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55B0C-71BE-4787-8008-5BF31F65DE0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1927B7-C02F-4367-97F3-D2F16B604001}">
      <dgm:prSet/>
      <dgm:spPr/>
      <dgm:t>
        <a:bodyPr/>
        <a:lstStyle/>
        <a:p>
          <a:r>
            <a:rPr lang="en-US"/>
            <a:t>Account variables:</a:t>
          </a:r>
        </a:p>
      </dgm:t>
    </dgm:pt>
    <dgm:pt modelId="{6D3CAF0F-47E1-4953-993B-EC1B5363F81F}" type="parTrans" cxnId="{AABEF3AD-D75B-4F9E-9EB1-6D4405589C94}">
      <dgm:prSet/>
      <dgm:spPr/>
      <dgm:t>
        <a:bodyPr/>
        <a:lstStyle/>
        <a:p>
          <a:endParaRPr lang="en-US"/>
        </a:p>
      </dgm:t>
    </dgm:pt>
    <dgm:pt modelId="{F078D031-E30A-4D79-8C3C-20A1100BDEE5}" type="sibTrans" cxnId="{AABEF3AD-D75B-4F9E-9EB1-6D4405589C94}">
      <dgm:prSet/>
      <dgm:spPr/>
      <dgm:t>
        <a:bodyPr/>
        <a:lstStyle/>
        <a:p>
          <a:endParaRPr lang="en-US"/>
        </a:p>
      </dgm:t>
    </dgm:pt>
    <dgm:pt modelId="{DF28F9AD-142C-4118-B384-30C06BCBD6C1}">
      <dgm:prSet/>
      <dgm:spPr/>
      <dgm:t>
        <a:bodyPr/>
        <a:lstStyle/>
        <a:p>
          <a:r>
            <a:rPr lang="en-US"/>
            <a:t>Cash</a:t>
          </a:r>
        </a:p>
      </dgm:t>
    </dgm:pt>
    <dgm:pt modelId="{068D9FDB-CD50-4AF1-9628-85960400E2F3}" type="parTrans" cxnId="{086892E5-EAF0-4856-B8FE-35C73DDFE990}">
      <dgm:prSet/>
      <dgm:spPr/>
      <dgm:t>
        <a:bodyPr/>
        <a:lstStyle/>
        <a:p>
          <a:endParaRPr lang="en-US"/>
        </a:p>
      </dgm:t>
    </dgm:pt>
    <dgm:pt modelId="{7A4D9A8A-A4FD-4683-874A-977F67FAF2F4}" type="sibTrans" cxnId="{086892E5-EAF0-4856-B8FE-35C73DDFE990}">
      <dgm:prSet/>
      <dgm:spPr/>
      <dgm:t>
        <a:bodyPr/>
        <a:lstStyle/>
        <a:p>
          <a:endParaRPr lang="en-US"/>
        </a:p>
      </dgm:t>
    </dgm:pt>
    <dgm:pt modelId="{49AA2B26-1966-41B7-A2E4-6F2241462EC4}">
      <dgm:prSet/>
      <dgm:spPr/>
      <dgm:t>
        <a:bodyPr/>
        <a:lstStyle/>
        <a:p>
          <a:r>
            <a:rPr lang="en-US"/>
            <a:t>Debtors</a:t>
          </a:r>
        </a:p>
      </dgm:t>
    </dgm:pt>
    <dgm:pt modelId="{7036E593-6C78-4954-B447-940462AF06FC}" type="parTrans" cxnId="{6B2036BE-8F09-4A5B-BA94-2AA0E7322430}">
      <dgm:prSet/>
      <dgm:spPr/>
      <dgm:t>
        <a:bodyPr/>
        <a:lstStyle/>
        <a:p>
          <a:endParaRPr lang="en-US"/>
        </a:p>
      </dgm:t>
    </dgm:pt>
    <dgm:pt modelId="{3033C1B2-01D4-43C4-AEB3-9A827FB39357}" type="sibTrans" cxnId="{6B2036BE-8F09-4A5B-BA94-2AA0E7322430}">
      <dgm:prSet/>
      <dgm:spPr/>
      <dgm:t>
        <a:bodyPr/>
        <a:lstStyle/>
        <a:p>
          <a:endParaRPr lang="en-US"/>
        </a:p>
      </dgm:t>
    </dgm:pt>
    <dgm:pt modelId="{C8315320-6A69-412C-8D78-CE7CC6DD79D4}">
      <dgm:prSet/>
      <dgm:spPr/>
      <dgm:t>
        <a:bodyPr/>
        <a:lstStyle/>
        <a:p>
          <a:r>
            <a:rPr lang="en-US"/>
            <a:t>Liability</a:t>
          </a:r>
        </a:p>
      </dgm:t>
    </dgm:pt>
    <dgm:pt modelId="{7DFE50BB-A027-4A12-8DC0-AD520F49FF6A}" type="parTrans" cxnId="{6BD171FA-F5D2-4D42-A6B3-7B3C72EC2074}">
      <dgm:prSet/>
      <dgm:spPr/>
      <dgm:t>
        <a:bodyPr/>
        <a:lstStyle/>
        <a:p>
          <a:endParaRPr lang="en-US"/>
        </a:p>
      </dgm:t>
    </dgm:pt>
    <dgm:pt modelId="{0033C829-B07E-4D29-82A2-91B56F33D398}" type="sibTrans" cxnId="{6BD171FA-F5D2-4D42-A6B3-7B3C72EC2074}">
      <dgm:prSet/>
      <dgm:spPr/>
      <dgm:t>
        <a:bodyPr/>
        <a:lstStyle/>
        <a:p>
          <a:endParaRPr lang="en-US"/>
        </a:p>
      </dgm:t>
    </dgm:pt>
    <dgm:pt modelId="{789BADFD-5D87-4DDB-B810-C512B75DA13B}">
      <dgm:prSet/>
      <dgm:spPr/>
      <dgm:t>
        <a:bodyPr/>
        <a:lstStyle/>
        <a:p>
          <a:r>
            <a:rPr lang="en-US"/>
            <a:t>Weekly Budget</a:t>
          </a:r>
        </a:p>
      </dgm:t>
    </dgm:pt>
    <dgm:pt modelId="{90B1AC96-F50D-4ABA-B7FC-3ADA9E6331BF}" type="parTrans" cxnId="{247D5D05-E287-449B-A1B7-909543B906A2}">
      <dgm:prSet/>
      <dgm:spPr/>
      <dgm:t>
        <a:bodyPr/>
        <a:lstStyle/>
        <a:p>
          <a:endParaRPr lang="en-US"/>
        </a:p>
      </dgm:t>
    </dgm:pt>
    <dgm:pt modelId="{A01E0C6E-EB71-4228-A836-00A56AE5BD49}" type="sibTrans" cxnId="{247D5D05-E287-449B-A1B7-909543B906A2}">
      <dgm:prSet/>
      <dgm:spPr/>
      <dgm:t>
        <a:bodyPr/>
        <a:lstStyle/>
        <a:p>
          <a:endParaRPr lang="en-US"/>
        </a:p>
      </dgm:t>
    </dgm:pt>
    <dgm:pt modelId="{920D701B-791B-7648-ADB6-F783D2511925}" type="pres">
      <dgm:prSet presAssocID="{77755B0C-71BE-4787-8008-5BF31F65DE0F}" presName="outerComposite" presStyleCnt="0">
        <dgm:presLayoutVars>
          <dgm:chMax val="5"/>
          <dgm:dir/>
          <dgm:resizeHandles val="exact"/>
        </dgm:presLayoutVars>
      </dgm:prSet>
      <dgm:spPr/>
    </dgm:pt>
    <dgm:pt modelId="{A5DEC0DB-2B91-924E-BDCB-9BE0320F8833}" type="pres">
      <dgm:prSet presAssocID="{77755B0C-71BE-4787-8008-5BF31F65DE0F}" presName="dummyMaxCanvas" presStyleCnt="0">
        <dgm:presLayoutVars/>
      </dgm:prSet>
      <dgm:spPr/>
    </dgm:pt>
    <dgm:pt modelId="{11F247C4-9437-6747-B512-1ABAFE9CAAFA}" type="pres">
      <dgm:prSet presAssocID="{77755B0C-71BE-4787-8008-5BF31F65DE0F}" presName="FiveNodes_1" presStyleLbl="node1" presStyleIdx="0" presStyleCnt="5">
        <dgm:presLayoutVars>
          <dgm:bulletEnabled val="1"/>
        </dgm:presLayoutVars>
      </dgm:prSet>
      <dgm:spPr/>
    </dgm:pt>
    <dgm:pt modelId="{BCC526A2-9CDE-0441-B4D5-08DBD80F0879}" type="pres">
      <dgm:prSet presAssocID="{77755B0C-71BE-4787-8008-5BF31F65DE0F}" presName="FiveNodes_2" presStyleLbl="node1" presStyleIdx="1" presStyleCnt="5">
        <dgm:presLayoutVars>
          <dgm:bulletEnabled val="1"/>
        </dgm:presLayoutVars>
      </dgm:prSet>
      <dgm:spPr/>
    </dgm:pt>
    <dgm:pt modelId="{7A2820F2-5956-BF4E-A1BF-9AFDEBDA66F4}" type="pres">
      <dgm:prSet presAssocID="{77755B0C-71BE-4787-8008-5BF31F65DE0F}" presName="FiveNodes_3" presStyleLbl="node1" presStyleIdx="2" presStyleCnt="5">
        <dgm:presLayoutVars>
          <dgm:bulletEnabled val="1"/>
        </dgm:presLayoutVars>
      </dgm:prSet>
      <dgm:spPr/>
    </dgm:pt>
    <dgm:pt modelId="{8527B0A3-6BA2-0A47-B794-B5550DDDF1EE}" type="pres">
      <dgm:prSet presAssocID="{77755B0C-71BE-4787-8008-5BF31F65DE0F}" presName="FiveNodes_4" presStyleLbl="node1" presStyleIdx="3" presStyleCnt="5">
        <dgm:presLayoutVars>
          <dgm:bulletEnabled val="1"/>
        </dgm:presLayoutVars>
      </dgm:prSet>
      <dgm:spPr/>
    </dgm:pt>
    <dgm:pt modelId="{9FDE0C3C-EBFB-8746-B78B-C1FBF0F9CA17}" type="pres">
      <dgm:prSet presAssocID="{77755B0C-71BE-4787-8008-5BF31F65DE0F}" presName="FiveNodes_5" presStyleLbl="node1" presStyleIdx="4" presStyleCnt="5">
        <dgm:presLayoutVars>
          <dgm:bulletEnabled val="1"/>
        </dgm:presLayoutVars>
      </dgm:prSet>
      <dgm:spPr/>
    </dgm:pt>
    <dgm:pt modelId="{D4E9831F-D7A9-2A4F-BF8F-C06821F289FA}" type="pres">
      <dgm:prSet presAssocID="{77755B0C-71BE-4787-8008-5BF31F65DE0F}" presName="FiveConn_1-2" presStyleLbl="fgAccFollowNode1" presStyleIdx="0" presStyleCnt="4">
        <dgm:presLayoutVars>
          <dgm:bulletEnabled val="1"/>
        </dgm:presLayoutVars>
      </dgm:prSet>
      <dgm:spPr/>
    </dgm:pt>
    <dgm:pt modelId="{7D80A40F-D030-7D42-A2E8-BDBBA63F43FF}" type="pres">
      <dgm:prSet presAssocID="{77755B0C-71BE-4787-8008-5BF31F65DE0F}" presName="FiveConn_2-3" presStyleLbl="fgAccFollowNode1" presStyleIdx="1" presStyleCnt="4">
        <dgm:presLayoutVars>
          <dgm:bulletEnabled val="1"/>
        </dgm:presLayoutVars>
      </dgm:prSet>
      <dgm:spPr/>
    </dgm:pt>
    <dgm:pt modelId="{E96E8FA5-EBB4-B743-BD20-FD0F8199A16B}" type="pres">
      <dgm:prSet presAssocID="{77755B0C-71BE-4787-8008-5BF31F65DE0F}" presName="FiveConn_3-4" presStyleLbl="fgAccFollowNode1" presStyleIdx="2" presStyleCnt="4">
        <dgm:presLayoutVars>
          <dgm:bulletEnabled val="1"/>
        </dgm:presLayoutVars>
      </dgm:prSet>
      <dgm:spPr/>
    </dgm:pt>
    <dgm:pt modelId="{9077AEAD-6995-634F-B800-E03F89CF53E6}" type="pres">
      <dgm:prSet presAssocID="{77755B0C-71BE-4787-8008-5BF31F65DE0F}" presName="FiveConn_4-5" presStyleLbl="fgAccFollowNode1" presStyleIdx="3" presStyleCnt="4">
        <dgm:presLayoutVars>
          <dgm:bulletEnabled val="1"/>
        </dgm:presLayoutVars>
      </dgm:prSet>
      <dgm:spPr/>
    </dgm:pt>
    <dgm:pt modelId="{CC2E62C1-3F34-EF47-B014-BC6A9CEB0730}" type="pres">
      <dgm:prSet presAssocID="{77755B0C-71BE-4787-8008-5BF31F65DE0F}" presName="FiveNodes_1_text" presStyleLbl="node1" presStyleIdx="4" presStyleCnt="5">
        <dgm:presLayoutVars>
          <dgm:bulletEnabled val="1"/>
        </dgm:presLayoutVars>
      </dgm:prSet>
      <dgm:spPr/>
    </dgm:pt>
    <dgm:pt modelId="{A1C3A74F-9522-BE47-ACB6-BD1A6E496790}" type="pres">
      <dgm:prSet presAssocID="{77755B0C-71BE-4787-8008-5BF31F65DE0F}" presName="FiveNodes_2_text" presStyleLbl="node1" presStyleIdx="4" presStyleCnt="5">
        <dgm:presLayoutVars>
          <dgm:bulletEnabled val="1"/>
        </dgm:presLayoutVars>
      </dgm:prSet>
      <dgm:spPr/>
    </dgm:pt>
    <dgm:pt modelId="{2B6AFA24-1238-8C4B-9CAE-2BBEC7ED7C76}" type="pres">
      <dgm:prSet presAssocID="{77755B0C-71BE-4787-8008-5BF31F65DE0F}" presName="FiveNodes_3_text" presStyleLbl="node1" presStyleIdx="4" presStyleCnt="5">
        <dgm:presLayoutVars>
          <dgm:bulletEnabled val="1"/>
        </dgm:presLayoutVars>
      </dgm:prSet>
      <dgm:spPr/>
    </dgm:pt>
    <dgm:pt modelId="{B4990397-6DA3-B843-AFE0-900AA2799E6D}" type="pres">
      <dgm:prSet presAssocID="{77755B0C-71BE-4787-8008-5BF31F65DE0F}" presName="FiveNodes_4_text" presStyleLbl="node1" presStyleIdx="4" presStyleCnt="5">
        <dgm:presLayoutVars>
          <dgm:bulletEnabled val="1"/>
        </dgm:presLayoutVars>
      </dgm:prSet>
      <dgm:spPr/>
    </dgm:pt>
    <dgm:pt modelId="{2859E7F5-8B9E-D445-A911-E147B4992F64}" type="pres">
      <dgm:prSet presAssocID="{77755B0C-71BE-4787-8008-5BF31F65DE0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47D5D05-E287-449B-A1B7-909543B906A2}" srcId="{77755B0C-71BE-4787-8008-5BF31F65DE0F}" destId="{789BADFD-5D87-4DDB-B810-C512B75DA13B}" srcOrd="4" destOrd="0" parTransId="{90B1AC96-F50D-4ABA-B7FC-3ADA9E6331BF}" sibTransId="{A01E0C6E-EB71-4228-A836-00A56AE5BD49}"/>
    <dgm:cxn modelId="{5434082B-EFA2-F846-A3EA-73766ADE4B27}" type="presOf" srcId="{0033C829-B07E-4D29-82A2-91B56F33D398}" destId="{9077AEAD-6995-634F-B800-E03F89CF53E6}" srcOrd="0" destOrd="0" presId="urn:microsoft.com/office/officeart/2005/8/layout/vProcess5"/>
    <dgm:cxn modelId="{94DF8A33-81CD-1342-8789-DA191EE67D51}" type="presOf" srcId="{49AA2B26-1966-41B7-A2E4-6F2241462EC4}" destId="{7A2820F2-5956-BF4E-A1BF-9AFDEBDA66F4}" srcOrd="0" destOrd="0" presId="urn:microsoft.com/office/officeart/2005/8/layout/vProcess5"/>
    <dgm:cxn modelId="{8BC28D36-BD39-5F42-ABA3-80F0EE42DEFC}" type="presOf" srcId="{789BADFD-5D87-4DDB-B810-C512B75DA13B}" destId="{2859E7F5-8B9E-D445-A911-E147B4992F64}" srcOrd="1" destOrd="0" presId="urn:microsoft.com/office/officeart/2005/8/layout/vProcess5"/>
    <dgm:cxn modelId="{673EFB3F-FCF8-4746-AB62-64A101B3486C}" type="presOf" srcId="{DF28F9AD-142C-4118-B384-30C06BCBD6C1}" destId="{A1C3A74F-9522-BE47-ACB6-BD1A6E496790}" srcOrd="1" destOrd="0" presId="urn:microsoft.com/office/officeart/2005/8/layout/vProcess5"/>
    <dgm:cxn modelId="{9C79075E-38F4-FD49-A3CD-F55F994EA24D}" type="presOf" srcId="{C8315320-6A69-412C-8D78-CE7CC6DD79D4}" destId="{B4990397-6DA3-B843-AFE0-900AA2799E6D}" srcOrd="1" destOrd="0" presId="urn:microsoft.com/office/officeart/2005/8/layout/vProcess5"/>
    <dgm:cxn modelId="{4112D87C-A6B2-4F4A-BE0F-3BDA57905A1E}" type="presOf" srcId="{E11927B7-C02F-4367-97F3-D2F16B604001}" destId="{11F247C4-9437-6747-B512-1ABAFE9CAAFA}" srcOrd="0" destOrd="0" presId="urn:microsoft.com/office/officeart/2005/8/layout/vProcess5"/>
    <dgm:cxn modelId="{A3DFB97D-0597-324A-AE47-EEA54B194E62}" type="presOf" srcId="{C8315320-6A69-412C-8D78-CE7CC6DD79D4}" destId="{8527B0A3-6BA2-0A47-B794-B5550DDDF1EE}" srcOrd="0" destOrd="0" presId="urn:microsoft.com/office/officeart/2005/8/layout/vProcess5"/>
    <dgm:cxn modelId="{95E0B99E-D262-884A-B622-EF15895A1EFC}" type="presOf" srcId="{F078D031-E30A-4D79-8C3C-20A1100BDEE5}" destId="{D4E9831F-D7A9-2A4F-BF8F-C06821F289FA}" srcOrd="0" destOrd="0" presId="urn:microsoft.com/office/officeart/2005/8/layout/vProcess5"/>
    <dgm:cxn modelId="{3BAB74A8-49FA-7D43-9C5D-3BB74C9F8E06}" type="presOf" srcId="{77755B0C-71BE-4787-8008-5BF31F65DE0F}" destId="{920D701B-791B-7648-ADB6-F783D2511925}" srcOrd="0" destOrd="0" presId="urn:microsoft.com/office/officeart/2005/8/layout/vProcess5"/>
    <dgm:cxn modelId="{AABEF3AD-D75B-4F9E-9EB1-6D4405589C94}" srcId="{77755B0C-71BE-4787-8008-5BF31F65DE0F}" destId="{E11927B7-C02F-4367-97F3-D2F16B604001}" srcOrd="0" destOrd="0" parTransId="{6D3CAF0F-47E1-4953-993B-EC1B5363F81F}" sibTransId="{F078D031-E30A-4D79-8C3C-20A1100BDEE5}"/>
    <dgm:cxn modelId="{ED0E71AF-AB2C-6140-9E65-A7D108814F5B}" type="presOf" srcId="{3033C1B2-01D4-43C4-AEB3-9A827FB39357}" destId="{E96E8FA5-EBB4-B743-BD20-FD0F8199A16B}" srcOrd="0" destOrd="0" presId="urn:microsoft.com/office/officeart/2005/8/layout/vProcess5"/>
    <dgm:cxn modelId="{58A7AFB3-4526-5642-A50F-F242FEFD269A}" type="presOf" srcId="{7A4D9A8A-A4FD-4683-874A-977F67FAF2F4}" destId="{7D80A40F-D030-7D42-A2E8-BDBBA63F43FF}" srcOrd="0" destOrd="0" presId="urn:microsoft.com/office/officeart/2005/8/layout/vProcess5"/>
    <dgm:cxn modelId="{2B744AB6-A57F-7E49-9E86-D75AB0D4E89E}" type="presOf" srcId="{49AA2B26-1966-41B7-A2E4-6F2241462EC4}" destId="{2B6AFA24-1238-8C4B-9CAE-2BBEC7ED7C76}" srcOrd="1" destOrd="0" presId="urn:microsoft.com/office/officeart/2005/8/layout/vProcess5"/>
    <dgm:cxn modelId="{6B2036BE-8F09-4A5B-BA94-2AA0E7322430}" srcId="{77755B0C-71BE-4787-8008-5BF31F65DE0F}" destId="{49AA2B26-1966-41B7-A2E4-6F2241462EC4}" srcOrd="2" destOrd="0" parTransId="{7036E593-6C78-4954-B447-940462AF06FC}" sibTransId="{3033C1B2-01D4-43C4-AEB3-9A827FB39357}"/>
    <dgm:cxn modelId="{2C663DC5-E8C3-8E4A-9E8B-B13A4F2DEBB2}" type="presOf" srcId="{E11927B7-C02F-4367-97F3-D2F16B604001}" destId="{CC2E62C1-3F34-EF47-B014-BC6A9CEB0730}" srcOrd="1" destOrd="0" presId="urn:microsoft.com/office/officeart/2005/8/layout/vProcess5"/>
    <dgm:cxn modelId="{66C825DC-431A-8C43-9B91-EDD669110CB8}" type="presOf" srcId="{DF28F9AD-142C-4118-B384-30C06BCBD6C1}" destId="{BCC526A2-9CDE-0441-B4D5-08DBD80F0879}" srcOrd="0" destOrd="0" presId="urn:microsoft.com/office/officeart/2005/8/layout/vProcess5"/>
    <dgm:cxn modelId="{086892E5-EAF0-4856-B8FE-35C73DDFE990}" srcId="{77755B0C-71BE-4787-8008-5BF31F65DE0F}" destId="{DF28F9AD-142C-4118-B384-30C06BCBD6C1}" srcOrd="1" destOrd="0" parTransId="{068D9FDB-CD50-4AF1-9628-85960400E2F3}" sibTransId="{7A4D9A8A-A4FD-4683-874A-977F67FAF2F4}"/>
    <dgm:cxn modelId="{D04CB6EF-DB61-F24C-BBEC-10D947015F8E}" type="presOf" srcId="{789BADFD-5D87-4DDB-B810-C512B75DA13B}" destId="{9FDE0C3C-EBFB-8746-B78B-C1FBF0F9CA17}" srcOrd="0" destOrd="0" presId="urn:microsoft.com/office/officeart/2005/8/layout/vProcess5"/>
    <dgm:cxn modelId="{6BD171FA-F5D2-4D42-A6B3-7B3C72EC2074}" srcId="{77755B0C-71BE-4787-8008-5BF31F65DE0F}" destId="{C8315320-6A69-412C-8D78-CE7CC6DD79D4}" srcOrd="3" destOrd="0" parTransId="{7DFE50BB-A027-4A12-8DC0-AD520F49FF6A}" sibTransId="{0033C829-B07E-4D29-82A2-91B56F33D398}"/>
    <dgm:cxn modelId="{CFFF3D53-25E4-C84A-8B86-C2F2359AE15D}" type="presParOf" srcId="{920D701B-791B-7648-ADB6-F783D2511925}" destId="{A5DEC0DB-2B91-924E-BDCB-9BE0320F8833}" srcOrd="0" destOrd="0" presId="urn:microsoft.com/office/officeart/2005/8/layout/vProcess5"/>
    <dgm:cxn modelId="{417CF9E8-5032-6B49-8E4F-3501A562DCCF}" type="presParOf" srcId="{920D701B-791B-7648-ADB6-F783D2511925}" destId="{11F247C4-9437-6747-B512-1ABAFE9CAAFA}" srcOrd="1" destOrd="0" presId="urn:microsoft.com/office/officeart/2005/8/layout/vProcess5"/>
    <dgm:cxn modelId="{555BE116-2912-E24C-900D-A0CFD0E46BFB}" type="presParOf" srcId="{920D701B-791B-7648-ADB6-F783D2511925}" destId="{BCC526A2-9CDE-0441-B4D5-08DBD80F0879}" srcOrd="2" destOrd="0" presId="urn:microsoft.com/office/officeart/2005/8/layout/vProcess5"/>
    <dgm:cxn modelId="{1F7166A6-DD06-1F4A-B688-AB6172B3D879}" type="presParOf" srcId="{920D701B-791B-7648-ADB6-F783D2511925}" destId="{7A2820F2-5956-BF4E-A1BF-9AFDEBDA66F4}" srcOrd="3" destOrd="0" presId="urn:microsoft.com/office/officeart/2005/8/layout/vProcess5"/>
    <dgm:cxn modelId="{1859182C-4E37-B347-B82E-51649D61E523}" type="presParOf" srcId="{920D701B-791B-7648-ADB6-F783D2511925}" destId="{8527B0A3-6BA2-0A47-B794-B5550DDDF1EE}" srcOrd="4" destOrd="0" presId="urn:microsoft.com/office/officeart/2005/8/layout/vProcess5"/>
    <dgm:cxn modelId="{70E80EEE-2AB5-774C-8441-10C87001AAE6}" type="presParOf" srcId="{920D701B-791B-7648-ADB6-F783D2511925}" destId="{9FDE0C3C-EBFB-8746-B78B-C1FBF0F9CA17}" srcOrd="5" destOrd="0" presId="urn:microsoft.com/office/officeart/2005/8/layout/vProcess5"/>
    <dgm:cxn modelId="{950A4BA8-CB71-FF48-9E35-45E9352C40D5}" type="presParOf" srcId="{920D701B-791B-7648-ADB6-F783D2511925}" destId="{D4E9831F-D7A9-2A4F-BF8F-C06821F289FA}" srcOrd="6" destOrd="0" presId="urn:microsoft.com/office/officeart/2005/8/layout/vProcess5"/>
    <dgm:cxn modelId="{A4D126B9-9DB4-3040-A82A-6F6F1829C22B}" type="presParOf" srcId="{920D701B-791B-7648-ADB6-F783D2511925}" destId="{7D80A40F-D030-7D42-A2E8-BDBBA63F43FF}" srcOrd="7" destOrd="0" presId="urn:microsoft.com/office/officeart/2005/8/layout/vProcess5"/>
    <dgm:cxn modelId="{EDDE6BE4-9C79-BE4C-9DFC-3D8AF97CA594}" type="presParOf" srcId="{920D701B-791B-7648-ADB6-F783D2511925}" destId="{E96E8FA5-EBB4-B743-BD20-FD0F8199A16B}" srcOrd="8" destOrd="0" presId="urn:microsoft.com/office/officeart/2005/8/layout/vProcess5"/>
    <dgm:cxn modelId="{9086697D-3EA6-754E-A87F-DAA0A786A87B}" type="presParOf" srcId="{920D701B-791B-7648-ADB6-F783D2511925}" destId="{9077AEAD-6995-634F-B800-E03F89CF53E6}" srcOrd="9" destOrd="0" presId="urn:microsoft.com/office/officeart/2005/8/layout/vProcess5"/>
    <dgm:cxn modelId="{71CBE816-ACB3-A340-81A4-5894AFF49663}" type="presParOf" srcId="{920D701B-791B-7648-ADB6-F783D2511925}" destId="{CC2E62C1-3F34-EF47-B014-BC6A9CEB0730}" srcOrd="10" destOrd="0" presId="urn:microsoft.com/office/officeart/2005/8/layout/vProcess5"/>
    <dgm:cxn modelId="{DC4BB848-3F7F-5D42-B3F2-B24768144F5D}" type="presParOf" srcId="{920D701B-791B-7648-ADB6-F783D2511925}" destId="{A1C3A74F-9522-BE47-ACB6-BD1A6E496790}" srcOrd="11" destOrd="0" presId="urn:microsoft.com/office/officeart/2005/8/layout/vProcess5"/>
    <dgm:cxn modelId="{AA5A66F2-743F-0D4F-8512-BEF94EC2A985}" type="presParOf" srcId="{920D701B-791B-7648-ADB6-F783D2511925}" destId="{2B6AFA24-1238-8C4B-9CAE-2BBEC7ED7C76}" srcOrd="12" destOrd="0" presId="urn:microsoft.com/office/officeart/2005/8/layout/vProcess5"/>
    <dgm:cxn modelId="{1BB66AE5-D63B-8746-AEA9-3A56DDDA07EC}" type="presParOf" srcId="{920D701B-791B-7648-ADB6-F783D2511925}" destId="{B4990397-6DA3-B843-AFE0-900AA2799E6D}" srcOrd="13" destOrd="0" presId="urn:microsoft.com/office/officeart/2005/8/layout/vProcess5"/>
    <dgm:cxn modelId="{FD394699-F96B-464F-A261-3DCD93FADAEE}" type="presParOf" srcId="{920D701B-791B-7648-ADB6-F783D2511925}" destId="{2859E7F5-8B9E-D445-A911-E147B4992F6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247C4-9437-6747-B512-1ABAFE9CAAFA}">
      <dsp:nvSpPr>
        <dsp:cNvPr id="0" name=""/>
        <dsp:cNvSpPr/>
      </dsp:nvSpPr>
      <dsp:spPr>
        <a:xfrm>
          <a:off x="0" y="0"/>
          <a:ext cx="5228766" cy="788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Account variables:</a:t>
          </a:r>
        </a:p>
      </dsp:txBody>
      <dsp:txXfrm>
        <a:off x="23084" y="23084"/>
        <a:ext cx="4286092" cy="741968"/>
      </dsp:txXfrm>
    </dsp:sp>
    <dsp:sp modelId="{BCC526A2-9CDE-0441-B4D5-08DBD80F0879}">
      <dsp:nvSpPr>
        <dsp:cNvPr id="0" name=""/>
        <dsp:cNvSpPr/>
      </dsp:nvSpPr>
      <dsp:spPr>
        <a:xfrm>
          <a:off x="390459" y="897600"/>
          <a:ext cx="5228766" cy="788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Cash</a:t>
          </a:r>
        </a:p>
      </dsp:txBody>
      <dsp:txXfrm>
        <a:off x="413543" y="920684"/>
        <a:ext cx="4279849" cy="741968"/>
      </dsp:txXfrm>
    </dsp:sp>
    <dsp:sp modelId="{7A2820F2-5956-BF4E-A1BF-9AFDEBDA66F4}">
      <dsp:nvSpPr>
        <dsp:cNvPr id="0" name=""/>
        <dsp:cNvSpPr/>
      </dsp:nvSpPr>
      <dsp:spPr>
        <a:xfrm>
          <a:off x="780919" y="1795200"/>
          <a:ext cx="5228766" cy="788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Debtors</a:t>
          </a:r>
        </a:p>
      </dsp:txBody>
      <dsp:txXfrm>
        <a:off x="804003" y="1818284"/>
        <a:ext cx="4279849" cy="741968"/>
      </dsp:txXfrm>
    </dsp:sp>
    <dsp:sp modelId="{8527B0A3-6BA2-0A47-B794-B5550DDDF1EE}">
      <dsp:nvSpPr>
        <dsp:cNvPr id="0" name=""/>
        <dsp:cNvSpPr/>
      </dsp:nvSpPr>
      <dsp:spPr>
        <a:xfrm>
          <a:off x="1171379" y="2692800"/>
          <a:ext cx="5228766" cy="788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Liability</a:t>
          </a:r>
        </a:p>
      </dsp:txBody>
      <dsp:txXfrm>
        <a:off x="1194463" y="2715884"/>
        <a:ext cx="4279849" cy="741968"/>
      </dsp:txXfrm>
    </dsp:sp>
    <dsp:sp modelId="{9FDE0C3C-EBFB-8746-B78B-C1FBF0F9CA17}">
      <dsp:nvSpPr>
        <dsp:cNvPr id="0" name=""/>
        <dsp:cNvSpPr/>
      </dsp:nvSpPr>
      <dsp:spPr>
        <a:xfrm>
          <a:off x="1561839" y="3590401"/>
          <a:ext cx="5228766" cy="788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Weekly Budget</a:t>
          </a:r>
        </a:p>
      </dsp:txBody>
      <dsp:txXfrm>
        <a:off x="1584923" y="3613485"/>
        <a:ext cx="4279849" cy="741968"/>
      </dsp:txXfrm>
    </dsp:sp>
    <dsp:sp modelId="{D4E9831F-D7A9-2A4F-BF8F-C06821F289FA}">
      <dsp:nvSpPr>
        <dsp:cNvPr id="0" name=""/>
        <dsp:cNvSpPr/>
      </dsp:nvSpPr>
      <dsp:spPr>
        <a:xfrm>
          <a:off x="4716477" y="575777"/>
          <a:ext cx="512288" cy="512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31742" y="575777"/>
        <a:ext cx="281758" cy="385497"/>
      </dsp:txXfrm>
    </dsp:sp>
    <dsp:sp modelId="{7D80A40F-D030-7D42-A2E8-BDBBA63F43FF}">
      <dsp:nvSpPr>
        <dsp:cNvPr id="0" name=""/>
        <dsp:cNvSpPr/>
      </dsp:nvSpPr>
      <dsp:spPr>
        <a:xfrm>
          <a:off x="5106937" y="1473378"/>
          <a:ext cx="512288" cy="512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22202" y="1473378"/>
        <a:ext cx="281758" cy="385497"/>
      </dsp:txXfrm>
    </dsp:sp>
    <dsp:sp modelId="{E96E8FA5-EBB4-B743-BD20-FD0F8199A16B}">
      <dsp:nvSpPr>
        <dsp:cNvPr id="0" name=""/>
        <dsp:cNvSpPr/>
      </dsp:nvSpPr>
      <dsp:spPr>
        <a:xfrm>
          <a:off x="5497397" y="2357842"/>
          <a:ext cx="512288" cy="512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2662" y="2357842"/>
        <a:ext cx="281758" cy="385497"/>
      </dsp:txXfrm>
    </dsp:sp>
    <dsp:sp modelId="{9077AEAD-6995-634F-B800-E03F89CF53E6}">
      <dsp:nvSpPr>
        <dsp:cNvPr id="0" name=""/>
        <dsp:cNvSpPr/>
      </dsp:nvSpPr>
      <dsp:spPr>
        <a:xfrm>
          <a:off x="5887857" y="3264200"/>
          <a:ext cx="512288" cy="512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03122" y="3264200"/>
        <a:ext cx="281758" cy="38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8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3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7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8CE2D16-70EC-5C40-9F88-60329CC3914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3000"/>
          </a:blip>
          <a:stretch>
            <a:fillRect/>
          </a:stretch>
        </p:blipFill>
        <p:spPr>
          <a:xfrm>
            <a:off x="5317707" y="1518019"/>
            <a:ext cx="6369935" cy="38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45CEE5B-6811-4DA5-8859-6C79A8875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 r="18415" b="-2"/>
          <a:stretch/>
        </p:blipFill>
        <p:spPr>
          <a:xfrm>
            <a:off x="20" y="-2"/>
            <a:ext cx="7554411" cy="685800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D633561-0498-FF43-BA86-A9EF917DE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4" r="15390" b="-3"/>
          <a:stretch/>
        </p:blipFill>
        <p:spPr>
          <a:xfrm>
            <a:off x="7605118" y="10"/>
            <a:ext cx="458688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C51C-3700-C64A-B3FE-83F75228D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100">
                <a:solidFill>
                  <a:schemeClr val="bg1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3F71B-49D0-C743-BEBE-5E3AF04F5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03227" cy="1345689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bg1"/>
                </a:solidFill>
              </a:rPr>
              <a:t>Innovation Masters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bg1"/>
                </a:solidFill>
              </a:rPr>
              <a:t>Day 17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282412-7736-4C66-94B2-C459C26B4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005" y="3396997"/>
            <a:ext cx="6858002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4A8C-A1C0-F14F-A476-1AFA8E03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3BDB-C016-CE4A-AAE0-81CF0E76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Make an application for personal finances</a:t>
            </a:r>
          </a:p>
          <a:p>
            <a:r>
              <a:rPr lang="en-US" dirty="0"/>
              <a:t>We will keep track of weekly financial information of a user</a:t>
            </a:r>
          </a:p>
          <a:p>
            <a:r>
              <a:rPr lang="en-US" dirty="0"/>
              <a:t>Save those information in files for reading later and editing</a:t>
            </a:r>
          </a:p>
        </p:txBody>
      </p:sp>
    </p:spTree>
    <p:extLst>
      <p:ext uri="{BB962C8B-B14F-4D97-AF65-F5344CB8AC3E}">
        <p14:creationId xmlns:p14="http://schemas.microsoft.com/office/powerpoint/2010/main" val="15397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8856D-8905-2B49-860D-B64C00BB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Class 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42D48F-E920-412D-9FF0-1458F83BF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69807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3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5958-C891-4743-828E-75034D7F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63BF-9EA9-864E-BC57-444B07E0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add_expense(self, amount)</a:t>
            </a:r>
          </a:p>
          <a:p>
            <a:r>
              <a:rPr lang="en-US" sz="2400" dirty="0" err="1"/>
              <a:t>add_income</a:t>
            </a:r>
            <a:r>
              <a:rPr lang="en-US" sz="2400" dirty="0"/>
              <a:t>(self, amount)</a:t>
            </a:r>
          </a:p>
          <a:p>
            <a:r>
              <a:rPr lang="en-US" sz="2400" dirty="0"/>
              <a:t>add_debtor(self, amount)</a:t>
            </a:r>
          </a:p>
          <a:p>
            <a:r>
              <a:rPr lang="en-US" sz="2400" dirty="0"/>
              <a:t>add_liability(self, amount)</a:t>
            </a:r>
          </a:p>
          <a:p>
            <a:r>
              <a:rPr lang="en-US" sz="2400" dirty="0"/>
              <a:t>show_summary(self)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8B3-1930-5D41-BFCF-3CD35DFF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351E-9775-1246-8B36-AD69164B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income</a:t>
            </a:r>
            <a:r>
              <a:rPr lang="en-US" dirty="0"/>
              <a:t> -&gt; add cash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expense</a:t>
            </a:r>
            <a:r>
              <a:rPr lang="en-US" dirty="0"/>
              <a:t> -&gt; subtract cash 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Give loan</a:t>
            </a:r>
            <a:r>
              <a:rPr lang="en-US" dirty="0"/>
              <a:t> -&gt; subtract cash, add debtors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Take loan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add cash, add liabilities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Edit weekly budget </a:t>
            </a:r>
            <a:r>
              <a:rPr lang="en-US" dirty="0"/>
              <a:t>-&gt; change value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View account summary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1784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FB12-EFB0-C348-81AF-C2277995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C3F6CC-E159-CC49-90F0-D1BEF2AB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1" y="21725"/>
            <a:ext cx="8057864" cy="6796469"/>
          </a:xfrm>
        </p:spPr>
      </p:pic>
    </p:spTree>
    <p:extLst>
      <p:ext uri="{BB962C8B-B14F-4D97-AF65-F5344CB8AC3E}">
        <p14:creationId xmlns:p14="http://schemas.microsoft.com/office/powerpoint/2010/main" val="398552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C037-7D28-CA45-94DB-3DEFEDA3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0B043F-BC15-9D4E-9B48-F8F531BA0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620" y="571"/>
            <a:ext cx="8226380" cy="6857429"/>
          </a:xfrm>
        </p:spPr>
      </p:pic>
    </p:spTree>
    <p:extLst>
      <p:ext uri="{BB962C8B-B14F-4D97-AF65-F5344CB8AC3E}">
        <p14:creationId xmlns:p14="http://schemas.microsoft.com/office/powerpoint/2010/main" val="321207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6C8B-EDE4-8047-B903-F3995257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2621277" cy="5197498"/>
          </a:xfrm>
        </p:spPr>
        <p:txBody>
          <a:bodyPr/>
          <a:lstStyle/>
          <a:p>
            <a:r>
              <a:rPr lang="en-US" dirty="0"/>
              <a:t>End </a:t>
            </a:r>
            <a:r>
              <a:rPr lang="en-US"/>
              <a:t>of solution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52B34A-B532-C74F-AA89-8F72AB87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348" y="0"/>
            <a:ext cx="8641652" cy="6858000"/>
          </a:xfrm>
        </p:spPr>
      </p:pic>
    </p:spTree>
    <p:extLst>
      <p:ext uri="{BB962C8B-B14F-4D97-AF65-F5344CB8AC3E}">
        <p14:creationId xmlns:p14="http://schemas.microsoft.com/office/powerpoint/2010/main" val="2451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13A3A"/>
      </a:dk2>
      <a:lt2>
        <a:srgbClr val="E8E5E2"/>
      </a:lt2>
      <a:accent1>
        <a:srgbClr val="84A4CF"/>
      </a:accent1>
      <a:accent2>
        <a:srgbClr val="69AEBA"/>
      </a:accent2>
      <a:accent3>
        <a:srgbClr val="73AE9E"/>
      </a:accent3>
      <a:accent4>
        <a:srgbClr val="65B27D"/>
      </a:accent4>
      <a:accent5>
        <a:srgbClr val="77B171"/>
      </a:accent5>
      <a:accent6>
        <a:srgbClr val="89AD62"/>
      </a:accent6>
      <a:hlink>
        <a:srgbClr val="987F5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Meiryo</vt:lpstr>
      <vt:lpstr>Corbel</vt:lpstr>
      <vt:lpstr>ShojiVTI</vt:lpstr>
      <vt:lpstr>Python Fundamentals</vt:lpstr>
      <vt:lpstr>Today’s Agenda</vt:lpstr>
      <vt:lpstr>Class specifications</vt:lpstr>
      <vt:lpstr>Methods for Account</vt:lpstr>
      <vt:lpstr>Menu  Options</vt:lpstr>
      <vt:lpstr>Solution</vt:lpstr>
      <vt:lpstr>Continued</vt:lpstr>
      <vt:lpstr>End of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11</cp:revision>
  <dcterms:created xsi:type="dcterms:W3CDTF">2021-02-13T16:28:22Z</dcterms:created>
  <dcterms:modified xsi:type="dcterms:W3CDTF">2021-03-09T23:47:58Z</dcterms:modified>
</cp:coreProperties>
</file>