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sv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sv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7390E-26A8-41D7-BC02-D21A5E43F7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DE0A6F-9DAB-408D-9876-E62185AF7823}">
      <dgm:prSet/>
      <dgm:spPr/>
      <dgm:t>
        <a:bodyPr/>
        <a:lstStyle/>
        <a:p>
          <a:pPr>
            <a:defRPr cap="all"/>
          </a:pPr>
          <a:r>
            <a:rPr lang="en-US"/>
            <a:t>Finish the personal finance app</a:t>
          </a:r>
        </a:p>
      </dgm:t>
    </dgm:pt>
    <dgm:pt modelId="{46DA3E2D-1D51-4D49-A95E-5359A1B94A27}" type="parTrans" cxnId="{EA75D2B4-F55F-4179-A454-B9D8423FF307}">
      <dgm:prSet/>
      <dgm:spPr/>
      <dgm:t>
        <a:bodyPr/>
        <a:lstStyle/>
        <a:p>
          <a:endParaRPr lang="en-US"/>
        </a:p>
      </dgm:t>
    </dgm:pt>
    <dgm:pt modelId="{9BEEE440-5C4F-41D1-828D-0BCFFC28A89B}" type="sibTrans" cxnId="{EA75D2B4-F55F-4179-A454-B9D8423FF307}">
      <dgm:prSet/>
      <dgm:spPr/>
      <dgm:t>
        <a:bodyPr/>
        <a:lstStyle/>
        <a:p>
          <a:endParaRPr lang="en-US"/>
        </a:p>
      </dgm:t>
    </dgm:pt>
    <dgm:pt modelId="{590ED967-097A-4493-9F39-D80E6FD6CFFA}">
      <dgm:prSet/>
      <dgm:spPr/>
      <dgm:t>
        <a:bodyPr/>
        <a:lstStyle/>
        <a:p>
          <a:pPr>
            <a:defRPr cap="all"/>
          </a:pPr>
          <a:r>
            <a:rPr lang="en-US"/>
            <a:t>Implement file read/write</a:t>
          </a:r>
        </a:p>
      </dgm:t>
    </dgm:pt>
    <dgm:pt modelId="{AFE875DA-CC5C-4913-95CA-8282A99B6F39}" type="parTrans" cxnId="{34890770-550B-4F68-A8CB-4F1C06C0ED94}">
      <dgm:prSet/>
      <dgm:spPr/>
      <dgm:t>
        <a:bodyPr/>
        <a:lstStyle/>
        <a:p>
          <a:endParaRPr lang="en-US"/>
        </a:p>
      </dgm:t>
    </dgm:pt>
    <dgm:pt modelId="{2B809F19-8D6B-433F-8CB6-385B599D9646}" type="sibTrans" cxnId="{34890770-550B-4F68-A8CB-4F1C06C0ED94}">
      <dgm:prSet/>
      <dgm:spPr/>
      <dgm:t>
        <a:bodyPr/>
        <a:lstStyle/>
        <a:p>
          <a:endParaRPr lang="en-US"/>
        </a:p>
      </dgm:t>
    </dgm:pt>
    <dgm:pt modelId="{E61E1D63-9C93-4762-87E6-244B5D09FBAE}">
      <dgm:prSet/>
      <dgm:spPr/>
      <dgm:t>
        <a:bodyPr/>
        <a:lstStyle/>
        <a:p>
          <a:pPr>
            <a:defRPr cap="all"/>
          </a:pPr>
          <a:r>
            <a:rPr lang="en-US"/>
            <a:t>Introduction to GUI</a:t>
          </a:r>
        </a:p>
      </dgm:t>
    </dgm:pt>
    <dgm:pt modelId="{D25DF3E1-1028-4BDC-B6D6-B62CC293E3EB}" type="parTrans" cxnId="{D05733D9-5B8C-4309-A096-47EA9E507C38}">
      <dgm:prSet/>
      <dgm:spPr/>
      <dgm:t>
        <a:bodyPr/>
        <a:lstStyle/>
        <a:p>
          <a:endParaRPr lang="en-US"/>
        </a:p>
      </dgm:t>
    </dgm:pt>
    <dgm:pt modelId="{F7D25051-852E-4EB6-B116-D84C5679A57F}" type="sibTrans" cxnId="{D05733D9-5B8C-4309-A096-47EA9E507C38}">
      <dgm:prSet/>
      <dgm:spPr/>
      <dgm:t>
        <a:bodyPr/>
        <a:lstStyle/>
        <a:p>
          <a:endParaRPr lang="en-US"/>
        </a:p>
      </dgm:t>
    </dgm:pt>
    <dgm:pt modelId="{0C721050-05B3-416F-B98A-8B64F43C472B}">
      <dgm:prSet/>
      <dgm:spPr/>
      <dgm:t>
        <a:bodyPr/>
        <a:lstStyle/>
        <a:p>
          <a:pPr>
            <a:defRPr cap="all"/>
          </a:pPr>
          <a:r>
            <a:rPr lang="en-US"/>
            <a:t>Making a small program</a:t>
          </a:r>
        </a:p>
      </dgm:t>
    </dgm:pt>
    <dgm:pt modelId="{F7E14754-5AB9-4A7A-BEFF-EF6F77F57AB3}" type="parTrans" cxnId="{6F0AB323-28AE-4FA5-B9CB-9F578CFB55DD}">
      <dgm:prSet/>
      <dgm:spPr/>
      <dgm:t>
        <a:bodyPr/>
        <a:lstStyle/>
        <a:p>
          <a:endParaRPr lang="en-US"/>
        </a:p>
      </dgm:t>
    </dgm:pt>
    <dgm:pt modelId="{C287B264-03D3-4D01-A785-EF6F7E662C67}" type="sibTrans" cxnId="{6F0AB323-28AE-4FA5-B9CB-9F578CFB55DD}">
      <dgm:prSet/>
      <dgm:spPr/>
      <dgm:t>
        <a:bodyPr/>
        <a:lstStyle/>
        <a:p>
          <a:endParaRPr lang="en-US"/>
        </a:p>
      </dgm:t>
    </dgm:pt>
    <dgm:pt modelId="{1798402A-8D79-4D18-A02D-FE3A56AB8882}">
      <dgm:prSet/>
      <dgm:spPr/>
      <dgm:t>
        <a:bodyPr/>
        <a:lstStyle/>
        <a:p>
          <a:pPr>
            <a:defRPr cap="all"/>
          </a:pPr>
          <a:r>
            <a:rPr lang="en-US"/>
            <a:t>Tech Talk</a:t>
          </a:r>
        </a:p>
      </dgm:t>
    </dgm:pt>
    <dgm:pt modelId="{20880C36-F2B0-4A77-B380-B17526388AFE}" type="parTrans" cxnId="{C358E12D-A4C2-4552-BA29-8259981375FA}">
      <dgm:prSet/>
      <dgm:spPr/>
      <dgm:t>
        <a:bodyPr/>
        <a:lstStyle/>
        <a:p>
          <a:endParaRPr lang="en-US"/>
        </a:p>
      </dgm:t>
    </dgm:pt>
    <dgm:pt modelId="{87AFB93E-AC6F-4AE8-9A2D-13C755D9CA9B}" type="sibTrans" cxnId="{C358E12D-A4C2-4552-BA29-8259981375FA}">
      <dgm:prSet/>
      <dgm:spPr/>
      <dgm:t>
        <a:bodyPr/>
        <a:lstStyle/>
        <a:p>
          <a:endParaRPr lang="en-US"/>
        </a:p>
      </dgm:t>
    </dgm:pt>
    <dgm:pt modelId="{E728B904-2960-45A9-BE13-23332EBB5724}" type="pres">
      <dgm:prSet presAssocID="{3A97390E-26A8-41D7-BC02-D21A5E43F7B0}" presName="root" presStyleCnt="0">
        <dgm:presLayoutVars>
          <dgm:dir/>
          <dgm:resizeHandles val="exact"/>
        </dgm:presLayoutVars>
      </dgm:prSet>
      <dgm:spPr/>
    </dgm:pt>
    <dgm:pt modelId="{709F2B45-3A17-450C-BAB0-4DAC1F3802D6}" type="pres">
      <dgm:prSet presAssocID="{C2DE0A6F-9DAB-408D-9876-E62185AF7823}" presName="compNode" presStyleCnt="0"/>
      <dgm:spPr/>
    </dgm:pt>
    <dgm:pt modelId="{6BB6BC32-8079-4495-97E7-156DC2795731}" type="pres">
      <dgm:prSet presAssocID="{C2DE0A6F-9DAB-408D-9876-E62185AF7823}" presName="iconBgRect" presStyleLbl="bgShp" presStyleIdx="0" presStyleCnt="5"/>
      <dgm:spPr/>
    </dgm:pt>
    <dgm:pt modelId="{935A8465-BF76-4B41-B2A9-0740FB3423DB}" type="pres">
      <dgm:prSet presAssocID="{C2DE0A6F-9DAB-408D-9876-E62185AF78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1467E8B-227B-4AD8-A461-935E5046CC30}" type="pres">
      <dgm:prSet presAssocID="{C2DE0A6F-9DAB-408D-9876-E62185AF7823}" presName="spaceRect" presStyleCnt="0"/>
      <dgm:spPr/>
    </dgm:pt>
    <dgm:pt modelId="{A94EF85E-BE31-422F-AF37-8160CE9619D9}" type="pres">
      <dgm:prSet presAssocID="{C2DE0A6F-9DAB-408D-9876-E62185AF7823}" presName="textRect" presStyleLbl="revTx" presStyleIdx="0" presStyleCnt="5">
        <dgm:presLayoutVars>
          <dgm:chMax val="1"/>
          <dgm:chPref val="1"/>
        </dgm:presLayoutVars>
      </dgm:prSet>
      <dgm:spPr/>
    </dgm:pt>
    <dgm:pt modelId="{7629D5B8-6A33-4BEF-9583-00B782DEA62D}" type="pres">
      <dgm:prSet presAssocID="{9BEEE440-5C4F-41D1-828D-0BCFFC28A89B}" presName="sibTrans" presStyleCnt="0"/>
      <dgm:spPr/>
    </dgm:pt>
    <dgm:pt modelId="{9867C2BB-FC14-4C09-9323-DC634ED444A8}" type="pres">
      <dgm:prSet presAssocID="{590ED967-097A-4493-9F39-D80E6FD6CFFA}" presName="compNode" presStyleCnt="0"/>
      <dgm:spPr/>
    </dgm:pt>
    <dgm:pt modelId="{95F4F001-B56E-4D88-A07E-2AC31CA61FAA}" type="pres">
      <dgm:prSet presAssocID="{590ED967-097A-4493-9F39-D80E6FD6CFFA}" presName="iconBgRect" presStyleLbl="bgShp" presStyleIdx="1" presStyleCnt="5"/>
      <dgm:spPr/>
    </dgm:pt>
    <dgm:pt modelId="{68D4CCD3-925E-4808-AC8D-BAEFB7720D50}" type="pres">
      <dgm:prSet presAssocID="{590ED967-097A-4493-9F39-D80E6FD6CF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C2D1C8B-DB5A-413C-AF16-E3E3650DD11A}" type="pres">
      <dgm:prSet presAssocID="{590ED967-097A-4493-9F39-D80E6FD6CFFA}" presName="spaceRect" presStyleCnt="0"/>
      <dgm:spPr/>
    </dgm:pt>
    <dgm:pt modelId="{FA0B9663-3A28-44FD-ACA4-4B9935634E0B}" type="pres">
      <dgm:prSet presAssocID="{590ED967-097A-4493-9F39-D80E6FD6CFFA}" presName="textRect" presStyleLbl="revTx" presStyleIdx="1" presStyleCnt="5">
        <dgm:presLayoutVars>
          <dgm:chMax val="1"/>
          <dgm:chPref val="1"/>
        </dgm:presLayoutVars>
      </dgm:prSet>
      <dgm:spPr/>
    </dgm:pt>
    <dgm:pt modelId="{EED6DEE0-B008-41D9-B18E-A80123024A8E}" type="pres">
      <dgm:prSet presAssocID="{2B809F19-8D6B-433F-8CB6-385B599D9646}" presName="sibTrans" presStyleCnt="0"/>
      <dgm:spPr/>
    </dgm:pt>
    <dgm:pt modelId="{E540FE7C-A45A-42CB-8F08-483F30A48536}" type="pres">
      <dgm:prSet presAssocID="{E61E1D63-9C93-4762-87E6-244B5D09FBAE}" presName="compNode" presStyleCnt="0"/>
      <dgm:spPr/>
    </dgm:pt>
    <dgm:pt modelId="{EC8686B6-12EA-41F6-9CAC-CD696B1D115D}" type="pres">
      <dgm:prSet presAssocID="{E61E1D63-9C93-4762-87E6-244B5D09FBAE}" presName="iconBgRect" presStyleLbl="bgShp" presStyleIdx="2" presStyleCnt="5"/>
      <dgm:spPr/>
    </dgm:pt>
    <dgm:pt modelId="{C92A5C48-1737-4D50-B4A5-EAC761AF9F9B}" type="pres">
      <dgm:prSet presAssocID="{E61E1D63-9C93-4762-87E6-244B5D09FB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7E06B13-8498-461C-881A-C6A25EAD77B8}" type="pres">
      <dgm:prSet presAssocID="{E61E1D63-9C93-4762-87E6-244B5D09FBAE}" presName="spaceRect" presStyleCnt="0"/>
      <dgm:spPr/>
    </dgm:pt>
    <dgm:pt modelId="{A95280E5-9A82-482D-9613-E1F232AF3C3E}" type="pres">
      <dgm:prSet presAssocID="{E61E1D63-9C93-4762-87E6-244B5D09FBAE}" presName="textRect" presStyleLbl="revTx" presStyleIdx="2" presStyleCnt="5">
        <dgm:presLayoutVars>
          <dgm:chMax val="1"/>
          <dgm:chPref val="1"/>
        </dgm:presLayoutVars>
      </dgm:prSet>
      <dgm:spPr/>
    </dgm:pt>
    <dgm:pt modelId="{C129F751-DF79-4ED7-8B67-4CEF580DAAC5}" type="pres">
      <dgm:prSet presAssocID="{F7D25051-852E-4EB6-B116-D84C5679A57F}" presName="sibTrans" presStyleCnt="0"/>
      <dgm:spPr/>
    </dgm:pt>
    <dgm:pt modelId="{F0B85E80-8980-4EE2-BE04-831CBE6C37A9}" type="pres">
      <dgm:prSet presAssocID="{0C721050-05B3-416F-B98A-8B64F43C472B}" presName="compNode" presStyleCnt="0"/>
      <dgm:spPr/>
    </dgm:pt>
    <dgm:pt modelId="{D79EBE75-C914-4521-BA63-D74CCCF31169}" type="pres">
      <dgm:prSet presAssocID="{0C721050-05B3-416F-B98A-8B64F43C472B}" presName="iconBgRect" presStyleLbl="bgShp" presStyleIdx="3" presStyleCnt="5"/>
      <dgm:spPr/>
    </dgm:pt>
    <dgm:pt modelId="{7C2BE885-7E39-4453-960C-9D16CB839D08}" type="pres">
      <dgm:prSet presAssocID="{0C721050-05B3-416F-B98A-8B64F43C47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F6DA394-7CEA-42FB-93D5-36853EFA1A00}" type="pres">
      <dgm:prSet presAssocID="{0C721050-05B3-416F-B98A-8B64F43C472B}" presName="spaceRect" presStyleCnt="0"/>
      <dgm:spPr/>
    </dgm:pt>
    <dgm:pt modelId="{6C80C6AF-7735-49D6-88F1-F594AFA4B7DF}" type="pres">
      <dgm:prSet presAssocID="{0C721050-05B3-416F-B98A-8B64F43C472B}" presName="textRect" presStyleLbl="revTx" presStyleIdx="3" presStyleCnt="5">
        <dgm:presLayoutVars>
          <dgm:chMax val="1"/>
          <dgm:chPref val="1"/>
        </dgm:presLayoutVars>
      </dgm:prSet>
      <dgm:spPr/>
    </dgm:pt>
    <dgm:pt modelId="{FAE0352A-0EF8-4FB0-911F-3A6FA14818DE}" type="pres">
      <dgm:prSet presAssocID="{C287B264-03D3-4D01-A785-EF6F7E662C67}" presName="sibTrans" presStyleCnt="0"/>
      <dgm:spPr/>
    </dgm:pt>
    <dgm:pt modelId="{F98B9720-7A02-45B8-84B0-88AFD568AF90}" type="pres">
      <dgm:prSet presAssocID="{1798402A-8D79-4D18-A02D-FE3A56AB8882}" presName="compNode" presStyleCnt="0"/>
      <dgm:spPr/>
    </dgm:pt>
    <dgm:pt modelId="{61A608AB-EB16-4182-979F-BBD0914A4363}" type="pres">
      <dgm:prSet presAssocID="{1798402A-8D79-4D18-A02D-FE3A56AB8882}" presName="iconBgRect" presStyleLbl="bgShp" presStyleIdx="4" presStyleCnt="5"/>
      <dgm:spPr/>
    </dgm:pt>
    <dgm:pt modelId="{E5DDDA1F-8BDD-4367-96C2-929464F14C78}" type="pres">
      <dgm:prSet presAssocID="{1798402A-8D79-4D18-A02D-FE3A56AB88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8DE08E4-DA3D-4EA8-AF73-6D52577AAED9}" type="pres">
      <dgm:prSet presAssocID="{1798402A-8D79-4D18-A02D-FE3A56AB8882}" presName="spaceRect" presStyleCnt="0"/>
      <dgm:spPr/>
    </dgm:pt>
    <dgm:pt modelId="{F87F8724-9275-48BE-B819-BB67323C9C31}" type="pres">
      <dgm:prSet presAssocID="{1798402A-8D79-4D18-A02D-FE3A56AB88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B47217-C2BF-4FCE-9F15-3C1A5B0F3578}" type="presOf" srcId="{0C721050-05B3-416F-B98A-8B64F43C472B}" destId="{6C80C6AF-7735-49D6-88F1-F594AFA4B7DF}" srcOrd="0" destOrd="0" presId="urn:microsoft.com/office/officeart/2018/5/layout/IconCircleLabelList"/>
    <dgm:cxn modelId="{6F0AB323-28AE-4FA5-B9CB-9F578CFB55DD}" srcId="{3A97390E-26A8-41D7-BC02-D21A5E43F7B0}" destId="{0C721050-05B3-416F-B98A-8B64F43C472B}" srcOrd="3" destOrd="0" parTransId="{F7E14754-5AB9-4A7A-BEFF-EF6F77F57AB3}" sibTransId="{C287B264-03D3-4D01-A785-EF6F7E662C67}"/>
    <dgm:cxn modelId="{B5E50927-E887-4E2B-9327-11F69E8F4CCA}" type="presOf" srcId="{E61E1D63-9C93-4762-87E6-244B5D09FBAE}" destId="{A95280E5-9A82-482D-9613-E1F232AF3C3E}" srcOrd="0" destOrd="0" presId="urn:microsoft.com/office/officeart/2018/5/layout/IconCircleLabelList"/>
    <dgm:cxn modelId="{C358E12D-A4C2-4552-BA29-8259981375FA}" srcId="{3A97390E-26A8-41D7-BC02-D21A5E43F7B0}" destId="{1798402A-8D79-4D18-A02D-FE3A56AB8882}" srcOrd="4" destOrd="0" parTransId="{20880C36-F2B0-4A77-B380-B17526388AFE}" sibTransId="{87AFB93E-AC6F-4AE8-9A2D-13C755D9CA9B}"/>
    <dgm:cxn modelId="{34890770-550B-4F68-A8CB-4F1C06C0ED94}" srcId="{3A97390E-26A8-41D7-BC02-D21A5E43F7B0}" destId="{590ED967-097A-4493-9F39-D80E6FD6CFFA}" srcOrd="1" destOrd="0" parTransId="{AFE875DA-CC5C-4913-95CA-8282A99B6F39}" sibTransId="{2B809F19-8D6B-433F-8CB6-385B599D9646}"/>
    <dgm:cxn modelId="{97B07F7D-2B2E-42B0-8E64-3EC39101FA42}" type="presOf" srcId="{1798402A-8D79-4D18-A02D-FE3A56AB8882}" destId="{F87F8724-9275-48BE-B819-BB67323C9C31}" srcOrd="0" destOrd="0" presId="urn:microsoft.com/office/officeart/2018/5/layout/IconCircleLabelList"/>
    <dgm:cxn modelId="{22AD18B3-5820-4961-B90D-1ACDC97BA015}" type="presOf" srcId="{C2DE0A6F-9DAB-408D-9876-E62185AF7823}" destId="{A94EF85E-BE31-422F-AF37-8160CE9619D9}" srcOrd="0" destOrd="0" presId="urn:microsoft.com/office/officeart/2018/5/layout/IconCircleLabelList"/>
    <dgm:cxn modelId="{EA75D2B4-F55F-4179-A454-B9D8423FF307}" srcId="{3A97390E-26A8-41D7-BC02-D21A5E43F7B0}" destId="{C2DE0A6F-9DAB-408D-9876-E62185AF7823}" srcOrd="0" destOrd="0" parTransId="{46DA3E2D-1D51-4D49-A95E-5359A1B94A27}" sibTransId="{9BEEE440-5C4F-41D1-828D-0BCFFC28A89B}"/>
    <dgm:cxn modelId="{EE3326C6-7229-499C-9B2C-989C432C2DB0}" type="presOf" srcId="{590ED967-097A-4493-9F39-D80E6FD6CFFA}" destId="{FA0B9663-3A28-44FD-ACA4-4B9935634E0B}" srcOrd="0" destOrd="0" presId="urn:microsoft.com/office/officeart/2018/5/layout/IconCircleLabelList"/>
    <dgm:cxn modelId="{D05733D9-5B8C-4309-A096-47EA9E507C38}" srcId="{3A97390E-26A8-41D7-BC02-D21A5E43F7B0}" destId="{E61E1D63-9C93-4762-87E6-244B5D09FBAE}" srcOrd="2" destOrd="0" parTransId="{D25DF3E1-1028-4BDC-B6D6-B62CC293E3EB}" sibTransId="{F7D25051-852E-4EB6-B116-D84C5679A57F}"/>
    <dgm:cxn modelId="{850FF9DC-DE16-47A8-B937-847214529F68}" type="presOf" srcId="{3A97390E-26A8-41D7-BC02-D21A5E43F7B0}" destId="{E728B904-2960-45A9-BE13-23332EBB5724}" srcOrd="0" destOrd="0" presId="urn:microsoft.com/office/officeart/2018/5/layout/IconCircleLabelList"/>
    <dgm:cxn modelId="{8163ECD8-0443-48CF-BF7F-73525601F472}" type="presParOf" srcId="{E728B904-2960-45A9-BE13-23332EBB5724}" destId="{709F2B45-3A17-450C-BAB0-4DAC1F3802D6}" srcOrd="0" destOrd="0" presId="urn:microsoft.com/office/officeart/2018/5/layout/IconCircleLabelList"/>
    <dgm:cxn modelId="{5BC5BA7E-4DD1-41D0-95E3-F32E8D0875B5}" type="presParOf" srcId="{709F2B45-3A17-450C-BAB0-4DAC1F3802D6}" destId="{6BB6BC32-8079-4495-97E7-156DC2795731}" srcOrd="0" destOrd="0" presId="urn:microsoft.com/office/officeart/2018/5/layout/IconCircleLabelList"/>
    <dgm:cxn modelId="{3F40DBFB-B5EF-4E8F-A4E9-1A1818DC51FB}" type="presParOf" srcId="{709F2B45-3A17-450C-BAB0-4DAC1F3802D6}" destId="{935A8465-BF76-4B41-B2A9-0740FB3423DB}" srcOrd="1" destOrd="0" presId="urn:microsoft.com/office/officeart/2018/5/layout/IconCircleLabelList"/>
    <dgm:cxn modelId="{5040F82E-4EFA-4B3B-91D6-43FEDCAFD948}" type="presParOf" srcId="{709F2B45-3A17-450C-BAB0-4DAC1F3802D6}" destId="{21467E8B-227B-4AD8-A461-935E5046CC30}" srcOrd="2" destOrd="0" presId="urn:microsoft.com/office/officeart/2018/5/layout/IconCircleLabelList"/>
    <dgm:cxn modelId="{2E718B6C-55B2-4F37-B25A-A2160572B73D}" type="presParOf" srcId="{709F2B45-3A17-450C-BAB0-4DAC1F3802D6}" destId="{A94EF85E-BE31-422F-AF37-8160CE9619D9}" srcOrd="3" destOrd="0" presId="urn:microsoft.com/office/officeart/2018/5/layout/IconCircleLabelList"/>
    <dgm:cxn modelId="{00B39F3C-287D-4046-8FEE-6A4B8E3CCB3D}" type="presParOf" srcId="{E728B904-2960-45A9-BE13-23332EBB5724}" destId="{7629D5B8-6A33-4BEF-9583-00B782DEA62D}" srcOrd="1" destOrd="0" presId="urn:microsoft.com/office/officeart/2018/5/layout/IconCircleLabelList"/>
    <dgm:cxn modelId="{48DE059E-DB8F-4A98-BC39-9D364A6C2F50}" type="presParOf" srcId="{E728B904-2960-45A9-BE13-23332EBB5724}" destId="{9867C2BB-FC14-4C09-9323-DC634ED444A8}" srcOrd="2" destOrd="0" presId="urn:microsoft.com/office/officeart/2018/5/layout/IconCircleLabelList"/>
    <dgm:cxn modelId="{43D11740-938B-49F7-B295-C960D887A72A}" type="presParOf" srcId="{9867C2BB-FC14-4C09-9323-DC634ED444A8}" destId="{95F4F001-B56E-4D88-A07E-2AC31CA61FAA}" srcOrd="0" destOrd="0" presId="urn:microsoft.com/office/officeart/2018/5/layout/IconCircleLabelList"/>
    <dgm:cxn modelId="{632B4359-B809-408D-B63B-A0E4FE169453}" type="presParOf" srcId="{9867C2BB-FC14-4C09-9323-DC634ED444A8}" destId="{68D4CCD3-925E-4808-AC8D-BAEFB7720D50}" srcOrd="1" destOrd="0" presId="urn:microsoft.com/office/officeart/2018/5/layout/IconCircleLabelList"/>
    <dgm:cxn modelId="{B0A2124C-DF93-4011-A57A-98F19C43AC4B}" type="presParOf" srcId="{9867C2BB-FC14-4C09-9323-DC634ED444A8}" destId="{CC2D1C8B-DB5A-413C-AF16-E3E3650DD11A}" srcOrd="2" destOrd="0" presId="urn:microsoft.com/office/officeart/2018/5/layout/IconCircleLabelList"/>
    <dgm:cxn modelId="{B75ABAC2-E144-4B01-9128-C7A569BD9324}" type="presParOf" srcId="{9867C2BB-FC14-4C09-9323-DC634ED444A8}" destId="{FA0B9663-3A28-44FD-ACA4-4B9935634E0B}" srcOrd="3" destOrd="0" presId="urn:microsoft.com/office/officeart/2018/5/layout/IconCircleLabelList"/>
    <dgm:cxn modelId="{F98FD9D0-015F-4A05-886C-8E83A22E2D29}" type="presParOf" srcId="{E728B904-2960-45A9-BE13-23332EBB5724}" destId="{EED6DEE0-B008-41D9-B18E-A80123024A8E}" srcOrd="3" destOrd="0" presId="urn:microsoft.com/office/officeart/2018/5/layout/IconCircleLabelList"/>
    <dgm:cxn modelId="{630299A9-8A20-4FBC-8D29-5DC605969DE0}" type="presParOf" srcId="{E728B904-2960-45A9-BE13-23332EBB5724}" destId="{E540FE7C-A45A-42CB-8F08-483F30A48536}" srcOrd="4" destOrd="0" presId="urn:microsoft.com/office/officeart/2018/5/layout/IconCircleLabelList"/>
    <dgm:cxn modelId="{040634B6-43F7-438D-8DC8-5BD1375BD0F1}" type="presParOf" srcId="{E540FE7C-A45A-42CB-8F08-483F30A48536}" destId="{EC8686B6-12EA-41F6-9CAC-CD696B1D115D}" srcOrd="0" destOrd="0" presId="urn:microsoft.com/office/officeart/2018/5/layout/IconCircleLabelList"/>
    <dgm:cxn modelId="{B8CA0AF4-0BF0-4354-B046-64919D15A8C5}" type="presParOf" srcId="{E540FE7C-A45A-42CB-8F08-483F30A48536}" destId="{C92A5C48-1737-4D50-B4A5-EAC761AF9F9B}" srcOrd="1" destOrd="0" presId="urn:microsoft.com/office/officeart/2018/5/layout/IconCircleLabelList"/>
    <dgm:cxn modelId="{0E1C73D9-9BC5-4E96-9771-AC4BBD007B4B}" type="presParOf" srcId="{E540FE7C-A45A-42CB-8F08-483F30A48536}" destId="{F7E06B13-8498-461C-881A-C6A25EAD77B8}" srcOrd="2" destOrd="0" presId="urn:microsoft.com/office/officeart/2018/5/layout/IconCircleLabelList"/>
    <dgm:cxn modelId="{31A5639A-373C-448C-AF86-4035527C3C7C}" type="presParOf" srcId="{E540FE7C-A45A-42CB-8F08-483F30A48536}" destId="{A95280E5-9A82-482D-9613-E1F232AF3C3E}" srcOrd="3" destOrd="0" presId="urn:microsoft.com/office/officeart/2018/5/layout/IconCircleLabelList"/>
    <dgm:cxn modelId="{D071C560-3266-4BF3-8769-64D354387708}" type="presParOf" srcId="{E728B904-2960-45A9-BE13-23332EBB5724}" destId="{C129F751-DF79-4ED7-8B67-4CEF580DAAC5}" srcOrd="5" destOrd="0" presId="urn:microsoft.com/office/officeart/2018/5/layout/IconCircleLabelList"/>
    <dgm:cxn modelId="{A77D7E0A-3614-4341-84AE-45DDA7CE1944}" type="presParOf" srcId="{E728B904-2960-45A9-BE13-23332EBB5724}" destId="{F0B85E80-8980-4EE2-BE04-831CBE6C37A9}" srcOrd="6" destOrd="0" presId="urn:microsoft.com/office/officeart/2018/5/layout/IconCircleLabelList"/>
    <dgm:cxn modelId="{39D6879A-69D8-4D9C-9B84-BABE360000B5}" type="presParOf" srcId="{F0B85E80-8980-4EE2-BE04-831CBE6C37A9}" destId="{D79EBE75-C914-4521-BA63-D74CCCF31169}" srcOrd="0" destOrd="0" presId="urn:microsoft.com/office/officeart/2018/5/layout/IconCircleLabelList"/>
    <dgm:cxn modelId="{5963B373-917B-406B-9B07-6B16E5D21F35}" type="presParOf" srcId="{F0B85E80-8980-4EE2-BE04-831CBE6C37A9}" destId="{7C2BE885-7E39-4453-960C-9D16CB839D08}" srcOrd="1" destOrd="0" presId="urn:microsoft.com/office/officeart/2018/5/layout/IconCircleLabelList"/>
    <dgm:cxn modelId="{F33EE489-957C-45BF-B394-5D09A47B531D}" type="presParOf" srcId="{F0B85E80-8980-4EE2-BE04-831CBE6C37A9}" destId="{EF6DA394-7CEA-42FB-93D5-36853EFA1A00}" srcOrd="2" destOrd="0" presId="urn:microsoft.com/office/officeart/2018/5/layout/IconCircleLabelList"/>
    <dgm:cxn modelId="{48112952-5309-43DC-82F4-4A6968623B44}" type="presParOf" srcId="{F0B85E80-8980-4EE2-BE04-831CBE6C37A9}" destId="{6C80C6AF-7735-49D6-88F1-F594AFA4B7DF}" srcOrd="3" destOrd="0" presId="urn:microsoft.com/office/officeart/2018/5/layout/IconCircleLabelList"/>
    <dgm:cxn modelId="{6F822498-9690-4C86-B3C4-67DFFEACDEB8}" type="presParOf" srcId="{E728B904-2960-45A9-BE13-23332EBB5724}" destId="{FAE0352A-0EF8-4FB0-911F-3A6FA14818DE}" srcOrd="7" destOrd="0" presId="urn:microsoft.com/office/officeart/2018/5/layout/IconCircleLabelList"/>
    <dgm:cxn modelId="{3057916A-569B-4C38-B8A8-5CA37150B207}" type="presParOf" srcId="{E728B904-2960-45A9-BE13-23332EBB5724}" destId="{F98B9720-7A02-45B8-84B0-88AFD568AF90}" srcOrd="8" destOrd="0" presId="urn:microsoft.com/office/officeart/2018/5/layout/IconCircleLabelList"/>
    <dgm:cxn modelId="{85808B28-FB6B-4566-A9BF-D6666D1EF9C8}" type="presParOf" srcId="{F98B9720-7A02-45B8-84B0-88AFD568AF90}" destId="{61A608AB-EB16-4182-979F-BBD0914A4363}" srcOrd="0" destOrd="0" presId="urn:microsoft.com/office/officeart/2018/5/layout/IconCircleLabelList"/>
    <dgm:cxn modelId="{96332F90-90D4-45AB-BDC6-3A16EA3A5F73}" type="presParOf" srcId="{F98B9720-7A02-45B8-84B0-88AFD568AF90}" destId="{E5DDDA1F-8BDD-4367-96C2-929464F14C78}" srcOrd="1" destOrd="0" presId="urn:microsoft.com/office/officeart/2018/5/layout/IconCircleLabelList"/>
    <dgm:cxn modelId="{24802197-C58A-428B-8B41-88B028E9363C}" type="presParOf" srcId="{F98B9720-7A02-45B8-84B0-88AFD568AF90}" destId="{F8DE08E4-DA3D-4EA8-AF73-6D52577AAED9}" srcOrd="2" destOrd="0" presId="urn:microsoft.com/office/officeart/2018/5/layout/IconCircleLabelList"/>
    <dgm:cxn modelId="{DEC0DE24-FB93-4898-AFEA-EC0FCAD2A8AA}" type="presParOf" srcId="{F98B9720-7A02-45B8-84B0-88AFD568AF90}" destId="{F87F8724-9275-48BE-B819-BB67323C9C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68FA9-CFBE-4A0D-91C8-1E5C1E0ED5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5F9A2C-BBB4-4014-9C8A-5ED610FA76CE}">
      <dgm:prSet/>
      <dgm:spPr/>
      <dgm:t>
        <a:bodyPr/>
        <a:lstStyle/>
        <a:p>
          <a:r>
            <a:rPr lang="en-US"/>
            <a:t>We will take a new approach to learning GUI</a:t>
          </a:r>
        </a:p>
      </dgm:t>
    </dgm:pt>
    <dgm:pt modelId="{B8B9E008-BE25-4A11-B674-8BDD05667EE0}" type="parTrans" cxnId="{FD461DC9-AE23-4B72-933D-20F014761256}">
      <dgm:prSet/>
      <dgm:spPr/>
      <dgm:t>
        <a:bodyPr/>
        <a:lstStyle/>
        <a:p>
          <a:endParaRPr lang="en-US"/>
        </a:p>
      </dgm:t>
    </dgm:pt>
    <dgm:pt modelId="{45EBBB0A-0008-4ED7-A01A-6539523DC633}" type="sibTrans" cxnId="{FD461DC9-AE23-4B72-933D-20F014761256}">
      <dgm:prSet/>
      <dgm:spPr/>
      <dgm:t>
        <a:bodyPr/>
        <a:lstStyle/>
        <a:p>
          <a:endParaRPr lang="en-US"/>
        </a:p>
      </dgm:t>
    </dgm:pt>
    <dgm:pt modelId="{DA8C7CB7-CC45-4F8E-9332-6A4AAD6B83E0}">
      <dgm:prSet/>
      <dgm:spPr/>
      <dgm:t>
        <a:bodyPr/>
        <a:lstStyle/>
        <a:p>
          <a:r>
            <a:rPr lang="en-US"/>
            <a:t>We will place ourselves in the shoes of a professional programmer</a:t>
          </a:r>
        </a:p>
      </dgm:t>
    </dgm:pt>
    <dgm:pt modelId="{44108A7A-E3DA-48D6-B978-25EBD7AFC84D}" type="parTrans" cxnId="{5C7FDEAF-E000-460B-881A-DD47898BCA2F}">
      <dgm:prSet/>
      <dgm:spPr/>
      <dgm:t>
        <a:bodyPr/>
        <a:lstStyle/>
        <a:p>
          <a:endParaRPr lang="en-US"/>
        </a:p>
      </dgm:t>
    </dgm:pt>
    <dgm:pt modelId="{E8F77177-3E17-4A4E-AB2C-6DB16E229D9B}" type="sibTrans" cxnId="{5C7FDEAF-E000-460B-881A-DD47898BCA2F}">
      <dgm:prSet/>
      <dgm:spPr/>
      <dgm:t>
        <a:bodyPr/>
        <a:lstStyle/>
        <a:p>
          <a:endParaRPr lang="en-US"/>
        </a:p>
      </dgm:t>
    </dgm:pt>
    <dgm:pt modelId="{C123C456-9302-42A2-A414-F1844B86D431}">
      <dgm:prSet/>
      <dgm:spPr/>
      <dgm:t>
        <a:bodyPr/>
        <a:lstStyle/>
        <a:p>
          <a:r>
            <a:rPr lang="en-US"/>
            <a:t>We will study code from others online to understand how to implement GUI</a:t>
          </a:r>
        </a:p>
      </dgm:t>
    </dgm:pt>
    <dgm:pt modelId="{656A7BF9-3B11-47E1-86CA-67473CCFE121}" type="parTrans" cxnId="{0386B0CB-3473-4B76-B622-AB30810FA044}">
      <dgm:prSet/>
      <dgm:spPr/>
      <dgm:t>
        <a:bodyPr/>
        <a:lstStyle/>
        <a:p>
          <a:endParaRPr lang="en-US"/>
        </a:p>
      </dgm:t>
    </dgm:pt>
    <dgm:pt modelId="{F8661AA0-A1D0-4566-8860-CE814BCFAC50}" type="sibTrans" cxnId="{0386B0CB-3473-4B76-B622-AB30810FA044}">
      <dgm:prSet/>
      <dgm:spPr/>
      <dgm:t>
        <a:bodyPr/>
        <a:lstStyle/>
        <a:p>
          <a:endParaRPr lang="en-US"/>
        </a:p>
      </dgm:t>
    </dgm:pt>
    <dgm:pt modelId="{B090A138-A16C-4340-BDBA-AFCF9807D1FB}">
      <dgm:prSet/>
      <dgm:spPr/>
      <dgm:t>
        <a:bodyPr/>
        <a:lstStyle/>
        <a:p>
          <a:r>
            <a:rPr lang="en-US" dirty="0"/>
            <a:t>This practice will build confidence in your own learning abilities</a:t>
          </a:r>
        </a:p>
      </dgm:t>
    </dgm:pt>
    <dgm:pt modelId="{4C378499-1091-4CAE-A22A-0144E333ACAA}" type="parTrans" cxnId="{06B1B6B5-F341-4DD6-9AAE-5C4E8179D65C}">
      <dgm:prSet/>
      <dgm:spPr/>
      <dgm:t>
        <a:bodyPr/>
        <a:lstStyle/>
        <a:p>
          <a:endParaRPr lang="en-US"/>
        </a:p>
      </dgm:t>
    </dgm:pt>
    <dgm:pt modelId="{1F48004B-808D-4D38-90E0-8287B298DBBD}" type="sibTrans" cxnId="{06B1B6B5-F341-4DD6-9AAE-5C4E8179D65C}">
      <dgm:prSet/>
      <dgm:spPr/>
      <dgm:t>
        <a:bodyPr/>
        <a:lstStyle/>
        <a:p>
          <a:endParaRPr lang="en-US"/>
        </a:p>
      </dgm:t>
    </dgm:pt>
    <dgm:pt modelId="{689308BD-3EC1-4DAE-9432-37E60F92AF49}">
      <dgm:prSet/>
      <dgm:spPr/>
      <dgm:t>
        <a:bodyPr/>
        <a:lstStyle/>
        <a:p>
          <a:r>
            <a:rPr lang="en-US"/>
            <a:t>Reduces the need to always rely on the teacher</a:t>
          </a:r>
        </a:p>
      </dgm:t>
    </dgm:pt>
    <dgm:pt modelId="{46D2BED1-A37B-4F8D-8219-0B92C36CF5F8}" type="parTrans" cxnId="{92671D99-72E0-4B80-B7FA-1922AB0016F3}">
      <dgm:prSet/>
      <dgm:spPr/>
      <dgm:t>
        <a:bodyPr/>
        <a:lstStyle/>
        <a:p>
          <a:endParaRPr lang="en-US"/>
        </a:p>
      </dgm:t>
    </dgm:pt>
    <dgm:pt modelId="{56E2B4AE-DD28-45A0-BDE2-8A3BAB19D7CD}" type="sibTrans" cxnId="{92671D99-72E0-4B80-B7FA-1922AB0016F3}">
      <dgm:prSet/>
      <dgm:spPr/>
      <dgm:t>
        <a:bodyPr/>
        <a:lstStyle/>
        <a:p>
          <a:endParaRPr lang="en-US"/>
        </a:p>
      </dgm:t>
    </dgm:pt>
    <dgm:pt modelId="{C705B1FA-5C3E-4CF7-B5AF-3207D386B217}">
      <dgm:prSet/>
      <dgm:spPr/>
      <dgm:t>
        <a:bodyPr/>
        <a:lstStyle/>
        <a:p>
          <a:r>
            <a:rPr lang="en-US"/>
            <a:t>You will also be teacher’s assistant today and help me make this slide</a:t>
          </a:r>
        </a:p>
      </dgm:t>
    </dgm:pt>
    <dgm:pt modelId="{13D1A9AA-4E46-4660-A72E-8C71828FBF21}" type="parTrans" cxnId="{D71E4EAF-FF24-40C5-ABCC-4953A5364502}">
      <dgm:prSet/>
      <dgm:spPr/>
      <dgm:t>
        <a:bodyPr/>
        <a:lstStyle/>
        <a:p>
          <a:endParaRPr lang="en-US"/>
        </a:p>
      </dgm:t>
    </dgm:pt>
    <dgm:pt modelId="{BEBADF70-C410-471B-BC24-AC7B03CDA3CB}" type="sibTrans" cxnId="{D71E4EAF-FF24-40C5-ABCC-4953A5364502}">
      <dgm:prSet/>
      <dgm:spPr/>
      <dgm:t>
        <a:bodyPr/>
        <a:lstStyle/>
        <a:p>
          <a:endParaRPr lang="en-US"/>
        </a:p>
      </dgm:t>
    </dgm:pt>
    <dgm:pt modelId="{50DA9FB8-782A-4E21-BBB8-D6D4DDE4B70A}" type="pres">
      <dgm:prSet presAssocID="{1AE68FA9-CFBE-4A0D-91C8-1E5C1E0ED549}" presName="root" presStyleCnt="0">
        <dgm:presLayoutVars>
          <dgm:dir/>
          <dgm:resizeHandles val="exact"/>
        </dgm:presLayoutVars>
      </dgm:prSet>
      <dgm:spPr/>
    </dgm:pt>
    <dgm:pt modelId="{F4B51CB5-3CD8-4CA9-8BFB-8CB3B171EDCF}" type="pres">
      <dgm:prSet presAssocID="{BB5F9A2C-BBB4-4014-9C8A-5ED610FA76CE}" presName="compNode" presStyleCnt="0"/>
      <dgm:spPr/>
    </dgm:pt>
    <dgm:pt modelId="{995E5316-1AE5-43A6-87C6-070C7C804731}" type="pres">
      <dgm:prSet presAssocID="{BB5F9A2C-BBB4-4014-9C8A-5ED610FA76CE}" presName="bgRect" presStyleLbl="bgShp" presStyleIdx="0" presStyleCnt="6"/>
      <dgm:spPr/>
    </dgm:pt>
    <dgm:pt modelId="{FD90AF73-E93A-4631-A26C-11FCD6EBFB7B}" type="pres">
      <dgm:prSet presAssocID="{BB5F9A2C-BBB4-4014-9C8A-5ED610FA76C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B3D941D-E6C4-41D7-9EBF-499DD8FFF111}" type="pres">
      <dgm:prSet presAssocID="{BB5F9A2C-BBB4-4014-9C8A-5ED610FA76CE}" presName="spaceRect" presStyleCnt="0"/>
      <dgm:spPr/>
    </dgm:pt>
    <dgm:pt modelId="{D9BD77AB-79E5-4C47-905C-14C54F148AC8}" type="pres">
      <dgm:prSet presAssocID="{BB5F9A2C-BBB4-4014-9C8A-5ED610FA76CE}" presName="parTx" presStyleLbl="revTx" presStyleIdx="0" presStyleCnt="6">
        <dgm:presLayoutVars>
          <dgm:chMax val="0"/>
          <dgm:chPref val="0"/>
        </dgm:presLayoutVars>
      </dgm:prSet>
      <dgm:spPr/>
    </dgm:pt>
    <dgm:pt modelId="{19B8C3F3-D038-4AF8-88E3-8BCAB470F529}" type="pres">
      <dgm:prSet presAssocID="{45EBBB0A-0008-4ED7-A01A-6539523DC633}" presName="sibTrans" presStyleCnt="0"/>
      <dgm:spPr/>
    </dgm:pt>
    <dgm:pt modelId="{0D1082EA-801D-454C-A576-CE32CA918501}" type="pres">
      <dgm:prSet presAssocID="{DA8C7CB7-CC45-4F8E-9332-6A4AAD6B83E0}" presName="compNode" presStyleCnt="0"/>
      <dgm:spPr/>
    </dgm:pt>
    <dgm:pt modelId="{610CA5FF-416C-46F8-A7E3-0DFF482B50D7}" type="pres">
      <dgm:prSet presAssocID="{DA8C7CB7-CC45-4F8E-9332-6A4AAD6B83E0}" presName="bgRect" presStyleLbl="bgShp" presStyleIdx="1" presStyleCnt="6"/>
      <dgm:spPr/>
    </dgm:pt>
    <dgm:pt modelId="{7230A0D9-24C3-41DC-BF9D-047D5C6A111C}" type="pres">
      <dgm:prSet presAssocID="{DA8C7CB7-CC45-4F8E-9332-6A4AAD6B83E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e"/>
        </a:ext>
      </dgm:extLst>
    </dgm:pt>
    <dgm:pt modelId="{52F32300-AEF1-4747-8D38-F14E11F5B262}" type="pres">
      <dgm:prSet presAssocID="{DA8C7CB7-CC45-4F8E-9332-6A4AAD6B83E0}" presName="spaceRect" presStyleCnt="0"/>
      <dgm:spPr/>
    </dgm:pt>
    <dgm:pt modelId="{33B562CC-1265-4253-B019-26B199B9394C}" type="pres">
      <dgm:prSet presAssocID="{DA8C7CB7-CC45-4F8E-9332-6A4AAD6B83E0}" presName="parTx" presStyleLbl="revTx" presStyleIdx="1" presStyleCnt="6">
        <dgm:presLayoutVars>
          <dgm:chMax val="0"/>
          <dgm:chPref val="0"/>
        </dgm:presLayoutVars>
      </dgm:prSet>
      <dgm:spPr/>
    </dgm:pt>
    <dgm:pt modelId="{225C0805-65AB-4B32-A16F-8D50CA5ABF18}" type="pres">
      <dgm:prSet presAssocID="{E8F77177-3E17-4A4E-AB2C-6DB16E229D9B}" presName="sibTrans" presStyleCnt="0"/>
      <dgm:spPr/>
    </dgm:pt>
    <dgm:pt modelId="{FE2C31A9-1793-47C5-B471-414BC71772ED}" type="pres">
      <dgm:prSet presAssocID="{C123C456-9302-42A2-A414-F1844B86D431}" presName="compNode" presStyleCnt="0"/>
      <dgm:spPr/>
    </dgm:pt>
    <dgm:pt modelId="{00AD8939-A054-4A01-B58D-1F840AD34F25}" type="pres">
      <dgm:prSet presAssocID="{C123C456-9302-42A2-A414-F1844B86D431}" presName="bgRect" presStyleLbl="bgShp" presStyleIdx="2" presStyleCnt="6"/>
      <dgm:spPr/>
    </dgm:pt>
    <dgm:pt modelId="{161BE36D-3DC5-43B4-8296-79E5F22A5B17}" type="pres">
      <dgm:prSet presAssocID="{C123C456-9302-42A2-A414-F1844B86D43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276E5A8-AF28-417F-AF96-8BB2E4510DA1}" type="pres">
      <dgm:prSet presAssocID="{C123C456-9302-42A2-A414-F1844B86D431}" presName="spaceRect" presStyleCnt="0"/>
      <dgm:spPr/>
    </dgm:pt>
    <dgm:pt modelId="{E7672EF3-C213-4D7B-95B8-030D7348EFEA}" type="pres">
      <dgm:prSet presAssocID="{C123C456-9302-42A2-A414-F1844B86D431}" presName="parTx" presStyleLbl="revTx" presStyleIdx="2" presStyleCnt="6">
        <dgm:presLayoutVars>
          <dgm:chMax val="0"/>
          <dgm:chPref val="0"/>
        </dgm:presLayoutVars>
      </dgm:prSet>
      <dgm:spPr/>
    </dgm:pt>
    <dgm:pt modelId="{E5CE381A-9934-4EB7-B1D7-6A4D365F05C8}" type="pres">
      <dgm:prSet presAssocID="{F8661AA0-A1D0-4566-8860-CE814BCFAC50}" presName="sibTrans" presStyleCnt="0"/>
      <dgm:spPr/>
    </dgm:pt>
    <dgm:pt modelId="{49526EFE-8F0A-4434-B125-8AC5E6D3E359}" type="pres">
      <dgm:prSet presAssocID="{B090A138-A16C-4340-BDBA-AFCF9807D1FB}" presName="compNode" presStyleCnt="0"/>
      <dgm:spPr/>
    </dgm:pt>
    <dgm:pt modelId="{F6CF0907-1517-46E2-AC6B-E0D33D5F3E57}" type="pres">
      <dgm:prSet presAssocID="{B090A138-A16C-4340-BDBA-AFCF9807D1FB}" presName="bgRect" presStyleLbl="bgShp" presStyleIdx="3" presStyleCnt="6"/>
      <dgm:spPr/>
    </dgm:pt>
    <dgm:pt modelId="{BB081400-CA75-496A-9E69-7A9DD39BF795}" type="pres">
      <dgm:prSet presAssocID="{B090A138-A16C-4340-BDBA-AFCF9807D1F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64E224-00F2-4FE7-B5A3-3AF22242C392}" type="pres">
      <dgm:prSet presAssocID="{B090A138-A16C-4340-BDBA-AFCF9807D1FB}" presName="spaceRect" presStyleCnt="0"/>
      <dgm:spPr/>
    </dgm:pt>
    <dgm:pt modelId="{9720F13F-0DFC-414F-AA3B-E2CDC8E52669}" type="pres">
      <dgm:prSet presAssocID="{B090A138-A16C-4340-BDBA-AFCF9807D1FB}" presName="parTx" presStyleLbl="revTx" presStyleIdx="3" presStyleCnt="6">
        <dgm:presLayoutVars>
          <dgm:chMax val="0"/>
          <dgm:chPref val="0"/>
        </dgm:presLayoutVars>
      </dgm:prSet>
      <dgm:spPr/>
    </dgm:pt>
    <dgm:pt modelId="{A08BD3D1-B8E5-4D92-825F-BAE286AF9D94}" type="pres">
      <dgm:prSet presAssocID="{1F48004B-808D-4D38-90E0-8287B298DBBD}" presName="sibTrans" presStyleCnt="0"/>
      <dgm:spPr/>
    </dgm:pt>
    <dgm:pt modelId="{87965390-73F6-4DA5-B53E-08CB8CDB087C}" type="pres">
      <dgm:prSet presAssocID="{689308BD-3EC1-4DAE-9432-37E60F92AF49}" presName="compNode" presStyleCnt="0"/>
      <dgm:spPr/>
    </dgm:pt>
    <dgm:pt modelId="{8AC67190-65F0-4506-AEA1-73DC960EFB05}" type="pres">
      <dgm:prSet presAssocID="{689308BD-3EC1-4DAE-9432-37E60F92AF49}" presName="bgRect" presStyleLbl="bgShp" presStyleIdx="4" presStyleCnt="6"/>
      <dgm:spPr/>
    </dgm:pt>
    <dgm:pt modelId="{44165E53-656C-47D1-9C6A-36D3097DEE19}" type="pres">
      <dgm:prSet presAssocID="{689308BD-3EC1-4DAE-9432-37E60F92AF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7CF860D-BA64-44C6-BFB9-4AB87B7BC11F}" type="pres">
      <dgm:prSet presAssocID="{689308BD-3EC1-4DAE-9432-37E60F92AF49}" presName="spaceRect" presStyleCnt="0"/>
      <dgm:spPr/>
    </dgm:pt>
    <dgm:pt modelId="{0DAFACF1-48C1-41EC-AAC1-0B33D326364D}" type="pres">
      <dgm:prSet presAssocID="{689308BD-3EC1-4DAE-9432-37E60F92AF49}" presName="parTx" presStyleLbl="revTx" presStyleIdx="4" presStyleCnt="6">
        <dgm:presLayoutVars>
          <dgm:chMax val="0"/>
          <dgm:chPref val="0"/>
        </dgm:presLayoutVars>
      </dgm:prSet>
      <dgm:spPr/>
    </dgm:pt>
    <dgm:pt modelId="{C02B0E9C-9A08-4F4D-AE42-126604671B56}" type="pres">
      <dgm:prSet presAssocID="{56E2B4AE-DD28-45A0-BDE2-8A3BAB19D7CD}" presName="sibTrans" presStyleCnt="0"/>
      <dgm:spPr/>
    </dgm:pt>
    <dgm:pt modelId="{4CFFC82A-2715-4C0E-835C-28D0C19D6543}" type="pres">
      <dgm:prSet presAssocID="{C705B1FA-5C3E-4CF7-B5AF-3207D386B217}" presName="compNode" presStyleCnt="0"/>
      <dgm:spPr/>
    </dgm:pt>
    <dgm:pt modelId="{578F2B5B-CC12-4146-B6A3-7B93CC5F6CD7}" type="pres">
      <dgm:prSet presAssocID="{C705B1FA-5C3E-4CF7-B5AF-3207D386B217}" presName="bgRect" presStyleLbl="bgShp" presStyleIdx="5" presStyleCnt="6"/>
      <dgm:spPr/>
    </dgm:pt>
    <dgm:pt modelId="{45D0A602-536D-47FE-8536-187746BE9D0E}" type="pres">
      <dgm:prSet presAssocID="{C705B1FA-5C3E-4CF7-B5AF-3207D386B21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F900F83-593F-41CB-9E30-C451415A663B}" type="pres">
      <dgm:prSet presAssocID="{C705B1FA-5C3E-4CF7-B5AF-3207D386B217}" presName="spaceRect" presStyleCnt="0"/>
      <dgm:spPr/>
    </dgm:pt>
    <dgm:pt modelId="{F32F54A0-814B-4630-8023-755734D35A29}" type="pres">
      <dgm:prSet presAssocID="{C705B1FA-5C3E-4CF7-B5AF-3207D386B21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3B93F51-E629-4F28-A93B-5985F256826B}" type="presOf" srcId="{BB5F9A2C-BBB4-4014-9C8A-5ED610FA76CE}" destId="{D9BD77AB-79E5-4C47-905C-14C54F148AC8}" srcOrd="0" destOrd="0" presId="urn:microsoft.com/office/officeart/2018/2/layout/IconVerticalSolidList"/>
    <dgm:cxn modelId="{EEF4AA6F-DC00-4361-B587-57564A233E99}" type="presOf" srcId="{B090A138-A16C-4340-BDBA-AFCF9807D1FB}" destId="{9720F13F-0DFC-414F-AA3B-E2CDC8E52669}" srcOrd="0" destOrd="0" presId="urn:microsoft.com/office/officeart/2018/2/layout/IconVerticalSolidList"/>
    <dgm:cxn modelId="{17E4C770-5B87-4E45-BDDE-A57C67CACDCD}" type="presOf" srcId="{C123C456-9302-42A2-A414-F1844B86D431}" destId="{E7672EF3-C213-4D7B-95B8-030D7348EFEA}" srcOrd="0" destOrd="0" presId="urn:microsoft.com/office/officeart/2018/2/layout/IconVerticalSolidList"/>
    <dgm:cxn modelId="{F224F37E-175D-43C5-B84E-A9390D73255A}" type="presOf" srcId="{1AE68FA9-CFBE-4A0D-91C8-1E5C1E0ED549}" destId="{50DA9FB8-782A-4E21-BBB8-D6D4DDE4B70A}" srcOrd="0" destOrd="0" presId="urn:microsoft.com/office/officeart/2018/2/layout/IconVerticalSolidList"/>
    <dgm:cxn modelId="{92671D99-72E0-4B80-B7FA-1922AB0016F3}" srcId="{1AE68FA9-CFBE-4A0D-91C8-1E5C1E0ED549}" destId="{689308BD-3EC1-4DAE-9432-37E60F92AF49}" srcOrd="4" destOrd="0" parTransId="{46D2BED1-A37B-4F8D-8219-0B92C36CF5F8}" sibTransId="{56E2B4AE-DD28-45A0-BDE2-8A3BAB19D7CD}"/>
    <dgm:cxn modelId="{D8E218AB-9E79-4B8C-AF28-FE6CB93C9DE0}" type="presOf" srcId="{C705B1FA-5C3E-4CF7-B5AF-3207D386B217}" destId="{F32F54A0-814B-4630-8023-755734D35A29}" srcOrd="0" destOrd="0" presId="urn:microsoft.com/office/officeart/2018/2/layout/IconVerticalSolidList"/>
    <dgm:cxn modelId="{D71E4EAF-FF24-40C5-ABCC-4953A5364502}" srcId="{1AE68FA9-CFBE-4A0D-91C8-1E5C1E0ED549}" destId="{C705B1FA-5C3E-4CF7-B5AF-3207D386B217}" srcOrd="5" destOrd="0" parTransId="{13D1A9AA-4E46-4660-A72E-8C71828FBF21}" sibTransId="{BEBADF70-C410-471B-BC24-AC7B03CDA3CB}"/>
    <dgm:cxn modelId="{5C7FDEAF-E000-460B-881A-DD47898BCA2F}" srcId="{1AE68FA9-CFBE-4A0D-91C8-1E5C1E0ED549}" destId="{DA8C7CB7-CC45-4F8E-9332-6A4AAD6B83E0}" srcOrd="1" destOrd="0" parTransId="{44108A7A-E3DA-48D6-B978-25EBD7AFC84D}" sibTransId="{E8F77177-3E17-4A4E-AB2C-6DB16E229D9B}"/>
    <dgm:cxn modelId="{06B1B6B5-F341-4DD6-9AAE-5C4E8179D65C}" srcId="{1AE68FA9-CFBE-4A0D-91C8-1E5C1E0ED549}" destId="{B090A138-A16C-4340-BDBA-AFCF9807D1FB}" srcOrd="3" destOrd="0" parTransId="{4C378499-1091-4CAE-A22A-0144E333ACAA}" sibTransId="{1F48004B-808D-4D38-90E0-8287B298DBBD}"/>
    <dgm:cxn modelId="{30802CC3-FD4E-48C5-9B87-407235C38196}" type="presOf" srcId="{DA8C7CB7-CC45-4F8E-9332-6A4AAD6B83E0}" destId="{33B562CC-1265-4253-B019-26B199B9394C}" srcOrd="0" destOrd="0" presId="urn:microsoft.com/office/officeart/2018/2/layout/IconVerticalSolidList"/>
    <dgm:cxn modelId="{FD461DC9-AE23-4B72-933D-20F014761256}" srcId="{1AE68FA9-CFBE-4A0D-91C8-1E5C1E0ED549}" destId="{BB5F9A2C-BBB4-4014-9C8A-5ED610FA76CE}" srcOrd="0" destOrd="0" parTransId="{B8B9E008-BE25-4A11-B674-8BDD05667EE0}" sibTransId="{45EBBB0A-0008-4ED7-A01A-6539523DC633}"/>
    <dgm:cxn modelId="{C30F76CB-FF82-4C4A-8D9D-D6C32A61BC4D}" type="presOf" srcId="{689308BD-3EC1-4DAE-9432-37E60F92AF49}" destId="{0DAFACF1-48C1-41EC-AAC1-0B33D326364D}" srcOrd="0" destOrd="0" presId="urn:microsoft.com/office/officeart/2018/2/layout/IconVerticalSolidList"/>
    <dgm:cxn modelId="{0386B0CB-3473-4B76-B622-AB30810FA044}" srcId="{1AE68FA9-CFBE-4A0D-91C8-1E5C1E0ED549}" destId="{C123C456-9302-42A2-A414-F1844B86D431}" srcOrd="2" destOrd="0" parTransId="{656A7BF9-3B11-47E1-86CA-67473CCFE121}" sibTransId="{F8661AA0-A1D0-4566-8860-CE814BCFAC50}"/>
    <dgm:cxn modelId="{CD5B2428-8F28-4D75-9B9A-1D7BFFE6F058}" type="presParOf" srcId="{50DA9FB8-782A-4E21-BBB8-D6D4DDE4B70A}" destId="{F4B51CB5-3CD8-4CA9-8BFB-8CB3B171EDCF}" srcOrd="0" destOrd="0" presId="urn:microsoft.com/office/officeart/2018/2/layout/IconVerticalSolidList"/>
    <dgm:cxn modelId="{89F51AD7-C7A3-4BF1-91F3-9DE981178B57}" type="presParOf" srcId="{F4B51CB5-3CD8-4CA9-8BFB-8CB3B171EDCF}" destId="{995E5316-1AE5-43A6-87C6-070C7C804731}" srcOrd="0" destOrd="0" presId="urn:microsoft.com/office/officeart/2018/2/layout/IconVerticalSolidList"/>
    <dgm:cxn modelId="{1A567771-546B-4F79-A4BA-4DB5D8096A9C}" type="presParOf" srcId="{F4B51CB5-3CD8-4CA9-8BFB-8CB3B171EDCF}" destId="{FD90AF73-E93A-4631-A26C-11FCD6EBFB7B}" srcOrd="1" destOrd="0" presId="urn:microsoft.com/office/officeart/2018/2/layout/IconVerticalSolidList"/>
    <dgm:cxn modelId="{6C1A5E26-1C7A-4798-AE89-33E2555EBF6A}" type="presParOf" srcId="{F4B51CB5-3CD8-4CA9-8BFB-8CB3B171EDCF}" destId="{1B3D941D-E6C4-41D7-9EBF-499DD8FFF111}" srcOrd="2" destOrd="0" presId="urn:microsoft.com/office/officeart/2018/2/layout/IconVerticalSolidList"/>
    <dgm:cxn modelId="{AB4FB1E9-A410-4114-8FBC-B5B247DFDC9A}" type="presParOf" srcId="{F4B51CB5-3CD8-4CA9-8BFB-8CB3B171EDCF}" destId="{D9BD77AB-79E5-4C47-905C-14C54F148AC8}" srcOrd="3" destOrd="0" presId="urn:microsoft.com/office/officeart/2018/2/layout/IconVerticalSolidList"/>
    <dgm:cxn modelId="{FA7B7B65-02C6-4480-8AAB-5EA420BE9ACC}" type="presParOf" srcId="{50DA9FB8-782A-4E21-BBB8-D6D4DDE4B70A}" destId="{19B8C3F3-D038-4AF8-88E3-8BCAB470F529}" srcOrd="1" destOrd="0" presId="urn:microsoft.com/office/officeart/2018/2/layout/IconVerticalSolidList"/>
    <dgm:cxn modelId="{182A6C52-F677-4C24-A504-DAE6ED6CDF51}" type="presParOf" srcId="{50DA9FB8-782A-4E21-BBB8-D6D4DDE4B70A}" destId="{0D1082EA-801D-454C-A576-CE32CA918501}" srcOrd="2" destOrd="0" presId="urn:microsoft.com/office/officeart/2018/2/layout/IconVerticalSolidList"/>
    <dgm:cxn modelId="{67795BEB-054B-4781-8315-2FF413E4BB7D}" type="presParOf" srcId="{0D1082EA-801D-454C-A576-CE32CA918501}" destId="{610CA5FF-416C-46F8-A7E3-0DFF482B50D7}" srcOrd="0" destOrd="0" presId="urn:microsoft.com/office/officeart/2018/2/layout/IconVerticalSolidList"/>
    <dgm:cxn modelId="{A7B0ABB3-5126-49F4-8633-A5887E4C77C5}" type="presParOf" srcId="{0D1082EA-801D-454C-A576-CE32CA918501}" destId="{7230A0D9-24C3-41DC-BF9D-047D5C6A111C}" srcOrd="1" destOrd="0" presId="urn:microsoft.com/office/officeart/2018/2/layout/IconVerticalSolidList"/>
    <dgm:cxn modelId="{19FD1B62-7F11-469E-ACE7-18F4EA75D376}" type="presParOf" srcId="{0D1082EA-801D-454C-A576-CE32CA918501}" destId="{52F32300-AEF1-4747-8D38-F14E11F5B262}" srcOrd="2" destOrd="0" presId="urn:microsoft.com/office/officeart/2018/2/layout/IconVerticalSolidList"/>
    <dgm:cxn modelId="{970BB0EA-EA02-41CA-8670-D19D51CF639A}" type="presParOf" srcId="{0D1082EA-801D-454C-A576-CE32CA918501}" destId="{33B562CC-1265-4253-B019-26B199B9394C}" srcOrd="3" destOrd="0" presId="urn:microsoft.com/office/officeart/2018/2/layout/IconVerticalSolidList"/>
    <dgm:cxn modelId="{5209E671-550E-4C4B-BE0C-B67472262333}" type="presParOf" srcId="{50DA9FB8-782A-4E21-BBB8-D6D4DDE4B70A}" destId="{225C0805-65AB-4B32-A16F-8D50CA5ABF18}" srcOrd="3" destOrd="0" presId="urn:microsoft.com/office/officeart/2018/2/layout/IconVerticalSolidList"/>
    <dgm:cxn modelId="{D1E69EA8-214D-4C57-8D04-885B49395ECD}" type="presParOf" srcId="{50DA9FB8-782A-4E21-BBB8-D6D4DDE4B70A}" destId="{FE2C31A9-1793-47C5-B471-414BC71772ED}" srcOrd="4" destOrd="0" presId="urn:microsoft.com/office/officeart/2018/2/layout/IconVerticalSolidList"/>
    <dgm:cxn modelId="{50A72E9D-07BB-4F47-A5B5-EC3F0D4299AE}" type="presParOf" srcId="{FE2C31A9-1793-47C5-B471-414BC71772ED}" destId="{00AD8939-A054-4A01-B58D-1F840AD34F25}" srcOrd="0" destOrd="0" presId="urn:microsoft.com/office/officeart/2018/2/layout/IconVerticalSolidList"/>
    <dgm:cxn modelId="{F95651CF-8E01-4FF0-8747-64A911AA1D9E}" type="presParOf" srcId="{FE2C31A9-1793-47C5-B471-414BC71772ED}" destId="{161BE36D-3DC5-43B4-8296-79E5F22A5B17}" srcOrd="1" destOrd="0" presId="urn:microsoft.com/office/officeart/2018/2/layout/IconVerticalSolidList"/>
    <dgm:cxn modelId="{11E7D04F-5189-430D-A421-A91C5AD83F99}" type="presParOf" srcId="{FE2C31A9-1793-47C5-B471-414BC71772ED}" destId="{1276E5A8-AF28-417F-AF96-8BB2E4510DA1}" srcOrd="2" destOrd="0" presId="urn:microsoft.com/office/officeart/2018/2/layout/IconVerticalSolidList"/>
    <dgm:cxn modelId="{0DCF2C51-0BB5-4CDC-B6A6-EFAC9C82B555}" type="presParOf" srcId="{FE2C31A9-1793-47C5-B471-414BC71772ED}" destId="{E7672EF3-C213-4D7B-95B8-030D7348EFEA}" srcOrd="3" destOrd="0" presId="urn:microsoft.com/office/officeart/2018/2/layout/IconVerticalSolidList"/>
    <dgm:cxn modelId="{5F8E5C79-F138-4CAF-9729-B5781E11C18F}" type="presParOf" srcId="{50DA9FB8-782A-4E21-BBB8-D6D4DDE4B70A}" destId="{E5CE381A-9934-4EB7-B1D7-6A4D365F05C8}" srcOrd="5" destOrd="0" presId="urn:microsoft.com/office/officeart/2018/2/layout/IconVerticalSolidList"/>
    <dgm:cxn modelId="{25A3B26D-790C-4BB7-95EA-7893571D9E95}" type="presParOf" srcId="{50DA9FB8-782A-4E21-BBB8-D6D4DDE4B70A}" destId="{49526EFE-8F0A-4434-B125-8AC5E6D3E359}" srcOrd="6" destOrd="0" presId="urn:microsoft.com/office/officeart/2018/2/layout/IconVerticalSolidList"/>
    <dgm:cxn modelId="{F5E3420C-C96B-4035-A2F3-83074D8CB629}" type="presParOf" srcId="{49526EFE-8F0A-4434-B125-8AC5E6D3E359}" destId="{F6CF0907-1517-46E2-AC6B-E0D33D5F3E57}" srcOrd="0" destOrd="0" presId="urn:microsoft.com/office/officeart/2018/2/layout/IconVerticalSolidList"/>
    <dgm:cxn modelId="{D1E38C96-6C30-41D6-A11F-B03C6FD4EE9F}" type="presParOf" srcId="{49526EFE-8F0A-4434-B125-8AC5E6D3E359}" destId="{BB081400-CA75-496A-9E69-7A9DD39BF795}" srcOrd="1" destOrd="0" presId="urn:microsoft.com/office/officeart/2018/2/layout/IconVerticalSolidList"/>
    <dgm:cxn modelId="{45126E05-65BF-4101-98D3-F829BBE34934}" type="presParOf" srcId="{49526EFE-8F0A-4434-B125-8AC5E6D3E359}" destId="{6E64E224-00F2-4FE7-B5A3-3AF22242C392}" srcOrd="2" destOrd="0" presId="urn:microsoft.com/office/officeart/2018/2/layout/IconVerticalSolidList"/>
    <dgm:cxn modelId="{5716DC4B-4D3C-4AE5-8B3E-B8432770B125}" type="presParOf" srcId="{49526EFE-8F0A-4434-B125-8AC5E6D3E359}" destId="{9720F13F-0DFC-414F-AA3B-E2CDC8E52669}" srcOrd="3" destOrd="0" presId="urn:microsoft.com/office/officeart/2018/2/layout/IconVerticalSolidList"/>
    <dgm:cxn modelId="{D4F1D8ED-13FB-4A34-B736-9FC160959C70}" type="presParOf" srcId="{50DA9FB8-782A-4E21-BBB8-D6D4DDE4B70A}" destId="{A08BD3D1-B8E5-4D92-825F-BAE286AF9D94}" srcOrd="7" destOrd="0" presId="urn:microsoft.com/office/officeart/2018/2/layout/IconVerticalSolidList"/>
    <dgm:cxn modelId="{7D89A6D7-686F-432A-9B40-300809CC2BBE}" type="presParOf" srcId="{50DA9FB8-782A-4E21-BBB8-D6D4DDE4B70A}" destId="{87965390-73F6-4DA5-B53E-08CB8CDB087C}" srcOrd="8" destOrd="0" presId="urn:microsoft.com/office/officeart/2018/2/layout/IconVerticalSolidList"/>
    <dgm:cxn modelId="{2410A44E-DADC-4BC9-A276-32460EC24DD0}" type="presParOf" srcId="{87965390-73F6-4DA5-B53E-08CB8CDB087C}" destId="{8AC67190-65F0-4506-AEA1-73DC960EFB05}" srcOrd="0" destOrd="0" presId="urn:microsoft.com/office/officeart/2018/2/layout/IconVerticalSolidList"/>
    <dgm:cxn modelId="{4060489F-E677-483F-8890-8609D91BFF95}" type="presParOf" srcId="{87965390-73F6-4DA5-B53E-08CB8CDB087C}" destId="{44165E53-656C-47D1-9C6A-36D3097DEE19}" srcOrd="1" destOrd="0" presId="urn:microsoft.com/office/officeart/2018/2/layout/IconVerticalSolidList"/>
    <dgm:cxn modelId="{FF978F2E-5ADD-412F-B4FA-1E2A40B1A7E4}" type="presParOf" srcId="{87965390-73F6-4DA5-B53E-08CB8CDB087C}" destId="{A7CF860D-BA64-44C6-BFB9-4AB87B7BC11F}" srcOrd="2" destOrd="0" presId="urn:microsoft.com/office/officeart/2018/2/layout/IconVerticalSolidList"/>
    <dgm:cxn modelId="{D74EBC55-955B-48B4-A98A-CF998C845676}" type="presParOf" srcId="{87965390-73F6-4DA5-B53E-08CB8CDB087C}" destId="{0DAFACF1-48C1-41EC-AAC1-0B33D326364D}" srcOrd="3" destOrd="0" presId="urn:microsoft.com/office/officeart/2018/2/layout/IconVerticalSolidList"/>
    <dgm:cxn modelId="{E09DE8E2-72CE-49FB-8B92-7039F992ECD9}" type="presParOf" srcId="{50DA9FB8-782A-4E21-BBB8-D6D4DDE4B70A}" destId="{C02B0E9C-9A08-4F4D-AE42-126604671B56}" srcOrd="9" destOrd="0" presId="urn:microsoft.com/office/officeart/2018/2/layout/IconVerticalSolidList"/>
    <dgm:cxn modelId="{8EE3A141-5122-41C0-AB17-B121131C5AD7}" type="presParOf" srcId="{50DA9FB8-782A-4E21-BBB8-D6D4DDE4B70A}" destId="{4CFFC82A-2715-4C0E-835C-28D0C19D6543}" srcOrd="10" destOrd="0" presId="urn:microsoft.com/office/officeart/2018/2/layout/IconVerticalSolidList"/>
    <dgm:cxn modelId="{D47D2CD8-2CF8-4417-96FC-FE020DA655F8}" type="presParOf" srcId="{4CFFC82A-2715-4C0E-835C-28D0C19D6543}" destId="{578F2B5B-CC12-4146-B6A3-7B93CC5F6CD7}" srcOrd="0" destOrd="0" presId="urn:microsoft.com/office/officeart/2018/2/layout/IconVerticalSolidList"/>
    <dgm:cxn modelId="{8EFEBE5D-58FF-46B7-AEE2-B80EA3B31285}" type="presParOf" srcId="{4CFFC82A-2715-4C0E-835C-28D0C19D6543}" destId="{45D0A602-536D-47FE-8536-187746BE9D0E}" srcOrd="1" destOrd="0" presId="urn:microsoft.com/office/officeart/2018/2/layout/IconVerticalSolidList"/>
    <dgm:cxn modelId="{046F8386-57FA-47ED-B149-30F18510790F}" type="presParOf" srcId="{4CFFC82A-2715-4C0E-835C-28D0C19D6543}" destId="{BF900F83-593F-41CB-9E30-C451415A663B}" srcOrd="2" destOrd="0" presId="urn:microsoft.com/office/officeart/2018/2/layout/IconVerticalSolidList"/>
    <dgm:cxn modelId="{1CE1F357-627C-4E5C-81EE-96F51430D604}" type="presParOf" srcId="{4CFFC82A-2715-4C0E-835C-28D0C19D6543}" destId="{F32F54A0-814B-4630-8023-755734D35A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6BC32-8079-4495-97E7-156DC2795731}">
      <dsp:nvSpPr>
        <dsp:cNvPr id="0" name=""/>
        <dsp:cNvSpPr/>
      </dsp:nvSpPr>
      <dsp:spPr>
        <a:xfrm>
          <a:off x="384000" y="27964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A8465-BF76-4B41-B2A9-0740FB3423DB}">
      <dsp:nvSpPr>
        <dsp:cNvPr id="0" name=""/>
        <dsp:cNvSpPr/>
      </dsp:nvSpPr>
      <dsp:spPr>
        <a:xfrm>
          <a:off x="618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EF85E-BE31-422F-AF37-8160CE9619D9}">
      <dsp:nvSpPr>
        <dsp:cNvPr id="0" name=""/>
        <dsp:cNvSpPr/>
      </dsp:nvSpPr>
      <dsp:spPr>
        <a:xfrm>
          <a:off x="3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Finish the personal finance app</a:t>
          </a:r>
        </a:p>
      </dsp:txBody>
      <dsp:txXfrm>
        <a:off x="33000" y="1719640"/>
        <a:ext cx="1800000" cy="720000"/>
      </dsp:txXfrm>
    </dsp:sp>
    <dsp:sp modelId="{95F4F001-B56E-4D88-A07E-2AC31CA61FAA}">
      <dsp:nvSpPr>
        <dsp:cNvPr id="0" name=""/>
        <dsp:cNvSpPr/>
      </dsp:nvSpPr>
      <dsp:spPr>
        <a:xfrm>
          <a:off x="2499000" y="27964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CD3-925E-4808-AC8D-BAEFB7720D50}">
      <dsp:nvSpPr>
        <dsp:cNvPr id="0" name=""/>
        <dsp:cNvSpPr/>
      </dsp:nvSpPr>
      <dsp:spPr>
        <a:xfrm>
          <a:off x="2733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B9663-3A28-44FD-ACA4-4B9935634E0B}">
      <dsp:nvSpPr>
        <dsp:cNvPr id="0" name=""/>
        <dsp:cNvSpPr/>
      </dsp:nvSpPr>
      <dsp:spPr>
        <a:xfrm>
          <a:off x="2148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Implement file read/write</a:t>
          </a:r>
        </a:p>
      </dsp:txBody>
      <dsp:txXfrm>
        <a:off x="2148000" y="1719640"/>
        <a:ext cx="1800000" cy="720000"/>
      </dsp:txXfrm>
    </dsp:sp>
    <dsp:sp modelId="{EC8686B6-12EA-41F6-9CAC-CD696B1D115D}">
      <dsp:nvSpPr>
        <dsp:cNvPr id="0" name=""/>
        <dsp:cNvSpPr/>
      </dsp:nvSpPr>
      <dsp:spPr>
        <a:xfrm>
          <a:off x="4614000" y="27964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A5C48-1737-4D50-B4A5-EAC761AF9F9B}">
      <dsp:nvSpPr>
        <dsp:cNvPr id="0" name=""/>
        <dsp:cNvSpPr/>
      </dsp:nvSpPr>
      <dsp:spPr>
        <a:xfrm>
          <a:off x="4848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280E5-9A82-482D-9613-E1F232AF3C3E}">
      <dsp:nvSpPr>
        <dsp:cNvPr id="0" name=""/>
        <dsp:cNvSpPr/>
      </dsp:nvSpPr>
      <dsp:spPr>
        <a:xfrm>
          <a:off x="426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Introduction to GUI</a:t>
          </a:r>
        </a:p>
      </dsp:txBody>
      <dsp:txXfrm>
        <a:off x="4263000" y="1719640"/>
        <a:ext cx="1800000" cy="720000"/>
      </dsp:txXfrm>
    </dsp:sp>
    <dsp:sp modelId="{D79EBE75-C914-4521-BA63-D74CCCF31169}">
      <dsp:nvSpPr>
        <dsp:cNvPr id="0" name=""/>
        <dsp:cNvSpPr/>
      </dsp:nvSpPr>
      <dsp:spPr>
        <a:xfrm>
          <a:off x="1441500" y="288964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BE885-7E39-4453-960C-9D16CB839D08}">
      <dsp:nvSpPr>
        <dsp:cNvPr id="0" name=""/>
        <dsp:cNvSpPr/>
      </dsp:nvSpPr>
      <dsp:spPr>
        <a:xfrm>
          <a:off x="1675500" y="31236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0C6AF-7735-49D6-88F1-F594AFA4B7DF}">
      <dsp:nvSpPr>
        <dsp:cNvPr id="0" name=""/>
        <dsp:cNvSpPr/>
      </dsp:nvSpPr>
      <dsp:spPr>
        <a:xfrm>
          <a:off x="1090500" y="432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Making a small program</a:t>
          </a:r>
        </a:p>
      </dsp:txBody>
      <dsp:txXfrm>
        <a:off x="1090500" y="4329640"/>
        <a:ext cx="1800000" cy="720000"/>
      </dsp:txXfrm>
    </dsp:sp>
    <dsp:sp modelId="{61A608AB-EB16-4182-979F-BBD0914A4363}">
      <dsp:nvSpPr>
        <dsp:cNvPr id="0" name=""/>
        <dsp:cNvSpPr/>
      </dsp:nvSpPr>
      <dsp:spPr>
        <a:xfrm>
          <a:off x="3556500" y="288964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DDA1F-8BDD-4367-96C2-929464F14C78}">
      <dsp:nvSpPr>
        <dsp:cNvPr id="0" name=""/>
        <dsp:cNvSpPr/>
      </dsp:nvSpPr>
      <dsp:spPr>
        <a:xfrm>
          <a:off x="3790500" y="31236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F8724-9275-48BE-B819-BB67323C9C31}">
      <dsp:nvSpPr>
        <dsp:cNvPr id="0" name=""/>
        <dsp:cNvSpPr/>
      </dsp:nvSpPr>
      <dsp:spPr>
        <a:xfrm>
          <a:off x="3205500" y="432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Tech Talk</a:t>
          </a:r>
        </a:p>
      </dsp:txBody>
      <dsp:txXfrm>
        <a:off x="3205500" y="432964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E5316-1AE5-43A6-87C6-070C7C804731}">
      <dsp:nvSpPr>
        <dsp:cNvPr id="0" name=""/>
        <dsp:cNvSpPr/>
      </dsp:nvSpPr>
      <dsp:spPr>
        <a:xfrm>
          <a:off x="0" y="1862"/>
          <a:ext cx="7715250" cy="7936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0AF73-E93A-4631-A26C-11FCD6EBFB7B}">
      <dsp:nvSpPr>
        <dsp:cNvPr id="0" name=""/>
        <dsp:cNvSpPr/>
      </dsp:nvSpPr>
      <dsp:spPr>
        <a:xfrm>
          <a:off x="240086" y="180439"/>
          <a:ext cx="436520" cy="436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D77AB-79E5-4C47-905C-14C54F148AC8}">
      <dsp:nvSpPr>
        <dsp:cNvPr id="0" name=""/>
        <dsp:cNvSpPr/>
      </dsp:nvSpPr>
      <dsp:spPr>
        <a:xfrm>
          <a:off x="916693" y="1862"/>
          <a:ext cx="6798556" cy="79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7" tIns="83997" rIns="83997" bIns="839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will take a new approach to learning GUI</a:t>
          </a:r>
        </a:p>
      </dsp:txBody>
      <dsp:txXfrm>
        <a:off x="916693" y="1862"/>
        <a:ext cx="6798556" cy="793674"/>
      </dsp:txXfrm>
    </dsp:sp>
    <dsp:sp modelId="{610CA5FF-416C-46F8-A7E3-0DFF482B50D7}">
      <dsp:nvSpPr>
        <dsp:cNvPr id="0" name=""/>
        <dsp:cNvSpPr/>
      </dsp:nvSpPr>
      <dsp:spPr>
        <a:xfrm>
          <a:off x="0" y="993955"/>
          <a:ext cx="7715250" cy="7936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0A0D9-24C3-41DC-BF9D-047D5C6A111C}">
      <dsp:nvSpPr>
        <dsp:cNvPr id="0" name=""/>
        <dsp:cNvSpPr/>
      </dsp:nvSpPr>
      <dsp:spPr>
        <a:xfrm>
          <a:off x="240086" y="1172532"/>
          <a:ext cx="436520" cy="436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562CC-1265-4253-B019-26B199B9394C}">
      <dsp:nvSpPr>
        <dsp:cNvPr id="0" name=""/>
        <dsp:cNvSpPr/>
      </dsp:nvSpPr>
      <dsp:spPr>
        <a:xfrm>
          <a:off x="916693" y="993955"/>
          <a:ext cx="6798556" cy="79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7" tIns="83997" rIns="83997" bIns="839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will place ourselves in the shoes of a professional programmer</a:t>
          </a:r>
        </a:p>
      </dsp:txBody>
      <dsp:txXfrm>
        <a:off x="916693" y="993955"/>
        <a:ext cx="6798556" cy="793674"/>
      </dsp:txXfrm>
    </dsp:sp>
    <dsp:sp modelId="{00AD8939-A054-4A01-B58D-1F840AD34F25}">
      <dsp:nvSpPr>
        <dsp:cNvPr id="0" name=""/>
        <dsp:cNvSpPr/>
      </dsp:nvSpPr>
      <dsp:spPr>
        <a:xfrm>
          <a:off x="0" y="1986048"/>
          <a:ext cx="7715250" cy="7936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BE36D-3DC5-43B4-8296-79E5F22A5B17}">
      <dsp:nvSpPr>
        <dsp:cNvPr id="0" name=""/>
        <dsp:cNvSpPr/>
      </dsp:nvSpPr>
      <dsp:spPr>
        <a:xfrm>
          <a:off x="240086" y="2164624"/>
          <a:ext cx="436520" cy="436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72EF3-C213-4D7B-95B8-030D7348EFEA}">
      <dsp:nvSpPr>
        <dsp:cNvPr id="0" name=""/>
        <dsp:cNvSpPr/>
      </dsp:nvSpPr>
      <dsp:spPr>
        <a:xfrm>
          <a:off x="916693" y="1986048"/>
          <a:ext cx="6798556" cy="79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7" tIns="83997" rIns="83997" bIns="839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will study code from others online to understand how to implement GUI</a:t>
          </a:r>
        </a:p>
      </dsp:txBody>
      <dsp:txXfrm>
        <a:off x="916693" y="1986048"/>
        <a:ext cx="6798556" cy="793674"/>
      </dsp:txXfrm>
    </dsp:sp>
    <dsp:sp modelId="{F6CF0907-1517-46E2-AC6B-E0D33D5F3E57}">
      <dsp:nvSpPr>
        <dsp:cNvPr id="0" name=""/>
        <dsp:cNvSpPr/>
      </dsp:nvSpPr>
      <dsp:spPr>
        <a:xfrm>
          <a:off x="0" y="2978140"/>
          <a:ext cx="7715250" cy="7936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81400-CA75-496A-9E69-7A9DD39BF795}">
      <dsp:nvSpPr>
        <dsp:cNvPr id="0" name=""/>
        <dsp:cNvSpPr/>
      </dsp:nvSpPr>
      <dsp:spPr>
        <a:xfrm>
          <a:off x="240086" y="3156717"/>
          <a:ext cx="436520" cy="436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0F13F-0DFC-414F-AA3B-E2CDC8E52669}">
      <dsp:nvSpPr>
        <dsp:cNvPr id="0" name=""/>
        <dsp:cNvSpPr/>
      </dsp:nvSpPr>
      <dsp:spPr>
        <a:xfrm>
          <a:off x="916693" y="2978140"/>
          <a:ext cx="6798556" cy="79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7" tIns="83997" rIns="83997" bIns="839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practice will build confidence in your own learning abilities</a:t>
          </a:r>
        </a:p>
      </dsp:txBody>
      <dsp:txXfrm>
        <a:off x="916693" y="2978140"/>
        <a:ext cx="6798556" cy="793674"/>
      </dsp:txXfrm>
    </dsp:sp>
    <dsp:sp modelId="{8AC67190-65F0-4506-AEA1-73DC960EFB05}">
      <dsp:nvSpPr>
        <dsp:cNvPr id="0" name=""/>
        <dsp:cNvSpPr/>
      </dsp:nvSpPr>
      <dsp:spPr>
        <a:xfrm>
          <a:off x="0" y="3970233"/>
          <a:ext cx="7715250" cy="7936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65E53-656C-47D1-9C6A-36D3097DEE19}">
      <dsp:nvSpPr>
        <dsp:cNvPr id="0" name=""/>
        <dsp:cNvSpPr/>
      </dsp:nvSpPr>
      <dsp:spPr>
        <a:xfrm>
          <a:off x="240086" y="4148810"/>
          <a:ext cx="436520" cy="436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FACF1-48C1-41EC-AAC1-0B33D326364D}">
      <dsp:nvSpPr>
        <dsp:cNvPr id="0" name=""/>
        <dsp:cNvSpPr/>
      </dsp:nvSpPr>
      <dsp:spPr>
        <a:xfrm>
          <a:off x="916693" y="3970233"/>
          <a:ext cx="6798556" cy="79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7" tIns="83997" rIns="83997" bIns="839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Reduces the need to always rely on the teacher</a:t>
          </a:r>
        </a:p>
      </dsp:txBody>
      <dsp:txXfrm>
        <a:off x="916693" y="3970233"/>
        <a:ext cx="6798556" cy="793674"/>
      </dsp:txXfrm>
    </dsp:sp>
    <dsp:sp modelId="{578F2B5B-CC12-4146-B6A3-7B93CC5F6CD7}">
      <dsp:nvSpPr>
        <dsp:cNvPr id="0" name=""/>
        <dsp:cNvSpPr/>
      </dsp:nvSpPr>
      <dsp:spPr>
        <a:xfrm>
          <a:off x="0" y="4962326"/>
          <a:ext cx="7715250" cy="7936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0A602-536D-47FE-8536-187746BE9D0E}">
      <dsp:nvSpPr>
        <dsp:cNvPr id="0" name=""/>
        <dsp:cNvSpPr/>
      </dsp:nvSpPr>
      <dsp:spPr>
        <a:xfrm>
          <a:off x="240086" y="5140902"/>
          <a:ext cx="436520" cy="436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F54A0-814B-4630-8023-755734D35A29}">
      <dsp:nvSpPr>
        <dsp:cNvPr id="0" name=""/>
        <dsp:cNvSpPr/>
      </dsp:nvSpPr>
      <dsp:spPr>
        <a:xfrm>
          <a:off x="916693" y="4962326"/>
          <a:ext cx="6798556" cy="79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7" tIns="83997" rIns="83997" bIns="839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will also be teacher’s assistant today and help me make this slide</a:t>
          </a:r>
        </a:p>
      </dsp:txBody>
      <dsp:txXfrm>
        <a:off x="916693" y="4962326"/>
        <a:ext cx="6798556" cy="793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7:53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71 24575,'97'5'0,"0"0"0,0 0 0,0 0 0,0 0 0,0 0 0,0 0 0,-9-1 0,1 1 0,-5 0 0,27 2 0,13 1 0,0 0 0,-14-2 0,-29-3 0,-43-5 0,-35-1 0,3 3 0,-8-3 0,-2 0 0,-49-9 0,10 0 0,-38-13 0,26 12 0,-26-12 0,43 18 0,-36-9 0,53 12 0,-34-5 0,19 0 0,-8 4 0,16 1 0,10 4 0,1 0 0,4 0 0,-8 0 0,-49 0 0,31 0 0,-54 0 0,37 0 0,-32 0 0,25 3 0,1 2 0,-19 0 0,-10 4 0,60-2 0,9-7 0,-4 3 0,16-3 0,-2 0 0,-8 0 0,5 3 0,-7-3 0,11 3 0,5-3 0,-3 0 0,2 0 0,-4 0 0,-26 0 0,12-4 0,-16 3 0,19-3 0,10 1 0,0 3 0,0-3 0,0 3 0,-7 0 0,3-3 0,-3 3 0,7-3 0,8 3 0,13 0 0,2 3 0,21 1 0,-19 0 0,16 4 0,-11-7 0,20 7 0,-10-5 0,6 2 0,-18-2 0,-5-3 0,-8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52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24575,'45'0'0,"2"0"0,17-1 0,6 2 0,-14 3 0,3 1-615,35 1 0,8 0 615,-29 1 0,2 1 0,2-1 0,10-2 0,3-2 0,0 1 0,0 0 0,1 0 0,-3-2 0,-10-1 0,-2-2 0,-4 1 0,11 0 0,-1 0 134,-16 2 0,2 1 0,3 1-134,6-1 0,3 1 0,1 0 0,5-1 0,1 0 0,-3 2 102,19 4 0,-7-1-102,-21-7 0,-9-1 0,8 8 0,10-8 624,-3 0-624,-10 0 0,-1 0 0,10 0 0,-24 0 0,-7 0 0,-28 0 0,5 0 0,10 0 0,-9 0 0,-4 0 0,-16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54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5324 0 24575,'0'6'0,"0"3"0,0 12 0,0 1 0,0 23 0,-1 12 0,2 5 0,6 26 0,-1-9 0,0 14 0,0-14 0,6 6 0,-3 1 0,-2-4 0,-7-20 0,0-15 0,6 24 0,-4-41 0,10 35 0,-7-27 0,2 26 0,-2-24 0,-4 5 0,7-10 0,-7-9 0,4-9 0,-5-5 0,0 5 0,-2-3 0,1 6 0,-6 1 0,2 17 0,-2-11 0,2 11 0,0-30 0,2 0 0,-6-8 0,-10 0 0,-7 0 0,-27 0 0,-15 0 0,-24 0 0,-12 0 0,8 0 0,-7 0 0,6 0-769,27-1 0,3 1 1,0 1 768,-8 1 0,-1 1 0,5 1 0,-3 0 0,4 3-135,-5 5 1,-6 1 134,4-5 0,-6-2 0,9 1 0,16 1 0,3 0 0,-26 1 0,2 0 0,29-4 0,-1 0 0,-30 0 0,-6 0 0,1-1 0,-5 0-178,13-4 0,-4-1 0,3 2 178,-20 2 0,4 1 0,0-3 0,5 0 0,27 3 0,0 0 0,-24-4 0,0 0 0,28 0 0,0 0 1102,-16 0 1,-2 0-1103,10-1 0,1 2 146,7 5 1,-1 0-147,-11-4 0,-2-1 0,-9 6 0,0-1 0,10-6 0,-1 0 0,-12 0 0,-1 0 0,-1 0 0,4 0 0,28 0 0,3 0 0,-37 0 611,38 0-611,-20 0 0,-28 0 0,42 0 0,2 0 0,-25 0 0,14 0 0,36 0 0,-2 0 0,12 0 0,-1 0 0,12-3 0,6 0 0,0-6 0,0 2 0,3-4 0,-7-5 0,3 3 0,0 0 0,1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55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0 115 24575,'10'2'0,"19"-1"0,34 1 0,10-1 0,-14-6 0,2 1 0,35 3 0,3-1 0,-20-6 0,-5-1 0,-13 8 0,-2 1 0,-1-4 0,-3 0 0,26-2 0,-13 4 0,10 2 0,4 2 0,-29 2 0,1 1 0,44 2 0,2 2 0,-33-1 0,-4 1 0,-7-2 0,0 0 0,5 1 0,-1-1 0,29 1 0,-3 2 0,-16-9 0,11 3 0,-29-4 0,46 4 0,-32-3 0,7 3 0,-28-4 0,0 0 0,27-4 0,26-4 0,-28 2 0,-14 2 0,3 0 0,36-4 0,0 7 0,-14-3 0,-2 0 0,-5 4 0,-8-4 0,4-1 0,-9 2 0,-4-2 0,25-9 0,-23 6 0,-4-1 0,-4-4 0,44 1 0,-38 5 0,4 0 0,11 6 0,1 1 0,8-4 0,-4 0 0,-23 4 0,-4 0 0,5 0 0,-7 0 0,-10 0 0,53-6 0,-25 4 0,30-8 0,-43 9 0,2 1 0,10-2 0,-2 0 0,30 2 0,-10 0 0,-16 0 0,-43 0 0,34-3 0,-44 0 0,-4 0 0,10-3 0,-7 6 0,11-3 0,-10 3 0,7 0 0,-11 0 0,1 0 0,-5 0 0,3 0 0,0 0 0,3 0 0,-2 0 0,-2 0 0,-4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9:10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119 577 24575,'-3'34'0,"0"56"0,3-40 0,0 11 0,-1 4 0,1 14 0,-2 8 0,-1 1 0,-1-3 0,-4 13 0,-3-1 0,0 0 0,1 1 0,4 2 0,2 1 0,0-1 0,-3-8 0,-6 8 0,-3-6 0,6-29 0,8-37 0,4-19 0,-1 0 0,10 0 0,-7-5 0,10 1 0,13-5 0,-4-4 0,32 1 0,26 1 0,0 0 0,-11 0 0,0 0 0,6 0-1141,2 1 0,7-1 1,2 0-1,-3 1 1141,-4 1 0,-1 0 0,-1 0 0,-2 0 0,7 0 0,-3 0 0,10 0-447,0 0 0,11 0 1,5 0-1,-2 0 1,-8 0 446,-11 0 0,-6 0 0,1 0 0,6 0-145,-7 0 0,7 0 0,2 0 0,1 0 0,-2 0 0,-5 0 145,19 0 0,-4 0 0,-3 0 0,-2 0 0,-14 0 0,-3 0 0,2 0 0,6 0-326,1 0 0,8 0 0,3 0 1,2 0-1,-4 0 0,-7 0 326,7 1 0,-7-1 0,0 0 0,9-1 0,-4-1 0,9-2 0,4 0 0,0 0 0,-6 0 0,-8 1 13,-4 2 1,-7 0-1,-3 0 1,3-1-14,11-4 0,1-2 0,0-1 0,-2 0 0,-11 1 0,-2 0 0,0-1 0,1 1 125,8 1 1,1 0 0,2 0-1,0 0-125,4-3 0,1-1 0,1-1 0,2 2 0,-7 3 0,5 0 0,-1 1 0,-4 0 0,-10 1 0,-1 1 0,-8 0 0,0-1 0,16-2 0,1-1 0,-15 2 776,10 2-776,-5 0 0,-1 0 0,0-5 0,-9 7 0,-6-1 2193,-23-5-2193,-15 5 4033,5-5-4033,-17 5 2063,-4 0-2063,1 3 0,1 0 0,-2 0 0,1-2 0,4-10 0,13-30 0,-3-7 0,0-11 0,-2-21 0,-2-12 0,-4 21 0,0-8 0,-1-2 0,-2 5-396,-4-8 1,-4 2 0,2-3 395,2 5 0,1-5 0,0 1 0,-3 7 0,-3 4 0,-3 5 0,2 4 0,4-12 0,0 5 0,-4 3 0,-2 7 0,1 4 0,-4-6 0,-2 12 0,-8 16 0,7 19 0,-4-2 1186,8 13-1186,-3 2 0,0 2 0,0 2 0,-8 0 0,-33 0 0,-11 0 0,-29 0-270,10 0 0,-9 0 270,12 0 0,-2 0 0,7 0-732,13 0 0,-3 0 732,-25 0 0,-20 0 0,-1 0 0,16 0 0,11 0 0,-2 0 0,6 0 0,-15 0 0,-5 0 0,2 0 0,8 0 0,-9 0 0,7 0 0,-2 0 0,11 0 0,-2 0 0,-1 0 0,-2 0 0,-13 0 0,-2 0 0,-1 1 0,3-2-577,13-1 0,3-2 1,-1 1-1,-5 1 577,-2 1 0,-5 1 0,-2 0 0,-1-1 0,3 0 0,3-2 0,1-1 0,0 0 0,2 0 0,1 2 0,-12 0 0,2 2 0,2 1 0,3-2 0,12 0 0,3-1 0,1 0 0,-1 1 0,-5 0 0,-1 1 0,2 0 0,7 1 0,-19 4 0,-2 0 0,10-4 0,-12-1 0,2 0 0,12 1 0,0 4 0,4 0 0,-7-5 0,-8-1 0,16 2-226,-6 5 226,26-6 0,5 1 432,8 6-432,-10-1 1298,-2-4-1298,4 5 0,-8 0 0,-11-5 0,-5-2 0,-17 9 0,-4-1 0,25-4 0,-1-3 0,4 3 0,-3 4 0,3 0 1260,-5-4 1,3 0-1261,-27 11 286,2-13-286,10 6 0,-7 1 0,7-7 0,-1-2 0,-11 4 0,4 1 0,27-5 0,6 0 0,-14 0 0,55 0 0,4 0 0,1 2 0,-1-1 0,2 2 0,1-3 0,7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9:22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0:03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1261 2211 24575,'8'0'0,"25"0"0,-8 0 0,31 0 0,-1-3 0,0-2 0,5 3 0,37-5 0,-67 7 0,-13 0 0,26-7 0,-19 3 0,22-9 0,-27 6 0,15-3 0,-15 4 0,23-4 0,-12 6 0,18-5 0,-27 8 0,3-3 0,31 4 0,-26 0 0,46 0 0,-40 0 0,3-3 0,-15 3 0,-6-3 0,-5 0 0,68 3 0,-28-3 0,-1 3 0,2 0 0,22 0 0,-34 0 0,14 0 0,-5 0 0,34 0 0,-32 0 0,-1 0 0,26 0 0,-27 0 0,-38 0 0,1 0 0,8 0 0,-1 0 0,7 0 0,-1 0 0,0 0 0,-9-3 0,-6 0 0,-5 0 0,0-5 0,0 4 0,6-5 0,-3 3 0,6-3 0,-3-3 0,6 0 0,5-8 0,-8 4 0,4 0 0,-10-1 0,-5 7 0,4-4 0,-5-4 0,3-21 0,0 15 0,-3-14 0,0 14 0,1 2 0,-3-15 0,3 7 0,-4-14 0,0 0 0,3 4 0,-3-10 0,7 10 0,-6-13 0,9-38 0,-8 27 0,4-29 0,-6 32 0,3-15 0,3 11 0,2 1 0,-2-7 0,4 14 0,0 0 0,-2-16 0,0 7 0,2-19 0,-9 9 0,3 42 0,-4-20 0,3 39 0,-3 5 0,3-6 0,-3 8 0,0-11 0,0 6 0,0-5 0,0 3 0,0 0 0,-8-8 0,3 5 0,-6-2 0,-1 4 0,-3 2 0,2-1 0,-4 4 0,2-1 0,-4 4 0,-3-7 0,-15 6 0,11-1 0,-6 5 0,-31-5 0,40 8 0,-53-10 0,22 7 0,-6 1 0,-19-1 0,-5 2 0,-6-2 0,-2 2 0,-6 2 0,7 2 0,39-1 0,-1 0 0,-21 2 0,-10 1 0,3 0 0,-7 3 0,-6 0 0,5-1 0,-12 0 0,-1-1 0,10 1 0,13-1 0,6 0 0,-3-1-182,2 2 1,-4-1 0,1 1-1,6-2 182,-27-2 0,7 0 0,-5 3 0,7 0 0,27-3 0,4-2 0,5 1 0,5 0 0,-7 0 0,-17-7 0,1 5 0,18-5 0,-1 0 0,-26 5 0,4-4 0,36 9 0,40 3 726,5 10-726,5 17 0,1 10 0,5 38 0,-5-21 0,2 6 0,0-2 0,1 5 0,-1-4 0,2 9 0,-1-2 0,5 13 0,-2-13 0,-10-35 0,0 14 0,-3-11 0,-3 16 0,3 2 0,-4 9 0,0-4 0,0 17 0,0-10 0,0 23 0,0-34 0,0-2 0,0 12 0,0 17 0,0-44 0,0 15 0,0 0 0,0-11 0,0-27 0,0-1 0,0 6 0,-4 23 0,-1-10 0,0 11 0,1-28 0,4-3 0,0-8 0,0 0 0,0-3 0,0 3 0,0-3 0,0 3 0,3-3 0,0-2 0,8-2 0,5-4 0,18-3 0,19 1 0,20-2 0,6 1 0,-21 4 0,2 0-873,38-3 0,1 0 873,-33 3 0,-1 2 0,26 7 0,1 1 0,-8-7 0,-2 0 0,-3 10 0,-6-1 0,21-9 0,-58 4 0,-22-6 0,-5 0 436,-3 0 1,0 0-1,-3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0:12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687 80 24575,'42'4'0,"7"-4"0,-1 4 0,13-1 0,17 0 0,-7 0 0,-12 2 0,2 1-860,21-3 0,11 0 1,-12 1 859,-21 5 0,-1-1-260,38-2 1,-3-1 259,-12 6 0,-9-6 0,-7-2 0,-30-3 0,6 0 0,-8 0 1846,-16 0-1846,8 0 1252,-10 0-1252,-9 0 0,-47 0 0,-29-7 0,-18-3 0,15 2 0,-7 0 0,-11 0-1131,9 0 0,-13-1 1,-6 1-1,-2-1 0,6 0 1,10 2 1130,5-1 0,8 2 0,1 0 0,-6-1 0,-11-1 0,-12 0 0,1 0 0,10 1 0,21 2 0,-20 3 0,33-2 0,1-1 0,-19 5 0,11 0 0,29 0 0,32 6 6784,8-1-6784,30 14 0,20 3 0,2 1 0,7 3 0,14 6 0,5 2-591,-11-8 1,5 0-1,2 1 591,10 3 0,4 1 0,-5-3 0,-19-7 0,-2-2 0,1-2-419,13 1 0,2-2 0,-14-4 419,10 1 0,6-4 0,-80-8 0,6 4 0,42-4 1652,-25 1-1652,19-1 0,8-2 0,0 1 0,1 0 0,-2 1 0,1-2 688,6-1 1,-2-2-689,34-9 0,-33 0 0,3-2 0,-33 7 0,-19 2 0,-1 0 0,-7 0 0,-4 0 0,-6-2 0,-51-15 0,1-2 0,-13 1 0,-10 1 0,-7 2 0,-4 4-340,15 5 1,-4 3-1,-1 1 340,-4 1 0,-2 1 0,-4 2 0,8 3 0,-4 2 0,1 0 0,8 0 0,-18-1 0,4 1 0,15 1 0,-2 1 0,15 1 0,3 4 0,14 7 0,-4-5 0,8 9 0,11-10 1019,-7 7-1019,25-12 0,-5 2 0,11-5 0,-1 4 0,2-1 0,0 2 0,2 0 0,-1 0 0,2 0 0,-3 0 0,-3 2 0,-14 10 0,16-9 0,-6 4 0,29-17 0,9 3 0,56-3 0,-23 4 0,36-4 0,11-2 0,-38 5 0,-1 0 0,34-7 0,-2 0 0,-39 5 0,-6 1 0,26-6 0,-14-3 0,4 9 0,1-12 0,-3 12 0,1-11 0,-22 12 0,7-11 0,-35 11 0,4-10 0,-15 10 0,5-7 0,-9 5 0,-8-3 0,-9 2 0,-22-5 0,-15 8 0,-5 1 0,-30-6 0,2 5 0,-8 2 0,12-2 0,0 2 0,-8 1 0,-3 4 0,22 1 0,-3 2 0,2 2 0,-29 9 0,7 1 0,27-3 0,5 0 0,-2-1 0,12-4 0,32-8 0,-2-3 0,14-2 0,0 0 0,3 3 0,3-2 0,12 1 0,57 5 0,-13-2 0,6 1-412,22 3 1,8 1 411,-6-2 0,6-1 0,-1 0-602,-11-2 1,0-1-1,6-1 602,7 0 0,7 0 0,2-1 0,-5-1 0,-17 0 0,-2-1 0,-2 0 0,0-1 0,23 1 0,-2 0 0,-9 0 0,2 0 0,-23 0 0,-42 0 0,-35-4 0,-22 0 0,-26-4 0,12 2 0,-8-2 0,-8-2 0,-8-2 0,-3 0-166,-13-2 0,-4-2 0,-2 0 166,18 3 0,-3-1 0,2 1 0,5 0 0,-2 0 0,5 1 0,5 1 0,-9 0 0,17 4 1755,33 4-1755,20 3 0,17-11 0,18 2 0,15-9 0,15-1 0,18-3 0,-7 2 0,-14 3 0,0 1 457,9-3 0,6-1 0,-14 3-457,4 0 0,-60 16 0,-4-3 0,-70 8 0,0 0 0,-7 2 0,0 1 0,-5 0 0,3 0 0,-6 0 0,9-1 0,9 0 0,5-1 0,-1 2 0,8-2 0,10-4 0,39 4 0,1-4 0,4 1 0,2-2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39:53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 0 24575,'8'4'0,"8"2"0,40 2 0,36-1 0,12 0 0,-14-1 0,-18-2 0,-6-1 0,6 1 0,17 2 0,11 2 0,-2 0 0,-10-3 0,22-4 0,-27-2 0,-50 1 0,37 0 0,-80 0 0,-53 0 0,-26 0 0,-6 0 0,29-2 0,-15 0 0,-6-1 0,5 0 0,-15-1 0,1 0 0,-5 0-254,24 0 1,-5 0 0,-2 0 0,3 0 0,5 0 253,-21 0 0,5 0 0,11 1 0,10-2 0,14 2 0,10 3 0,23 0 0,7 0 0,-14 0 0,1 0 1266,8 0-1266,13 0 0,28 0 0,-8 0 0,16 0 0,18 0 0,13 0 0,37 0 0,8 0 0,-4 0 0,-10 0 0,-7 0 0,-37 0 0,-19 0 0,-1 0 0,-5 0 0,-2 0 0,-4 0 0,0 0 0,-8 0 0,0 0 0,0 0 0,0 0 0,0 0 0,0 0 0,0 0 0,5 0 0,-1 0 0,2 0 0,-3-3 0,-3 3 0,3-3 0,-3 3 0,0-3 0,-3 3 0,-3-3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39:55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24575,'12'3'0,"0"0"0,7-3 0,-6 2 0,25-1 0,17 1 0,3-1 0,-3-1 0,11 0 0,15 0 0,-12 0 0,2 0 0,4-1 0,18 1 0,-11 1 0,-23 3 0,3 0 0,13-1 0,16 0 0,3-1 0,-8 1-188,-4 0 0,-6 1 0,12 0 188,-5-1 0,13 0 0,7 0 0,-1 1 0,-5-2 0,-13 0 0,10 0 0,-12-2 0,4 1 0,4 1 0,9 1 0,-8-1 0,-27 0 0,-21-2 0,-29 0 0,-8 0 0,0 0 0,-3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39:57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1 144 24575,'6'2'0,"0"-1"0,0 2 0,0-3 0,5 0 0,5 0 0,7 0 0,23 0 0,12 0 0,32 0 0,8 0 0,-32 0 0,1 0 0,5 0 0,1 0 0,6 0 0,0 0 0,-10 0 0,13 0 0,-5 0 0,-5 0 0,4 0 0,-9 0 0,-13 0 0,-1 0 0,18 0 0,5 0 0,2 0 0,-1 0 0,-22 0 0,3 0 0,10-6 0,7-2 0,-10 0 0,23-5 0,-13-2 0,-1-1 0,17-1 0,-4 0 0,-9 7 0,3-1 0,-27 10 0,-1 1 0,14-4 0,21 0 0,-50 3 0,5-9 0,37 8 0,4-1 0,11 0 0,-31 3 0,2 0 0,5 0-1411,6 0 1,7 0-1,1 0 1,-6 0 1410,1 0 0,-6 0 0,4 0 0,20 1 0,4 1 0,-12 1 0,-17 1 0,-2 1 0,4 0 0,4 0 0,-6 1 0,-10 2 0,0 0 0,6-4 0,7-1 0,-2-1-891,22 2 0,-1-2 891,2-1 0,-2-2 0,-15 1 0,-3 0 0,-7 1 0,-3-2 0,29-3 0,-18 3 4964,-21-5-4964,-37 5 0,32-1 0,3 1 0,13 2 0,17-1 0,13-1 0,-1 2 0,-11-1 0,-1 0 0,3 0 294,-9 0 0,2 0 1,1 0-1,-3 0-294,11 0 0,-4 0 0,2 0 0,5-1 0,2 1 0,-2 1-1130,-6 1 0,0 2 0,0-1 1130,5-2 0,1-2 0,0 4 0,0 5 0,0 3 0,3-1-351,-14-5 1,1-1 0,4-1 0,4 1 350,-12 1 0,3 1 0,3 0 0,1 1 0,1-2 0,-1 0-796,3-2 1,1 0 0,0-2 0,0 1-1,-2 0 1,-2 1 795,6 0 0,-2 2 0,-2 0 0,-2-1 0,-2 0 0,8-3 0,-1-1 0,-4 0 0,-9 1-44,19 5 1,-11-2 43,-25-3 0,-4-2 1024,-4 1 0,-5 0-1024,0 0 1127,-21 0-1127,-28 0 6302,-5 0-6302,0 0 1456,0 0-1456,-14 0 0,1 0 0,-6 0 0,-23 0 0,-7 0 0,-24 0 0,12 0 0,-6 0 0,6 5 0,4 0 0,-17-3 0,21 3 0,1-1 0,-11-4 0,11 0 0,10 0 0,35 0 0,-5 0 0,14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01.0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24575,'59'3'0,"-12"-1"0,8-1 0,9-1 0,7 0 0,2 0 0,5 0 0,2 0 0,4 0 0,-5 0 0,5 0 0,0 0 0,-5 0 0,7 0 0,-5 0 0,-4 0 0,15 1 0,-11-2 0,13-3 0,-64 3 0,35-9 0,-2 9 0,36-6 0,-47 7 0,2 0 0,-43 0 0,8-2 0,3 1 0,11-6 0,38 2 0,-23 1 0,13-1 0,4-1 0,15-1 0,-13 3 0,3 0 0,-16-3 0,-2 0 0,41 2 0,-38-3 0,-19 5 0,-30 3 0,8-2 0,-6 1 0,6-2 0,-3 3 0,-1 0 0,8 0 0,-8 0 0,-1 0 0,-7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0:19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856 2315 24575,'8'4'0,"8"-1"0,34 3 0,25 2 0,0 0 0,-9-3 0,0 0 0,5 1-483,0 2 0,4 1 0,6 0 0,10 0 483,-9-3 0,11 0 0,9 0 0,3-1 0,0 1 0,-4-1 0,-7 1 0,-12-1-416,3 2 0,-13 0 1,1 0-1,14 0 416,-7-3 0,12 1 0,9-1 0,5 0 0,1 0 0,-1-1 0,-6 1 0,-8-1 0,-13-1 0,7 2 0,-14-2 0,-2 0 0,7 0 0,13-1 0,7-1 0,3 0 0,-5-1 0,-11 1 0,1 0 0,-8 0 0,-2 0 0,0 0 0,0 0 0,-16 0 835,-4 0-835,-7 0 0,16 0 0,-5 4 0,11 0 0,13-3 0,11-1 0,-4 1 0,-17 1 0,-2 1 0,2-1 0,15-1 0,3-2 0,-12 1 0,-19 0 0,-10 0 900,11 0-900,15 0 0,1 0 0,-9 0 930,8 0 0,5 0-930,-24 0 0,-3 0 0,41 0 0,-24 0 0,6 0 0,13 0 0,3 0-1385,-2 0 1,2 0 1384,-16 0 0,3 0 0,-8 0 0,-12 1 0,0-2 0,5-1 0,6-1 0,2 0 0,13-1 0,3 1 0,-2-1 0,-13 0 0,-3 1 0,5-1 0,7 2 0,8-1 0,-2 1 0,-9 1-47,10 0 1,3 2 46,-15-1 0,12 0 0,5 0 0,-1 0 0,-10 0 0,7 0 0,-7 0 0,8 0-830,0 0 0,10 0 0,4 0 0,-7 0 0,-13 0 830,13 0 0,-1 0 0,-6 0 0,14 0 0,-2 0 0,-13 0-845,2 0 1,-5 0 844,1 0 0,7 0 0,-11 0 892,-19 0 0,-5 0-892,7 0 0,7 0 24,3 0 0,7 0 0,-1 0-24,-10 0 0,-2 0 0,-1 0 0,-1 0 0,-2 0 0,-4 0 2100,12 0 1,-12 0-2101,-16 0 2558,19 0-2558,-22 0 86,4 0-86,5 0 0,32 0 0,-33 0 0,4 0 0,-51 0 0,0-3 0,-2 0 0,-2-3 0,1-11 0,0 6 0,1-16 0,-2 2 0,-2-8 0,0-6 0,-4 1 0,3-1 0,-5-11 0,5-11 0,-6-14 0,0-8 0,4 20 0,-2 1 0,-6-7 0,9 4 0,1 5 0,-3 26 0,0-28 0,-3-4 0,-11-14 0,8-19 0,0 33 0,0-3 0,5 5 0,1-3 0,-3-1 0,-1-4 0,-1 4 0,0-4 0,0 1 0,0 4 0,-1-5 0,0 9 0,-8-33 0,9 42 0,0 4 0,-4-4 0,1 13 0,-1-5 0,-3 0 0,5 3 0,-4 15 0,7 12 0,0 2 0,2 11 0,3 0 0,-3 3 0,-14-2 0,7 1 0,-34 0 0,-12-1 0,-20 2 0,14 0 0,-8 0 0,-13 0 0,-5 0 0,16 2 0,-3 1 0,-2 1 0,-5 2 0,-2 0 0,-1 2-311,-11 1 1,-1 2 0,4 2 310,21 0 0,4 1 0,0 0 0,3-1 0,1-1 0,1 2 0,-26 8 0,0 0 0,22-7 0,-2-1 0,4 0 0,0 3 0,-6 0 0,-10-2 0,-16 1 0,0-1 0,17-2 0,16-1 0,-3 0 0,-7-2 0,-20 2 0,-5 0 0,7-1 0,21-1 0,16-1 0,5 0 0,-28 0 0,-10 1 0,12-1 0,29 0 0,-1-1 0,-27 1 0,-14 0 0,5-1 0,-7-1 0,0-2 0,11 1 0,-3 0 0,7-2 0,9-4 0,4 0 0,-3 0 0,-2 0 0,-14 0 0,-5 0 0,21 0 0,-3 0 0,-4 0 0,-20 0 0,-5 0 0,-1 0 0,25 0 0,0 0 0,-1 0 0,0 0-868,-4 0 0,-2 0 0,2 0 0,4 0 868,-9 0 0,5 0 0,5 0 0,-8 0 0,7 0 382,21 0 1,4 0-383,-4 0 0,1 0 0,5 0 0,-1 0 0,-9 0 0,-1 0 0,0 0 0,-2 0 0,-7 0 0,-3 0 0,-8 0 0,-7 0 0,-9 0 0,-10 0 0,14 0 0,23 0 0,2 0-394,-13 0 0,-8 0 0,17 0 394,0 0 1691,18 0 0,-4 0-1691,1 0 0,0 0 0,6 0 0,-2 0 0,-25 0 0,1 0 0,-15 0 0,1 0 0,-2 0 0,41-5 0,-2 1 0,-12 3 0,-8 1 0,1-1 0,-25-8 0,-1 0-320,20 8 0,-4 1 0,3-1 320,8-4 0,1-1 0,3 0 0,-24 3 0,1-2 0,23-3 0,-2-1 0,1 0 0,1 2 0,1 1 0,-3-1 455,-16-4 0,-3-2 0,-1 0-455,-6 3 0,-1 1 0,6 0 0,-6-2 0,6 0 0,-7 2 0,14 3 0,31 6 0,-14 0 0,13 0 1033,5 0-1033,20 0 0,13-3 0,-1 3 0,-1-3 0,1 3 0,0 0 0,0 0 0,-16 0 0,-19 0 0,6 0 0,1 0 0,22 0 0,14 0 0,2 3 0,0 8 0,6 6 0,-7 8 0,-6 39 0,8-16 0,-11 19 0,3 24 0,1-14 0,3-16 0,0 3 0,1-1 0,0-2 0,0-10 0,1 0 0,1 13 0,1-3 0,-7 1 0,13 0 0,-3-25 0,4 28 0,0-17 0,0 46 0,0-56 0,0 8 0,0-25 0,0-7 0,0-6 0,0 6 0,2-2 0,3 12 0,1 11 0,-1 5 0,2 4 0,-3 9 0,1-17 0,-1 11 0,-4-21 0,4 1 0,-3 10 0,3-17 0,-4 6 0,3-23 0,15 0 0,0-3 0,27 0 0,4 5 0,10 5 0,27 9 0,17 4 0,-28-8 0,12 2 0,5 0 0,-4 0 0,-9-1-829,1 2 0,-8-1 1,4 0 828,6 0 0,9 2 0,-10-3 0,-30-8 0,-33-7 0,-6 1 0,-2-2 0,30 0 0,-23 0 0,24 0 0,-32 0 0,-3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02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8 271 24575,'-3'16'0,"0"5"0,1 48 0,4 21 0,12 2 0,0 2 0,-11 5 0,1-2 0,12-15 0,-1-15 0,-12-28 0,1-10 0,-2 1 0,-2-6 0,4 6 0,0 12 0,0-9 0,-1-5 0,0-19 0,-3 0 0,3 6 0,1 4 0,-3-2 0,3 6 0,-4-9 0,3-2 0,0-7 0,6-5 0,3 0 0,7 0 0,-6 0 0,63 0 0,-7 9 0,-2-6 0,15 1 0,0 1 0,-3 4 0,0 3 0,8-3 0,-8-4 0,8-2 0,4-1 0,-4 0 0,-6 1-251,9 4 0,-8 0 0,10-1 251,-2-5 0,12 0 0,3-2 0,-7 0 0,-17 1-1314,1 0 0,-3 0 1314,-8-1 0,10 1 0,1 0 0,-7 1 0,-1 2 0,-6 1 0,-2-1 0,15-2 0,2 0 0,-4 5 0,6 2 0,-2-1-359,-11-3 1,-2 0 0,4 0 358,18 4 0,5 0 0,5-1-1327,-8-3 0,6-1 0,0 0 0,-6 0 1327,5 1 0,-5-1 0,0 0 0,6-2 0,-1-1 0,-13-1-168,-18 1 1,-7 0 167,-1 0 0,8 0 0,10 2 0,16 0 0,1 0 0,-12 1 0,3 2 0,1 0 0,5-1 0,16 0 0,-2 0 0,-19 2 0,-22 3 0,-3 0 0,12-3 0,8 0 0,-6-1 0,-6 1 0,4-1 0,0 0 0,12 0 0,0-1 0,-14-1 0,-10-2 0,0-1 0,11 4 0,13 1 0,-1-1 0,-17 0 0,24-2 0,-25 0 0,10 2 0,-9-2 0,30-2 0,-12 0 0,0 0 0,9 8 718,-17-7 1,4 0-719,-17 3 0,3-1 0,8-2 0,8-1 0,-10-1 0,-11 1 0,-3 0 396,29 0 1,-16 0-397,-54 0 6246,10 0-6246,-7 0 0,37 0 0,7 0 0,-9 0 675,8 0 1,-9 0-676,-40 0 272,-8 0-272,4 0 0,-5 0 0,4 0 0,-5 0 0,3 0 0,-2 0 0,4 0 0,-4 0 0,2-2 0,-3 1 0,-3-4 0,5-4 0,-7-1 0,19-53 0,-11 19 0,9-29 0,0-2 0,-7 23 0,4-31 0,-3-5 0,-11 11 0,2-6 0,0-3 0,-3-8 0,0 13 0,0 6 0,0 26 0,0-29 0,0-2 0,8 17 0,-7 5 0,0 1 0,7-1 0,-8 17 0,0 21 0,0 3 0,0 11 0,0-3 0,0 3 0,-3-11 0,2 9 0,-4-3 0,2 8 0,-6 3 0,0 0 0,-10 0 0,-1 0 0,-56 0 0,5 0 0,8 0 0,-17 1 0,-5-1 0,10-1 0,-15-4 0,1 0-337,-3 4 1,-8 1 0,3-1 336,14-2 0,2-1 0,3 1 0,-15 3 0,-6 0 0,11 0 0,-11 0 0,-1 0 0,10 0 0,14 0 0,6 0 0,-4 0 0,-5 0 0,-7 1 0,2-1 0,10-1 0,-10-3 0,7 0-284,-15 3 0,-1 1 284,-2-4 0,-1 0 0,28 3 0,0 2 0,3-1 0,-16 0 0,3 0-505,-10 0 0,6 0 505,-4 0 0,27 0 0,-9 0 0,-22-2 0,-13-2 0,8 1 0,5 2 0,-2 0 0,12-1 0,-12 0 0,4-1 0,16 2 0,20 1 0,3 0 463,-35 0 1,-2 0-464,22-4 0,-2 0 0,-12 3 0,-8 1 0,5-1 0,6-3 0,-3 1 0,-1 2 0,-11 1 0,1 0 0,15 1 283,14-1 0,2 0-283,-12 0 0,-14 0 0,0 1 0,15-2 0,14-2 0,2-1 0,-18 3 0,-8 2 0,6-2 0,11-2 0,1 0 0,-35 2 0,-6 2 0,36-1 0,-1 0 0,-1 0 0,-8-3 0,-3 0 0,5 1 0,-4 1 0,0 0 0,8-1 0,-4-1 0,12 0 0,-10 3 547,-5 1 0,-2-2-547,-11-2 0,8 2 0,0 1 0,-14-4 0,22 3 0,6 2 0,20-1 0,-30 0 0,54 0 0,-54 0 0,58 0 0,-41 0 0,45 0 0,-12 2 0,8-1 0,-5 2 0,14-3 0,-35 4 0,29-3 0,-32 2 0,30 0 0,-6 0 0,9 1 0,-11 1 0,15-4 0,-34 5 0,21-5 0,-9 3 0,11-1 0,9-2 0,-6 1 0,2 1 0,5-2 0,-4 4 0,10-4 0,-10 4 0,7-4 0,-2 1 0,3-2 0,6 3 0,0 3 0,3 14 0,0-8 0,0 10 0,0-18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21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2447 24575,'9'-13'0,"2"-1"0,3-4 0,1-3 0,2-2 0,16-14 0,16 3 0,-8 3 0,7-5 0,15-3 0,10-5 0,0 0 0,-2 0 0,0-1 0,0 0-789,7-5 1,0-1-1,-4 4 789,6-2 0,-5 3 0,-12-1 0,2 0-219,15 2 0,3-2 219,-26 9 0,-1-3 0,2 2 0,3 3 0,2 1 0,-5 1 0,-2-3 0,-1-2 0,3-1 0,5-4 0,-2 3 0,6-4 0,3-2 0,-10 5 0,6-7 0,0 0 0,-6 8 0,6 0 0,2 2 0,-7 3 0,8-5 0,1 1 0,-9 8 0,0 7 0,2 1 0,21-11 0,10-7 0,-3 4 0,-24 12 0,-3 3 0,0-1 0,5-3 0,0-1 0,1 0 0,0 0 0,-1 0 0,-1 3 0,18-3 0,-1 5 0,-21 8 0,2 1 0,5 1 0,10 0 0,8 1 0,2 1 0,-4 1 0,10 1 0,-2 2 0,2-1-231,-12 0 0,2-1 0,0 1 0,-5 2 231,2 2 0,-4 1 0,-7 2 0,-2 0 0,-6 2 0,-5-2 0,4 2 0,35 2 0,1 3 0,-36-1 0,0 1 0,3-2 0,5-1 0,-2 2 0,22 7 0,-10 0 0,-8-5 0,-16 2 0,-1 2 0,19 10 0,-24 0 1094,10 1 0,8 3-1094,3 2 0,-2 0 0,-13-2 0,-1-1 234,8 1 1,-10-4-235,-24-4 1071,-16-5-1071,-7-4 0,5 4 0,21 13 0,-8-1 0,15 7 0,-25-10 0,5 12 0,-16-9 0,12 11 0,-11-6 0,14 10 0,-1 6 0,-2-9 0,0 32 0,-9-40 0,-4 30 0,3-40 0,-6 1 0,1-12 0,-2 16 0,0 13 0,-6 13 0,5-2 0,-6-7 0,-3 11 0,5-25 0,-10 30 0,4-23 0,0 0 0,-4 2 0,6-12 0,0-4 0,0 7 0,5-12 0,-4 8 0,5-10 0,-3 9 0,-4 19 0,3-17 0,-3 18 0,4-20 0,-1 10 0,3-8 0,0-1 0,2-8 0,1-2 0,-4 6 0,-3 17 0,4-18 0,-3 15 0,5-28 0,-2-2 0,-7-10 0,4-2 0,-7-5 0,2 3 0,2 0 0,-7 0 0,7 0 0,-7-3 0,7 5 0,-10-12 0,12 11 0,-11-15 0,11 16 0,-8-10 0,3 5 0,-2-1 0,0-4 0,3 7 0,13 12 0,4 5 0,21 17 0,3 3 0,-6-5 0,14 15 0,-25-16 0,16 10 0,-15-15 0,2-2 0,-6-5 0,0-2 0,-3 1 0,0-2 0,0 1 0,5 6 0,-1-2 0,5 4 0,-6-4 0,0-2 0,-3-2 0,0-2 0,0-2 0,0 3 0,0-2 0,0 4 0,5-4 0,-3 1 0,23-4 0,-11 1 0,25-7 0,-23 7 0,7-10 0,-13 7 0,12-10 0,-10 7 0,19-9 0,-10 8 0,16-10 0,-15 9 0,0-8 0,-16 10 0,-3-1 0,3 4 0,-8-1 0,4 4 0,-5-4 0,8 2 0,2-6 0,5 2 0,-5-1 0,1 2 0,-8 0 0,6 0 0,-8 2 0,1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4:10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374 2022 24575,'22'6'0,"-4"1"0,19-3 0,19 0 0,19 1 0,0-2 0,-5-1 0,0-2 0,1 0 0,9 2 0,2 1 0,-6-2 0,16 1 0,-28-5 0,-56-2 0,3 4 0,-1-1 0,5-1 0,0 0 0,-6-1 0,0 2 0,0 2 0,-3-3 0,3 2 0,0-1 0,0 2 0,-2-3 0,-2 0 0,-5-3 0,0 0 0,0 0 0,-3-14 0,0 8 0,-19-80 0,11 56 0,-7-44 0,0-7 0,2 15 0,4 8 0,-1-13 0,-1 5 0,1 8 0,0-1 0,-2-9 0,-3-7 0,0 3 0,-8-11 0,-1 1 0,8 21 0,0-1 0,0 2 0,-11-28 0,2 5 0,11 21 0,2 4 0,3 8 0,1 5 0,2-15 0,4 25 0,1 10 0,4 6 0,0 13 0,0-10 0,3 15 0,-2-7 0,1 7 0,-7 1 0,-2 3 0,-11 3 0,-27 4 0,-1 4 0,-19 10 0,-1 3 0,7 2 0,-15 11 0,4 1 0,33-15 0,-33 23 0,52-35 0,1 1 0,3-1 0,-5-1 0,0 2 0,-4 2 0,13 1 0,-1 1 0,5 11 0,-4 38 0,-2 4 0,3 10 0,0 18 0,1-9 0,2-16 0,0 0 0,-3 13 0,0 10 0,1-11 0,3-15 0,1-5 0,-4 11 0,-1-1 0,4-15 0,-1 1 0,-12 31 0,-1-6 0,5-19 0,-7 8 0,2-7 0,12-36 0,-5 23 0,11-33 0,-6 7 0,6 7 0,-3-5 0,4-4 0,-2-16 0,1-2 0,-2-5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4:1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904 1774 24575,'5'3'0,"2"3"0,23 2 0,-7 1 0,28 6 0,42 3 0,-11-1 0,-30-10 0,-3 0 0,5 1 0,-23-8 0,-2 0 0,39 0 0,-15 0 0,45 0 0,-43 3 0,0 1 0,3 0 0,-2 0 0,37 6 0,-31-4 0,-47-6 0,4 0 0,5 0 0,-3 0 0,-5 0 0,-8-3 0,-5 0 0,-3-6 0,0 0 0,0-3 0,-4-18 0,0 13 0,0-33 0,-5-36 0,7-9 0,5 29 0,1-8 0,0 6 0,2 8 0,0 0 0,5-20 0,1-10 0,-2 16 0,1-5 0,-4 13 0,0-10 0,-3 13 0,-3 4 0,1-20 0,0 3 0,-2 30 0,0-45 0,0 74 0,0-28 0,0 30 0,-5-11 0,1 16 0,-5 2 0,-2 2 0,-6 2 0,-5 0 0,-56-21 0,-1 2 0,1 2 0,-9-3 0,-6-1 0,-3 1-178,28 12 0,-2 2 0,1-1 178,-3-4 0,1-1 0,0 3 0,0 7 0,0 4 0,2-1 0,-25-5 0,-3 1 0,5 6 0,-5 1 0,9 1 0,10-1 0,4 0 0,-30 0 0,13 0 0,33 0 0,5 3 0,24-3 0,17 6 0,10 0 534,4 0-534,3 12 0,10 11 0,-2 14 0,4 14 0,0 4 0,0 10 0,-2 4 0,2 17 0,-2-11 0,-4-25 0,-1 3 0,1 18 0,0 18 0,0 0 0,-1-17 0,0-16 0,-1-4 0,-2 12 0,-2 7 0,0-14 0,1 5 0,-6 7 0,4-17 0,-3 11 0,3-46 0,-1 17 0,-3-28 0,3 13 0,-3 5 0,6 36 0,0-7 0,4 6 0,-3-39 0,2-15 0,0-11 0,9 0 0,-4 0 0,23 0 0,-12-3 0,8 3 0,-9-3 0,-12 0 0,0 3 0,-3-3 0,-3 3 0,0 0 0,-3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8:53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61 24575,'-3'4'0,"-8"14"0,0-8 0,-9 19 0,-8 25 0,12-20 0,-3 31 0,20-45 0,10 8 0,-4-17 0,10 3 0,-10-8 0,7 0 0,-2 5 0,-2-4 0,10 10 0,-12-7 0,6 2 0,-3-3 0,-1-3 0,10 3 0,-1-3 0,2 3 0,5-3 0,-12 0 0,12 1 0,-3-3 0,40 4 0,-10-7 0,19 3 0,-41-4 0,-10-3 0,-13 2 0,-1-7 0,5 2 0,2-9 0,2-1 0,-4-2 0,0 6 0,-9-5 0,0 7 0,-3-13 0,0 7 0,-4-17 0,0 16 0,-8-18 0,7 23 0,-8-10 0,0 7 0,-5-1 0,-13-6 0,-7-4 0,-22-7 0,-15-5 0,-9-3 0,21 21 0,12 3 0,13 17 0,-5 3 0,1 5 0,-6 14 0,0 5 0,7-1 0,-4 5 0,0 2 0,-5 12 0,18-13 0,-6 13 0,26-26 0,4 1 0,2-3 0,3-2 0,3-3 0,0 3 0,0 2 0,3-3 0,3 3 0,1-5 0,5 7 0,3 0 0,12 8 0,-1-5 0,6 1 0,20 7 0,-7-5 0,4 0 0,31 11 0,-15-7 0,-1-2 0,11-5 0,-3-2 0,1-1 0,-3-4 0,-15-4 0,-7-3 0,-28-8 0,8-8 0,-13 1 0,7-16 0,-14 2 0,4-24 0,-12 14 0,0-18 0,0 28 0,-7-3 0,4 7 0,-9-3 0,5 1 0,-27-27 0,17 22 0,-19-20 0,24 28 0,0 8 0,9 5 0,0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9:16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0 24575,'0'84'0,"0"-15"0,0 3 0,0-11 0,0-1 0,0 6 0,0-3 0,0 23 0,0-56 0,0-7 0,0-2 0,-3 6 0,2-3 0,-1-5 0,2-4 0,0-3 0,-3-12 0,0-1 0,-3-7 0,-6-4 0,2-1 0,-5-4 0,3 7 0,3-4 0,-5 4 0,4 4 0,1-2 0,1 4 0,4-2 0,-7-2 0,1 1 0,-5-4 0,3 4 0,0 1 0,3 1 0,-2 4 0,4-4 0,-2 4 0,3-2 0,3 6 0,8 8 0,0 0 0,9 6 0,1-2 0,-2-2 0,11 4 0,-11-4 0,36 24 0,-26-19 0,22 16 0,-29-22 0,-2-7 0,-4-3 0,-2-9 0,4-4 0,11-12 0,2 2 0,13-10 0,7 3 0,-15 11 0,11-9 0,-30 19 0,3-4 0,-14 10 0,-3 2 0,-4 5 0,-4 0 0,-4 5 0,-10 4 0,2-2 0,-7 4 0,14-8 0,2-2 0,0 4 0,4-10 0,-2 7 0,0-2 0,3 1 0,-1-1 0,-1-1 0,7-2 0,-4 1 0,5-2 0,-3-4 0,0 1 0,-3-4 0,-26-16 0,9 10 0,-13-13 0,8 13 0,16 4 0,-8-3 0,13 4 0,2 3 0,2 0 0,0 0 0,-3 0 0,2 0 0,-1 0 0,2 0 0,-6 0 0,5-3 0,-4 3 0,5-3 0,-1 6 0,1-3 0,3 0 0,-2 3 0,4-3 0,-2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13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0 24575,'0'6'0,"0"3"0,0 36 0,-4-18 0,3 22 0,-3-11 0,-6 47 0,4-25 0,-5 9 0,0 2 0,5-4 0,-4 16 0,10-28 0,0-22 0,-3-3 0,2-1 0,-1-7 0,2-4 0,0 0 0,2 3 0,-1 0 0,6 20 0,-6 0 0,3 5 0,-4-1 0,0 0 0,0-19 0,0 3 0,2-14 0,-1 1 0,2 5 0,-3-3 0,6 22 0,-5-16 0,6 16 0,-7-27 0,2-2 0,-1-5 0,2 3 0,-3-3 0,0 37 0,6-6 0,-1 48 0,3-44 0,-5 5 0,-3-46 0,3-4 0,-2-2 0,2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1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24575,'0'6'0,"4"9"0,1 15 0,0-1 0,5 22 0,-1 30 0,5-15 0,0 6 0,0 0 0,3-4 0,-2-11 0,0-5 0,-4-15 0,-1-5 0,-5-23 0,-4 0 0,7 8 0,-7-3 0,10 19 0,-7-4 0,5 0 0,-2 20 0,-1-31 0,-1 17 0,0-6 0,0 10 0,2 2 0,-2-5 0,2-15 0,-6 0 0,1-7 0,1 28 0,-2-27 0,1 22 0,-2-27 0,0 10 0,0-10 0,0 14 0,0 4 0,0-6 0,0 5 0,0-4 0,0-8 0,0 9 0,0-14 0,0 4 0,0-2 0,0 4 0,0-4 0,0-4 0,0-2 0,0 15 0,0 16 0,0-2 0,0 1 0,0-27 0,0-10 0,6-8 0,-5 5 0,4-1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17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24575,'6'50'0,"-5"-12"0,12 20 0,-5-14 0,-1 4 0,6 30 0,-8-42 0,3 28 0,-1-37 0,-6 5 0,7-4 0,-4 14 0,1-7 0,0 19 0,-4-18 0,5 30 0,-5-34 0,3 19 0,0-11 0,-3-9 0,7 10 0,-7-10 0,5-9 0,-5 8 0,2-11 0,-1 13 0,-1-7 0,2 7 0,-3-11 0,0-2 0,0 3 0,0 24 0,0-13 0,0 13 0,2-16 0,-1-7 0,2 3 0,-3 2 0,0-11 0,0 6 0,0-10 0,0-2 0,2-7 0,-1 1 0,2-2 0,-3 6 0,0 0 0,0 1 0,0-2 0,0-2 0,0-2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1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727 2108 24575,'-17'0'0,"6"0"0,-9 0 0,-23-9 0,13 1 0,-35-9 0,-2 2 0,-2 1 0,-23-6 0,3 6 0,6 0 0,30 3 0,1 4 0,46-2 0,3 2 0,0-10 0,1 6 0,1-41 0,-2 32 0,-1-32 0,1-11 0,2 14 0,0-3 0,-2-17 0,0-10 0,1 6 0,2 5 0,0 4 0,0-18 0,0 6 0,0 9 0,4 21 0,-3-6 0,12-4 0,6-40 0,-6 24 0,-5 19 0,0 5 0,-4 6 0,1-24 0,0 22 0,-1-17 0,-4 32 0,0-10 0,0 16 0,0 0 0,0 4 0,0-13 0,6-7 0,-5 5 0,10-9 0,-7 16 0,4-2 0,-3 7 0,0 11 0,-2 5 0,3 0 0,3 0 0,6 0 0,3-3 0,13 2 0,-4 1 0,18-3 0,9 8 0,-14-5 0,36 6 0,-9 0 0,22 0 0,-18 3 0,2 1 0,-13-3 0,3 0 0,4 2 0,6 0 0,-8-1 0,32-2 0,-28-1 0,9 1 0,-15 1 0,-8 5 0,7-1 0,23 1 0,12 0 0,-2 1 0,-17-1 0,12 6 0,0 0 0,-11-5 0,15 1 0,3-1 0,-7 0 0,-19-1 0,-13 0 0,-8-2 0,11-1 0,-15-2 0,-36-1 0,-1 0 0,-3 0 0,-3 3 0,0 0 0,-9 9 0,2-2 0,-6 11 0,3 4 0,-4 16 0,-14 35 0,10-26 0,-12 25 0,22-53 0,-2 5 0,4-15 0,3 2 0,-3 17 0,3 7 0,-3 8 0,-1 11 0,0-16 0,-4 16 0,1 3 0,2-10 0,-6 14 0,10 8 0,-2-12 0,3 24 0,0-35 0,0 1 0,-3-17 0,2 1 0,-1-5 0,-5 67 0,5-37 0,-1-5 0,0 2 0,-4 25 0,3-38 0,-3 13 0,5-41 0,-1-2 0,2 12 0,-1-10 0,2 13 0,-3-17 0,2 3 0,-1-3 0,2-1 0,0 5 0,0-3 0,0 17 0,0-13 0,0 16 0,-3-25 0,0 1 0,-6-8 0,-3 0 0,-3 0 0,-1 0 0,4 0 0,4 0 0,4 0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0:29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46 612 24575,'0'55'0,"0"-1"0,0 39 0,-1-13 0,2 12 0,0-16 0,2 9 0,0 0 0,-1-9 0,-1 12 0,0 0-638,2-14 1,2 7 0,0 0 0,0-5 637,1-3 0,1-4 0,0-5 0,4 3 0,0 0 0,-1 3 0,0 5 0,-1-2 212,1 14 0,-1-1-212,1 6 0,0 7 0,-3-5 0,-1 8 0,0-7 0,0 3 0,-2-1-568,0-1 1,-2 6 0,1-14 567,0-30 0,0-2 0,-2 15 0,-1 9 0,1-6 0,2-4 0,0 3 0,0 12 0,0 9 0,0-10 0,-1-15 0,2-5 572,0 26 0,1-13-572,3-39 0,-7 26 0,-1 1 0,4-14 140,-4 24 1,0 2-141,0-13 1201,0 2 0,0 4-1201,0-18 0,0-2 0,0 40 0,0-29 0,0-42 0,0-5 0,0-4 0,0 13 0,0-10 0,0 16 0,0-6 0,0 4 0,3-7 0,0-10 0,6-10 0,12 0 0,13 6 0,39-4 0,15 11 0,-4-8 0,7-1 0,-22 0 0,4 0 0,17 1 0,10 1 0,-7-1 0,-11-4 0,3 0 0,-9 1 0,11 1 0,-1-1 0,-12 0 0,-3-2 0,-1 0 0,20 0 0,10 0 0,-14 0 0,-32-1 0,-4 2 0,27 2 0,6 1 0,-18 0 0,1-1 0,6 2-996,2 2 1,5 1 0,1 0 0,-4-1 995,4-1 0,-4-2 0,6 1-497,11 1 1,11 0 0,-8-1 0,-24-2 496,-10-3-272,0 0 1,14 0 0,-14 0 271,0 0 0,3 5 0,13 2 0,-11-1 0,15-2 0,-7 6 0,-8-2 0,-35-8 0,0 0 3305,-3 0-3305,-8 0 2325,-10 0-2325,-2 0 1150,3 0-1150,1 0 0,8 0 0,24 6 0,-13-1 0,38 12 0,-33-11 0,32 7 0,-41-12 0,12 2 0,-33-3 0,1 3 0,-2-2 0,3 1 0,-2 1 0,2-2 0,11 1 0,12 2 0,3-3 0,10 6 0,-5-2 0,0 2 0,-1-2 0,-2 3 0,1-3 0,19 2 0,-22 1 0,17-1 0,-37 2 0,10-1 0,-13-2 0,-6-6 0,-4-3 0,1-4 0,0-7 0,1-28 0,-2-8 0,1-21 0,0-22 0,-1 8 0,-1 14 0,0-4-786,1-5 1,0-14-1,0-1 1,-1 15 785,0 3 0,-2 6 0,1-12 0,0 0-52,0 2 1,0 2 51,1 12 0,-2-6 0,-1 5 0,-2-10 0,-1-2 0,0 3 0,-1-11 0,0 2 0,-2-1 0,-1-7 0,-1-2 0,-1-2 0,1 10 0,-1-5 0,-1 3 0,2 11 0,-2-5 0,0 1 0,4 7 0,0-12 0,-1 4 0,2 18 0,-6-9 0,7 6 0,1-13 0,1 15 0,-2 2 0,-1-6 0,0-4 0,2 22 0,1-1 0,0-28 0,0-7 0,-4-6 0,0-7 0,5 26 0,1-7 0,0 0 0,-1 10 0,-6-14 0,0 5 1561,4-16 1,0 9-1562,-9 12 0,13 31 0,-5-9 122,6-8-122,0 40 0,0-69 0,-4 64 0,3-59 0,-3 56 0,1-17 0,3 30 0,-6-4 0,6 15 0,-3-9 0,3 8 0,0-24 0,0 13 0,0-26 0,0 22 0,0-32 0,0 36 0,0-30 0,0 37 0,0-10 0,0 16 0,-3-6 0,3 6 0,-6 0 0,6 0 0,-6 6 0,-3-3 0,-7 3 0,-50-3 0,35 0 0,-24 1 0,-11 0 0,8-3 0,-8-1 0,-14 3 0,-18 1 0,-4 0 0,9-2 0,6-2 0,5-2 0,-13 1-970,9 2 1,-14 1 0,-9-1 0,-3 1 0,4-1 0,10 0 0,16 0 969,0-3 0,15 0 0,-10 1 0,-13 1 0,-15 1 0,-4 0 0,8 1 0,17 0-159,-2-1 0,9 2 159,6 3 0,-3 0 0,0 0 0,3 0 0,0 0 0,-4 0 0,-1 2 0,-6-1 0,1 1 0,5 1 0,2 0 0,4 1 0,-1 1 0,-13 0 0,-2 1 0,9 0 0,7 1 0,3 2 0,-24 12 0,5 2 0,-7-7 0,-1 10 0,11-1 0,54-15 0,-38 11 0,40-10 6627,0-3-6627,-3 3 475,-2-2-475,3 0 0,-20 3 0,26-7 0,-9 0 0,17-2 0,-18 3 0,17-2 0,-10-2 0,12 1 0,4-2 0,-14 5 0,10-2 0,-7 3 0,11-4 0,1 8 0,7-4 0,2 8 0,0 6 0,2-6 0,2 16 0,-1-16 0,0 8 0,-3-11 0,2 0 0,-1-3 0,2 0 0,-3 0 0,0-3 0,0 3 0,2-6 0,-1 0 0,2-3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0:31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13 24575,'-6'0'0,"0"-3"0,-3 3 0,3-3 0,-3 3 0,3-3 0,0 3 0,-5-3 0,-2 3 0,-13 5 0,11-3 0,-7 3 0,10 0 0,-11 7 0,8 2 0,-4 0 0,13-2 0,-6 0 0,2 6 0,-4 8 0,4 0 0,4-2 0,4-4 0,2-2 0,0 1 0,2 1 0,-1-2 0,7 3 0,4 8 0,-1-8 0,5 4 0,-4-10 0,4 0 0,-1-2 0,10 4 0,-3-12 0,11 5 0,-7-9 0,19 2 0,-25-3 0,22 0 0,-33 0 0,8 0 0,-9 0 0,-1 0 0,-1 0 0,-3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0:37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24575,'3'4'0,"-2"1"0,1-1 0,-2 4 0,3 2 0,-2 19 0,1-7 0,4 26 0,1 5 0,2 2 0,0-2 0,0-3 0,-2-14 0,0 1 0,-6-23 0,8 35 0,-7-23 0,4 22 0,-6-31 0,0-8 0,0-10 0,0-8 0,0-12 0,0 0 0,0-16 0,0-16 0,-4-34 0,3 30 0,-5-15 0,5 61 0,-2-5 0,3 6 0,0 1 0,0-13 0,0 13 0,0-13 0,0 12 0,0 1 0,0 0 0,0 3 0,0 0 0,0 0 0,0 0 0,0 0 0,3 3 0,0 0 0,3 3 0,0 0 0,0 0 0,14 0 0,-8 0 0,16 0 0,-18 0 0,4 3 0,-5-3 0,8 14 0,-5-9 0,18 22 0,-21-14 0,13 9 0,-10-4 0,6 8 0,-4-5 0,2 12 0,-9-21 0,2 15 0,-6-18 0,0 10 0,-3-7 0,0-2 0,0 4 0,0-2 0,-3-2 0,2 7 0,-4-7 0,2 10 0,-3-7 0,-6 7 0,5-7 0,-10 12 0,10-13 0,-7 13 0,7-17 0,-7 6 0,10-8 0,-10 6 0,13-6 0,-12 6 0,5-6 0,-9 8 0,7-6 0,-2 3 0,6-8 0,3 3 0,-2-6 0,-1 8 0,2-4 0,-2 2 0,6-3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0:39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24575,'3'18'0,"0"2"0,-3 57 0,0-25 0,0 21 0,0-30 0,0-21 0,0 10 0,0-1 0,0-4 0,0 10 0,0-9 0,0-2 0,0 0 0,0-16 0,0 4 0,0-2 0,0-2 0,0 4 0,0 1 0,3-5 0,-3 1 0,3-5 0,0-2 0,0-2 0,6-2 0,0 0 0,3 0 0,3 0 0,4 0 0,40 0 0,-23 0 0,17 0 0,-1 0 0,-21 0 0,40 0 0,-56 0 0,13 0 0,-17-2 0,5 1 0,-12-4 0,2 4 0,-6-2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0:42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15 174 24575,'0'9'0,"0"9"0,0 3 0,-6 21 0,4 26 0,-4-6 0,6-8 0,0-1 0,0 15 0,0 16 0,0-36 0,0-14 0,0-11 0,0-12 0,0 3 0,0-5 0,0-3 0,0 3 0,0-3 0,0 0 0,0 3 0,0-20 0,0 8 0,0-18 0,0 2 0,0-14 0,2-17 0,2-6 0,6-29 0,-3-8 0,0 3 0,2 26 0,0-29 0,-8 79 0,11-13 0,-10 8 0,10-7 0,-4 6 0,8 0 0,3-4 0,4 4 0,-7 4 0,4 4 0,-13 4 0,15 7 0,-14-1 0,18 10 0,-16-4 0,10 7 0,-13-1 0,4 19 0,-7-13 0,-2 19 0,-5-10 0,-6 11 0,0-11 0,-13 16 0,13-31 0,-7 12 0,4-11 0,-6 5 0,4-3 0,-8 6 0,15-11 0,-5 6 0,9-8 0,-2 0 0,1 2 0,-4-1 0,1 5 0,-4 3 0,4-5 0,6-1 0,5-7 0,8-2 0,3 0 0,-2 0 0,9 0 0,-10 0 0,10 3 0,-15-2 0,7 7 0,-4-4 0,4 7 0,-1-4 0,2 9 0,-6-8 0,-3 14 0,-3-14 0,-3 9 0,-3-5 0,-3 17 0,2-10 0,-4 11 0,7-20 0,-4 15 0,2-16 0,-3 19 0,0-20 0,-3 8 0,2-9 0,-7 7 0,7-4 0,-7 2 0,4-1 0,-7 1 0,4-1 0,-2 0 0,-2-2 0,4 0 0,-2 0 0,3 0 0,6-6 0,0 3 0,0-6 0,3 3 0,0-3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05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169 545 24575,'0'35'0,"0"-7"0,0-9 0,-2-7 0,-2 8 0,-2-11 0,0 0 0,0-6 0,0 0 0,-4-21 0,3 9 0,-4-21 0,-7-18 0,-1-1 0,7 13 0,-12-21 0,2 1 0,19 23 0,-10-28 0,13 6 0,3 9 0,0 2 0,11 8 0,0 3 0,7 3 0,-3 13 0,0 8 0,-6 3 0,2 0 0,-2 6 0,4-3 0,-4 3 0,0 0 0,-9 3 0,5 3 0,-4 0 0,5 6 0,-3-8 0,0 4 0,0-5 0,0 3 0,-3-3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06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0 24575,'-6'6'0,"-3"0"0,3 0 0,-3-2 0,3 1 0,3-2 0,5 1 0,5-2 0,10-2 0,-3 0 0,0 0 0,-2 0 0,15 0 0,25 0 0,-13 0 0,17 0 0,-45 0 0,3-2 0,-9 1 0,-4-2 0,2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24575,'0'12'0,"2"5"0,3 6 0,2 3 0,11 16 0,10 31 0,-4-9 0,12 22 0,-19-31 0,1-13 0,-9-3 0,-3-14 0,-2-2 0,5 5 0,1 1 0,0-3 0,4 21 0,-7-31 0,6 36 0,-8-41 0,7 25 0,-11-27 0,7 10 0,-7-12 0,1-1 0,-2-3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24575,'2'4'0,"7"1"0,7 4 0,33 18 0,3-1 0,7 3 0,4 6 0,2 1-399,4-3 1,6 0 398,-1 0 0,7 2 0,-3-3 0,-15-7 0,-2-3 0,8 4 0,4 0 0,11 4 0,2 2 0,-2-1 0,-8-3 0,1 2 0,-7-2 0,5 1 0,5 2 0,7 1 0,-3-1 0,-16-5 0,-17-5 0,-4-2 0,27 11 0,-5-3 0,-21-12 6,5 7 0,0 0-6,-3-6 0,9 2 0,15 4 0,-7-4 0,-11-6 0,-1-1 0,39 15 0,4-1 0,-13-9 0,-7-1 0,-27-1 0,0 0 0,23-4 0,2 0 0,-20 2 0,-2 1 0,1-7 0,8 1 0,16 5 0,17 4 0,3 0 0,-10-2 0,-16-3 0,-6-3 0,6 2-326,10 2 0,9 1 0,0 0 1,-5-1 325,4-1 0,-6-1 0,-3 0 0,14 6 0,4-2 0,-15-4 0,11-2 0,-1 0 0,-10 0 0,9 2 0,-6-1 0,3-3 0,-1-2 0,-9-4 0,-8 0 0,12 0 0,-16 0 0,12 0 0,-2 0 0,19 0 0,-3 0 0,-3 0 0,-2 0 277,-5 0 1,-3 0-278,-13 0 0,-2 0 0,7-4 0,-1 0 0,-7 3 0,4 0 0,15-3 0,10-1 0,-11-1 0,-18 1 0,-1 0 0,8 2 0,7 1 0,-4-3 0,15-7 0,-2-2 0,-21 4 0,2 0 0,-2 0 0,18-4 0,0-2 0,17-7 0,-12 2 0,-26 5 178,26-14-178,-49 10 0,-4-5 0,-16 4 1355,5-9-1355,23-34 0,-22 29 0,16-21 0,-35 38 0,3 2 0,-1-6 0,7 1 0,-6 0 0,24-24 0,-20 14 0,14-11 0,-23 26 0,-1 2 0,3 1 0,7-22 0,-8 18 0,7-14 0,-12 22 0,3-1 0,0-1 0,0 2 0,0-3 0,4-24 0,-3 18 0,3-15 0,-4 19 0,-3 4 0,0-2 0,-3-2 0,0 7 0,0-7 0,3 2 0,-3 2 0,3-4 0,-3 7 0,-3 4 0,0 1 0,-8 13 0,1-7 0,-5 10 0,3-7 0,-12 12 0,-2-4 0,-13 10 0,-6-2 0,11-2 0,6-8 0,16-2 0,12-10 0,23-5 0,3-4 0,20-10 0,-21 7 0,3-2 0,-12 4 0,0 3 0,7-6 0,-10 6 0,7-3 0,4 6 0,12-4 0,2 2 0,9-3 0,-23 4 0,3 1 0,-10 6 0,23 4 0,-16 0 0,11 0 0,-26-1 0,-3-6 0,0 6 0,-3-3 0,3 0 0,-6 3 0,6-6 0,-6 6 0,6-6 0,0 11 0,0-6 0,0 6 0,0-5 0,-6 0 0,6-3 0,-6 3 0,3-6 0,-3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27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1 963 24575,'6'0'0,"3"0"0,6 4 0,40 9 0,34 9 0,11 2 0,-12-3 0,-18-6 0,-5-2 0,9 3-1211,13 5 1,14 4 0,4 1-1,-4-1 1,-12-5 1210,-8-6 0,-10-3 0,4 3 0,15 7 0,4 2 0,1 0 0,-21-7 0,0 0 0,3-1 0,4 2 0,4 1 0,6 1 0,2 1 0,0-1 0,-4 0 0,8 1 0,-3 0 0,-1 0 0,3 0 0,-10-3 0,3 0 0,0 1 0,-3-2 0,-6-1-39,16 2 0,-7-3 0,4 2 39,-8-1 0,2 0 0,3 2 0,3-1 0,-1-1 0,4 0 0,3 0 0,-3 0 0,-5-1 0,0 0 0,-5-1 0,-2-1 0,1 2 0,4 0 0,0 1 0,0-1 0,-1 1 0,-5-2 0,1 0 0,-4 0 0,-8-2 0,8 3 0,1-1 0,-1-1 0,12 2 0,2-1 0,-8-1 0,-4 0 0,-6-2 0,-2-1 0,21-1 0,1-1 0,-13-1 0,5 1 0,-1-2 0,-4 0 0,0-2 0,-4-1 0,20-1 0,-1 1 0,-17 1 0,2 1 0,-2-2 0,-8-1 0,-3-1 0,-3-1 0,7 1 0,3 0 0,9 0 0,9 0 0,-6 0-264,2 0 1,0 0 263,-7 0 0,4 0 0,-3 0 0,11 1 0,2-2 0,-19-3 0,7-2 0,-1-1 0,-12 0 0,-4-2 0,-2-1 0,4-2 0,11-2 0,-1-1 0,-16 0 0,23-12 0,-8 4 0,2 0 0,-25 8 0,1 0 0,9-1 0,6-2 0,-4 1 0,8-5 0,-3 2 0,9 2 0,-6 0 0,12-20 4141,-50 15-4141,29-38 900,-19 11 1,0-5-901,-7 3 0,1-1 377,14-11 0,0-1-377,-8 5 0,-1 1 0,-1-1 0,-2 0 0,-9 8 0,1-4 0,3-4 0,3-6 0,-7 10 0,4-12 0,7-5 0,-5 8 0,-27 41 0,15-32 0,-22 39 0,7-12 0,-9 21 0,0 2 0,-2 0 0,1 0 0,2-15 0,24-57 0,-9 32 0,-1-10 0,2 0 0,2-2 0,1-4 0,-11 16 0,-5 25 0,-7 12 0,0-3 0,0 11 0,-14 2 0,-2 11 0,-6-2 0,-9 7 0,16-10 0,-21 10 0,21-10 0,-8 4 0,-3 2 0,6-3 0,-11 6 0,5-4 0,9-3 0,-3 0 0,11-5 0,2-2 0,25-11 0,-1-1 0,17-5 0,41-14 0,-48 17 0,51-18 0,-72 25 0,12-4 0,-18 6 0,3 2 0,-3 1 0,6 9 0,0-2 0,3 8 0,2 0 0,4 4 0,1 9 0,-4-11 0,-3-3 0,-9-9 0,0-2 0,-1 3 0,-1-2 0,2-2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40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2206 3909 24575,'6'0'0,"9"0"0,46 6 0,17 2 0,-19-6 0,4-1 0,-2 3 0,5 2 0,10-2 0,-2-3 0,10-1 0,6-1 0,3 0 0,-2 1 0,-5 1 0,-4 1 0,-3 2 0,-1 0 0,1 0 0,5 0-1064,3-2 0,5 0 0,2 0 0,-1-1 0,-3 2 0,-7 0 1064,5 1 0,-4 2 0,-6-1 0,-7-1 0,14 1 0,0-1-379,-12-3 1,8-1 0,1-1-1,-7 1 379,19 0 0,7 0 0,-25 0 0,14 1 0,8-1 0,-1 0 0,-6 0 0,-14-1 0,-5-2 0,-10-1 0,7 1 0,17 2 0,10 2 0,-1-1 0,-13-3-5,-3-5 0,-7-2 5,1 0 0,7 1 0,-10 1 0,9 1 0,2 0 0,-6 0 0,1 0 0,-4 0 0,4 1 0,1-1 0,6 0 0,0 0 0,-4 3 0,13 2 0,-4 2 0,-4-1 0,7-4 0,5 1 0,-8 2 0,13 2 0,0 0 0,-15 2 0,-6 2 0,0 0 0,-2-3 0,11-1 0,0 0 0,-12 1 0,2 4 0,-7-1 0,10-4 0,4 0 0,-13 0 0,4 0 0,-5 0 0,10 0 0,1 0 0,-5 0 0,6 0 0,2 0 0,9 0 0,1 0 0,-3 0 1355,-20 0 0,-3 0 0,5 0-1355,9 0 0,7 1 0,-1-1 0,-7-1 0,-10-2 0,-6 0 0,1 0 0,9 2 0,1 1 0,-3-1 0,7-3 0,2 0 0,-6 1 0,4 2 0,2-2 835,-4 0 0,1-1 0,4 0-835,-5 1 0,5 1 0,0 0 0,-1 0-494,-6-1 0,-2 0 0,0 1 0,0 0 494,2 1 0,-1 1 0,2 0 0,0 1 0,7 1 0,2 1 0,-1 0 0,-6-1 0,-1-1 0,-5-1 0,-2 1 0,28 5 0,-6-1 0,-18-5 0,-4 0 0,-7 0 0,3 0-452,26 0 1,8 0 451,-28-1 0,1 0 0,5 3 0,-9 1 0,4 1 0,1 2 0,0 0-366,1 0 0,-1 2 0,1 1 0,2 1 366,8 4 0,2 3 0,1 0 0,-2 1 0,-4-1 0,-1 0 0,0 0 0,-1 0 0,-2-2 0,0 0 0,-1-1 0,-1-2 0,17 1 0,-1-2 0,5-3 0,-6-3 0,6-2 0,-1-2 0,-9 0 0,-12 0 0,-6-2 0,3 1 0,23 3 0,5 0 0,-7 0 0,2-3 0,-3 2 0,-22 3 0,1 1 0,-2-1 0,17-4 0,-3 0 510,3 3 0,-9 0-510,-6-4 918,-21 0 1,5 0-919,6-4 0,10-1 0,3 4 0,12 1 0,3 0 0,-10-1 0,-14-2 0,-5 0 0,7 0-698,19 2 1,10 2-1,0-1 1,-10 0 697,-17 0 0,-7 0 0,8 0 0,2 2 0,8 0 0,5 0 0,0 1 0,-5-1-384,5 1 0,-3-1 0,1 1 0,8 1 384,-6-1 0,8 2 0,3-1 0,0 0 0,0 0 0,-6 0 0,1-1 0,-4-1 0,-2 1 0,1-1 0,4 0-224,-6 0 0,1 1 0,2-1 0,0 0 0,1-1 0,-1 0 224,1-1 0,2-2 0,0 0 0,0 0 0,-3 0 0,-2 0-689,1 1 0,-2 1 1,-2 0-1,0-1 1,0 1 688,1-2 0,0 0 0,0-1 0,-2 1 0,-1 0 0,11 2 0,-1 1 0,-2-1 0,-2-1 482,-12 0 0,-3-2 1,1 0-1,6 0-482,-2 0 0,7 0 0,4 0 0,-2-1 0,-4 1 0,-10-2 197,9-1 1,-9-2-1,3 1-197,0 2 0,6 1 0,-2 0 0,-7-2 415,23-7 0,-6 1-415,3 10 0,4 0 0,-10-5 0,4-3 0,-8 2 0,-5 6 0,-11-1 4793,20-7-4793,-68 3 378,-13 1-378,10-3 2729,-10 2-2729,7-7 686,-7 7-686,7-15 0,-9 8 0,9-18 0,-12 7 0,9-6 0,1-44 0,-1-17 0,-4 27 0,-1-2 0,0-5 0,0-6 0,1-6 0,-1-2 0,-1 2-376,-1 7 1,-1 1 0,-1 0 0,-2 0 375,0-3 0,-2-2 0,-1 3 0,-1 4 0,-2 0 0,-1 4 0,-1-2 0,-3-15 0,-3-4 0,-1 9 0,-5 5 0,-4 0 0,-5-14 0,-5-10 0,3 9 0,5 6 0,-1 2 0,-2 9 0,-4-4 0,1 0 0,-2-5 0,1 0 0,2 8 0,2 10 0,-1 1 0,-2-3 0,-3-5 0,3 7 0,1 5 0,3 8-9,-12-6 9,9 12 0,3 4 0,8 16 0,-23-11 0,12 17 0,-10 0 1500,-4 9-1500,-25 0 5,19 4 0,-10 1-5,-11 2 0,-15 0 0,-2 0 0,11 1 0,-9-2 0,-5 0-1061,5 4 1,-19-1-1,-6 1 1,6 0 0,18 1 1060,-6 1 0,1 0 0,19 0 0,-10 0 0,-6 0 0,0 0 0,5 0-523,-8 0 0,3 0 0,0 0 0,-4 0 523,8 0 0,-3 0 0,-2 0 0,1 0 0,-1 0 0,2 0 0,1 0 0,-2 0 0,-2 0 0,-6 0 0,14 0 0,-6 0 0,-5 0 0,-1 0 0,1 0 0,3 0 0,5 0 0,9 0-511,-15 0 0,13 0 0,-1 0 1,-11 0 510,12 0 0,-8 0 0,-7 0 0,-3-1 0,1 1 0,2 0 0,8 1 0,9-1 0,-10 2 0,12 0 0,1 1 0,-6 0 0,-9 1 0,-7 1 0,-1 0 0,0 0 0,4-1 0,-8 0 0,3-1 0,2 0 0,0 2 0,5 2 0,1 2 0,1 0 0,0-3 0,-1-4 0,0-2 0,1 0 0,3 0 0,11 3 0,2 0 0,0 0 0,-4-1 0,-2-1 0,-6-1 0,0 0 0,1 0 0,5-1 0,-17 1 0,6 0 0,-9 0 0,21 1 0,-8 1 0,-4 0 0,-1 0 0,3-1 0,6 1 0,-11-2 0,6 1 0,-1-1 0,-6 1 0,9 0 0,-5 1 0,-3 0 0,-1 0 0,1-1 0,3 0 0,-5 0 0,3-1 0,0 0 0,-1 0 0,-4-1 0,15 0 0,-3 0 0,-2 0 0,-1-1 0,1 0 0,2 0 0,3 1 0,-17-2 0,4 0 0,1 1 0,1-1 0,-1 0-500,-2 1 1,-2 0 0,2-1 0,4 1 0,9-2 499,-4-2 0,10-1 0,-5 1 0,3 2 0,-4 2 0,-2-1 0,-1-1 0,-8-2 0,-3-2 0,0-1 0,1 2 0,4 0 0,2 0 0,-1 1 0,-2 0 0,12 1 0,-4 1 0,0-1 0,4 1 0,7 0 0,-6 1 0,8-1 0,-7 1 438,-10 1 1,-7-1-1,-5 0 1,-2 1-439,24-1 0,-1 1 0,-2 0 0,-2 0 0,-3 0 0,-1-1 0,-3 0 0,-4 0 0,-2-1 0,-2 1 0,1-1 0,0 0 0,3 0-145,6 1 1,2 0 0,1-1 0,0 1 0,-1 0 0,0-1 0,-1 1 144,-7-1 0,-2 1 0,-1-1 0,1 1 0,0-1 0,2 1 0,4-1 0,0 0 0,4 0 0,1 0 0,2 0 0,-2 0 0,0 0 23,-5 0 1,1 0 0,0-1 0,-2 1 0,0 0 0,-3 1-24,4 0 0,-2 1 0,-2 0 0,-1 0 0,1 0 0,1 1 0,2-1 0,-6 0 0,1 0 0,1-1 0,1 1 0,-1 1 0,1 0-213,-2 2 1,0 1 0,-1 0-1,2 1 1,2-1 0,3-1 212,-1 0 0,2-1 0,2-1 0,5 2 0,4 1 0,-15 4 0,7 2 0,-6 0-90,17-3 1,-6-1-1,-2 1 1,-1 0-1,1 0 90,2 0 0,1 0 0,-1 0 0,-1 1 0,-3-1 0,4 1 0,-3 0 0,-2 0 0,0 1 0,1-2 0,3 1 0,-8-1 0,1-1 0,2 0 0,1 1 0,1-1 0,-14 2 0,2-1 0,2 1 0,6 0 0,-4 1 0,5 0 0,0 0 0,-6 2 0,0 0 0,-2 3 299,21 0 0,0 2 0,-1 1 0,0-1-299,-2-1 0,-1-1 0,0 0 0,0 0 0,-4 2 0,-1 0 0,1 1 0,2-1 0,-15 2 0,2-1 0,9-2 745,3-6 0,5 1-745,2 8 0,1 0 0,2-6 0,4-2 0,16 4 0,0 0 2566,-17 3 1,3 0-2567,-20 6 2867,15 0-2867,27-6 2081,28-8-2081,12-2 0,3-1 0,3 16 0,4 16 0,-1 21 0,0 19 0,1-6 0,3-8 0,0 1-326,-3 11 1,-2 10 0,3 0 325,7 0 0,2 0 0,-1-7-1112,-5-3 1,0 0 1111,4 9 0,3 9 0,0-9-8,0-2 1,0-6 7,2 0 0,1-1 0,3-2 0,-1-4 0,-4-16 0,0-7 0,7 4 0,-9-6 864,1-19-864,6 21 0,0 4 2332,-1-4-2332,3 9 0,-2-3 0,-12-27 18,5 20-18,-11-30 0,0 6 0,1 10 0,1 5 0,2 5 0,-2 6 0,1-18 0,-4 36 0,-3 6 0,5-19 0,-3 17 0,-2-8 0,1-42 0,0 18 0,0-16 0,0 55 0,0-27 0,7 45 0,-3-44 0,7 27 0,-8-39 0,7 8 0,-6-31 0,4-6 0,6-8 0,28 14 0,11 6 0,0-7 0,4 2-449,31 12 0,11 4 449,-13-9 0,5-1 0,-4-1-933,-20-3 0,-3-1 1,2 0 932,20 2 0,2 1 0,-10-3 0,-16-4 0,-5-2 0,11-1 0,-3-2 0,13-5 0,18 2 0,7 0 0,-36-4 0,-1 0-481,33 0 1,-3 0 480,-42 0 0,-6 0 725,26 0-725,-42 0 2760,-11 0-2760,-23 0 0,3 0 0,-6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3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1893 24575,'31'7'0,"13"3"0,27 8 0,32 8 0,7 2 0,-13-4 0,-23-7 0,-7-2 0,11 2-974,2 3 1,11 4-1,8 2 1,1 1-1,-2-3 1,-8-4 973,11-1 0,-5-3 0,-4-2 0,-1 1-1084,-9 1 1,-3 1 0,-1-1 0,2-1 1083,5-2 0,2-2 0,-2 0 0,-8-2 0,18 2 0,-3 0 339,-7-1 1,5 1 0,0 0-340,-1 0 0,1 0 0,6 1 0,-22-4 0,5 0 0,3 1 0,1 0 0,0 1-396,7 3 1,2 0 0,1 1 0,1 0 0,0 0 395,-10-2 0,-1 0 0,2 1 0,0-1 0,0 1 0,0-1 0,1 0 0,0 1 0,1-1 0,-1 1 0,0-1 0,-1 0 42,12 2 1,0 1 0,-1-1 0,-2 0 0,-1-3-43,-11-2 0,-4-1 0,0-1 0,3-1 0,8 0-65,-8-1 1,8 0 0,5 0 0,3-1 0,-1 0 0,-4 0 0,-4-1 0,-9 0 64,16 1 0,-11 0 0,-1-1 0,10-1 0,-9 0 0,9 0 0,6 0 0,0 0 0,-5-1 0,-8 0 0,-15 0-245,26-1 0,-11 0 245,-15 0 0,3 0 0,-3 0 0,17 0 0,-3 0 0,2 0 0,-4 0 904,-24 0 1,4 0-905,17 0 0,10 1 0,-8-2 0,-16-4 0,-1 1 0,8 2 0,8 1 0,-6-2 0,2-4 0,-1-3 0,1-2 0,6-2 0,-5 3 0,6 3 0,0 0 0,-3-7 0,4-3 0,-14 3 0,7 5 810,-27-2 0,3-4-810,9-5 0,-3 1 0,5-1 2969,6-3 1,-1-2-2970,-15-1 0,17 1 0,-7-8 0,16-1 0,11-1 0,-11 0 0,3 0 0,-29 16 0,1-3 0,10-11 0,6-6 0,-7 4 0,-12 13 0,-4-1 0,22-21 0,2-2 0,3 10 0,0-1 0,3-13 0,-2-1 0,-8 14 0,-2 0 1276,2-9 0,-14 2-1276,-28 10 0,6-5 0,1-2 0,-1-7 0,3 2 0,-2 2 0,-15 13 0,27-33 0,-26 22 0,13-27 0,-3 0 0,-10 16 0,0 2 0,2-6 0,10-20 0,-25 63 0,14-17 0,-8 12 0,26-37 0,-21 23 0,18-22 0,-19 18 0,-3 15 0,6-13 0,-7 11 0,-1 4 0,5-10 0,-10 17 0,5-6 0,0-3 0,1-4 0,14-18 0,6-23 0,-9 31 0,9-27 0,-25 54 0,6-15 0,-5 10 0,4-21 0,-2 13 0,4-14 0,-8 19 0,7-8 0,-10 8 0,10-12 0,-13 22 0,-6-4 0,-1 10 0,-10 7 0,-24 12 0,-12 5 0,-5 5 0,-3 1 0,3-1 0,24-9 0,-52 25 0,78-39 0,-5 5 0,6-6 0,3 2 0,-2-4 0,15 2 0,-8-3 0,21 0 0,-6-6 0,3 2 0,20-8 0,-15 4 0,24-7 0,-25 4 0,8-2 0,-18 4 0,6 3 0,-11 0 0,17-3 0,-10 1 0,8-5 0,-15 10 0,-3 0 0,2 1 0,2-4 0,4-1 0,-1-2 0,2 3 0,-6 0 0,0 3 0,-3 3 0,0 3 0,2 6 0,4 3 0,8 3 0,1 6 0,11 2 0,17 24 0,-15-14 0,15 9 0,-8-5 0,29 1 0,-24-9 0,9-5 0,-52-24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32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19 24575,'-11'-3'0,"4"3"0,-7-6 0,2 3 0,1 0 0,0 0 0,-9 7 0,7 0 0,-10 5 0,-1 9 0,-15 26 0,0 15 0,-4 27 0,27-37 0,5 3 0,11-44 0,3 9 0,0-8 0,4 10 0,1 1 0,2 0 0,9 10 0,5-7 0,-1-3 0,10-1 0,1-11 0,25 9 0,0-2 0,-6 2 0,-1 0 0,-6-5 0,19 11 0,-56-23 0,0-6 0,0-3 0,0-6 0,-3 2 0,-3 2 0,-3 7 0,0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3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24575,'3'2'0,"0"11"0,0 10 0,-3 4 0,3 5 0,-3 7 0,0-16 0,0 43 0,0-38 0,3 20 0,-3-33 0,3-9 0,-3 0 0,0 0 0,0 3 0,0 11 0,3-8 0,-3 7 0,3-18 0,-3-10 0,0-8 0,0-9 0,-6-37 0,4-10 0,-3 12 0,0 0 0,4-9 0,-3-3 0,4 56 0,0 1 0,3 2 0,0 10 0,3-4 0,3 5 0,3-3 0,3 2 0,3 2 0,7 2 0,28 12 0,5 3 0,-7-4 0,7 6 0,-5 0 0,-31-6 0,20 27 0,0 6 0,6 24 0,-16-28 0,-22-6 0,-8-22 0,-2-2 0,-2 20 0,-4-17 0,-1 12 0,-7-13 0,-12 3 0,7-7 0,-11 8 0,12-7 0,-9 6 0,9-2 0,-4-4 0,13-1 0,0-4 0,0 4 0,3-2 0,0-2 0,0-2 0,3 1 0,-3-2 0,3 1 0,0 1 0,-3-2 0,0 4 0,-3-2 0,0 3 0,0 0 0,0-2 0,3-2 0,-3-2 0,3 3 0,0-2 0,-8 7 0,6-7 0,-9 7 0,25-7 0,-10 1 0,13-2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35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24575,'0'33'0,"0"-7"0,0 16 0,0-18 0,0 13 0,-4 13 0,-1-6 0,0 2 0,1 1 0,4-29 0,0 4 0,3-8 0,-2-8 0,4 3 0,-4-3 0,4 6 0,4 2 0,-4-3 0,5 3 0,-6-5 0,2-3 0,0 0 0,0-3 0,8 0 0,-4 0 0,14 1 0,21 2 0,51 7 0,-33-6 0,5 0 0,12 4 0,-3 0 0,-21-4 0,-6 0 0,17 2 0,-53-5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38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24575,'2'6'0,"3"14"0,-2-1 0,1 7 0,3 73 0,-6-47 0,2 6 0,0 2 0,1 6 0,-3-29 0,6 1 0,-6-32 0,1 0 0,-2 0 0,0 0 0,0 3 0,0-2 0,0-9 0,0-3 0,0-16 0,0 7 0,0-24 0,0 15 0,0-17 0,0 14 0,0-6 0,0-1 0,0 6 0,0 3 0,0 7 0,3-20 0,-2 7 0,4-7 0,5 1 0,8 18 0,-2-7 0,3 17 0,-12 8 0,1 0 0,4 3 0,11 5 0,-5 0 0,27 13 0,29 6 0,3-1 0,-3 3 0,-37-11 0,-35-8 0,-2 4 0,-5-2 0,1-2 0,-5 4 0,-11 1 0,7-2 0,-33 13 0,31-14 0,-24 6 0,28-15 0,-14 5 0,14-4 0,-6 5 0,16-6 0,11 0 0,7-3 0,10 0 0,-7 3 0,1-3 0,-11 3 0,4-3 0,-4 0 0,2 3 0,2 0 0,-4 3 0,7 3 0,-7-2 0,5 4 0,-6-4 0,5 7 0,-7-7 0,2 7 0,-6-5 0,-3 3 0,0-2 0,-8 6 0,3-10 0,-6 10 0,-1-10 0,5 6 0,-15 8 0,11-11 0,-12 12 0,13-16 0,-7 9 0,13-7 0,-15 4 0,11-4 0,-15 4 0,7-1 0,-10 2 0,9-3 0,-8 0 0,14-6 0,-5 0 0,6-3 0,-7 0 0,6 0 0,-3 0 0,8 0 0,-2 0 0,3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40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680 0 24575,'-53'10'0,"-1"-1"0,-40 9 0,-4 3 0,28-2 0,2 1 0,-11 0 0,6 2 0,0 16 0,64-24 0,6-5 0,1 14 0,1-8 0,-2 8 0,6-12 0,0 1 0,1-2 0,4 7 0,-2-7 0,9 7 0,-5-7 0,7 4 0,-1-6 0,6 4 0,0-4 0,-1 1 0,-3-3 0,0 0 0,-5-3 0,1 2 0,1-4 0,34 7 0,8 2 0,-10-6 0,36 7 0,-3 0 0,-50-10 0,52 9 0,-69-9 0,10 3 0,-11-4 0,-5 0 0,1-2 0,4-4 0,-2-4 0,7-4 0,-7 1 0,1-4 0,-7-4 0,1 7 0,-4-6 0,1 11 0,-2 0 0,0 0 0,0-2 0,0-5 0,0 3 0,0-9 0,0 9 0,0-3 0,0 5 0,-2 0 0,1 3 0,-4-3 0,4 5 0,-2 0 0,1 0 0,1 0 0,-4 0 0,1 2 0,-4-6 0,1 5 0,-7-12 0,7 10 0,-10-7 0,10 7 0,-8-4 0,9 4 0,-3 1 0,3 1 0,0 4 0,3-4 0,-3 4 0,3-1 0,17 8 0,-13-4 0,17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41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24575,'0'23'0,"0"-10"0,0 13 0,4-2 0,-3-4 0,3 17 0,-4-16 0,0 0 0,0-10 0,0-2 0,0 1 0,0 1 0,0 1 0,0-2 0,-3 4 0,3-7 0,-3 2 0,3-3 0,-3 0 0,3-3 0,-3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43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12 24575,'8'-6'0,"-3"3"0,9 0 0,-8 3 0,6 3 0,0 3 0,-2 0 0,1 3 0,-2-3 0,-5 0 0,1 6 0,-8 0 0,-3 6 0,-11 9 0,-8 4 0,0 3 0,-15 1 0,21-15 0,-21 11 0,28-19 0,-7 10 0,18-18 0,10 4 0,8-4 0,8 4 0,5-3 0,-10 1 0,1-5 0,-6 2 0,-5-3 0,2 0 0,-12 0 0,2 0 0,-4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1:45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6 24575,'9'0'0,"0"-3"0,8 3 0,-3-3 0,8 3 0,-11 0 0,8 3 0,-11-3 0,3 3 0,-8 0 0,3 3 0,-3 0 0,0 6 0,-3-3 0,-6 3 0,-8 5 0,0-3 0,-11 18 0,14-19 0,-3 10 0,9-17 0,4 0 0,-2 0 0,3 0 0,0 2 0,0-1 0,-2 7 0,-2-7 0,-2 5 0,0-3 0,6-5 0,8 1 0,3-5 0,6 3 0,-7-3 0,4 6 0,-4-6 0,2 3 0,-4 0 0,-2 0 0,0 3 0,0-3 0,0 3 0,3-3 0,-2 3 0,4 0 0,-7 0 0,4 0 0,-7 3 0,2 5 0,-3-3 0,-3 3 0,0-8 0,-6 3 0,-1 0 0,1 0 0,-8 5 0,9-6 0,-19 11 0,10-6 0,-5 0 0,8-2 0,8-10 0,-2 4 0,-7 4 0,-6 3 0,4-2 0,3-2 0,11-8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2:32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24575,'9'38'0,"2"4"0,0 15 0,3 16 0,0-6 0,1-9 0,1 1-1130,-2 15 1,0 8-1,1-8 1130,4-13 0,-1-7 1062,3 40-1062,-4-36 0,0-3 0,-1 0 556,10 31-556,-20-55 0,11 18 0,2 18 0,-3 0 0,1 10 0,-2-15 0,2 3 0,1 3 214,5 20 1,3 5-1,0-2-214,-4-9 0,1-1 0,5 6 0,2-10 0,4 7 0,2 3 0,1-3 0,-3-4 0,-1-3 0,-2-4 0,1-1 0,1 1 0,4 9 0,3 2 0,0-1 0,-2-4 0,4 10 0,0-3 0,-2-7 0,4 1 0,0 0 0,-4-2 0,2 5 0,-1-7 0,8 2 0,-2-7 0,-9-3 0,0-5 0,-4-24 0,0-3 0,2 7 0,3 2 0,16 10 0,4 0 0,-8-7 0,-2-1 0,-4-5 0,-3-2 0,23 17 1128,4 9-1128,-11-24 0,1-1 0,14 15 0,-26-26 0,-8-6 0,-26-16 0,45 34 0,13 10 0,14-3 0,-19-2 0,3 3 0,-1-7 0,-3-2 0,-18-5 0,-2 0 0,17 5 0,-2 0 0,-16-6 0,-7-7 0,-8-11 0,-17-8 0,-21-14 0,-37-35 0,-11-9 0,-12-4 0,9 3 0,-3-1 0,19 15 0,6 6 0,9 6 0,-33-27 0,52 44 0,-2-4 0,7 8 0,2-6 0,-3-3 0,-3-3 0,5-3 0,-4 2 0,2-12 0,2 16 0,1-8 0,7 18 0,7 4 0,-1-1 0,5 7 0,3-3 0,8 8 0,44 32 0,7 17 0,-35-27 0,0 0 0,26 28 0,-37-25 0,-7-12 0,-9 2 0,2-9 0,2 7 0,-3-15 0,-2 5 0,-3-10 0,-1 4 0,17 10 0,-6-4 0,5 2 0,-8-4 0,-14-10 0,-2 4 0,-11-7 0,-18 5 0,-9-5 0,-45 3 0,27-3 0,-6-2 0,-32-2 0,1 0 0,32 2 0,2 0 0,-16-2 0,14 0 0,40 3 0,-3 0 0,13 0 0,-9 0 0,4 0 0,-4 0 0,3 0 0,5 0 0,1 0 0,7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43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93 24575,'-8'0'0,"1"0"0,-2 3 0,1 3 0,-6 15 0,-8 49 0,2-1 0,8-11 0,1 4 0,2 2 0,2-3 0,-1 10 0,3-4 0,1-7 0,4-33 0,0 55 0,0-52 0,6 27 0,-4-22 0,7 11 0,-8-23 0,1-1 0,-2-12 0,0 8 0,0 19 0,0 20 0,0-13 0,4 10 0,0-28 0,7 18 0,-4-15 0,0 0 0,-1-18 0,-3-4 0,3-1 0,0-1 0,0-4 0,-3 4 0,5-4 0,5 5 0,6-5 0,46 3 0,8 3 0,-10-3 0,12 2 0,16 5 0,11 2 0,-7 0-1455,-4 0 1,0-1 1454,4 1 0,8 1 0,-4 0 0,-18-4 0,-2 1 0,-4-2 0,13 4 0,8-2 0,-15-4 0,15 0 0,5 0 0,-5-1 0,-13-1 0,16 2 0,-2-1 0,-16-3 0,10 0 0,0-1 0,-8 0 0,-10-2 0,-6-1 0,2 2-585,13 1 1,2 1 0,5 2 584,-9-1 0,4 2 0,2 0 0,-1-1 0,7 1 0,1 0 0,-1 0 0,-8 0 0,-6 1 0,-6 1 0,0-2 0,-1-2 0,-1-1 0,0-1 0,23-2 0,0 0 0,-26 0 0,1 0 0,1 0 0,4 0 0,1 0 0,1 0 0,7 0 0,2 0 0,-11 0 0,-17 0 0,2 0 0,24-2 0,14-1 0,-6 0 0,5 2 0,1 0-331,-2-1 0,7-1 1,-2 1 330,-13 1 0,-2 1 0,6 1 0,-13-2 0,6 1 0,2 0 0,-1 0 0,-6 1 0,16 1 0,-5 2 0,12 0 0,-24-2 0,11-1 0,6 1 0,1-1 0,-2 1 0,-8 0 0,-13 0 0,7 2 0,-13 1 0,12-1 0,-4-1 0,15 0 0,8-1 0,2 1 0,-5 0 0,-9 0 0,-17 0 0,12 2 0,-3 0 0,4-3 0,17 1 0,6-1 0,-6 0 0,-19 0 0,-5 3 0,0-2 0,2-3 0,16-2 0,6-1 0,-3 0 0,-15 1 0,15 1 0,0-1 0,-17 1 0,13-2 0,3 1 0,-4 0 0,-14 0 0,9 2 0,0 0 0,-9 0 0,15 0 0,4 0 0,-5 0 0,-15 0 0,8 0 0,-2 0 0,-8 1 0,10-1 0,1 0 0,-6-1 0,-2-1 0,-4-2 0,2 0 0,10 0 0,2 0 0,5 0 0,1-1 0,4-1 0,4 0 0,0 0 0,-14-1 0,1 1 0,0-1 0,1 0 0,-3 2 0,15 0 0,-3 1 0,1 1 0,2-1 44,-14 0 1,3-1 0,0 1 0,-1 0-1,-1 2-44,13 3 0,-1 1 0,-2 2 0,-2 0 0,-8-2 0,-2 1 0,0 1 0,4-1 0,-8 1 0,3 1 0,1 0 0,0-1 0,1 1 0,1 0 0,2 0 0,0 0 0,-3-1 0,-3 0 0,1 0 0,-5-1 0,0 0 0,2-1 0,14 1 0,3 0 0,-2-1 0,-9 1 555,-11 0 0,-8 0 0,7 0-555,9 0 0,7-1 0,1 1 0,-7 0 0,-4 1 0,-6 0 0,4 0-168,20-1 1,3 0-1,-8 0 168,-6 2 0,-6-1 542,-8-3 1,6 0-543,-2 2 0,11 2 0,1 0 0,-11-1 0,8-3 0,-4 0 0,-3 2 0,5 0 0,-7-1 0,-5-1 0,-3-2 0,16 2 0,2-2 0,-3-3 0,5 0 0,-11 3 0,5 1 0,-6-1 252,-1-4 0,-3 1-252,19 3 0,0 2 0,-14 3 0,3 1 0,6 4 0,7 1 0,-4 1 0,-25-3 0,-2 0 0,6 2 0,17 2 0,12 1 0,-1 0 0,-13-3 0,1-1 0,-2-3 0,-2-1 0,11 0 0,-2 0 0,-14 0 0,-12-1 0,1 0 0,21-3 0,19-1 0,-1 0 0,-18 1 0,-22 4 0,-3-1 0,19-3 0,8-2 0,-10 1 1,-24 0 1,1 0-2,21 0 0,12 0 0,-7 0 0,0 0 0,-1 0 184,0 0 0,5 0 1,-14 0-185,2 0 0,-24 0 0,-12-3 2124,-20 0-2124,30-6 0,-17 1 0,12-1 0,-13-2 0,-18 4 0,9-3 0,-15 4 0,4-12 0,7-5 0,10-23 0,4-9 0,-5 13 0,0-3 0,11-26 0,-1-3 0,-9 12 0,-5-3 0,-4-24 0,-5-5 0,-3 26 0,0-2 0,-2 1 0,-1-31 0,-3 6 0,1 15 0,-2 11 0,-3 8 0,0 5 0,0 29 0,0-73 0,0 67 0,0-68 0,0 49 0,0-23 0,0 28 0,0 15 0,-3 19 0,0 2 0,0-4 0,-3-1 0,0-3 0,2-1 0,-4 4 0,8 6 0,-3 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2:33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24575,'5'11'0,"2"3"0,29 33 0,8 3 0,12 22 0,14-5 0,-37-27 0,4-10 0,-18-42 0,-4-3 0,38-65 0,-16 15 0,-11 16 0,0 1 0,6-5 0,-15 28 0,-3 26 0,-2 16 0,7 4 0,0 1 0,14-12 0,-14-5 0,7-16 0,-7-30 0,-8 16 0,6-31 0,-10 43 0,-1-8 0,-3 19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2:34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0 24575,'-6'9'0,"0"37"0,-1-18 0,3 22 0,3-20 0,6-8 0,4 3 0,-1-9 0,8-10 0,11-25 0,-6 9 0,18-48 0,-26 32 0,4-24 0,-11 29 0,-5 3 0,4 11 0,-1 5 0,2 5 0,-3 3 0,2-3 0,-1 5 0,2-1 0,0 5 0,43 48 0,-1 1 0,-12-19 0,1-1 0,7 9 0,-22-28 0,-16-16 0,0-3 0,-6-3 0,3-3 0,-3-6 0,0 2 0,0 1 0,0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2:35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0 24575,'-6'0'0,"-3"0"0,0 3 0,0 3 0,-22 53 0,7-2 0,2-8 0,1 5 0,3 7 0,2 2 0,2-10 0,0 2 0,1 14 0,1 2 0,2-2 0,1 2 0,-6 13 0,1 5 0,8-23 0,2 3 0,1 0 0,-3 2 0,-1 0 0,4-5 0,3 4 0,4-6 0,4-7 0,1-12 0,1-26 0,7 3 0,-8-16 0,-5-3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2:37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0 837 24575,'29'-34'0,"-4"5"0,23-34 0,4 15 0,-5-1 0,11-3 0,3 13 0,7 0 0,-2 3 0,9-6 0,6 1-501,-12 10 1,9-1-1,2 1 1,-4 4 500,5-1 0,-3 4 0,4 2 0,-2 3 0,4 2 0,1 0 0,-1 2 0,-6 0 0,-2 2 0,1 0 0,1 2 0,2 0 0,1 2 0,2 2 0,2 0 0,-3 3 0,5 1 0,1 1 0,-3 0 0,-4 1 0,20-1 0,-5 1 0,3 2 0,-7 2 0,4 2 0,-1 2 0,-8 4 0,-7 5 0,-6 4 0,-1 2 0,0 0 0,0 1 0,2 2 77,12 5 1,2 0 0,-9-1-78,-5-2 0,-8-2 0,3-3 0,-19-1 0,-39-6 0,0 28 0,-3-4 0,8 54 0,-1 8 0,-4-13 0,-2 7 0,-6 5 0,-14-37 0,-7-2 0,-8 11 0,-4 5 0,5-11 0,-1 2 0,-1-1 0,-3-5 0,-2-1 0,3-4 0,-1 11 0,2-4 750,-1-9 0,3-7-750,2 1 269,0-7-269,8-21 0,7-12 0,7-9 0,-1-6 0,-17-27 0,7 9 0,-21-33 0,14 28 0,-3-11 0,12 31 0,10 9 0,43 57 0,-6-14 0,28 29 0,-19-33 0,0-5 0,7 1 0,25 15 0,-57-46 0,-7-4 0,-4 0 0,5 0 0,-1-8 0,-4 1 0,19-39 0,-3 1 0,12-16 0,-17 23 0,-8 15 0,-13 19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2:38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385 1 24575,'-5'14'0,"-4"3"0,-6 8 0,-22 27 0,-6 9 0,19-19 0,-2 3 0,-14 14 0,-7 6 0,8-9 0,-1 15 0,-13 3 0,47-70 0,5-9 0,3-9 0,2 0 0,0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2:4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24575,'2'3'0,"41"17"0,46 6 0,-22-1 0,5 2-1600,11 1 1,7 3 1599,-21-7 0,6 4 0,2 0 0,-7-1 0,-2 1 0,-4-1 0,8 4 0,5 1 0,12 6 0,4 1 0,-5 1 0,-12-4 0,-6 2 0,-10-2 0,8 4 0,0-3 0,9 4 0,2 2 0,-1 0 0,-5-1 0,-4 1 0,-4 0 0,0-1 0,2 1-407,12 4 0,2 1 0,1 0 1,0 1 406,1 2 0,0 0 0,0 2 0,-1-2 0,-3-1 0,-1-1 0,-1 1 0,-3 0 31,-10-5 1,-3 0-1,-1 2 1,2 4-32,1 5 0,3 6 0,0 2 0,-5-2 0,-7-7 0,-4 0 0,-7-4 0,2 3-621,4 5 1,3 5-1,-1 0 1,-7-5 620,4 14 0,-2-1 0,4-2 0,4 5 0,-1-1 0,-10-8 0,-2-1 0,2 1 0,7 6 0,2 0 0,-4-3 8,2 8 1,-5-5-9,-12-16 0,-3-2 692,2 4 0,-5-2-692,-4 16 896,-14 8-896,-2-11 2910,-5-21-2910,-1 0 1615,2-25-1615,-3-2 360,2 3-360,-1-9 0,6 9 0,0 17 0,3 20 0,0-15 0,-6-4 0,-1-31 0,-3-2 0,0-3 0,-37-20 0,3-1 0,-47-23 0,22 1 0,-2-2 0,6 8 0,-4-5 0,0-8 0,-7-10 0,0-1 0,10 10 0,8 8 0,2 2 0,-40-39 0,30 29 0,62 57 0,13 9 0,16 17 0,26 1 0,28 10 0,6 2 0,-16-8 0,-10-2 0,1-1 0,8 5 0,16 8 0,-4-4 0,-25-16 0,-13-13 0,-29-9 0,-5-7 0,-4-2 0,-2-4 0,0-2 0,48-40 0,-31 23 0,44-29 0,-35 32 0,3 3 0,-3 3 0,-18 2 0,-7 7 0,-12 0 0,2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9:11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533 0 24575,'-12'0'0,"0"0"0,-7 0 0,-63 9 0,23 8 0,-34 4 0,56 1 0,13 3 0,16-11 0,-3 6 0,11-6 0,0-6 0,0 22 0,0-5 0,3 11 0,0-11 0,15 14 0,-9-25 0,31 34 0,-28-40 0,27 22 0,-28-26 0,39 21 0,-10-6 0,29 9 0,3 0 0,-17-6 0,5 1 0,-8-6 0,-39-17 0,16-4 0,-7 3 0,27-16 0,-19 10 0,21-23 0,-29 19 0,11-22 0,-13 19 0,2-7 0,-1 2 0,-5 0 0,0-17 0,-6 9 0,-1-1 0,-8 12 0,1-3 0,-2 2 0,-5-7 0,-4 6 0,-18-4 0,-10-1 0,0 4 0,-2 2 0,1 9 0,-16-7 0,-29 2 0,15 3 0,1 2 0,-10 0 0,13 2 0,3 2 0,10 9 0,-32 5 0,7 9 0,20 3 0,1 9 0,35-16 0,-9 11 0,20-12 0,0 2 0,0 8 0,3-11 0,3 4 0,0-3 0,3-3 0,0 12 0,3 5 0,1 13 0,4-1 0,9 12 0,2-11 0,10 7 0,7 4 0,-7-21 0,18 9 0,-7-17 0,13-1 0,3-1 0,-22-13 0,-2 3 0,-11-8 0,6 1 0,9-2 0,-10-2 0,-5 0 0,2 0 0,3-2 0,5-2 0,30-2 0,-35 3 0,21-2 0,-32 4 0,-2-4 0,1 4 0,1-7 0,8-4 0,-8-2 0,4 0 0,-12-3 0,-1 6 0,-3-6 0,2 2 0,-1 3 0,-1 0 0,0 6 0,-3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9:13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23 24575,'0'31'0,"-6"17"0,0-4 0,-1 21 0,-3-5 0,8 0 0,-4 0 0,6-24 0,0-20 0,0-4 0,0-6 0,0 3 0,3-3 0,-3 6 0,3 3 0,0-1 0,1 23 0,0-14 0,3 11 0,-7-17 0,6-14 0,-6-18 0,3-19 0,-3-13 0,0-21 0,4 17 0,-3-1 0,3 22 0,-4 6 0,0 8 0,0 2 0,0 5 0,0-3 0,0-4 0,0-4 0,0-2 0,0 6 0,0 2 0,0 8 0,0 0 0,0-2 0,0-2 0,-3-2 0,2 3 0,-4-14 0,2 11 0,-1-10 0,-1 11 0,4 4 0,-1-1 0,-1 2 0,2 0 0,-4 0 0,2-3 0,-3 0 0,2 16 0,-2 3 0,-2 33 0,-1 11 0,2 5 0,1 1 0,-1 5 0,2-11 0,-1 1 0,1 20 0,-1-2 0,-3 18 0,9-35 0,0-38 0,0-17 0,0 1 0,0-5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9:23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0 24575,'0'12'0,"3"11"0,0 3 0,3 10 0,0-14 0,-3-5 0,0-3 0,-3 1 0,0-1 0,0 0 0,0-3 0,0 4 0,0 13 0,4-1 0,-3-2 0,3 11 0,-4-20 0,0 20 0,3-11 0,-3 3 0,3 5 0,-3-12 0,0-4 0,0-8 0,0 2 0,0-1 0,0 2 0,0-3 0,0-3 0,0 0 0,0 0 0,0 3 0,-3 3 0,3 12 0,-6 6 0,6-6 0,-3-1 0,3-14 0,0 3 0,-3-2 0,3-2 0,-6-7 0,3-2 0,-3-5 0,0 0 0,-3 0 0,3-3 0,-6 0 0,-17-19 0,-5 2 0,-2-2 0,-2 1 0,5 8 0,7 3 0,3 4 0,27 18 0,3 4 0,15 13 0,-11-9 0,9 6 0,-10-13 0,4 6 0,-4-11 0,10 11 0,-4-9 0,4 5 0,-2-3 0,-2-2 0,-1 1 0,-3-2 0,-3 1 0,0-2 0,2 1 0,10-2 0,-4-1 0,14-14 0,-17 2 0,14-16 0,-17 17 0,6-9 0,-6 8 0,-1 0 0,2-6 0,0 6 0,-3-3 0,3 3 0,-3 3 0,3 3 0,-8 3 0,1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49:25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10 24575,'0'-6'0,"2"3"0,-1 3 0,2 3 0,-3 6 0,0 18 0,0-4 0,0 29 0,0-9 0,0 38 0,0-19 0,0 0 0,0 14 0,0 18 0,0-80 0,0-4 0,0 7 0,0-10 0,-3 10 0,0-12 0,-3 0 0,-3-11 0,-37-24 0,13 9 0,-21-9 0,29 17 0,13 7 0,3 0 0,3 3 0,8 5 0,14 13 0,-1-1 0,15 8 0,-11-6 0,1-4 0,4 1 0,-10-7 0,1-1 0,-6-3 0,-3 1 0,0-2 0,3 4 0,-3-4 0,3 1 0,0 1 0,3 0 0,-2 1 0,1 1 0,0-4 0,-1 4 0,5-4 0,6 1 0,-1-2 0,0 0 0,-1-5 0,-12 1 0,5-7 0,-1-1 0,5-4 0,-3 4 0,6-8 0,-14 12 0,6-6 0,-8 11 0,6-5 0,-5 4 0,4-2 0,-5 1 0,0 1 0,3 1 0,-6 0 0,3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04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1 110 24575,'41'4'0,"-16"-3"0,18 3 0,49 6 0,-3 1 0,-21-5 0,10 1 0,4 1 0,7 2 0,-3-2 0,-19-3 0,-2-1 0,3 1 0,19 4 0,5 2 0,-1-2 0,0-1 0,0-1 0,-12-1 0,-22 0 0,-3 0 0,36-1 0,-13-2 0,-48-3 0,27 0 0,-5 0 0,4 0 0,-5 4 0,3 1 0,33-4 0,4 0 0,-16 4 0,-1-2 0,5-4 0,2-4 0,10-1 0,0-3 0,-17-2 0,2-2 0,18-4 0,6 1 0,-16 6 0,3 1 0,-4 1 0,16-2 0,-1 2 0,-22 4 0,1 1 0,-7 1 0,-4 2 0,-7 0 0,31 0 0,-24 0 0,5 0 0,7 1 0,6-2 0,3-3 0,7-2 0,-5 2 0,4 2 0,-2 0 0,-14-4 0,2-3 0,-6 1 0,-9-1 0,1 1 0,18 1 0,11 0 0,-6 0 0,-1-2 0,3 1-314,-13 3 0,8 0 0,1 1 0,-10 0 314,12 4 0,-5-2 0,-12-3 0,2-2 0,0 1 0,-2 5 0,-1 1 0,3-1 0,16-3 0,4-1 0,-5 2 0,9 2 0,3 1 0,-10 0 0,12 1 0,-2 1 0,-18-1 0,-18-1 0,-2 1 0,24 4 0,11 0 0,-24-1 0,-28-2 0,24 4 0,-9 0 0,28 3 0,-30-4 0,1-1 0,-6 0 0,-3-1 1256,24-3-1256,-33 3 0,-13-2 0,23 1 0,30 6 0,-16-4 0,0 1 0,27 8 0,-5-5 0,-65-2 0,15-5 0,32 10 0,-25-7 0,13 3 0,-49-5 0,-2-2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05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24575,'6'0'0,"0"0"0,23 0 0,-9 0 0,46 0 0,-14 0 0,7 0 0,24 0 0,10 0 0,-5 0 0,6 0 0,-4 0-906,8 0 0,-4 0 906,6 1 0,-12-2 0,-27-3 0,-21 3 0,-3-5 0,-5 5 0,-5-2 0,7 1 1812,-19 1-1812,13-2 0,-15 3 0,2 0 0,-6 0 0,-3 0 0,0-2 0,0 1 0,2-2 0,4 3 0,4 0 0,-4 0 0,-3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9:06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1225 310 24575,'98'0'0,"-35"0"0,16 0 0,11 0 0,9 0 0,3 0 0,-1 0 0,-15 1 0,4 0 0,3 0 0,3 1 0,1 0 0,2-1 0,1 1 0,-1-1 0,1 0-707,-5 0 1,1-1 0,2 0 0,0 0-1,1 0 1,-1 0 0,1 0 0,0 0 0,-1 1-1,0 0 707,-1 0 0,2 1 0,2 1 0,0-1 0,-1 1 0,-2-1 0,-3 1 0,-4-1 0,-5 0 0,-6-1-515,19 0 1,-9-1-1,-6 0 1,-3 0 0,-1 2 514,8 2 0,-3 1 0,-2 1 0,0-2 0,-2 0 0,-1-1 0,0 0 0,-1 1 27,-5 0 1,-1 2 0,2 0-1,7-1-27,-3-1 0,5 0 0,5-1 0,2 1 0,3 0 0,0 0-519,1 2 1,4 0 0,2 1-1,1 0 1,-1 0 0,-4-1-1,-4-1 519,4-1 0,-6 0 0,-2-1 0,2 1 0,8 0 0,-12-1 0,9 2 0,4 0 0,2 0 0,-2-1 0,-6 0 0,-9 0 0,-13-2 0,8-1 0,-15-2 0,6 1 116,21 0 0,12 0 0,-4 0 0,-18 0-116,-22-1 0,-2 2 789,19 0 0,9 1 1,-13 1-790,11 1 815,-19 0 0,-6 2-815,-28 0 5838,-34-3-5838,-87-20 0,27 6 0,-18-1 0,16 4 0,-16 0 0,-12-1 0,-7-1 0,-3 1 0,3 0 0,7 1 0,11 1-983,-12-2 1,12 2-1,-1 1 1,-14-2 982,18 2 0,-10 0 0,-7-2 0,-4 1 0,-2 0 0,0 0 0,4 1 0,5 1 0,8 1 0,-15 2 0,6 2 0,5 0 0,2 1 0,-1-3-737,1-1 1,0-2 0,2-1 0,-1 1 0,0 2 736,0 1 0,-1 2 0,0 1 0,3-1 0,6-2 0,-22-3 0,8-2 0,6 2 0,-7 4 0,8 1 0,2-5 0,9 1 0,-2 0 4961,69 1-4961,41 0 0,26 4 0,30 1 0,17 1 0,0 0 0,-13 0-427,3-2 0,-7-1 1,15 1 426,-32 1 0,10 1 0,5 0 0,4 0 0,2 0 0,0 1 0,-3-1 0,-6-1 0,12 1 0,-3-1 0,-2 1 0,-1-1 0,-2 0 0,-1 0-864,5 1 1,-3 0 0,-1-1-1,1 1 1,1 1 863,-6-1 0,3 1 0,0 0 0,-1 0 0,-5 0 0,-7-2-22,21-1 0,-9-1 0,-8 2 22,4 3 0,-10 0 0,18-5 0,-99-6 0,-39-3 0,-9 3 0,-15 0 0,-5 1 568,9-1 1,-3 1-1,-6 0 1,-13-1-569,16 1 0,-10 0 0,-8-1 0,-5-1 0,-4 1 0,-2-1 0,0 1 0,3 0 0,4 0 0,7 1-9,-9-1 0,6 1 0,4 0 1,0 0-1,-2 1 0,-5-1 1,-8-1 8,20 2 0,-6-1 0,-5 0 0,-4 0 0,-2 0 0,-2-1 0,0 1 0,1 0 0,3 0 0,3 0 0,5 1 0,7 0 0,6 1-753,-31-2 0,12 2 1,7 1-1,0-1 0,-7 1 753,-3 0 0,-6-1 0,-3 1 0,3 0 0,9 0 0,13 1 0,-8-3 0,11 1 0,36 10-341,41 13 341,43-6 0,36-5 0,17-1 0,-7 0 0,-3 4 0,-1 1 0,6 0 0,11 0-162,-19-4 0,12 0 0,7 1 0,4-1 1,2 1-1,-2 0 0,-6-1 0,-8 0 1,-12 0 161,7 1 0,-14 1 0,-1-1 0,9 0 0,13 0 0,14 0 0,6 0 0,-6 0 0,-15-1 0,-25-2 2791,4 4-2791,-8 1 4337,-85-11-4337,-55 0 0,-21 0 0,7-1 0,-13 0-365,29 0 1,-13 0 0,-7 0-1,-4 0 1,2 0 0,4 0 364,-4 0 0,2 0 0,1 0 0,-3 0 0,-6 0 0,19 0 0,-6 0 0,-4 0 0,-1 0 0,2 0 0,2 0 0,6 0 0,8 0 799,-18 0 0,9 0 1,6 0-1,0 0-799,-37 1 0,3-1 0,63-1 0,87-1 0,49-1 0,21 0 0,-12 1 0,-17 3 0,-2 2 0,3 0 0,8-1-560,3-1 1,7 0 0,5-1-1,3 0 1,0 1 0,-3 1 559,-3 1 0,1 1 0,0 0 0,-1 1 0,-2 0 0,-3 0 0,6 0 0,-1 0 0,-2 0 0,-5 0 0,-5 0-18,22 0 0,-8 0 1,-20 1 17,-2 5 0,-111-8 0,-48-1 0,-20-2 0,9-2-429,10-2 1,0-2-1,-4 0 1,-6-1 428,6 1 0,-4 0 0,-5 1 0,-4-2 0,-5-1 0,-4-2-186,25 1 1,-4-1 0,-5-1 0,-2 0 0,-3-2 0,0 0 0,-2 0 0,2 0 0,0 0 0,3 1 0,3 0 185,-8-1 0,3 0 0,1 0 0,1 1 0,1-1 0,-1 0 0,-2 0 0,-1 0 0,-3 0-38,13 2 0,-3 0 1,-2-1-1,-2 0 1,0 0-1,-1 0 0,1 0 1,1 1-1,2 0 1,2 0-1,3 1 0,4 0 38,-27-2 0,3 0 0,3 1 0,3 1 0,5 0 0,6 1 0,5 2 8,-9-2 0,9 2 0,4 1 0,3 1-8,-18 0 0,4 1 0,29 2 0,39 2 3233,39 0-3233,30-1 0,17 2 0,3 4 0,11 2 0,14 2 0,-17 0 0,12 1 0,8 2 0,6 1 0,1 0 0,-2 0 0,-6 0 0,-10-3 0,22 4 0,-11-2 0,-1 0 0,8 2 0,-16-2 0,12 3 0,5 0 0,-3 0 0,-8-1 0,-15-3 0,-21-3 3938,2 1-3938,-43-7 0,-60 5 0,-25-1 0,-24-1 0,-9-1-796,19-3 1,-5-1 0,-6-1 0,-4 0-1,-4 0 796,20 0 0,-3 1 0,-3 0 0,-3 0 0,-1 0 0,-1-1 0,-1 0 0,0 0 0,3-1 0,-4-1 0,-2 1 0,-1-1 0,1-1 0,1 1 0,3 0 0,5 0 0,5 0 0,-23 0 0,8 0 0,4 0 0,3 1 0,0-1 0,-27-1 0,-9 0 0,26 0 0,62 2 0,142 1 0,-18-1 0,-20 1 0,11 2 0,-5-1 0,2 0 0,-4 0 2407,-7-1 1,-8 2-2408,-3 1 0,-72-1 0,-24 2 5946,-8-3-5946,13 0 0,9 0 0,24 0 0,17 0 0,88 6 0,-22 0 0,16 2 0,10 1 0,-2 0-646,-11 0 0,1 1 0,1-1 0,3 1 0,1-1 646,-4-2 0,3 0 0,1-1 0,0 0 0,-3 0 0,-6 1 0,12 2 0,-3 0 0,-7-1 0,-11-2 0,21-4 0,-44 2 0,-65 6 0,-42-3 0,-14-2 0,-23-2 0,-12-2-817,23-3 1,-12-3 0,-7 0-1,-3-2 1,1 1 0,6 0 0,9 2 816,-6 2 0,10 0 0,0 1 0,-8-2 0,-10-2 0,-20 0 0,-5-1 0,14-1 0,31 0 0,49 0 2160,36 4-2160,62-1 0,-3 1 0,16-2 0,11 1-757,-6 3 1,13 1 0,7 0 0,3 0 0,-3 0 0,-9-1 756,-7 0 0,-5-1 0,-2-1 0,1 1 0,5 1 0,8 0 0,10 0 0,3 0 0,-6 0 0,-15 2 0,-23 2 0,6 7 0,-157 2 0,9 0 0,-18-1 257,15-7 1,-16-2-1,-6 0 1,5-1-1,16 1-257,-10 4 0,5-1 0,5-3 0,-15 0 0,15-3 0,46-5 0,44-2 5175,34-12-5175,-15 6 0,19-1 0,-39 12 0,-4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8:18:51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24575,'43'0'0,"3"0"0,31 0 0,26 0 0,-9 0 0,-20 0 0,2 0 0,-7-1 0,8 0 0,5 1 0,0 2 0,12 3 0,5 3 0,-3 1 0,-11-2-3021,3 1 0,0 0 3021,1 1 0,13 2 0,-2 0 0,-17-2 0,-15-3 0,-4-1-68,4 1 0,6 1 1,-7-1 67,-5-2 0,-2 0 677,29 6 1,-5-1-678,-13-1 0,-17 0 0,2 0 0,-6-4 0,1 0 1488,5 1 1,-2-1-1489,32-1 1913,7-3-1913,-30-2 0,4 1 0,0 1 0,3 0 0,20-5 0,3 0 0,-11 5 0,-4-2 0,-15-4 0,-5 0 0,27 5 0,-56-2 0,-18 3 0,4 0 0,-1 0 0,-17 0 0,-49 0 0,24 0 0,-23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3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91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Relationship Id="rId3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21" Type="http://schemas.openxmlformats.org/officeDocument/2006/relationships/customXml" Target="../ink/ink24.xml"/><Relationship Id="rId42" Type="http://schemas.openxmlformats.org/officeDocument/2006/relationships/image" Target="../media/image49.png"/><Relationship Id="rId47" Type="http://schemas.openxmlformats.org/officeDocument/2006/relationships/customXml" Target="../ink/ink37.xml"/><Relationship Id="rId63" Type="http://schemas.openxmlformats.org/officeDocument/2006/relationships/customXml" Target="../ink/ink45.xml"/><Relationship Id="rId68" Type="http://schemas.openxmlformats.org/officeDocument/2006/relationships/image" Target="../media/image62.png"/><Relationship Id="rId84" Type="http://schemas.openxmlformats.org/officeDocument/2006/relationships/image" Target="../media/image70.png"/><Relationship Id="rId89" Type="http://schemas.openxmlformats.org/officeDocument/2006/relationships/customXml" Target="../ink/ink58.xml"/><Relationship Id="rId16" Type="http://schemas.openxmlformats.org/officeDocument/2006/relationships/image" Target="../media/image36.png"/><Relationship Id="rId11" Type="http://schemas.openxmlformats.org/officeDocument/2006/relationships/customXml" Target="../ink/ink19.xml"/><Relationship Id="rId32" Type="http://schemas.openxmlformats.org/officeDocument/2006/relationships/image" Target="../media/image44.png"/><Relationship Id="rId37" Type="http://schemas.openxmlformats.org/officeDocument/2006/relationships/customXml" Target="../ink/ink32.xml"/><Relationship Id="rId53" Type="http://schemas.openxmlformats.org/officeDocument/2006/relationships/customXml" Target="../ink/ink40.xml"/><Relationship Id="rId58" Type="http://schemas.openxmlformats.org/officeDocument/2006/relationships/image" Target="../media/image57.png"/><Relationship Id="rId74" Type="http://schemas.openxmlformats.org/officeDocument/2006/relationships/image" Target="../media/image65.png"/><Relationship Id="rId79" Type="http://schemas.openxmlformats.org/officeDocument/2006/relationships/customXml" Target="../ink/ink53.xml"/><Relationship Id="rId5" Type="http://schemas.openxmlformats.org/officeDocument/2006/relationships/customXml" Target="../ink/ink16.xml"/><Relationship Id="rId90" Type="http://schemas.openxmlformats.org/officeDocument/2006/relationships/image" Target="../media/image73.png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27.xml"/><Relationship Id="rId30" Type="http://schemas.openxmlformats.org/officeDocument/2006/relationships/image" Target="../media/image43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48" Type="http://schemas.openxmlformats.org/officeDocument/2006/relationships/image" Target="../media/image52.png"/><Relationship Id="rId56" Type="http://schemas.openxmlformats.org/officeDocument/2006/relationships/image" Target="../media/image56.png"/><Relationship Id="rId64" Type="http://schemas.openxmlformats.org/officeDocument/2006/relationships/image" Target="../media/image60.png"/><Relationship Id="rId69" Type="http://schemas.openxmlformats.org/officeDocument/2006/relationships/customXml" Target="../ink/ink48.xml"/><Relationship Id="rId77" Type="http://schemas.openxmlformats.org/officeDocument/2006/relationships/customXml" Target="../ink/ink52.xml"/><Relationship Id="rId8" Type="http://schemas.openxmlformats.org/officeDocument/2006/relationships/image" Target="../media/image32.png"/><Relationship Id="rId51" Type="http://schemas.openxmlformats.org/officeDocument/2006/relationships/customXml" Target="../ink/ink39.xml"/><Relationship Id="rId72" Type="http://schemas.openxmlformats.org/officeDocument/2006/relationships/image" Target="../media/image64.png"/><Relationship Id="rId80" Type="http://schemas.openxmlformats.org/officeDocument/2006/relationships/image" Target="../media/image68.png"/><Relationship Id="rId85" Type="http://schemas.openxmlformats.org/officeDocument/2006/relationships/customXml" Target="../ink/ink56.xml"/><Relationship Id="rId3" Type="http://schemas.openxmlformats.org/officeDocument/2006/relationships/customXml" Target="../ink/ink15.xml"/><Relationship Id="rId12" Type="http://schemas.openxmlformats.org/officeDocument/2006/relationships/image" Target="../media/image34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59" Type="http://schemas.openxmlformats.org/officeDocument/2006/relationships/customXml" Target="../ink/ink43.xml"/><Relationship Id="rId67" Type="http://schemas.openxmlformats.org/officeDocument/2006/relationships/customXml" Target="../ink/ink47.xml"/><Relationship Id="rId20" Type="http://schemas.openxmlformats.org/officeDocument/2006/relationships/image" Target="../media/image38.png"/><Relationship Id="rId41" Type="http://schemas.openxmlformats.org/officeDocument/2006/relationships/customXml" Target="../ink/ink34.xml"/><Relationship Id="rId54" Type="http://schemas.openxmlformats.org/officeDocument/2006/relationships/image" Target="../media/image55.png"/><Relationship Id="rId62" Type="http://schemas.openxmlformats.org/officeDocument/2006/relationships/image" Target="../media/image59.png"/><Relationship Id="rId70" Type="http://schemas.openxmlformats.org/officeDocument/2006/relationships/image" Target="../media/image63.png"/><Relationship Id="rId75" Type="http://schemas.openxmlformats.org/officeDocument/2006/relationships/customXml" Target="../ink/ink51.xml"/><Relationship Id="rId83" Type="http://schemas.openxmlformats.org/officeDocument/2006/relationships/customXml" Target="../ink/ink55.xml"/><Relationship Id="rId88" Type="http://schemas.openxmlformats.org/officeDocument/2006/relationships/image" Target="../media/image72.png"/><Relationship Id="rId91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38.xml"/><Relationship Id="rId57" Type="http://schemas.openxmlformats.org/officeDocument/2006/relationships/customXml" Target="../ink/ink42.xml"/><Relationship Id="rId10" Type="http://schemas.openxmlformats.org/officeDocument/2006/relationships/image" Target="../media/image33.png"/><Relationship Id="rId31" Type="http://schemas.openxmlformats.org/officeDocument/2006/relationships/customXml" Target="../ink/ink29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60" Type="http://schemas.openxmlformats.org/officeDocument/2006/relationships/image" Target="../media/image58.png"/><Relationship Id="rId65" Type="http://schemas.openxmlformats.org/officeDocument/2006/relationships/customXml" Target="../ink/ink46.xml"/><Relationship Id="rId73" Type="http://schemas.openxmlformats.org/officeDocument/2006/relationships/customXml" Target="../ink/ink50.xml"/><Relationship Id="rId78" Type="http://schemas.openxmlformats.org/officeDocument/2006/relationships/image" Target="../media/image67.png"/><Relationship Id="rId81" Type="http://schemas.openxmlformats.org/officeDocument/2006/relationships/customXml" Target="../ink/ink54.xml"/><Relationship Id="rId86" Type="http://schemas.openxmlformats.org/officeDocument/2006/relationships/image" Target="../media/image71.png"/><Relationship Id="rId4" Type="http://schemas.openxmlformats.org/officeDocument/2006/relationships/image" Target="../media/image30.png"/><Relationship Id="rId9" Type="http://schemas.openxmlformats.org/officeDocument/2006/relationships/customXml" Target="../ink/ink18.xml"/><Relationship Id="rId13" Type="http://schemas.openxmlformats.org/officeDocument/2006/relationships/customXml" Target="../ink/ink20.xml"/><Relationship Id="rId18" Type="http://schemas.openxmlformats.org/officeDocument/2006/relationships/image" Target="../media/image37.png"/><Relationship Id="rId39" Type="http://schemas.openxmlformats.org/officeDocument/2006/relationships/customXml" Target="../ink/ink33.xml"/><Relationship Id="rId34" Type="http://schemas.openxmlformats.org/officeDocument/2006/relationships/image" Target="../media/image45.png"/><Relationship Id="rId50" Type="http://schemas.openxmlformats.org/officeDocument/2006/relationships/image" Target="../media/image53.png"/><Relationship Id="rId55" Type="http://schemas.openxmlformats.org/officeDocument/2006/relationships/customXml" Target="../ink/ink41.xml"/><Relationship Id="rId76" Type="http://schemas.openxmlformats.org/officeDocument/2006/relationships/image" Target="../media/image66.png"/><Relationship Id="rId7" Type="http://schemas.openxmlformats.org/officeDocument/2006/relationships/customXml" Target="../ink/ink17.xml"/><Relationship Id="rId71" Type="http://schemas.openxmlformats.org/officeDocument/2006/relationships/customXml" Target="../ink/ink49.xml"/><Relationship Id="rId92" Type="http://schemas.openxmlformats.org/officeDocument/2006/relationships/image" Target="../media/image74.png"/><Relationship Id="rId2" Type="http://schemas.openxmlformats.org/officeDocument/2006/relationships/image" Target="../media/image29.png"/><Relationship Id="rId29" Type="http://schemas.openxmlformats.org/officeDocument/2006/relationships/customXml" Target="../ink/ink28.xml"/><Relationship Id="rId24" Type="http://schemas.openxmlformats.org/officeDocument/2006/relationships/image" Target="../media/image40.png"/><Relationship Id="rId40" Type="http://schemas.openxmlformats.org/officeDocument/2006/relationships/image" Target="../media/image48.png"/><Relationship Id="rId45" Type="http://schemas.openxmlformats.org/officeDocument/2006/relationships/customXml" Target="../ink/ink36.xml"/><Relationship Id="rId66" Type="http://schemas.openxmlformats.org/officeDocument/2006/relationships/image" Target="../media/image61.png"/><Relationship Id="rId87" Type="http://schemas.openxmlformats.org/officeDocument/2006/relationships/customXml" Target="../ink/ink57.xml"/><Relationship Id="rId61" Type="http://schemas.openxmlformats.org/officeDocument/2006/relationships/customXml" Target="../ink/ink44.xml"/><Relationship Id="rId82" Type="http://schemas.openxmlformats.org/officeDocument/2006/relationships/image" Target="../media/image69.png"/><Relationship Id="rId19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vdohUPWg-0" TargetMode="External"/><Relationship Id="rId2" Type="http://schemas.openxmlformats.org/officeDocument/2006/relationships/hyperlink" Target="https://youtu.be/E43-CfukE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41FDE-FF4B-224C-BF00-ADCE1D9C2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442333"/>
            <a:ext cx="5905500" cy="1625968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55033-71C3-324C-A548-87195BE6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439933"/>
            <a:ext cx="4572000" cy="16560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Innovation Masters</a:t>
            </a:r>
          </a:p>
          <a:p>
            <a:pPr algn="l"/>
            <a:r>
              <a:rPr lang="en-US" dirty="0"/>
              <a:t>Day 18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F1C4397-6459-1448-8C10-D4A4E8F0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0" r="4" b="19211"/>
          <a:stretch/>
        </p:blipFill>
        <p:spPr>
          <a:xfrm>
            <a:off x="1" y="2"/>
            <a:ext cx="6000750" cy="4048202"/>
          </a:xfrm>
          <a:custGeom>
            <a:avLst/>
            <a:gdLst/>
            <a:ahLst/>
            <a:cxnLst/>
            <a:rect l="l" t="t" r="r" b="b"/>
            <a:pathLst>
              <a:path w="6000749" h="4048201">
                <a:moveTo>
                  <a:pt x="0" y="0"/>
                </a:moveTo>
                <a:lnTo>
                  <a:pt x="6000749" y="0"/>
                </a:lnTo>
                <a:lnTo>
                  <a:pt x="6000749" y="4048201"/>
                </a:lnTo>
                <a:lnTo>
                  <a:pt x="5944247" y="4045387"/>
                </a:lnTo>
                <a:cubicBezTo>
                  <a:pt x="5912733" y="4040867"/>
                  <a:pt x="5883531" y="4032761"/>
                  <a:pt x="5860259" y="4018993"/>
                </a:cubicBezTo>
                <a:cubicBezTo>
                  <a:pt x="5845522" y="4010145"/>
                  <a:pt x="5815127" y="4009004"/>
                  <a:pt x="5790563" y="4005335"/>
                </a:cubicBezTo>
                <a:cubicBezTo>
                  <a:pt x="5770110" y="4002399"/>
                  <a:pt x="5748643" y="3999987"/>
                  <a:pt x="5726340" y="3999392"/>
                </a:cubicBezTo>
                <a:cubicBezTo>
                  <a:pt x="5702558" y="3998630"/>
                  <a:pt x="5676008" y="3996376"/>
                  <a:pt x="5653401" y="4001303"/>
                </a:cubicBezTo>
                <a:cubicBezTo>
                  <a:pt x="5584839" y="4015993"/>
                  <a:pt x="5528518" y="4014398"/>
                  <a:pt x="5475787" y="3994543"/>
                </a:cubicBezTo>
                <a:cubicBezTo>
                  <a:pt x="5448461" y="3984280"/>
                  <a:pt x="5408578" y="3972789"/>
                  <a:pt x="5376427" y="3977186"/>
                </a:cubicBezTo>
                <a:cubicBezTo>
                  <a:pt x="5298173" y="3987786"/>
                  <a:pt x="5231306" y="3983731"/>
                  <a:pt x="5158711" y="3977849"/>
                </a:cubicBezTo>
                <a:cubicBezTo>
                  <a:pt x="5111928" y="3974139"/>
                  <a:pt x="5059522" y="3974442"/>
                  <a:pt x="5009625" y="3971931"/>
                </a:cubicBezTo>
                <a:cubicBezTo>
                  <a:pt x="4951287" y="3968925"/>
                  <a:pt x="4888949" y="3973666"/>
                  <a:pt x="4849941" y="3947886"/>
                </a:cubicBezTo>
                <a:cubicBezTo>
                  <a:pt x="4845543" y="3945116"/>
                  <a:pt x="4833681" y="3946241"/>
                  <a:pt x="4827520" y="3943911"/>
                </a:cubicBezTo>
                <a:cubicBezTo>
                  <a:pt x="4807945" y="3936885"/>
                  <a:pt x="4783117" y="3931364"/>
                  <a:pt x="4771814" y="3921081"/>
                </a:cubicBezTo>
                <a:cubicBezTo>
                  <a:pt x="4739115" y="3891003"/>
                  <a:pt x="4712325" y="3858949"/>
                  <a:pt x="4682399" y="3827911"/>
                </a:cubicBezTo>
                <a:cubicBezTo>
                  <a:pt x="4675987" y="3821273"/>
                  <a:pt x="4669645" y="3812548"/>
                  <a:pt x="4657971" y="3809870"/>
                </a:cubicBezTo>
                <a:cubicBezTo>
                  <a:pt x="4590588" y="3794559"/>
                  <a:pt x="4522266" y="3780327"/>
                  <a:pt x="4453288" y="3766566"/>
                </a:cubicBezTo>
                <a:cubicBezTo>
                  <a:pt x="4425551" y="3761082"/>
                  <a:pt x="4404161" y="3769423"/>
                  <a:pt x="4382131" y="3783516"/>
                </a:cubicBezTo>
                <a:cubicBezTo>
                  <a:pt x="4360738" y="3796954"/>
                  <a:pt x="4334041" y="3811525"/>
                  <a:pt x="4305858" y="3818191"/>
                </a:cubicBezTo>
                <a:cubicBezTo>
                  <a:pt x="4249453" y="3831335"/>
                  <a:pt x="4190357" y="3840900"/>
                  <a:pt x="4132173" y="3849202"/>
                </a:cubicBezTo>
                <a:cubicBezTo>
                  <a:pt x="4110399" y="3852309"/>
                  <a:pt x="4086246" y="3848957"/>
                  <a:pt x="4065132" y="3846494"/>
                </a:cubicBezTo>
                <a:cubicBezTo>
                  <a:pt x="4025130" y="3841816"/>
                  <a:pt x="3987480" y="3833214"/>
                  <a:pt x="3946286" y="3830407"/>
                </a:cubicBezTo>
                <a:cubicBezTo>
                  <a:pt x="3898481" y="3827220"/>
                  <a:pt x="3868394" y="3815462"/>
                  <a:pt x="3850960" y="3792837"/>
                </a:cubicBezTo>
                <a:cubicBezTo>
                  <a:pt x="3825028" y="3759151"/>
                  <a:pt x="3772121" y="3740642"/>
                  <a:pt x="3710981" y="3728217"/>
                </a:cubicBezTo>
                <a:cubicBezTo>
                  <a:pt x="3633314" y="3712297"/>
                  <a:pt x="3545330" y="3726172"/>
                  <a:pt x="3460521" y="3731663"/>
                </a:cubicBezTo>
                <a:cubicBezTo>
                  <a:pt x="3428049" y="3733842"/>
                  <a:pt x="3394563" y="3736542"/>
                  <a:pt x="3364418" y="3734612"/>
                </a:cubicBezTo>
                <a:cubicBezTo>
                  <a:pt x="3250133" y="3727505"/>
                  <a:pt x="3136002" y="3721509"/>
                  <a:pt x="3013997" y="3739481"/>
                </a:cubicBezTo>
                <a:cubicBezTo>
                  <a:pt x="3004006" y="3740906"/>
                  <a:pt x="2993928" y="3741779"/>
                  <a:pt x="2983805" y="3742278"/>
                </a:cubicBezTo>
                <a:cubicBezTo>
                  <a:pt x="2895979" y="3747067"/>
                  <a:pt x="2805960" y="3756890"/>
                  <a:pt x="2738094" y="3725411"/>
                </a:cubicBezTo>
                <a:cubicBezTo>
                  <a:pt x="2725615" y="3719638"/>
                  <a:pt x="2699242" y="3721135"/>
                  <a:pt x="2678828" y="3721025"/>
                </a:cubicBezTo>
                <a:cubicBezTo>
                  <a:pt x="2643514" y="3721155"/>
                  <a:pt x="2618910" y="3714659"/>
                  <a:pt x="2603910" y="3698860"/>
                </a:cubicBezTo>
                <a:cubicBezTo>
                  <a:pt x="2578519" y="3671516"/>
                  <a:pt x="2549282" y="3645289"/>
                  <a:pt x="2525978" y="3617268"/>
                </a:cubicBezTo>
                <a:cubicBezTo>
                  <a:pt x="2509762" y="3598057"/>
                  <a:pt x="2483468" y="3589913"/>
                  <a:pt x="2444032" y="3586664"/>
                </a:cubicBezTo>
                <a:cubicBezTo>
                  <a:pt x="2421927" y="3584910"/>
                  <a:pt x="2401860" y="3577011"/>
                  <a:pt x="2385112" y="3569392"/>
                </a:cubicBezTo>
                <a:cubicBezTo>
                  <a:pt x="2364860" y="3560197"/>
                  <a:pt x="2352980" y="3545842"/>
                  <a:pt x="2331129" y="3538198"/>
                </a:cubicBezTo>
                <a:cubicBezTo>
                  <a:pt x="2277762" y="3518999"/>
                  <a:pt x="2258266" y="3492136"/>
                  <a:pt x="2269566" y="3453894"/>
                </a:cubicBezTo>
                <a:cubicBezTo>
                  <a:pt x="2279659" y="3419977"/>
                  <a:pt x="2235034" y="3382914"/>
                  <a:pt x="2183419" y="3383669"/>
                </a:cubicBezTo>
                <a:cubicBezTo>
                  <a:pt x="2126349" y="3384447"/>
                  <a:pt x="2085261" y="3372185"/>
                  <a:pt x="2042813" y="3358037"/>
                </a:cubicBezTo>
                <a:cubicBezTo>
                  <a:pt x="2019099" y="3350091"/>
                  <a:pt x="1986669" y="3344900"/>
                  <a:pt x="1956288" y="3346401"/>
                </a:cubicBezTo>
                <a:cubicBezTo>
                  <a:pt x="1840886" y="3351916"/>
                  <a:pt x="1735315" y="3380383"/>
                  <a:pt x="1630190" y="3417096"/>
                </a:cubicBezTo>
                <a:cubicBezTo>
                  <a:pt x="1561494" y="3441060"/>
                  <a:pt x="1483492" y="3455965"/>
                  <a:pt x="1408608" y="3472313"/>
                </a:cubicBezTo>
                <a:cubicBezTo>
                  <a:pt x="1385284" y="3477339"/>
                  <a:pt x="1354772" y="3477918"/>
                  <a:pt x="1333449" y="3473973"/>
                </a:cubicBezTo>
                <a:cubicBezTo>
                  <a:pt x="1258677" y="3460472"/>
                  <a:pt x="1184155" y="3446180"/>
                  <a:pt x="1113854" y="3428265"/>
                </a:cubicBezTo>
                <a:cubicBezTo>
                  <a:pt x="1048427" y="3411356"/>
                  <a:pt x="977291" y="3410553"/>
                  <a:pt x="902724" y="3424024"/>
                </a:cubicBezTo>
                <a:cubicBezTo>
                  <a:pt x="848399" y="3433852"/>
                  <a:pt x="798480" y="3436253"/>
                  <a:pt x="746075" y="3436555"/>
                </a:cubicBezTo>
                <a:cubicBezTo>
                  <a:pt x="702394" y="3436745"/>
                  <a:pt x="654694" y="3439396"/>
                  <a:pt x="611517" y="3448201"/>
                </a:cubicBezTo>
                <a:cubicBezTo>
                  <a:pt x="551003" y="3460611"/>
                  <a:pt x="499904" y="3462426"/>
                  <a:pt x="448281" y="3450343"/>
                </a:cubicBezTo>
                <a:cubicBezTo>
                  <a:pt x="420771" y="3443882"/>
                  <a:pt x="386449" y="3443304"/>
                  <a:pt x="354390" y="3440702"/>
                </a:cubicBezTo>
                <a:cubicBezTo>
                  <a:pt x="305001" y="3436609"/>
                  <a:pt x="254061" y="3434435"/>
                  <a:pt x="205560" y="3428894"/>
                </a:cubicBezTo>
                <a:cubicBezTo>
                  <a:pt x="153378" y="3423121"/>
                  <a:pt x="104769" y="3411741"/>
                  <a:pt x="51784" y="3407972"/>
                </a:cubicBezTo>
                <a:lnTo>
                  <a:pt x="0" y="3398392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BD6869-B2BC-4414-902A-45A84D442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03" r="1" b="1"/>
          <a:stretch/>
        </p:blipFill>
        <p:spPr>
          <a:xfrm>
            <a:off x="6191250" y="10"/>
            <a:ext cx="6000750" cy="4038328"/>
          </a:xfrm>
          <a:custGeom>
            <a:avLst/>
            <a:gdLst/>
            <a:ahLst/>
            <a:cxnLst/>
            <a:rect l="l" t="t" r="r" b="b"/>
            <a:pathLst>
              <a:path w="6000750" h="4038338">
                <a:moveTo>
                  <a:pt x="0" y="0"/>
                </a:moveTo>
                <a:lnTo>
                  <a:pt x="6000750" y="0"/>
                </a:lnTo>
                <a:lnTo>
                  <a:pt x="6000750" y="3014035"/>
                </a:lnTo>
                <a:lnTo>
                  <a:pt x="5966830" y="3028116"/>
                </a:lnTo>
                <a:cubicBezTo>
                  <a:pt x="5952443" y="3034512"/>
                  <a:pt x="5934250" y="3039750"/>
                  <a:pt x="5924081" y="3047622"/>
                </a:cubicBezTo>
                <a:cubicBezTo>
                  <a:pt x="5872250" y="3087682"/>
                  <a:pt x="5801533" y="3089841"/>
                  <a:pt x="5731624" y="3095095"/>
                </a:cubicBezTo>
                <a:cubicBezTo>
                  <a:pt x="5719354" y="3095902"/>
                  <a:pt x="5704534" y="3096694"/>
                  <a:pt x="5694549" y="3100763"/>
                </a:cubicBezTo>
                <a:cubicBezTo>
                  <a:pt x="5649454" y="3119091"/>
                  <a:pt x="5609249" y="3120675"/>
                  <a:pt x="5566282" y="3110565"/>
                </a:cubicBezTo>
                <a:cubicBezTo>
                  <a:pt x="5528993" y="3101914"/>
                  <a:pt x="5487135" y="3099578"/>
                  <a:pt x="5447800" y="3122561"/>
                </a:cubicBezTo>
                <a:cubicBezTo>
                  <a:pt x="5360376" y="3173554"/>
                  <a:pt x="5261407" y="3189562"/>
                  <a:pt x="5153053" y="3180664"/>
                </a:cubicBezTo>
                <a:cubicBezTo>
                  <a:pt x="5075663" y="3174334"/>
                  <a:pt x="5001217" y="3180991"/>
                  <a:pt x="4924781" y="3209456"/>
                </a:cubicBezTo>
                <a:cubicBezTo>
                  <a:pt x="4895391" y="3220447"/>
                  <a:pt x="4855493" y="3221608"/>
                  <a:pt x="4820364" y="3228131"/>
                </a:cubicBezTo>
                <a:cubicBezTo>
                  <a:pt x="4800480" y="3231723"/>
                  <a:pt x="4778372" y="3235065"/>
                  <a:pt x="4761902" y="3242137"/>
                </a:cubicBezTo>
                <a:cubicBezTo>
                  <a:pt x="4717897" y="3260500"/>
                  <a:pt x="4677587" y="3281733"/>
                  <a:pt x="4633202" y="3299962"/>
                </a:cubicBezTo>
                <a:cubicBezTo>
                  <a:pt x="4611860" y="3308671"/>
                  <a:pt x="4585870" y="3315400"/>
                  <a:pt x="4560907" y="3319152"/>
                </a:cubicBezTo>
                <a:cubicBezTo>
                  <a:pt x="4487147" y="3330619"/>
                  <a:pt x="4413256" y="3341162"/>
                  <a:pt x="4339486" y="3349988"/>
                </a:cubicBezTo>
                <a:cubicBezTo>
                  <a:pt x="4217749" y="3364712"/>
                  <a:pt x="4094519" y="3381727"/>
                  <a:pt x="3999196" y="3339060"/>
                </a:cubicBezTo>
                <a:cubicBezTo>
                  <a:pt x="3991419" y="3335638"/>
                  <a:pt x="3975703" y="3335236"/>
                  <a:pt x="3963458" y="3336228"/>
                </a:cubicBezTo>
                <a:cubicBezTo>
                  <a:pt x="3906915" y="3340709"/>
                  <a:pt x="3849392" y="3348538"/>
                  <a:pt x="3793244" y="3350695"/>
                </a:cubicBezTo>
                <a:cubicBezTo>
                  <a:pt x="3748320" y="3352384"/>
                  <a:pt x="3711764" y="3359110"/>
                  <a:pt x="3680534" y="3380182"/>
                </a:cubicBezTo>
                <a:cubicBezTo>
                  <a:pt x="3639690" y="3407913"/>
                  <a:pt x="3587939" y="3428136"/>
                  <a:pt x="3528420" y="3429642"/>
                </a:cubicBezTo>
                <a:cubicBezTo>
                  <a:pt x="3468933" y="3431332"/>
                  <a:pt x="3432439" y="3451266"/>
                  <a:pt x="3391383" y="3472419"/>
                </a:cubicBezTo>
                <a:cubicBezTo>
                  <a:pt x="3361528" y="3487818"/>
                  <a:pt x="3327785" y="3506605"/>
                  <a:pt x="3292964" y="3512706"/>
                </a:cubicBezTo>
                <a:cubicBezTo>
                  <a:pt x="3214060" y="3526418"/>
                  <a:pt x="3151318" y="3574267"/>
                  <a:pt x="3062201" y="3564890"/>
                </a:cubicBezTo>
                <a:cubicBezTo>
                  <a:pt x="3056279" y="3564225"/>
                  <a:pt x="3046456" y="3569403"/>
                  <a:pt x="3038377" y="3571499"/>
                </a:cubicBezTo>
                <a:cubicBezTo>
                  <a:pt x="2973700" y="3587903"/>
                  <a:pt x="2910969" y="3589865"/>
                  <a:pt x="2859478" y="3573610"/>
                </a:cubicBezTo>
                <a:cubicBezTo>
                  <a:pt x="2791993" y="3552460"/>
                  <a:pt x="2721606" y="3559482"/>
                  <a:pt x="2645189" y="3580393"/>
                </a:cubicBezTo>
                <a:cubicBezTo>
                  <a:pt x="2620649" y="3587104"/>
                  <a:pt x="2595977" y="3592890"/>
                  <a:pt x="2571005" y="3599095"/>
                </a:cubicBezTo>
                <a:cubicBezTo>
                  <a:pt x="2537264" y="3607686"/>
                  <a:pt x="2503192" y="3616514"/>
                  <a:pt x="2469455" y="3625104"/>
                </a:cubicBezTo>
                <a:cubicBezTo>
                  <a:pt x="2436782" y="3633542"/>
                  <a:pt x="2400912" y="3645078"/>
                  <a:pt x="2372944" y="3632831"/>
                </a:cubicBezTo>
                <a:cubicBezTo>
                  <a:pt x="2348857" y="3622294"/>
                  <a:pt x="2333335" y="3625831"/>
                  <a:pt x="2314679" y="3640577"/>
                </a:cubicBezTo>
                <a:cubicBezTo>
                  <a:pt x="2249913" y="3692113"/>
                  <a:pt x="2167939" y="3730244"/>
                  <a:pt x="2058974" y="3747677"/>
                </a:cubicBezTo>
                <a:cubicBezTo>
                  <a:pt x="2036537" y="3751257"/>
                  <a:pt x="2014061" y="3757106"/>
                  <a:pt x="1992327" y="3763040"/>
                </a:cubicBezTo>
                <a:cubicBezTo>
                  <a:pt x="1978998" y="3766641"/>
                  <a:pt x="1962841" y="3770835"/>
                  <a:pt x="1955347" y="3777003"/>
                </a:cubicBezTo>
                <a:cubicBezTo>
                  <a:pt x="1896888" y="3824240"/>
                  <a:pt x="1821061" y="3862060"/>
                  <a:pt x="1737354" y="3895718"/>
                </a:cubicBezTo>
                <a:cubicBezTo>
                  <a:pt x="1707383" y="3907735"/>
                  <a:pt x="1675266" y="3920058"/>
                  <a:pt x="1642029" y="3927066"/>
                </a:cubicBezTo>
                <a:cubicBezTo>
                  <a:pt x="1607367" y="3934277"/>
                  <a:pt x="1570070" y="3935822"/>
                  <a:pt x="1534084" y="3938879"/>
                </a:cubicBezTo>
                <a:cubicBezTo>
                  <a:pt x="1512864" y="3940775"/>
                  <a:pt x="1488617" y="3944422"/>
                  <a:pt x="1471073" y="3941450"/>
                </a:cubicBezTo>
                <a:cubicBezTo>
                  <a:pt x="1415484" y="3932199"/>
                  <a:pt x="1361493" y="3921398"/>
                  <a:pt x="1309076" y="3908861"/>
                </a:cubicBezTo>
                <a:cubicBezTo>
                  <a:pt x="1264195" y="3898081"/>
                  <a:pt x="1255284" y="3896899"/>
                  <a:pt x="1221530" y="3923241"/>
                </a:cubicBezTo>
                <a:cubicBezTo>
                  <a:pt x="1186779" y="3950290"/>
                  <a:pt x="1141270" y="3968301"/>
                  <a:pt x="1089816" y="3980362"/>
                </a:cubicBezTo>
                <a:cubicBezTo>
                  <a:pt x="1008387" y="3999344"/>
                  <a:pt x="926086" y="4017317"/>
                  <a:pt x="843417" y="4032700"/>
                </a:cubicBezTo>
                <a:cubicBezTo>
                  <a:pt x="768546" y="4046592"/>
                  <a:pt x="730065" y="4034711"/>
                  <a:pt x="709553" y="3998175"/>
                </a:cubicBezTo>
                <a:cubicBezTo>
                  <a:pt x="697923" y="3977931"/>
                  <a:pt x="683529" y="3956192"/>
                  <a:pt x="637024" y="3956976"/>
                </a:cubicBezTo>
                <a:cubicBezTo>
                  <a:pt x="561096" y="3958367"/>
                  <a:pt x="483055" y="3965348"/>
                  <a:pt x="439818" y="3925257"/>
                </a:cubicBezTo>
                <a:cubicBezTo>
                  <a:pt x="420898" y="3938151"/>
                  <a:pt x="409248" y="3945856"/>
                  <a:pt x="397954" y="3953509"/>
                </a:cubicBezTo>
                <a:cubicBezTo>
                  <a:pt x="366752" y="3974766"/>
                  <a:pt x="298150" y="3991730"/>
                  <a:pt x="260774" y="3982524"/>
                </a:cubicBezTo>
                <a:cubicBezTo>
                  <a:pt x="205702" y="3969233"/>
                  <a:pt x="158421" y="3979944"/>
                  <a:pt x="110748" y="4003173"/>
                </a:cubicBezTo>
                <a:cubicBezTo>
                  <a:pt x="90816" y="4012815"/>
                  <a:pt x="69989" y="4020495"/>
                  <a:pt x="48615" y="4026612"/>
                </a:cubicBezTo>
                <a:lnTo>
                  <a:pt x="0" y="4037066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A8673D-5FEF-402F-8864-988FBAF8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214D0-95FC-EB4C-9727-F3685ED4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Today’s Agenda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F52692-A4B7-46D9-B8C9-B923BC47A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19582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5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11F5-DEB9-224F-BBB3-0A3ED25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write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E6E3970-F4F5-AE4F-A418-005150B24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524" y="2836069"/>
            <a:ext cx="9144000" cy="332184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80C57A-2A00-E24A-8D94-C079D9F5D6FB}"/>
                  </a:ext>
                </a:extLst>
              </p14:cNvPr>
              <p14:cNvContentPartPr/>
              <p14:nvPr/>
            </p14:nvContentPartPr>
            <p14:xfrm>
              <a:off x="1761078" y="3681251"/>
              <a:ext cx="637920" cy="55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80C57A-2A00-E24A-8D94-C079D9F5D6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2078" y="3672251"/>
                <a:ext cx="6555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EA291B-0E5A-1542-9094-EBCCA14B5C61}"/>
                  </a:ext>
                </a:extLst>
              </p14:cNvPr>
              <p14:cNvContentPartPr/>
              <p14:nvPr/>
            </p14:nvContentPartPr>
            <p14:xfrm>
              <a:off x="3149958" y="3682331"/>
              <a:ext cx="990360" cy="3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EA291B-0E5A-1542-9094-EBCCA14B5C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0958" y="3673331"/>
                <a:ext cx="10080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E6870E-AB19-0F4D-8643-53B45EE57B47}"/>
                  </a:ext>
                </a:extLst>
              </p14:cNvPr>
              <p14:cNvContentPartPr/>
              <p14:nvPr/>
            </p14:nvContentPartPr>
            <p14:xfrm>
              <a:off x="8707998" y="2963051"/>
              <a:ext cx="976680" cy="758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E6870E-AB19-0F4D-8643-53B45EE57B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9358" y="2954411"/>
                <a:ext cx="9943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68E645-F972-CF45-8037-E24C4B38965D}"/>
                  </a:ext>
                </a:extLst>
              </p14:cNvPr>
              <p14:cNvContentPartPr/>
              <p14:nvPr/>
            </p14:nvContentPartPr>
            <p14:xfrm>
              <a:off x="1283358" y="2373011"/>
              <a:ext cx="9220320" cy="152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68E645-F972-CF45-8037-E24C4B3896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4358" y="2364011"/>
                <a:ext cx="9237960" cy="15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CE06EA-BBA9-0E4B-B808-BF0A08CBC422}"/>
                  </a:ext>
                </a:extLst>
              </p14:cNvPr>
              <p14:cNvContentPartPr/>
              <p14:nvPr/>
            </p14:nvContentPartPr>
            <p14:xfrm>
              <a:off x="1812558" y="3878171"/>
              <a:ext cx="8184600" cy="71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CE06EA-BBA9-0E4B-B808-BF0A08CBC4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3558" y="3869531"/>
                <a:ext cx="820224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F158AA-1ED6-B840-82C4-748F6305A9C6}"/>
                  </a:ext>
                </a:extLst>
              </p14:cNvPr>
              <p14:cNvContentPartPr/>
              <p14:nvPr/>
            </p14:nvContentPartPr>
            <p14:xfrm>
              <a:off x="4846998" y="3721211"/>
              <a:ext cx="3174840" cy="10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F158AA-1ED6-B840-82C4-748F6305A9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38358" y="3712571"/>
                <a:ext cx="31924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8F4479-3B9D-2B4B-9059-6C3C35465427}"/>
                  </a:ext>
                </a:extLst>
              </p14:cNvPr>
              <p14:cNvContentPartPr/>
              <p14:nvPr/>
            </p14:nvContentPartPr>
            <p14:xfrm>
              <a:off x="8974398" y="3702131"/>
              <a:ext cx="523800" cy="10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8F4479-3B9D-2B4B-9059-6C3C354654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65398" y="3693131"/>
                <a:ext cx="5414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0485A15-492A-194B-9FAB-2E9E3823B85B}"/>
                  </a:ext>
                </a:extLst>
              </p14:cNvPr>
              <p14:cNvContentPartPr/>
              <p14:nvPr/>
            </p14:nvContentPartPr>
            <p14:xfrm>
              <a:off x="4581318" y="4355531"/>
              <a:ext cx="3474000" cy="20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0485A15-492A-194B-9FAB-2E9E3823B8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72318" y="4346531"/>
                <a:ext cx="349164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3E4A7D5-7CB4-7748-AAAA-B35FB386F236}"/>
              </a:ext>
            </a:extLst>
          </p:cNvPr>
          <p:cNvGrpSpPr/>
          <p:nvPr/>
        </p:nvGrpSpPr>
        <p:grpSpPr>
          <a:xfrm>
            <a:off x="1718598" y="3850091"/>
            <a:ext cx="3012120" cy="1464120"/>
            <a:chOff x="1718598" y="3850091"/>
            <a:chExt cx="3012120" cy="14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63253E-2528-1D47-99A4-9C1411834B97}"/>
                    </a:ext>
                  </a:extLst>
                </p14:cNvPr>
                <p14:cNvContentPartPr/>
                <p14:nvPr/>
              </p14:nvContentPartPr>
              <p14:xfrm>
                <a:off x="1840998" y="4485851"/>
                <a:ext cx="1382400" cy="68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63253E-2528-1D47-99A4-9C1411834B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31998" y="4476851"/>
                  <a:ext cx="1400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16162D-73B7-AA4D-8949-F27F6DA53EDD}"/>
                    </a:ext>
                  </a:extLst>
                </p14:cNvPr>
                <p14:cNvContentPartPr/>
                <p14:nvPr/>
              </p14:nvContentPartPr>
              <p14:xfrm>
                <a:off x="1740198" y="4581611"/>
                <a:ext cx="1238400" cy="44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16162D-73B7-AA4D-8949-F27F6DA53E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31198" y="4572611"/>
                  <a:ext cx="1256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41E863-5D0F-994A-A6BB-888D2987E74A}"/>
                    </a:ext>
                  </a:extLst>
                </p14:cNvPr>
                <p14:cNvContentPartPr/>
                <p14:nvPr/>
              </p14:nvContentPartPr>
              <p14:xfrm>
                <a:off x="1987518" y="3850091"/>
                <a:ext cx="1954800" cy="623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41E863-5D0F-994A-A6BB-888D2987E7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78518" y="3841091"/>
                  <a:ext cx="197244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F7CF88-D362-D549-9874-E671FC3795BF}"/>
                    </a:ext>
                  </a:extLst>
                </p14:cNvPr>
                <p14:cNvContentPartPr/>
                <p14:nvPr/>
              </p14:nvContentPartPr>
              <p14:xfrm>
                <a:off x="1840638" y="3859811"/>
                <a:ext cx="2019960" cy="65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F7CF88-D362-D549-9874-E671FC3795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31638" y="3850811"/>
                  <a:ext cx="203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EBB2F4-081C-8249-94B8-A0DF06CDCD56}"/>
                    </a:ext>
                  </a:extLst>
                </p14:cNvPr>
                <p14:cNvContentPartPr/>
                <p14:nvPr/>
              </p14:nvContentPartPr>
              <p14:xfrm>
                <a:off x="1718598" y="4478291"/>
                <a:ext cx="3012120" cy="83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EBB2F4-081C-8249-94B8-A0DF06CDCD5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09958" y="4469651"/>
                  <a:ext cx="3029760" cy="85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FBB2149-3A20-3B4D-8580-30043F0C2116}"/>
                  </a:ext>
                </a:extLst>
              </p14:cNvPr>
              <p14:cNvContentPartPr/>
              <p14:nvPr/>
            </p14:nvContentPartPr>
            <p14:xfrm>
              <a:off x="3941598" y="-7426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FBB2149-3A20-3B4D-8580-30043F0C21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32598" y="-8290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05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10AE-8447-E34B-9E8D-D19F43ED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</a:t>
            </a:r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F4CAB3-249A-8E4F-BF5B-B052F2B03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259" y="3071813"/>
            <a:ext cx="10088479" cy="29718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642CC6-DB3F-7C46-AC1A-BDBDC1F8E966}"/>
                  </a:ext>
                </a:extLst>
              </p14:cNvPr>
              <p14:cNvContentPartPr/>
              <p14:nvPr/>
            </p14:nvContentPartPr>
            <p14:xfrm>
              <a:off x="8773878" y="3297131"/>
              <a:ext cx="1287720" cy="811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642CC6-DB3F-7C46-AC1A-BDBDC1F8E9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64878" y="3288131"/>
                <a:ext cx="130536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8B2D09-17B0-6A4C-B100-DEE8EDAA93C1}"/>
                  </a:ext>
                </a:extLst>
              </p14:cNvPr>
              <p14:cNvContentPartPr/>
              <p14:nvPr/>
            </p14:nvContentPartPr>
            <p14:xfrm>
              <a:off x="1405038" y="4812731"/>
              <a:ext cx="837360" cy="169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8B2D09-17B0-6A4C-B100-DEE8EDAA93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6038" y="4803731"/>
                <a:ext cx="85500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739223E-D81B-FE47-B175-7971170FDD80}"/>
              </a:ext>
            </a:extLst>
          </p:cNvPr>
          <p:cNvGrpSpPr/>
          <p:nvPr/>
        </p:nvGrpSpPr>
        <p:grpSpPr>
          <a:xfrm>
            <a:off x="1392078" y="3996251"/>
            <a:ext cx="7135920" cy="944640"/>
            <a:chOff x="1392078" y="3996251"/>
            <a:chExt cx="7135920" cy="9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4F55C7-C819-5B47-A7E0-B8918DD8AFBE}"/>
                    </a:ext>
                  </a:extLst>
                </p14:cNvPr>
                <p14:cNvContentPartPr/>
                <p14:nvPr/>
              </p14:nvContentPartPr>
              <p14:xfrm>
                <a:off x="1392078" y="3996251"/>
                <a:ext cx="664560" cy="2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4F55C7-C819-5B47-A7E0-B8918DD8AF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83438" y="3987251"/>
                  <a:ext cx="682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33465E-3B2E-A742-94C3-5963411C4EC0}"/>
                    </a:ext>
                  </a:extLst>
                </p14:cNvPr>
                <p14:cNvContentPartPr/>
                <p14:nvPr/>
              </p14:nvContentPartPr>
              <p14:xfrm>
                <a:off x="2912358" y="4095611"/>
                <a:ext cx="993240" cy="2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33465E-3B2E-A742-94C3-5963411C4E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3358" y="4086971"/>
                  <a:ext cx="1010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60543D-BB51-C644-9D7D-A948D1A82DB7}"/>
                    </a:ext>
                  </a:extLst>
                </p14:cNvPr>
                <p14:cNvContentPartPr/>
                <p14:nvPr/>
              </p14:nvContentPartPr>
              <p14:xfrm>
                <a:off x="4607238" y="4002371"/>
                <a:ext cx="3920760" cy="7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60543D-BB51-C644-9D7D-A948D1A82D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98598" y="3993731"/>
                  <a:ext cx="3938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FE87E2-00A0-2947-A326-384A1F815D0C}"/>
                    </a:ext>
                  </a:extLst>
                </p14:cNvPr>
                <p14:cNvContentPartPr/>
                <p14:nvPr/>
              </p14:nvContentPartPr>
              <p14:xfrm>
                <a:off x="2979678" y="4030451"/>
                <a:ext cx="4476960" cy="91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FE87E2-00A0-2947-A326-384A1F815D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71038" y="4021811"/>
                  <a:ext cx="4494600" cy="9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C4A78BF-83FD-3F42-B68A-2BD135579C31}"/>
                  </a:ext>
                </a:extLst>
              </p14:cNvPr>
              <p14:cNvContentPartPr/>
              <p14:nvPr/>
            </p14:nvContentPartPr>
            <p14:xfrm>
              <a:off x="8395518" y="519371"/>
              <a:ext cx="3254760" cy="612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C4A78BF-83FD-3F42-B68A-2BD135579C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86518" y="510371"/>
                <a:ext cx="327240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704A5D3-D99A-394D-8828-8CFF755EA00B}"/>
                  </a:ext>
                </a:extLst>
              </p14:cNvPr>
              <p14:cNvContentPartPr/>
              <p14:nvPr/>
            </p14:nvContentPartPr>
            <p14:xfrm>
              <a:off x="6098358" y="-284509"/>
              <a:ext cx="2839680" cy="88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704A5D3-D99A-394D-8828-8CFF755EA0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89718" y="-293509"/>
                <a:ext cx="285732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19125BD-E3F4-B643-99D6-A82F85DFC625}"/>
                  </a:ext>
                </a:extLst>
              </p14:cNvPr>
              <p14:cNvContentPartPr/>
              <p14:nvPr/>
            </p14:nvContentPartPr>
            <p14:xfrm>
              <a:off x="3035478" y="4137371"/>
              <a:ext cx="501840" cy="742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19125BD-E3F4-B643-99D6-A82F85DFC6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26478" y="4128371"/>
                <a:ext cx="51948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97CEA3D-7DB6-7A45-BB51-F4BE8B1ED895}"/>
                  </a:ext>
                </a:extLst>
              </p14:cNvPr>
              <p14:cNvContentPartPr/>
              <p14:nvPr/>
            </p14:nvContentPartPr>
            <p14:xfrm>
              <a:off x="1230798" y="3283811"/>
              <a:ext cx="785160" cy="708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97CEA3D-7DB6-7A45-BB51-F4BE8B1ED8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22158" y="3275171"/>
                <a:ext cx="80280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5C5DC15-5571-AB46-AC93-8E41353F4D7A}"/>
                  </a:ext>
                </a:extLst>
              </p14:cNvPr>
              <p14:cNvContentPartPr/>
              <p14:nvPr/>
            </p14:nvContentPartPr>
            <p14:xfrm>
              <a:off x="8510718" y="1158731"/>
              <a:ext cx="353520" cy="290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5C5DC15-5571-AB46-AC93-8E41353F4D7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01718" y="1149731"/>
                <a:ext cx="3711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AAC1A40-49B9-9849-91BD-4C9BD2405792}"/>
                  </a:ext>
                </a:extLst>
              </p14:cNvPr>
              <p14:cNvContentPartPr/>
              <p14:nvPr/>
            </p14:nvContentPartPr>
            <p14:xfrm>
              <a:off x="9374718" y="72611"/>
              <a:ext cx="197640" cy="279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AAC1A40-49B9-9849-91BD-4C9BD240579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65718" y="63611"/>
                <a:ext cx="21528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FC868D77-D418-FF42-8B8E-D5E19A828C20}"/>
              </a:ext>
            </a:extLst>
          </p:cNvPr>
          <p:cNvGrpSpPr/>
          <p:nvPr/>
        </p:nvGrpSpPr>
        <p:grpSpPr>
          <a:xfrm>
            <a:off x="5575638" y="75131"/>
            <a:ext cx="6111000" cy="3282120"/>
            <a:chOff x="5575638" y="75131"/>
            <a:chExt cx="6111000" cy="32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9DC038-991C-B548-BC4A-BB05ED3A004B}"/>
                    </a:ext>
                  </a:extLst>
                </p14:cNvPr>
                <p14:cNvContentPartPr/>
                <p14:nvPr/>
              </p14:nvContentPartPr>
              <p14:xfrm>
                <a:off x="9046038" y="555731"/>
                <a:ext cx="25560" cy="57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9DC038-991C-B548-BC4A-BB05ED3A00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37398" y="546731"/>
                  <a:ext cx="432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1E8E7-9D07-C149-BC66-DA393CCFEB4E}"/>
                    </a:ext>
                  </a:extLst>
                </p14:cNvPr>
                <p14:cNvContentPartPr/>
                <p14:nvPr/>
              </p14:nvContentPartPr>
              <p14:xfrm>
                <a:off x="9917958" y="532691"/>
                <a:ext cx="9036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1E8E7-9D07-C149-BC66-DA393CCFEB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09318" y="523691"/>
                  <a:ext cx="10800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9DCD6E-90E6-8B4F-B2EB-A05B5A56DE0E}"/>
                    </a:ext>
                  </a:extLst>
                </p14:cNvPr>
                <p14:cNvContentPartPr/>
                <p14:nvPr/>
              </p14:nvContentPartPr>
              <p14:xfrm>
                <a:off x="10915158" y="552851"/>
                <a:ext cx="52560" cy="55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9DCD6E-90E6-8B4F-B2EB-A05B5A56DE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06518" y="543851"/>
                  <a:ext cx="7020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131384-37B8-DE46-A985-DCB036AB737F}"/>
                    </a:ext>
                  </a:extLst>
                </p14:cNvPr>
                <p14:cNvContentPartPr/>
                <p14:nvPr/>
              </p14:nvContentPartPr>
              <p14:xfrm>
                <a:off x="5575638" y="450611"/>
                <a:ext cx="1892160" cy="211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131384-37B8-DE46-A985-DCB036AB73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66998" y="441971"/>
                  <a:ext cx="1909800" cy="21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1BDA5E-9B33-E244-9B91-2FCF81DD6A17}"/>
                    </a:ext>
                  </a:extLst>
                </p14:cNvPr>
                <p14:cNvContentPartPr/>
                <p14:nvPr/>
              </p14:nvContentPartPr>
              <p14:xfrm>
                <a:off x="5876958" y="646811"/>
                <a:ext cx="128520" cy="16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1BDA5E-9B33-E244-9B91-2FCF81DD6A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68318" y="638171"/>
                  <a:ext cx="146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BBDC34-A64C-E042-B18F-1CDE4620D84E}"/>
                    </a:ext>
                  </a:extLst>
                </p14:cNvPr>
                <p14:cNvContentPartPr/>
                <p14:nvPr/>
              </p14:nvContentPartPr>
              <p14:xfrm>
                <a:off x="5958318" y="1007171"/>
                <a:ext cx="128880" cy="23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BBDC34-A64C-E042-B18F-1CDE4620D8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49318" y="998171"/>
                  <a:ext cx="146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F0B2D-88DE-1440-9697-BF72B8F4B6D5}"/>
                    </a:ext>
                  </a:extLst>
                </p14:cNvPr>
                <p14:cNvContentPartPr/>
                <p14:nvPr/>
              </p14:nvContentPartPr>
              <p14:xfrm>
                <a:off x="6001518" y="1422611"/>
                <a:ext cx="167040" cy="22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F0B2D-88DE-1440-9697-BF72B8F4B6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92518" y="1413971"/>
                  <a:ext cx="184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D1EB5B-8896-CA47-9067-D4B6D12F6A3E}"/>
                    </a:ext>
                  </a:extLst>
                </p14:cNvPr>
                <p14:cNvContentPartPr/>
                <p14:nvPr/>
              </p14:nvContentPartPr>
              <p14:xfrm>
                <a:off x="5986038" y="1849211"/>
                <a:ext cx="106560" cy="308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D1EB5B-8896-CA47-9067-D4B6D12F6A3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77398" y="1840571"/>
                  <a:ext cx="1242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63CF1C-31B5-0647-A19E-A955EA6B169F}"/>
                    </a:ext>
                  </a:extLst>
                </p14:cNvPr>
                <p14:cNvContentPartPr/>
                <p14:nvPr/>
              </p14:nvContentPartPr>
              <p14:xfrm>
                <a:off x="7761198" y="627371"/>
                <a:ext cx="80280" cy="245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63CF1C-31B5-0647-A19E-A955EA6B16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52198" y="618731"/>
                  <a:ext cx="97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FA6A60-7844-004E-A5C4-103F9FF4269B}"/>
                    </a:ext>
                  </a:extLst>
                </p14:cNvPr>
                <p14:cNvContentPartPr/>
                <p14:nvPr/>
              </p14:nvContentPartPr>
              <p14:xfrm>
                <a:off x="7748238" y="752651"/>
                <a:ext cx="99000" cy="1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FA6A60-7844-004E-A5C4-103F9FF426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39598" y="743651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80F3ED-374D-1443-8E4C-66C5F776D35F}"/>
                    </a:ext>
                  </a:extLst>
                </p14:cNvPr>
                <p14:cNvContentPartPr/>
                <p14:nvPr/>
              </p14:nvContentPartPr>
              <p14:xfrm>
                <a:off x="7977198" y="631331"/>
                <a:ext cx="96480" cy="294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80F3ED-374D-1443-8E4C-66C5F776D3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68558" y="622691"/>
                  <a:ext cx="114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1FC439-248F-844D-99DC-480656CE6618}"/>
                    </a:ext>
                  </a:extLst>
                </p14:cNvPr>
                <p14:cNvContentPartPr/>
                <p14:nvPr/>
              </p14:nvContentPartPr>
              <p14:xfrm>
                <a:off x="6292038" y="1089971"/>
                <a:ext cx="3376440" cy="520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1FC439-248F-844D-99DC-480656CE66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83398" y="1080971"/>
                  <a:ext cx="33940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6ACA50-41D4-934C-8641-10414C72E92C}"/>
                    </a:ext>
                  </a:extLst>
                </p14:cNvPr>
                <p14:cNvContentPartPr/>
                <p14:nvPr/>
              </p14:nvContentPartPr>
              <p14:xfrm>
                <a:off x="6393198" y="1211291"/>
                <a:ext cx="4130280" cy="772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6ACA50-41D4-934C-8641-10414C72E9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4558" y="1202291"/>
                  <a:ext cx="414792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D07DF-0F3E-C541-B8A5-EEE0A2D15636}"/>
                    </a:ext>
                  </a:extLst>
                </p14:cNvPr>
                <p14:cNvContentPartPr/>
                <p14:nvPr/>
              </p14:nvContentPartPr>
              <p14:xfrm>
                <a:off x="6477078" y="1268531"/>
                <a:ext cx="4786920" cy="1036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D07DF-0F3E-C541-B8A5-EEE0A2D1563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68438" y="1259531"/>
                  <a:ext cx="4804560" cy="10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FF1A83-3D26-A040-8CDF-D858B4380B6F}"/>
                    </a:ext>
                  </a:extLst>
                </p14:cNvPr>
                <p14:cNvContentPartPr/>
                <p14:nvPr/>
              </p14:nvContentPartPr>
              <p14:xfrm>
                <a:off x="8639958" y="745451"/>
                <a:ext cx="195840" cy="223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FF1A83-3D26-A040-8CDF-D858B4380B6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31318" y="736811"/>
                  <a:ext cx="213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BF849A-1B15-914A-B512-1E9D0645E3AA}"/>
                    </a:ext>
                  </a:extLst>
                </p14:cNvPr>
                <p14:cNvContentPartPr/>
                <p14:nvPr/>
              </p14:nvContentPartPr>
              <p14:xfrm>
                <a:off x="9364998" y="668771"/>
                <a:ext cx="203040" cy="21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BF849A-1B15-914A-B512-1E9D0645E3A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5998" y="660131"/>
                  <a:ext cx="220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957128-49F5-5948-9275-39A370830186}"/>
                    </a:ext>
                  </a:extLst>
                </p14:cNvPr>
                <p14:cNvContentPartPr/>
                <p14:nvPr/>
              </p14:nvContentPartPr>
              <p14:xfrm>
                <a:off x="10311438" y="689651"/>
                <a:ext cx="261360" cy="213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957128-49F5-5948-9275-39A3708301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02438" y="680651"/>
                  <a:ext cx="27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5617E7-297D-2C40-8105-5EC82211EB70}"/>
                    </a:ext>
                  </a:extLst>
                </p14:cNvPr>
                <p14:cNvContentPartPr/>
                <p14:nvPr/>
              </p14:nvContentPartPr>
              <p14:xfrm>
                <a:off x="11171118" y="713771"/>
                <a:ext cx="189360" cy="24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5617E7-297D-2C40-8105-5EC82211EB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162478" y="705131"/>
                  <a:ext cx="207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F3C07C-7D91-BB40-AAB0-B559F9805C16}"/>
                    </a:ext>
                  </a:extLst>
                </p14:cNvPr>
                <p14:cNvContentPartPr/>
                <p14:nvPr/>
              </p14:nvContentPartPr>
              <p14:xfrm>
                <a:off x="8577678" y="1203011"/>
                <a:ext cx="28404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F3C07C-7D91-BB40-AAB0-B559F9805C1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68678" y="1194011"/>
                  <a:ext cx="301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04EE4A-FEF7-7049-964F-BED39F75D495}"/>
                    </a:ext>
                  </a:extLst>
                </p14:cNvPr>
                <p14:cNvContentPartPr/>
                <p14:nvPr/>
              </p14:nvContentPartPr>
              <p14:xfrm>
                <a:off x="9394878" y="1181411"/>
                <a:ext cx="4680" cy="106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04EE4A-FEF7-7049-964F-BED39F75D4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86238" y="1172771"/>
                  <a:ext cx="22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5676CF-5F44-BF42-8A1D-25343C469290}"/>
                    </a:ext>
                  </a:extLst>
                </p14:cNvPr>
                <p14:cNvContentPartPr/>
                <p14:nvPr/>
              </p14:nvContentPartPr>
              <p14:xfrm>
                <a:off x="10219998" y="1175291"/>
                <a:ext cx="74880" cy="118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5676CF-5F44-BF42-8A1D-25343C4692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10998" y="1166291"/>
                  <a:ext cx="92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81465E-80B9-5049-B53D-F769DBFD1267}"/>
                    </a:ext>
                  </a:extLst>
                </p14:cNvPr>
                <p14:cNvContentPartPr/>
                <p14:nvPr/>
              </p14:nvContentPartPr>
              <p14:xfrm>
                <a:off x="11397198" y="1232531"/>
                <a:ext cx="80280" cy="18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81465E-80B9-5049-B53D-F769DBFD12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88198" y="1223531"/>
                  <a:ext cx="97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D1E3E3-E63B-424C-BCA7-73398B88D5EA}"/>
                    </a:ext>
                  </a:extLst>
                </p14:cNvPr>
                <p14:cNvContentPartPr/>
                <p14:nvPr/>
              </p14:nvContentPartPr>
              <p14:xfrm>
                <a:off x="8690718" y="884051"/>
                <a:ext cx="1180440" cy="194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D1E3E3-E63B-424C-BCA7-73398B88D5E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82078" y="875051"/>
                  <a:ext cx="1198080" cy="19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B2B818-D9E6-D144-8DE1-81C0300EC971}"/>
                    </a:ext>
                  </a:extLst>
                </p14:cNvPr>
                <p14:cNvContentPartPr/>
                <p14:nvPr/>
              </p14:nvContentPartPr>
              <p14:xfrm>
                <a:off x="9857118" y="2983931"/>
                <a:ext cx="258480" cy="159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B2B818-D9E6-D144-8DE1-81C0300EC9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48118" y="2975291"/>
                  <a:ext cx="276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CAF296-997D-F244-A587-9E965BE5B864}"/>
                    </a:ext>
                  </a:extLst>
                </p14:cNvPr>
                <p14:cNvContentPartPr/>
                <p14:nvPr/>
              </p14:nvContentPartPr>
              <p14:xfrm>
                <a:off x="10172118" y="2974211"/>
                <a:ext cx="163080" cy="124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CAF296-997D-F244-A587-9E965BE5B86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118" y="2965211"/>
                  <a:ext cx="180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4A8319-AB8F-2B49-9F22-B2C58A2779B2}"/>
                    </a:ext>
                  </a:extLst>
                </p14:cNvPr>
                <p14:cNvContentPartPr/>
                <p14:nvPr/>
              </p14:nvContentPartPr>
              <p14:xfrm>
                <a:off x="10532838" y="2722211"/>
                <a:ext cx="106560" cy="581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4A8319-AB8F-2B49-9F22-B2C58A2779B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24198" y="2713211"/>
                  <a:ext cx="1242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52F136-1C49-A140-B119-7B2D28B06EC9}"/>
                    </a:ext>
                  </a:extLst>
                </p14:cNvPr>
                <p14:cNvContentPartPr/>
                <p14:nvPr/>
              </p14:nvContentPartPr>
              <p14:xfrm>
                <a:off x="9598638" y="2261771"/>
                <a:ext cx="1552680" cy="741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52F136-1C49-A140-B119-7B2D28B06EC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589638" y="2253131"/>
                  <a:ext cx="157032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3B248B3-78A3-DF43-9136-D833EE94FAEF}"/>
                    </a:ext>
                  </a:extLst>
                </p14:cNvPr>
                <p14:cNvContentPartPr/>
                <p14:nvPr/>
              </p14:nvContentPartPr>
              <p14:xfrm>
                <a:off x="11164278" y="3145931"/>
                <a:ext cx="138960" cy="211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3B248B3-78A3-DF43-9136-D833EE94FA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155278" y="3137291"/>
                  <a:ext cx="156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766F98-B2A7-AC4C-8723-7E0915C63472}"/>
                    </a:ext>
                  </a:extLst>
                </p14:cNvPr>
                <p14:cNvContentPartPr/>
                <p14:nvPr/>
              </p14:nvContentPartPr>
              <p14:xfrm>
                <a:off x="9771438" y="1173131"/>
                <a:ext cx="1915200" cy="1550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766F98-B2A7-AC4C-8723-7E0915C634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62798" y="1164131"/>
                  <a:ext cx="1932840" cy="15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732AE9C-9C57-DD46-B501-EC298E6621F0}"/>
                    </a:ext>
                  </a:extLst>
                </p14:cNvPr>
                <p14:cNvContentPartPr/>
                <p14:nvPr/>
              </p14:nvContentPartPr>
              <p14:xfrm>
                <a:off x="8548878" y="1180691"/>
                <a:ext cx="387360" cy="282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732AE9C-9C57-DD46-B501-EC298E6621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39878" y="1171691"/>
                  <a:ext cx="405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6C81DF-4D97-B344-ADE4-34F0DAB5DAEC}"/>
                    </a:ext>
                  </a:extLst>
                </p14:cNvPr>
                <p14:cNvContentPartPr/>
                <p14:nvPr/>
              </p14:nvContentPartPr>
              <p14:xfrm>
                <a:off x="9420438" y="1242611"/>
                <a:ext cx="43560" cy="260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6C81DF-4D97-B344-ADE4-34F0DAB5DA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11438" y="1233971"/>
                  <a:ext cx="61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73F90CB-AB63-9844-BE66-257BC9A3881A}"/>
                    </a:ext>
                  </a:extLst>
                </p14:cNvPr>
                <p14:cNvContentPartPr/>
                <p14:nvPr/>
              </p14:nvContentPartPr>
              <p14:xfrm>
                <a:off x="10300278" y="75131"/>
                <a:ext cx="172800" cy="26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73F90CB-AB63-9844-BE66-257BC9A3881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91278" y="66131"/>
                  <a:ext cx="190440" cy="2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6C09EB6-ECAA-B04D-BF1B-3A66687F96B8}"/>
                  </a:ext>
                </a:extLst>
              </p14:cNvPr>
              <p14:cNvContentPartPr/>
              <p14:nvPr/>
            </p14:nvContentPartPr>
            <p14:xfrm>
              <a:off x="11272998" y="242891"/>
              <a:ext cx="177120" cy="229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6C09EB6-ECAA-B04D-BF1B-3A66687F96B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263998" y="234251"/>
                <a:ext cx="19476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03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3B63-9D01-6143-8EFD-B7E82699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2" y="538163"/>
            <a:ext cx="9144000" cy="1263649"/>
          </a:xfrm>
        </p:spPr>
        <p:txBody>
          <a:bodyPr>
            <a:normAutofit/>
          </a:bodyPr>
          <a:lstStyle/>
          <a:p>
            <a:r>
              <a:rPr lang="en-US" dirty="0"/>
              <a:t>Check if file exists</a:t>
            </a:r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7A6A0B9B-1765-EE42-A478-2D4D9DF36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1344501"/>
            <a:ext cx="8099246" cy="5370624"/>
          </a:xfrm>
        </p:spPr>
      </p:pic>
    </p:spTree>
    <p:extLst>
      <p:ext uri="{BB962C8B-B14F-4D97-AF65-F5344CB8AC3E}">
        <p14:creationId xmlns:p14="http://schemas.microsoft.com/office/powerpoint/2010/main" val="278281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14E5-13C6-624C-B4EF-AD3805DF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2854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 dirty="0"/>
              <a:t>Graphical User Interface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4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E0EDA-6CB6-CA4F-8931-9AE494C0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00363"/>
            <a:ext cx="3810000" cy="24336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GUI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CD86FA-1CDE-46AB-9E29-078CF446A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72721"/>
              </p:ext>
            </p:extLst>
          </p:nvPr>
        </p:nvGraphicFramePr>
        <p:xfrm>
          <a:off x="3714750" y="628650"/>
          <a:ext cx="7715250" cy="5757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90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3601-636E-5B4B-9FE4-EAD97471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86046"/>
            <a:ext cx="9221972" cy="836428"/>
          </a:xfrm>
        </p:spPr>
        <p:txBody>
          <a:bodyPr>
            <a:normAutofit/>
          </a:bodyPr>
          <a:lstStyle/>
          <a:p>
            <a:r>
              <a:rPr lang="en-US" dirty="0"/>
              <a:t>Hello World in </a:t>
            </a:r>
            <a:r>
              <a:rPr lang="en-US" dirty="0" err="1"/>
              <a:t>tkinter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DF0B13F-2C31-D14A-B6BC-04FF684D3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00251"/>
            <a:ext cx="7277714" cy="4500562"/>
          </a:xfrm>
        </p:spPr>
      </p:pic>
      <p:pic>
        <p:nvPicPr>
          <p:cNvPr id="9" name="Picture 8" descr="Square&#10;&#10;Description automatically generated">
            <a:extLst>
              <a:ext uri="{FF2B5EF4-FFF2-40B4-BE49-F238E27FC236}">
                <a16:creationId xmlns:a16="http://schemas.microsoft.com/office/drawing/2014/main" id="{7B5EF322-FBBB-9A40-9775-93B118233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472" y="2784254"/>
            <a:ext cx="2921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2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995C-E2AC-4F41-82FF-6D9CB97E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C164-9763-1C4B-9404-32E26AAF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Earth’s gravity pulls everything towards it at the same acceleration</a:t>
            </a:r>
          </a:p>
          <a:p>
            <a:r>
              <a:rPr lang="en-US" dirty="0">
                <a:hlinkClick r:id="rId2"/>
              </a:rPr>
              <a:t>https://youtu.be/E43-CfukEgs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https://www.youtube.com/watch?v=IvdohUPWg-0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5033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D6933E"/>
      </a:accent1>
      <a:accent2>
        <a:srgbClr val="E38879"/>
      </a:accent2>
      <a:accent3>
        <a:srgbClr val="A7A559"/>
      </a:accent3>
      <a:accent4>
        <a:srgbClr val="49B0BD"/>
      </a:accent4>
      <a:accent5>
        <a:srgbClr val="6FA5E1"/>
      </a:accent5>
      <a:accent6>
        <a:srgbClr val="5C63DD"/>
      </a:accent6>
      <a:hlink>
        <a:srgbClr val="6383AB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140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Verdana Pro</vt:lpstr>
      <vt:lpstr>Verdana Pro Cond SemiBold</vt:lpstr>
      <vt:lpstr>TornVTI</vt:lpstr>
      <vt:lpstr>Python Fundamentals</vt:lpstr>
      <vt:lpstr>Today’s Agenda</vt:lpstr>
      <vt:lpstr>File write</vt:lpstr>
      <vt:lpstr>File read</vt:lpstr>
      <vt:lpstr>Check if file exists</vt:lpstr>
      <vt:lpstr>Graphical User Interface</vt:lpstr>
      <vt:lpstr>GUI</vt:lpstr>
      <vt:lpstr>Hello World in tkinter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11</cp:revision>
  <dcterms:created xsi:type="dcterms:W3CDTF">2021-03-06T17:09:29Z</dcterms:created>
  <dcterms:modified xsi:type="dcterms:W3CDTF">2021-03-13T19:18:40Z</dcterms:modified>
</cp:coreProperties>
</file>