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  <p:sldId id="257" r:id="rId3"/>
    <p:sldId id="284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2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4FEF3-0769-4C67-9DF5-F3E742B202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A34F01-5169-47E6-872A-7B540DCCBE0B}">
      <dgm:prSet/>
      <dgm:spPr/>
      <dgm:t>
        <a:bodyPr/>
        <a:lstStyle/>
        <a:p>
          <a:r>
            <a:rPr lang="en-US" dirty="0"/>
            <a:t>Go over homework, google drive folder</a:t>
          </a:r>
        </a:p>
      </dgm:t>
    </dgm:pt>
    <dgm:pt modelId="{CF27C315-658E-4A5D-BFC5-3396982AC5EA}" type="parTrans" cxnId="{4BF3710A-3085-47D5-BD4B-BA12DE8E5496}">
      <dgm:prSet/>
      <dgm:spPr/>
      <dgm:t>
        <a:bodyPr/>
        <a:lstStyle/>
        <a:p>
          <a:endParaRPr lang="en-US"/>
        </a:p>
      </dgm:t>
    </dgm:pt>
    <dgm:pt modelId="{D5929EF5-2AA3-4799-A669-CCEB62AB8444}" type="sibTrans" cxnId="{4BF3710A-3085-47D5-BD4B-BA12DE8E5496}">
      <dgm:prSet/>
      <dgm:spPr/>
      <dgm:t>
        <a:bodyPr/>
        <a:lstStyle/>
        <a:p>
          <a:endParaRPr lang="en-US"/>
        </a:p>
      </dgm:t>
    </dgm:pt>
    <dgm:pt modelId="{7E6F3EA0-1518-4F23-9D68-9F84981031ED}">
      <dgm:prSet/>
      <dgm:spPr/>
      <dgm:t>
        <a:bodyPr/>
        <a:lstStyle/>
        <a:p>
          <a:r>
            <a:rPr lang="en-US"/>
            <a:t>Finish learning about variables</a:t>
          </a:r>
        </a:p>
      </dgm:t>
    </dgm:pt>
    <dgm:pt modelId="{57449D47-2FD0-43E2-9CEF-5DA86925A71A}" type="parTrans" cxnId="{A612344F-4025-4CA3-9C46-2E4D1F3260A5}">
      <dgm:prSet/>
      <dgm:spPr/>
      <dgm:t>
        <a:bodyPr/>
        <a:lstStyle/>
        <a:p>
          <a:endParaRPr lang="en-US"/>
        </a:p>
      </dgm:t>
    </dgm:pt>
    <dgm:pt modelId="{AA788E52-79AE-4B7E-A1D9-8E6A24E45279}" type="sibTrans" cxnId="{A612344F-4025-4CA3-9C46-2E4D1F3260A5}">
      <dgm:prSet/>
      <dgm:spPr/>
      <dgm:t>
        <a:bodyPr/>
        <a:lstStyle/>
        <a:p>
          <a:endParaRPr lang="en-US"/>
        </a:p>
      </dgm:t>
    </dgm:pt>
    <dgm:pt modelId="{0AED18F1-7C00-4D6F-851B-98BFF6F8998B}">
      <dgm:prSet/>
      <dgm:spPr/>
      <dgm:t>
        <a:bodyPr/>
        <a:lstStyle/>
        <a:p>
          <a:r>
            <a:rPr lang="en-US"/>
            <a:t>Understand text/String</a:t>
          </a:r>
        </a:p>
      </dgm:t>
    </dgm:pt>
    <dgm:pt modelId="{B2E77648-EAD2-443E-A2A3-4C033E09002C}" type="parTrans" cxnId="{A3EAE5A1-95B5-4484-BC93-E0A32145F459}">
      <dgm:prSet/>
      <dgm:spPr/>
      <dgm:t>
        <a:bodyPr/>
        <a:lstStyle/>
        <a:p>
          <a:endParaRPr lang="en-US"/>
        </a:p>
      </dgm:t>
    </dgm:pt>
    <dgm:pt modelId="{83EDC28D-44C4-441E-9A47-E938801F6F7B}" type="sibTrans" cxnId="{A3EAE5A1-95B5-4484-BC93-E0A32145F459}">
      <dgm:prSet/>
      <dgm:spPr/>
      <dgm:t>
        <a:bodyPr/>
        <a:lstStyle/>
        <a:p>
          <a:endParaRPr lang="en-US"/>
        </a:p>
      </dgm:t>
    </dgm:pt>
    <dgm:pt modelId="{A6DEB3D9-8419-427B-9A66-94458D4AA943}">
      <dgm:prSet/>
      <dgm:spPr/>
      <dgm:t>
        <a:bodyPr/>
        <a:lstStyle/>
        <a:p>
          <a:r>
            <a:rPr lang="en-US"/>
            <a:t>Make a few programs</a:t>
          </a:r>
        </a:p>
      </dgm:t>
    </dgm:pt>
    <dgm:pt modelId="{FD566032-6EB7-45E7-9239-69086BB98C77}" type="parTrans" cxnId="{02112006-87E5-4CB3-B6F3-56133BE82E07}">
      <dgm:prSet/>
      <dgm:spPr/>
      <dgm:t>
        <a:bodyPr/>
        <a:lstStyle/>
        <a:p>
          <a:endParaRPr lang="en-US"/>
        </a:p>
      </dgm:t>
    </dgm:pt>
    <dgm:pt modelId="{9D934576-8A01-4842-B12E-9489EB7E7C67}" type="sibTrans" cxnId="{02112006-87E5-4CB3-B6F3-56133BE82E07}">
      <dgm:prSet/>
      <dgm:spPr/>
      <dgm:t>
        <a:bodyPr/>
        <a:lstStyle/>
        <a:p>
          <a:endParaRPr lang="en-US"/>
        </a:p>
      </dgm:t>
    </dgm:pt>
    <dgm:pt modelId="{194E2D73-196E-48A6-8B1B-667ED7715A4F}">
      <dgm:prSet/>
      <dgm:spPr/>
      <dgm:t>
        <a:bodyPr/>
        <a:lstStyle/>
        <a:p>
          <a:r>
            <a:rPr lang="en-US"/>
            <a:t>Tech talk</a:t>
          </a:r>
        </a:p>
      </dgm:t>
    </dgm:pt>
    <dgm:pt modelId="{9E7DF256-FA25-498F-96D6-4ADBDA5B849F}" type="parTrans" cxnId="{7103E190-D71A-414F-A308-BBDB38060CE2}">
      <dgm:prSet/>
      <dgm:spPr/>
      <dgm:t>
        <a:bodyPr/>
        <a:lstStyle/>
        <a:p>
          <a:endParaRPr lang="en-US"/>
        </a:p>
      </dgm:t>
    </dgm:pt>
    <dgm:pt modelId="{A89EA76B-4B84-440A-AFA4-5A9CD18CC5FD}" type="sibTrans" cxnId="{7103E190-D71A-414F-A308-BBDB38060CE2}">
      <dgm:prSet/>
      <dgm:spPr/>
      <dgm:t>
        <a:bodyPr/>
        <a:lstStyle/>
        <a:p>
          <a:endParaRPr lang="en-US"/>
        </a:p>
      </dgm:t>
    </dgm:pt>
    <dgm:pt modelId="{1FB5FFAF-426C-49D8-A505-1512C49F0E36}" type="pres">
      <dgm:prSet presAssocID="{CEA4FEF3-0769-4C67-9DF5-F3E742B2027E}" presName="root" presStyleCnt="0">
        <dgm:presLayoutVars>
          <dgm:dir/>
          <dgm:resizeHandles val="exact"/>
        </dgm:presLayoutVars>
      </dgm:prSet>
      <dgm:spPr/>
    </dgm:pt>
    <dgm:pt modelId="{D3649BBA-63BA-4276-A2C0-9DE5607943FB}" type="pres">
      <dgm:prSet presAssocID="{8FA34F01-5169-47E6-872A-7B540DCCBE0B}" presName="compNode" presStyleCnt="0"/>
      <dgm:spPr/>
    </dgm:pt>
    <dgm:pt modelId="{8C70D3B0-861D-467E-A8F4-AFA1DEBCED69}" type="pres">
      <dgm:prSet presAssocID="{8FA34F01-5169-47E6-872A-7B540DCCBE0B}" presName="bgRect" presStyleLbl="bgShp" presStyleIdx="0" presStyleCnt="5"/>
      <dgm:spPr/>
    </dgm:pt>
    <dgm:pt modelId="{DC78ABB6-9E58-4705-B416-D8D2AF4F6C24}" type="pres">
      <dgm:prSet presAssocID="{8FA34F01-5169-47E6-872A-7B540DCCBE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4F6D4F-D414-43D5-B84A-D17DF71B9E60}" type="pres">
      <dgm:prSet presAssocID="{8FA34F01-5169-47E6-872A-7B540DCCBE0B}" presName="spaceRect" presStyleCnt="0"/>
      <dgm:spPr/>
    </dgm:pt>
    <dgm:pt modelId="{8E5F484B-38F5-4A3E-B852-10B68D64D607}" type="pres">
      <dgm:prSet presAssocID="{8FA34F01-5169-47E6-872A-7B540DCCBE0B}" presName="parTx" presStyleLbl="revTx" presStyleIdx="0" presStyleCnt="5">
        <dgm:presLayoutVars>
          <dgm:chMax val="0"/>
          <dgm:chPref val="0"/>
        </dgm:presLayoutVars>
      </dgm:prSet>
      <dgm:spPr/>
    </dgm:pt>
    <dgm:pt modelId="{E668CB9B-A7EE-4E60-9FAF-4BC14AC0F7B2}" type="pres">
      <dgm:prSet presAssocID="{D5929EF5-2AA3-4799-A669-CCEB62AB8444}" presName="sibTrans" presStyleCnt="0"/>
      <dgm:spPr/>
    </dgm:pt>
    <dgm:pt modelId="{A8A286D8-5870-4E46-B577-FCCBAD9EF5A8}" type="pres">
      <dgm:prSet presAssocID="{7E6F3EA0-1518-4F23-9D68-9F84981031ED}" presName="compNode" presStyleCnt="0"/>
      <dgm:spPr/>
    </dgm:pt>
    <dgm:pt modelId="{7F08DD83-648C-43A0-BC13-9475E93D46DD}" type="pres">
      <dgm:prSet presAssocID="{7E6F3EA0-1518-4F23-9D68-9F84981031ED}" presName="bgRect" presStyleLbl="bgShp" presStyleIdx="1" presStyleCnt="5"/>
      <dgm:spPr/>
    </dgm:pt>
    <dgm:pt modelId="{19282703-9703-4BF8-8137-E280A5978834}" type="pres">
      <dgm:prSet presAssocID="{7E6F3EA0-1518-4F23-9D68-9F84981031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1416E7-EC61-4F13-82D1-C611B8522118}" type="pres">
      <dgm:prSet presAssocID="{7E6F3EA0-1518-4F23-9D68-9F84981031ED}" presName="spaceRect" presStyleCnt="0"/>
      <dgm:spPr/>
    </dgm:pt>
    <dgm:pt modelId="{2DF9D365-C157-4C48-9E8F-C76D8BC2B3C2}" type="pres">
      <dgm:prSet presAssocID="{7E6F3EA0-1518-4F23-9D68-9F84981031ED}" presName="parTx" presStyleLbl="revTx" presStyleIdx="1" presStyleCnt="5">
        <dgm:presLayoutVars>
          <dgm:chMax val="0"/>
          <dgm:chPref val="0"/>
        </dgm:presLayoutVars>
      </dgm:prSet>
      <dgm:spPr/>
    </dgm:pt>
    <dgm:pt modelId="{2C89B7B1-0F80-4061-B8BA-F494BCCD7635}" type="pres">
      <dgm:prSet presAssocID="{AA788E52-79AE-4B7E-A1D9-8E6A24E45279}" presName="sibTrans" presStyleCnt="0"/>
      <dgm:spPr/>
    </dgm:pt>
    <dgm:pt modelId="{610CAF8B-2584-4F46-9FBC-0E743D737389}" type="pres">
      <dgm:prSet presAssocID="{0AED18F1-7C00-4D6F-851B-98BFF6F8998B}" presName="compNode" presStyleCnt="0"/>
      <dgm:spPr/>
    </dgm:pt>
    <dgm:pt modelId="{FEB5CC3E-107E-4F7A-866D-B83B45DF6207}" type="pres">
      <dgm:prSet presAssocID="{0AED18F1-7C00-4D6F-851B-98BFF6F8998B}" presName="bgRect" presStyleLbl="bgShp" presStyleIdx="2" presStyleCnt="5"/>
      <dgm:spPr/>
    </dgm:pt>
    <dgm:pt modelId="{C1F9F38B-F966-46A5-B4AF-7A7EA4DCF8F5}" type="pres">
      <dgm:prSet presAssocID="{0AED18F1-7C00-4D6F-851B-98BFF6F899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58264999-A584-4905-9C56-7C8E42180009}" type="pres">
      <dgm:prSet presAssocID="{0AED18F1-7C00-4D6F-851B-98BFF6F8998B}" presName="spaceRect" presStyleCnt="0"/>
      <dgm:spPr/>
    </dgm:pt>
    <dgm:pt modelId="{B01F049B-5648-442D-A685-298A8AC8B9AB}" type="pres">
      <dgm:prSet presAssocID="{0AED18F1-7C00-4D6F-851B-98BFF6F8998B}" presName="parTx" presStyleLbl="revTx" presStyleIdx="2" presStyleCnt="5">
        <dgm:presLayoutVars>
          <dgm:chMax val="0"/>
          <dgm:chPref val="0"/>
        </dgm:presLayoutVars>
      </dgm:prSet>
      <dgm:spPr/>
    </dgm:pt>
    <dgm:pt modelId="{EB4A40B9-AF67-4B75-B9A5-7C23A3AF8FB2}" type="pres">
      <dgm:prSet presAssocID="{83EDC28D-44C4-441E-9A47-E938801F6F7B}" presName="sibTrans" presStyleCnt="0"/>
      <dgm:spPr/>
    </dgm:pt>
    <dgm:pt modelId="{10043990-8E4C-4C4B-BFB1-83ED70CE6C4F}" type="pres">
      <dgm:prSet presAssocID="{A6DEB3D9-8419-427B-9A66-94458D4AA943}" presName="compNode" presStyleCnt="0"/>
      <dgm:spPr/>
    </dgm:pt>
    <dgm:pt modelId="{D6D31774-E585-49D8-93C9-B07C3E4F78A6}" type="pres">
      <dgm:prSet presAssocID="{A6DEB3D9-8419-427B-9A66-94458D4AA943}" presName="bgRect" presStyleLbl="bgShp" presStyleIdx="3" presStyleCnt="5"/>
      <dgm:spPr/>
    </dgm:pt>
    <dgm:pt modelId="{8DEDE9D9-3F3B-48B1-8BF5-0F519C918C7A}" type="pres">
      <dgm:prSet presAssocID="{A6DEB3D9-8419-427B-9A66-94458D4AA9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17152A-979F-4778-A49D-B5B84FB571EA}" type="pres">
      <dgm:prSet presAssocID="{A6DEB3D9-8419-427B-9A66-94458D4AA943}" presName="spaceRect" presStyleCnt="0"/>
      <dgm:spPr/>
    </dgm:pt>
    <dgm:pt modelId="{4137173B-A452-4EBE-9D44-8CBD3AD94F5B}" type="pres">
      <dgm:prSet presAssocID="{A6DEB3D9-8419-427B-9A66-94458D4AA943}" presName="parTx" presStyleLbl="revTx" presStyleIdx="3" presStyleCnt="5">
        <dgm:presLayoutVars>
          <dgm:chMax val="0"/>
          <dgm:chPref val="0"/>
        </dgm:presLayoutVars>
      </dgm:prSet>
      <dgm:spPr/>
    </dgm:pt>
    <dgm:pt modelId="{0DCBE20E-CEF4-43B5-BC66-312E64AD8293}" type="pres">
      <dgm:prSet presAssocID="{9D934576-8A01-4842-B12E-9489EB7E7C67}" presName="sibTrans" presStyleCnt="0"/>
      <dgm:spPr/>
    </dgm:pt>
    <dgm:pt modelId="{C32A6328-166D-4866-8A51-C490DD71989C}" type="pres">
      <dgm:prSet presAssocID="{194E2D73-196E-48A6-8B1B-667ED7715A4F}" presName="compNode" presStyleCnt="0"/>
      <dgm:spPr/>
    </dgm:pt>
    <dgm:pt modelId="{14B00FC0-BC5E-4797-8257-BD815656F7A7}" type="pres">
      <dgm:prSet presAssocID="{194E2D73-196E-48A6-8B1B-667ED7715A4F}" presName="bgRect" presStyleLbl="bgShp" presStyleIdx="4" presStyleCnt="5"/>
      <dgm:spPr/>
    </dgm:pt>
    <dgm:pt modelId="{94FFA6D9-A358-4288-BA6D-70DA87AF65E4}" type="pres">
      <dgm:prSet presAssocID="{194E2D73-196E-48A6-8B1B-667ED7715A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E9958F0-286F-414A-B98E-B0CFF241E57F}" type="pres">
      <dgm:prSet presAssocID="{194E2D73-196E-48A6-8B1B-667ED7715A4F}" presName="spaceRect" presStyleCnt="0"/>
      <dgm:spPr/>
    </dgm:pt>
    <dgm:pt modelId="{12282A8C-56E4-4A80-B8A5-9BF7BD865F08}" type="pres">
      <dgm:prSet presAssocID="{194E2D73-196E-48A6-8B1B-667ED7715A4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112006-87E5-4CB3-B6F3-56133BE82E07}" srcId="{CEA4FEF3-0769-4C67-9DF5-F3E742B2027E}" destId="{A6DEB3D9-8419-427B-9A66-94458D4AA943}" srcOrd="3" destOrd="0" parTransId="{FD566032-6EB7-45E7-9239-69086BB98C77}" sibTransId="{9D934576-8A01-4842-B12E-9489EB7E7C67}"/>
    <dgm:cxn modelId="{4BF3710A-3085-47D5-BD4B-BA12DE8E5496}" srcId="{CEA4FEF3-0769-4C67-9DF5-F3E742B2027E}" destId="{8FA34F01-5169-47E6-872A-7B540DCCBE0B}" srcOrd="0" destOrd="0" parTransId="{CF27C315-658E-4A5D-BFC5-3396982AC5EA}" sibTransId="{D5929EF5-2AA3-4799-A669-CCEB62AB8444}"/>
    <dgm:cxn modelId="{B40BFE41-916C-4057-81B8-1C11CECDBEA6}" type="presOf" srcId="{8FA34F01-5169-47E6-872A-7B540DCCBE0B}" destId="{8E5F484B-38F5-4A3E-B852-10B68D64D607}" srcOrd="0" destOrd="0" presId="urn:microsoft.com/office/officeart/2018/2/layout/IconVerticalSolidList"/>
    <dgm:cxn modelId="{D536004F-2AA6-4EDC-80A5-ACA56B0F28A2}" type="presOf" srcId="{194E2D73-196E-48A6-8B1B-667ED7715A4F}" destId="{12282A8C-56E4-4A80-B8A5-9BF7BD865F08}" srcOrd="0" destOrd="0" presId="urn:microsoft.com/office/officeart/2018/2/layout/IconVerticalSolidList"/>
    <dgm:cxn modelId="{A612344F-4025-4CA3-9C46-2E4D1F3260A5}" srcId="{CEA4FEF3-0769-4C67-9DF5-F3E742B2027E}" destId="{7E6F3EA0-1518-4F23-9D68-9F84981031ED}" srcOrd="1" destOrd="0" parTransId="{57449D47-2FD0-43E2-9CEF-5DA86925A71A}" sibTransId="{AA788E52-79AE-4B7E-A1D9-8E6A24E45279}"/>
    <dgm:cxn modelId="{1AE16255-1E10-4D9F-83A0-8F4024CD0104}" type="presOf" srcId="{A6DEB3D9-8419-427B-9A66-94458D4AA943}" destId="{4137173B-A452-4EBE-9D44-8CBD3AD94F5B}" srcOrd="0" destOrd="0" presId="urn:microsoft.com/office/officeart/2018/2/layout/IconVerticalSolidList"/>
    <dgm:cxn modelId="{7103E190-D71A-414F-A308-BBDB38060CE2}" srcId="{CEA4FEF3-0769-4C67-9DF5-F3E742B2027E}" destId="{194E2D73-196E-48A6-8B1B-667ED7715A4F}" srcOrd="4" destOrd="0" parTransId="{9E7DF256-FA25-498F-96D6-4ADBDA5B849F}" sibTransId="{A89EA76B-4B84-440A-AFA4-5A9CD18CC5FD}"/>
    <dgm:cxn modelId="{63042495-BD36-43AE-8D5F-6B3C00B8CBDC}" type="presOf" srcId="{0AED18F1-7C00-4D6F-851B-98BFF6F8998B}" destId="{B01F049B-5648-442D-A685-298A8AC8B9AB}" srcOrd="0" destOrd="0" presId="urn:microsoft.com/office/officeart/2018/2/layout/IconVerticalSolidList"/>
    <dgm:cxn modelId="{A3EAE5A1-95B5-4484-BC93-E0A32145F459}" srcId="{CEA4FEF3-0769-4C67-9DF5-F3E742B2027E}" destId="{0AED18F1-7C00-4D6F-851B-98BFF6F8998B}" srcOrd="2" destOrd="0" parTransId="{B2E77648-EAD2-443E-A2A3-4C033E09002C}" sibTransId="{83EDC28D-44C4-441E-9A47-E938801F6F7B}"/>
    <dgm:cxn modelId="{982743D3-332C-4BFE-B019-B2367DAA5BEB}" type="presOf" srcId="{7E6F3EA0-1518-4F23-9D68-9F84981031ED}" destId="{2DF9D365-C157-4C48-9E8F-C76D8BC2B3C2}" srcOrd="0" destOrd="0" presId="urn:microsoft.com/office/officeart/2018/2/layout/IconVerticalSolidList"/>
    <dgm:cxn modelId="{CEEB7ED7-1D2C-458B-A744-07FF6EAC6775}" type="presOf" srcId="{CEA4FEF3-0769-4C67-9DF5-F3E742B2027E}" destId="{1FB5FFAF-426C-49D8-A505-1512C49F0E36}" srcOrd="0" destOrd="0" presId="urn:microsoft.com/office/officeart/2018/2/layout/IconVerticalSolidList"/>
    <dgm:cxn modelId="{2846F561-0D82-47D7-BF1C-77B63ACC3885}" type="presParOf" srcId="{1FB5FFAF-426C-49D8-A505-1512C49F0E36}" destId="{D3649BBA-63BA-4276-A2C0-9DE5607943FB}" srcOrd="0" destOrd="0" presId="urn:microsoft.com/office/officeart/2018/2/layout/IconVerticalSolidList"/>
    <dgm:cxn modelId="{266E378E-072E-4831-85E4-99906819F5D4}" type="presParOf" srcId="{D3649BBA-63BA-4276-A2C0-9DE5607943FB}" destId="{8C70D3B0-861D-467E-A8F4-AFA1DEBCED69}" srcOrd="0" destOrd="0" presId="urn:microsoft.com/office/officeart/2018/2/layout/IconVerticalSolidList"/>
    <dgm:cxn modelId="{A0983D9D-6693-46BE-AA0D-B526977C3024}" type="presParOf" srcId="{D3649BBA-63BA-4276-A2C0-9DE5607943FB}" destId="{DC78ABB6-9E58-4705-B416-D8D2AF4F6C24}" srcOrd="1" destOrd="0" presId="urn:microsoft.com/office/officeart/2018/2/layout/IconVerticalSolidList"/>
    <dgm:cxn modelId="{E583426B-8FD7-41B2-81F2-A7EF446DB955}" type="presParOf" srcId="{D3649BBA-63BA-4276-A2C0-9DE5607943FB}" destId="{D84F6D4F-D414-43D5-B84A-D17DF71B9E60}" srcOrd="2" destOrd="0" presId="urn:microsoft.com/office/officeart/2018/2/layout/IconVerticalSolidList"/>
    <dgm:cxn modelId="{B2888828-3B4F-4A5A-96BE-D3D35E481775}" type="presParOf" srcId="{D3649BBA-63BA-4276-A2C0-9DE5607943FB}" destId="{8E5F484B-38F5-4A3E-B852-10B68D64D607}" srcOrd="3" destOrd="0" presId="urn:microsoft.com/office/officeart/2018/2/layout/IconVerticalSolidList"/>
    <dgm:cxn modelId="{0E8C62B1-A476-447B-A05D-742FB890891E}" type="presParOf" srcId="{1FB5FFAF-426C-49D8-A505-1512C49F0E36}" destId="{E668CB9B-A7EE-4E60-9FAF-4BC14AC0F7B2}" srcOrd="1" destOrd="0" presId="urn:microsoft.com/office/officeart/2018/2/layout/IconVerticalSolidList"/>
    <dgm:cxn modelId="{5B71A0FD-F696-416A-B818-94D1552A0D53}" type="presParOf" srcId="{1FB5FFAF-426C-49D8-A505-1512C49F0E36}" destId="{A8A286D8-5870-4E46-B577-FCCBAD9EF5A8}" srcOrd="2" destOrd="0" presId="urn:microsoft.com/office/officeart/2018/2/layout/IconVerticalSolidList"/>
    <dgm:cxn modelId="{996B5CAD-779E-4E33-9EFE-B2F85E30F618}" type="presParOf" srcId="{A8A286D8-5870-4E46-B577-FCCBAD9EF5A8}" destId="{7F08DD83-648C-43A0-BC13-9475E93D46DD}" srcOrd="0" destOrd="0" presId="urn:microsoft.com/office/officeart/2018/2/layout/IconVerticalSolidList"/>
    <dgm:cxn modelId="{3A4D5775-BEA1-44A2-B525-496B1EC0DA3A}" type="presParOf" srcId="{A8A286D8-5870-4E46-B577-FCCBAD9EF5A8}" destId="{19282703-9703-4BF8-8137-E280A5978834}" srcOrd="1" destOrd="0" presId="urn:microsoft.com/office/officeart/2018/2/layout/IconVerticalSolidList"/>
    <dgm:cxn modelId="{577DB82C-F82C-4B7E-8617-3401C8640747}" type="presParOf" srcId="{A8A286D8-5870-4E46-B577-FCCBAD9EF5A8}" destId="{3F1416E7-EC61-4F13-82D1-C611B8522118}" srcOrd="2" destOrd="0" presId="urn:microsoft.com/office/officeart/2018/2/layout/IconVerticalSolidList"/>
    <dgm:cxn modelId="{3004FF1C-AECA-477B-8982-49D74A399A01}" type="presParOf" srcId="{A8A286D8-5870-4E46-B577-FCCBAD9EF5A8}" destId="{2DF9D365-C157-4C48-9E8F-C76D8BC2B3C2}" srcOrd="3" destOrd="0" presId="urn:microsoft.com/office/officeart/2018/2/layout/IconVerticalSolidList"/>
    <dgm:cxn modelId="{D4A073C4-9495-458E-B379-2D920E15351D}" type="presParOf" srcId="{1FB5FFAF-426C-49D8-A505-1512C49F0E36}" destId="{2C89B7B1-0F80-4061-B8BA-F494BCCD7635}" srcOrd="3" destOrd="0" presId="urn:microsoft.com/office/officeart/2018/2/layout/IconVerticalSolidList"/>
    <dgm:cxn modelId="{B6A583F7-2F95-4DC7-AB3E-CB349F48E2EF}" type="presParOf" srcId="{1FB5FFAF-426C-49D8-A505-1512C49F0E36}" destId="{610CAF8B-2584-4F46-9FBC-0E743D737389}" srcOrd="4" destOrd="0" presId="urn:microsoft.com/office/officeart/2018/2/layout/IconVerticalSolidList"/>
    <dgm:cxn modelId="{8E92D941-438F-42C8-8A32-81D7DC4CA1BB}" type="presParOf" srcId="{610CAF8B-2584-4F46-9FBC-0E743D737389}" destId="{FEB5CC3E-107E-4F7A-866D-B83B45DF6207}" srcOrd="0" destOrd="0" presId="urn:microsoft.com/office/officeart/2018/2/layout/IconVerticalSolidList"/>
    <dgm:cxn modelId="{C1DA4CB7-96E3-4EC5-A1DD-FF826827AFB6}" type="presParOf" srcId="{610CAF8B-2584-4F46-9FBC-0E743D737389}" destId="{C1F9F38B-F966-46A5-B4AF-7A7EA4DCF8F5}" srcOrd="1" destOrd="0" presId="urn:microsoft.com/office/officeart/2018/2/layout/IconVerticalSolidList"/>
    <dgm:cxn modelId="{E528E872-6D13-4006-9E2E-A8E378FFC7F8}" type="presParOf" srcId="{610CAF8B-2584-4F46-9FBC-0E743D737389}" destId="{58264999-A584-4905-9C56-7C8E42180009}" srcOrd="2" destOrd="0" presId="urn:microsoft.com/office/officeart/2018/2/layout/IconVerticalSolidList"/>
    <dgm:cxn modelId="{81C110F5-0B3A-43ED-81E4-91248B5C6A54}" type="presParOf" srcId="{610CAF8B-2584-4F46-9FBC-0E743D737389}" destId="{B01F049B-5648-442D-A685-298A8AC8B9AB}" srcOrd="3" destOrd="0" presId="urn:microsoft.com/office/officeart/2018/2/layout/IconVerticalSolidList"/>
    <dgm:cxn modelId="{42D6747A-5B55-42CA-A61F-1B1E0C1576C6}" type="presParOf" srcId="{1FB5FFAF-426C-49D8-A505-1512C49F0E36}" destId="{EB4A40B9-AF67-4B75-B9A5-7C23A3AF8FB2}" srcOrd="5" destOrd="0" presId="urn:microsoft.com/office/officeart/2018/2/layout/IconVerticalSolidList"/>
    <dgm:cxn modelId="{E963D127-0471-4006-BFB9-387016496BC4}" type="presParOf" srcId="{1FB5FFAF-426C-49D8-A505-1512C49F0E36}" destId="{10043990-8E4C-4C4B-BFB1-83ED70CE6C4F}" srcOrd="6" destOrd="0" presId="urn:microsoft.com/office/officeart/2018/2/layout/IconVerticalSolidList"/>
    <dgm:cxn modelId="{B3E637B8-B4C0-4D97-830A-FCBDA7318949}" type="presParOf" srcId="{10043990-8E4C-4C4B-BFB1-83ED70CE6C4F}" destId="{D6D31774-E585-49D8-93C9-B07C3E4F78A6}" srcOrd="0" destOrd="0" presId="urn:microsoft.com/office/officeart/2018/2/layout/IconVerticalSolidList"/>
    <dgm:cxn modelId="{A9CEA43E-411D-4B77-8B2F-FBEDD84E6079}" type="presParOf" srcId="{10043990-8E4C-4C4B-BFB1-83ED70CE6C4F}" destId="{8DEDE9D9-3F3B-48B1-8BF5-0F519C918C7A}" srcOrd="1" destOrd="0" presId="urn:microsoft.com/office/officeart/2018/2/layout/IconVerticalSolidList"/>
    <dgm:cxn modelId="{89EC9559-1BF2-4566-A43B-188871645C26}" type="presParOf" srcId="{10043990-8E4C-4C4B-BFB1-83ED70CE6C4F}" destId="{D317152A-979F-4778-A49D-B5B84FB571EA}" srcOrd="2" destOrd="0" presId="urn:microsoft.com/office/officeart/2018/2/layout/IconVerticalSolidList"/>
    <dgm:cxn modelId="{B0B31B03-68EE-4C2C-AE5C-3D3D3CE3E5D2}" type="presParOf" srcId="{10043990-8E4C-4C4B-BFB1-83ED70CE6C4F}" destId="{4137173B-A452-4EBE-9D44-8CBD3AD94F5B}" srcOrd="3" destOrd="0" presId="urn:microsoft.com/office/officeart/2018/2/layout/IconVerticalSolidList"/>
    <dgm:cxn modelId="{757B4E5D-C410-482D-A664-BC8C0329D374}" type="presParOf" srcId="{1FB5FFAF-426C-49D8-A505-1512C49F0E36}" destId="{0DCBE20E-CEF4-43B5-BC66-312E64AD8293}" srcOrd="7" destOrd="0" presId="urn:microsoft.com/office/officeart/2018/2/layout/IconVerticalSolidList"/>
    <dgm:cxn modelId="{13AFD674-849F-4AC1-92CE-C6532DDA8049}" type="presParOf" srcId="{1FB5FFAF-426C-49D8-A505-1512C49F0E36}" destId="{C32A6328-166D-4866-8A51-C490DD71989C}" srcOrd="8" destOrd="0" presId="urn:microsoft.com/office/officeart/2018/2/layout/IconVerticalSolidList"/>
    <dgm:cxn modelId="{4655CC89-44AB-4687-B253-9942F967EB54}" type="presParOf" srcId="{C32A6328-166D-4866-8A51-C490DD71989C}" destId="{14B00FC0-BC5E-4797-8257-BD815656F7A7}" srcOrd="0" destOrd="0" presId="urn:microsoft.com/office/officeart/2018/2/layout/IconVerticalSolidList"/>
    <dgm:cxn modelId="{4E56D8E5-EB86-4837-9FB6-EC4ED2762A6B}" type="presParOf" srcId="{C32A6328-166D-4866-8A51-C490DD71989C}" destId="{94FFA6D9-A358-4288-BA6D-70DA87AF65E4}" srcOrd="1" destOrd="0" presId="urn:microsoft.com/office/officeart/2018/2/layout/IconVerticalSolidList"/>
    <dgm:cxn modelId="{70B3C722-3A09-4E8C-8A84-814ADD7761DE}" type="presParOf" srcId="{C32A6328-166D-4866-8A51-C490DD71989C}" destId="{9E9958F0-286F-414A-B98E-B0CFF241E57F}" srcOrd="2" destOrd="0" presId="urn:microsoft.com/office/officeart/2018/2/layout/IconVerticalSolidList"/>
    <dgm:cxn modelId="{0C839445-A478-4D10-A985-2848CE55C148}" type="presParOf" srcId="{C32A6328-166D-4866-8A51-C490DD71989C}" destId="{12282A8C-56E4-4A80-B8A5-9BF7BD865F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B23EA-6136-49B6-81B1-E3E875F61D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173EAE-CB84-4FCC-AAEA-018CE3546F55}">
      <dgm:prSet/>
      <dgm:spPr/>
      <dgm:t>
        <a:bodyPr/>
        <a:lstStyle/>
        <a:p>
          <a:r>
            <a:rPr lang="en-US" dirty="0"/>
            <a:t>There are different types of data a variable can store: int, float(decimal), String, Boolean, and more</a:t>
          </a:r>
        </a:p>
      </dgm:t>
    </dgm:pt>
    <dgm:pt modelId="{00162B96-6C4E-497A-B0E2-5DFBAA634F0E}" type="parTrans" cxnId="{3A3150E9-67EF-4027-BE02-FE9ECB82E400}">
      <dgm:prSet/>
      <dgm:spPr/>
      <dgm:t>
        <a:bodyPr/>
        <a:lstStyle/>
        <a:p>
          <a:endParaRPr lang="en-US"/>
        </a:p>
      </dgm:t>
    </dgm:pt>
    <dgm:pt modelId="{7E3589B8-406F-4A58-8E3F-6A14794F4561}" type="sibTrans" cxnId="{3A3150E9-67EF-4027-BE02-FE9ECB82E400}">
      <dgm:prSet/>
      <dgm:spPr/>
      <dgm:t>
        <a:bodyPr/>
        <a:lstStyle/>
        <a:p>
          <a:endParaRPr lang="en-US"/>
        </a:p>
      </dgm:t>
    </dgm:pt>
    <dgm:pt modelId="{18AF028A-65B5-4FFB-BEC8-4D13DD800450}">
      <dgm:prSet/>
      <dgm:spPr/>
      <dgm:t>
        <a:bodyPr/>
        <a:lstStyle/>
        <a:p>
          <a:r>
            <a:rPr lang="en-US"/>
            <a:t>Python does not require you to declare a variable. All you do is assign a variable a value.</a:t>
          </a:r>
        </a:p>
      </dgm:t>
    </dgm:pt>
    <dgm:pt modelId="{F2775ACC-CABB-4417-803B-EAFF2297FE67}" type="parTrans" cxnId="{0332DD25-6CBC-461D-B43C-C5C6F197E0DC}">
      <dgm:prSet/>
      <dgm:spPr/>
      <dgm:t>
        <a:bodyPr/>
        <a:lstStyle/>
        <a:p>
          <a:endParaRPr lang="en-US"/>
        </a:p>
      </dgm:t>
    </dgm:pt>
    <dgm:pt modelId="{08121B70-2BA5-42E2-BD36-7FFA4D9C8B1C}" type="sibTrans" cxnId="{0332DD25-6CBC-461D-B43C-C5C6F197E0DC}">
      <dgm:prSet/>
      <dgm:spPr/>
      <dgm:t>
        <a:bodyPr/>
        <a:lstStyle/>
        <a:p>
          <a:endParaRPr lang="en-US"/>
        </a:p>
      </dgm:t>
    </dgm:pt>
    <dgm:pt modelId="{1DD0DAB2-8F4E-4EA4-BFA5-21DB985EE2CF}">
      <dgm:prSet/>
      <dgm:spPr/>
      <dgm:t>
        <a:bodyPr/>
        <a:lstStyle/>
        <a:p>
          <a:r>
            <a:rPr lang="en-US"/>
            <a:t>type() method tells you the type of a variable</a:t>
          </a:r>
        </a:p>
      </dgm:t>
    </dgm:pt>
    <dgm:pt modelId="{F026A4AD-F538-4D77-B44F-ECB98C987ACA}" type="parTrans" cxnId="{8F35BB04-A2CD-436F-9D3A-4BE6F24CB751}">
      <dgm:prSet/>
      <dgm:spPr/>
      <dgm:t>
        <a:bodyPr/>
        <a:lstStyle/>
        <a:p>
          <a:endParaRPr lang="en-US"/>
        </a:p>
      </dgm:t>
    </dgm:pt>
    <dgm:pt modelId="{28C109C8-C3EC-4DBE-9B84-4648F8F7D37F}" type="sibTrans" cxnId="{8F35BB04-A2CD-436F-9D3A-4BE6F24CB751}">
      <dgm:prSet/>
      <dgm:spPr/>
      <dgm:t>
        <a:bodyPr/>
        <a:lstStyle/>
        <a:p>
          <a:endParaRPr lang="en-US"/>
        </a:p>
      </dgm:t>
    </dgm:pt>
    <dgm:pt modelId="{58D533B2-8C57-425B-9B4F-A1D55447F0E8}">
      <dgm:prSet/>
      <dgm:spPr/>
      <dgm:t>
        <a:bodyPr/>
        <a:lstStyle/>
        <a:p>
          <a:r>
            <a:rPr lang="en-US"/>
            <a:t>== checks if two pieces of data are equal or not</a:t>
          </a:r>
        </a:p>
      </dgm:t>
    </dgm:pt>
    <dgm:pt modelId="{29579E37-D5EE-4629-80D2-04E224E01B2A}" type="parTrans" cxnId="{F6BD5EB7-3A6D-4029-95CA-483A0EE68C0F}">
      <dgm:prSet/>
      <dgm:spPr/>
      <dgm:t>
        <a:bodyPr/>
        <a:lstStyle/>
        <a:p>
          <a:endParaRPr lang="en-US"/>
        </a:p>
      </dgm:t>
    </dgm:pt>
    <dgm:pt modelId="{291AAB89-DD10-4B1A-947C-DBF9CA95C28C}" type="sibTrans" cxnId="{F6BD5EB7-3A6D-4029-95CA-483A0EE68C0F}">
      <dgm:prSet/>
      <dgm:spPr/>
      <dgm:t>
        <a:bodyPr/>
        <a:lstStyle/>
        <a:p>
          <a:endParaRPr lang="en-US"/>
        </a:p>
      </dgm:t>
    </dgm:pt>
    <dgm:pt modelId="{25266829-3CF9-42BD-A140-B15EAF98335C}" type="pres">
      <dgm:prSet presAssocID="{870B23EA-6136-49B6-81B1-E3E875F61DFB}" presName="root" presStyleCnt="0">
        <dgm:presLayoutVars>
          <dgm:dir/>
          <dgm:resizeHandles val="exact"/>
        </dgm:presLayoutVars>
      </dgm:prSet>
      <dgm:spPr/>
    </dgm:pt>
    <dgm:pt modelId="{982B52EE-E700-4E0A-B553-3DD68FDD0134}" type="pres">
      <dgm:prSet presAssocID="{870B23EA-6136-49B6-81B1-E3E875F61DFB}" presName="container" presStyleCnt="0">
        <dgm:presLayoutVars>
          <dgm:dir/>
          <dgm:resizeHandles val="exact"/>
        </dgm:presLayoutVars>
      </dgm:prSet>
      <dgm:spPr/>
    </dgm:pt>
    <dgm:pt modelId="{7E50524A-00FA-4315-96E8-2BAE5F39E636}" type="pres">
      <dgm:prSet presAssocID="{72173EAE-CB84-4FCC-AAEA-018CE3546F55}" presName="compNode" presStyleCnt="0"/>
      <dgm:spPr/>
    </dgm:pt>
    <dgm:pt modelId="{824577A9-AC8C-48BA-B28A-6738A15386A4}" type="pres">
      <dgm:prSet presAssocID="{72173EAE-CB84-4FCC-AAEA-018CE3546F55}" presName="iconBgRect" presStyleLbl="bgShp" presStyleIdx="0" presStyleCnt="4"/>
      <dgm:spPr/>
    </dgm:pt>
    <dgm:pt modelId="{207EC91A-BCCC-4615-A86F-1C940D16D945}" type="pres">
      <dgm:prSet presAssocID="{72173EAE-CB84-4FCC-AAEA-018CE3546F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F968503-621E-4DDC-A9C5-A2F617B885A8}" type="pres">
      <dgm:prSet presAssocID="{72173EAE-CB84-4FCC-AAEA-018CE3546F55}" presName="spaceRect" presStyleCnt="0"/>
      <dgm:spPr/>
    </dgm:pt>
    <dgm:pt modelId="{4A3231EA-A511-4F4B-ACF5-1C2737EBF1AF}" type="pres">
      <dgm:prSet presAssocID="{72173EAE-CB84-4FCC-AAEA-018CE3546F55}" presName="textRect" presStyleLbl="revTx" presStyleIdx="0" presStyleCnt="4">
        <dgm:presLayoutVars>
          <dgm:chMax val="1"/>
          <dgm:chPref val="1"/>
        </dgm:presLayoutVars>
      </dgm:prSet>
      <dgm:spPr/>
    </dgm:pt>
    <dgm:pt modelId="{6D0BEB87-1145-4424-9765-1BF72DC3BFC5}" type="pres">
      <dgm:prSet presAssocID="{7E3589B8-406F-4A58-8E3F-6A14794F4561}" presName="sibTrans" presStyleLbl="sibTrans2D1" presStyleIdx="0" presStyleCnt="0"/>
      <dgm:spPr/>
    </dgm:pt>
    <dgm:pt modelId="{E86BE254-D05E-4389-A82E-6707BCCB05F5}" type="pres">
      <dgm:prSet presAssocID="{18AF028A-65B5-4FFB-BEC8-4D13DD800450}" presName="compNode" presStyleCnt="0"/>
      <dgm:spPr/>
    </dgm:pt>
    <dgm:pt modelId="{CA0E538D-5008-431B-B9A6-7DD83F380C55}" type="pres">
      <dgm:prSet presAssocID="{18AF028A-65B5-4FFB-BEC8-4D13DD800450}" presName="iconBgRect" presStyleLbl="bgShp" presStyleIdx="1" presStyleCnt="4"/>
      <dgm:spPr/>
    </dgm:pt>
    <dgm:pt modelId="{508B52C9-1B7A-4960-B8C6-0E83A352EC11}" type="pres">
      <dgm:prSet presAssocID="{18AF028A-65B5-4FFB-BEC8-4D13DD8004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4FDFF4B-754F-4088-A352-B31ADC760EE6}" type="pres">
      <dgm:prSet presAssocID="{18AF028A-65B5-4FFB-BEC8-4D13DD800450}" presName="spaceRect" presStyleCnt="0"/>
      <dgm:spPr/>
    </dgm:pt>
    <dgm:pt modelId="{A56AA509-F8BA-4990-B392-126D22156B93}" type="pres">
      <dgm:prSet presAssocID="{18AF028A-65B5-4FFB-BEC8-4D13DD800450}" presName="textRect" presStyleLbl="revTx" presStyleIdx="1" presStyleCnt="4">
        <dgm:presLayoutVars>
          <dgm:chMax val="1"/>
          <dgm:chPref val="1"/>
        </dgm:presLayoutVars>
      </dgm:prSet>
      <dgm:spPr/>
    </dgm:pt>
    <dgm:pt modelId="{9C6BD89C-2C21-4842-A31C-FE0E37A6C52C}" type="pres">
      <dgm:prSet presAssocID="{08121B70-2BA5-42E2-BD36-7FFA4D9C8B1C}" presName="sibTrans" presStyleLbl="sibTrans2D1" presStyleIdx="0" presStyleCnt="0"/>
      <dgm:spPr/>
    </dgm:pt>
    <dgm:pt modelId="{D809769F-262E-482C-853D-7C760673542B}" type="pres">
      <dgm:prSet presAssocID="{1DD0DAB2-8F4E-4EA4-BFA5-21DB985EE2CF}" presName="compNode" presStyleCnt="0"/>
      <dgm:spPr/>
    </dgm:pt>
    <dgm:pt modelId="{EF8F9BC3-88A4-46AF-BD93-EE121D5DFCB9}" type="pres">
      <dgm:prSet presAssocID="{1DD0DAB2-8F4E-4EA4-BFA5-21DB985EE2CF}" presName="iconBgRect" presStyleLbl="bgShp" presStyleIdx="2" presStyleCnt="4"/>
      <dgm:spPr/>
    </dgm:pt>
    <dgm:pt modelId="{6902DC0B-B114-4485-92C7-B4A829EED68B}" type="pres">
      <dgm:prSet presAssocID="{1DD0DAB2-8F4E-4EA4-BFA5-21DB985EE2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54B0127-0C21-474C-9B3B-200FF55BEC22}" type="pres">
      <dgm:prSet presAssocID="{1DD0DAB2-8F4E-4EA4-BFA5-21DB985EE2CF}" presName="spaceRect" presStyleCnt="0"/>
      <dgm:spPr/>
    </dgm:pt>
    <dgm:pt modelId="{1F946C65-5788-4637-8B6B-13D201C3CC6B}" type="pres">
      <dgm:prSet presAssocID="{1DD0DAB2-8F4E-4EA4-BFA5-21DB985EE2CF}" presName="textRect" presStyleLbl="revTx" presStyleIdx="2" presStyleCnt="4">
        <dgm:presLayoutVars>
          <dgm:chMax val="1"/>
          <dgm:chPref val="1"/>
        </dgm:presLayoutVars>
      </dgm:prSet>
      <dgm:spPr/>
    </dgm:pt>
    <dgm:pt modelId="{7F4F9EA8-05C6-4F25-883A-CDE58E79F11D}" type="pres">
      <dgm:prSet presAssocID="{28C109C8-C3EC-4DBE-9B84-4648F8F7D37F}" presName="sibTrans" presStyleLbl="sibTrans2D1" presStyleIdx="0" presStyleCnt="0"/>
      <dgm:spPr/>
    </dgm:pt>
    <dgm:pt modelId="{A477A359-F164-43DE-AFF1-10EC2BB26D88}" type="pres">
      <dgm:prSet presAssocID="{58D533B2-8C57-425B-9B4F-A1D55447F0E8}" presName="compNode" presStyleCnt="0"/>
      <dgm:spPr/>
    </dgm:pt>
    <dgm:pt modelId="{BBB50CFE-55DC-421C-A74B-E1549A3EC126}" type="pres">
      <dgm:prSet presAssocID="{58D533B2-8C57-425B-9B4F-A1D55447F0E8}" presName="iconBgRect" presStyleLbl="bgShp" presStyleIdx="3" presStyleCnt="4"/>
      <dgm:spPr/>
    </dgm:pt>
    <dgm:pt modelId="{E222F9BF-1315-4022-96AA-D72F9DD123FE}" type="pres">
      <dgm:prSet presAssocID="{58D533B2-8C57-425B-9B4F-A1D55447F0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6837D9-E7AC-47C8-9029-50465E03BF55}" type="pres">
      <dgm:prSet presAssocID="{58D533B2-8C57-425B-9B4F-A1D55447F0E8}" presName="spaceRect" presStyleCnt="0"/>
      <dgm:spPr/>
    </dgm:pt>
    <dgm:pt modelId="{7392EE56-801B-4AC2-ACC0-A64BC4EDC3B1}" type="pres">
      <dgm:prSet presAssocID="{58D533B2-8C57-425B-9B4F-A1D55447F0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770104-533D-4E73-879E-80007D57CDE7}" type="presOf" srcId="{28C109C8-C3EC-4DBE-9B84-4648F8F7D37F}" destId="{7F4F9EA8-05C6-4F25-883A-CDE58E79F11D}" srcOrd="0" destOrd="0" presId="urn:microsoft.com/office/officeart/2018/2/layout/IconCircleList"/>
    <dgm:cxn modelId="{8F35BB04-A2CD-436F-9D3A-4BE6F24CB751}" srcId="{870B23EA-6136-49B6-81B1-E3E875F61DFB}" destId="{1DD0DAB2-8F4E-4EA4-BFA5-21DB985EE2CF}" srcOrd="2" destOrd="0" parTransId="{F026A4AD-F538-4D77-B44F-ECB98C987ACA}" sibTransId="{28C109C8-C3EC-4DBE-9B84-4648F8F7D37F}"/>
    <dgm:cxn modelId="{0332DD25-6CBC-461D-B43C-C5C6F197E0DC}" srcId="{870B23EA-6136-49B6-81B1-E3E875F61DFB}" destId="{18AF028A-65B5-4FFB-BEC8-4D13DD800450}" srcOrd="1" destOrd="0" parTransId="{F2775ACC-CABB-4417-803B-EAFF2297FE67}" sibTransId="{08121B70-2BA5-42E2-BD36-7FFA4D9C8B1C}"/>
    <dgm:cxn modelId="{72891F33-435C-445B-9DBF-D7BA2351B84A}" type="presOf" srcId="{58D533B2-8C57-425B-9B4F-A1D55447F0E8}" destId="{7392EE56-801B-4AC2-ACC0-A64BC4EDC3B1}" srcOrd="0" destOrd="0" presId="urn:microsoft.com/office/officeart/2018/2/layout/IconCircleList"/>
    <dgm:cxn modelId="{B68CE747-5B49-497A-BF2E-F076F70BB751}" type="presOf" srcId="{08121B70-2BA5-42E2-BD36-7FFA4D9C8B1C}" destId="{9C6BD89C-2C21-4842-A31C-FE0E37A6C52C}" srcOrd="0" destOrd="0" presId="urn:microsoft.com/office/officeart/2018/2/layout/IconCircleList"/>
    <dgm:cxn modelId="{461ADF50-6AAA-4683-A409-8305FF8964EB}" type="presOf" srcId="{7E3589B8-406F-4A58-8E3F-6A14794F4561}" destId="{6D0BEB87-1145-4424-9765-1BF72DC3BFC5}" srcOrd="0" destOrd="0" presId="urn:microsoft.com/office/officeart/2018/2/layout/IconCircleList"/>
    <dgm:cxn modelId="{24DFDB5F-7F89-4BC7-8139-FAD90B2D1F2E}" type="presOf" srcId="{870B23EA-6136-49B6-81B1-E3E875F61DFB}" destId="{25266829-3CF9-42BD-A140-B15EAF98335C}" srcOrd="0" destOrd="0" presId="urn:microsoft.com/office/officeart/2018/2/layout/IconCircleList"/>
    <dgm:cxn modelId="{2DBA907A-FAEF-4C56-A303-1C5C0C7DA544}" type="presOf" srcId="{72173EAE-CB84-4FCC-AAEA-018CE3546F55}" destId="{4A3231EA-A511-4F4B-ACF5-1C2737EBF1AF}" srcOrd="0" destOrd="0" presId="urn:microsoft.com/office/officeart/2018/2/layout/IconCircleList"/>
    <dgm:cxn modelId="{F5A85E81-2E5B-47AE-807D-C4C9F5D07FB7}" type="presOf" srcId="{18AF028A-65B5-4FFB-BEC8-4D13DD800450}" destId="{A56AA509-F8BA-4990-B392-126D22156B93}" srcOrd="0" destOrd="0" presId="urn:microsoft.com/office/officeart/2018/2/layout/IconCircleList"/>
    <dgm:cxn modelId="{F6BD5EB7-3A6D-4029-95CA-483A0EE68C0F}" srcId="{870B23EA-6136-49B6-81B1-E3E875F61DFB}" destId="{58D533B2-8C57-425B-9B4F-A1D55447F0E8}" srcOrd="3" destOrd="0" parTransId="{29579E37-D5EE-4629-80D2-04E224E01B2A}" sibTransId="{291AAB89-DD10-4B1A-947C-DBF9CA95C28C}"/>
    <dgm:cxn modelId="{D0FB4CCE-C311-4CD5-9D71-3F4A08D01D78}" type="presOf" srcId="{1DD0DAB2-8F4E-4EA4-BFA5-21DB985EE2CF}" destId="{1F946C65-5788-4637-8B6B-13D201C3CC6B}" srcOrd="0" destOrd="0" presId="urn:microsoft.com/office/officeart/2018/2/layout/IconCircleList"/>
    <dgm:cxn modelId="{3A3150E9-67EF-4027-BE02-FE9ECB82E400}" srcId="{870B23EA-6136-49B6-81B1-E3E875F61DFB}" destId="{72173EAE-CB84-4FCC-AAEA-018CE3546F55}" srcOrd="0" destOrd="0" parTransId="{00162B96-6C4E-497A-B0E2-5DFBAA634F0E}" sibTransId="{7E3589B8-406F-4A58-8E3F-6A14794F4561}"/>
    <dgm:cxn modelId="{C870BF8B-7A81-463A-9B46-6B083A1EBDEE}" type="presParOf" srcId="{25266829-3CF9-42BD-A140-B15EAF98335C}" destId="{982B52EE-E700-4E0A-B553-3DD68FDD0134}" srcOrd="0" destOrd="0" presId="urn:microsoft.com/office/officeart/2018/2/layout/IconCircleList"/>
    <dgm:cxn modelId="{205994FD-A954-4F08-BC60-9F431AC6E8D8}" type="presParOf" srcId="{982B52EE-E700-4E0A-B553-3DD68FDD0134}" destId="{7E50524A-00FA-4315-96E8-2BAE5F39E636}" srcOrd="0" destOrd="0" presId="urn:microsoft.com/office/officeart/2018/2/layout/IconCircleList"/>
    <dgm:cxn modelId="{5B268F76-DBD2-47ED-A4F0-D03EB9EB2F92}" type="presParOf" srcId="{7E50524A-00FA-4315-96E8-2BAE5F39E636}" destId="{824577A9-AC8C-48BA-B28A-6738A15386A4}" srcOrd="0" destOrd="0" presId="urn:microsoft.com/office/officeart/2018/2/layout/IconCircleList"/>
    <dgm:cxn modelId="{E63E4D98-8B59-4345-A204-9AE6AF76276A}" type="presParOf" srcId="{7E50524A-00FA-4315-96E8-2BAE5F39E636}" destId="{207EC91A-BCCC-4615-A86F-1C940D16D945}" srcOrd="1" destOrd="0" presId="urn:microsoft.com/office/officeart/2018/2/layout/IconCircleList"/>
    <dgm:cxn modelId="{71744819-02C3-4A21-9EE3-87246177030D}" type="presParOf" srcId="{7E50524A-00FA-4315-96E8-2BAE5F39E636}" destId="{5F968503-621E-4DDC-A9C5-A2F617B885A8}" srcOrd="2" destOrd="0" presId="urn:microsoft.com/office/officeart/2018/2/layout/IconCircleList"/>
    <dgm:cxn modelId="{1EB172EF-8A9F-470D-9824-9786AC96917A}" type="presParOf" srcId="{7E50524A-00FA-4315-96E8-2BAE5F39E636}" destId="{4A3231EA-A511-4F4B-ACF5-1C2737EBF1AF}" srcOrd="3" destOrd="0" presId="urn:microsoft.com/office/officeart/2018/2/layout/IconCircleList"/>
    <dgm:cxn modelId="{E49E7DEC-A691-4C5D-BCA8-ACAAC692B2DA}" type="presParOf" srcId="{982B52EE-E700-4E0A-B553-3DD68FDD0134}" destId="{6D0BEB87-1145-4424-9765-1BF72DC3BFC5}" srcOrd="1" destOrd="0" presId="urn:microsoft.com/office/officeart/2018/2/layout/IconCircleList"/>
    <dgm:cxn modelId="{14224F33-6DE7-4D3F-BCE0-269D1F8433C0}" type="presParOf" srcId="{982B52EE-E700-4E0A-B553-3DD68FDD0134}" destId="{E86BE254-D05E-4389-A82E-6707BCCB05F5}" srcOrd="2" destOrd="0" presId="urn:microsoft.com/office/officeart/2018/2/layout/IconCircleList"/>
    <dgm:cxn modelId="{30FEBCAC-5218-4144-A157-DDF523960D21}" type="presParOf" srcId="{E86BE254-D05E-4389-A82E-6707BCCB05F5}" destId="{CA0E538D-5008-431B-B9A6-7DD83F380C55}" srcOrd="0" destOrd="0" presId="urn:microsoft.com/office/officeart/2018/2/layout/IconCircleList"/>
    <dgm:cxn modelId="{08871BAF-EC94-4FA9-A4C1-B2DE245B1D14}" type="presParOf" srcId="{E86BE254-D05E-4389-A82E-6707BCCB05F5}" destId="{508B52C9-1B7A-4960-B8C6-0E83A352EC11}" srcOrd="1" destOrd="0" presId="urn:microsoft.com/office/officeart/2018/2/layout/IconCircleList"/>
    <dgm:cxn modelId="{F3EA9846-1F4F-480A-85EA-02A9D5F58661}" type="presParOf" srcId="{E86BE254-D05E-4389-A82E-6707BCCB05F5}" destId="{D4FDFF4B-754F-4088-A352-B31ADC760EE6}" srcOrd="2" destOrd="0" presId="urn:microsoft.com/office/officeart/2018/2/layout/IconCircleList"/>
    <dgm:cxn modelId="{A084BCE0-38C1-452B-94C7-F732D0253028}" type="presParOf" srcId="{E86BE254-D05E-4389-A82E-6707BCCB05F5}" destId="{A56AA509-F8BA-4990-B392-126D22156B93}" srcOrd="3" destOrd="0" presId="urn:microsoft.com/office/officeart/2018/2/layout/IconCircleList"/>
    <dgm:cxn modelId="{44E123BD-1273-41C5-BB33-408AF4BB173B}" type="presParOf" srcId="{982B52EE-E700-4E0A-B553-3DD68FDD0134}" destId="{9C6BD89C-2C21-4842-A31C-FE0E37A6C52C}" srcOrd="3" destOrd="0" presId="urn:microsoft.com/office/officeart/2018/2/layout/IconCircleList"/>
    <dgm:cxn modelId="{B8FA51EC-5D87-4F1C-B63E-5B8F09EAE967}" type="presParOf" srcId="{982B52EE-E700-4E0A-B553-3DD68FDD0134}" destId="{D809769F-262E-482C-853D-7C760673542B}" srcOrd="4" destOrd="0" presId="urn:microsoft.com/office/officeart/2018/2/layout/IconCircleList"/>
    <dgm:cxn modelId="{09C4A874-A135-4205-A613-8081008E9EEC}" type="presParOf" srcId="{D809769F-262E-482C-853D-7C760673542B}" destId="{EF8F9BC3-88A4-46AF-BD93-EE121D5DFCB9}" srcOrd="0" destOrd="0" presId="urn:microsoft.com/office/officeart/2018/2/layout/IconCircleList"/>
    <dgm:cxn modelId="{599A094D-3543-4DF7-8B28-9D68406DD478}" type="presParOf" srcId="{D809769F-262E-482C-853D-7C760673542B}" destId="{6902DC0B-B114-4485-92C7-B4A829EED68B}" srcOrd="1" destOrd="0" presId="urn:microsoft.com/office/officeart/2018/2/layout/IconCircleList"/>
    <dgm:cxn modelId="{B213CAB3-1942-4A00-B26C-E1C104F77257}" type="presParOf" srcId="{D809769F-262E-482C-853D-7C760673542B}" destId="{254B0127-0C21-474C-9B3B-200FF55BEC22}" srcOrd="2" destOrd="0" presId="urn:microsoft.com/office/officeart/2018/2/layout/IconCircleList"/>
    <dgm:cxn modelId="{16B83F17-155D-46B8-8C38-04AE02E2DC17}" type="presParOf" srcId="{D809769F-262E-482C-853D-7C760673542B}" destId="{1F946C65-5788-4637-8B6B-13D201C3CC6B}" srcOrd="3" destOrd="0" presId="urn:microsoft.com/office/officeart/2018/2/layout/IconCircleList"/>
    <dgm:cxn modelId="{4F17D3CA-4CB0-462B-9B9E-C318C8D9407E}" type="presParOf" srcId="{982B52EE-E700-4E0A-B553-3DD68FDD0134}" destId="{7F4F9EA8-05C6-4F25-883A-CDE58E79F11D}" srcOrd="5" destOrd="0" presId="urn:microsoft.com/office/officeart/2018/2/layout/IconCircleList"/>
    <dgm:cxn modelId="{B96F4FB9-4A4F-458C-92EE-E507A62FFBC5}" type="presParOf" srcId="{982B52EE-E700-4E0A-B553-3DD68FDD0134}" destId="{A477A359-F164-43DE-AFF1-10EC2BB26D88}" srcOrd="6" destOrd="0" presId="urn:microsoft.com/office/officeart/2018/2/layout/IconCircleList"/>
    <dgm:cxn modelId="{165BF036-0A65-485B-B368-6D3877A4FDD6}" type="presParOf" srcId="{A477A359-F164-43DE-AFF1-10EC2BB26D88}" destId="{BBB50CFE-55DC-421C-A74B-E1549A3EC126}" srcOrd="0" destOrd="0" presId="urn:microsoft.com/office/officeart/2018/2/layout/IconCircleList"/>
    <dgm:cxn modelId="{A4A6F322-F1F5-4704-83C0-9FEA53A4DC8E}" type="presParOf" srcId="{A477A359-F164-43DE-AFF1-10EC2BB26D88}" destId="{E222F9BF-1315-4022-96AA-D72F9DD123FE}" srcOrd="1" destOrd="0" presId="urn:microsoft.com/office/officeart/2018/2/layout/IconCircleList"/>
    <dgm:cxn modelId="{3410ABC6-2C8C-468B-9933-01CD5A8FB251}" type="presParOf" srcId="{A477A359-F164-43DE-AFF1-10EC2BB26D88}" destId="{C26837D9-E7AC-47C8-9029-50465E03BF55}" srcOrd="2" destOrd="0" presId="urn:microsoft.com/office/officeart/2018/2/layout/IconCircleList"/>
    <dgm:cxn modelId="{31483977-2053-4D73-BFC2-A82220C1218D}" type="presParOf" srcId="{A477A359-F164-43DE-AFF1-10EC2BB26D88}" destId="{7392EE56-801B-4AC2-ACC0-A64BC4EDC3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0D3B0-861D-467E-A8F4-AFA1DEBCED69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8ABB6-9E58-4705-B416-D8D2AF4F6C24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F484B-38F5-4A3E-B852-10B68D64D607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 over homework, google drive folder</a:t>
          </a:r>
        </a:p>
      </dsp:txBody>
      <dsp:txXfrm>
        <a:off x="1005339" y="4086"/>
        <a:ext cx="4900841" cy="870424"/>
      </dsp:txXfrm>
    </dsp:sp>
    <dsp:sp modelId="{7F08DD83-648C-43A0-BC13-9475E93D46DD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82703-9703-4BF8-8137-E280A5978834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9D365-C157-4C48-9E8F-C76D8BC2B3C2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Finish learning about variables</a:t>
          </a:r>
        </a:p>
      </dsp:txBody>
      <dsp:txXfrm>
        <a:off x="1005339" y="1092116"/>
        <a:ext cx="4900841" cy="870424"/>
      </dsp:txXfrm>
    </dsp:sp>
    <dsp:sp modelId="{FEB5CC3E-107E-4F7A-866D-B83B45DF6207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9F38B-F966-46A5-B4AF-7A7EA4DCF8F5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049B-5648-442D-A685-298A8AC8B9AB}">
      <dsp:nvSpPr>
        <dsp:cNvPr id="0" name=""/>
        <dsp:cNvSpPr/>
      </dsp:nvSpPr>
      <dsp:spPr>
        <a:xfrm>
          <a:off x="1005339" y="218014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text/String</a:t>
          </a:r>
        </a:p>
      </dsp:txBody>
      <dsp:txXfrm>
        <a:off x="1005339" y="2180146"/>
        <a:ext cx="4900841" cy="870424"/>
      </dsp:txXfrm>
    </dsp:sp>
    <dsp:sp modelId="{D6D31774-E585-49D8-93C9-B07C3E4F78A6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DE9D9-3F3B-48B1-8BF5-0F519C918C7A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7173B-A452-4EBE-9D44-8CBD3AD94F5B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a few programs</a:t>
          </a:r>
        </a:p>
      </dsp:txBody>
      <dsp:txXfrm>
        <a:off x="1005339" y="3268177"/>
        <a:ext cx="4900841" cy="870424"/>
      </dsp:txXfrm>
    </dsp:sp>
    <dsp:sp modelId="{14B00FC0-BC5E-4797-8257-BD815656F7A7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FA6D9-A358-4288-BA6D-70DA87AF65E4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82A8C-56E4-4A80-B8A5-9BF7BD865F08}">
      <dsp:nvSpPr>
        <dsp:cNvPr id="0" name=""/>
        <dsp:cNvSpPr/>
      </dsp:nvSpPr>
      <dsp:spPr>
        <a:xfrm>
          <a:off x="1005339" y="435620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 talk</a:t>
          </a:r>
        </a:p>
      </dsp:txBody>
      <dsp:txXfrm>
        <a:off x="1005339" y="4356207"/>
        <a:ext cx="4900841" cy="870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577A9-AC8C-48BA-B28A-6738A15386A4}">
      <dsp:nvSpPr>
        <dsp:cNvPr id="0" name=""/>
        <dsp:cNvSpPr/>
      </dsp:nvSpPr>
      <dsp:spPr>
        <a:xfrm>
          <a:off x="134825" y="250218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EC91A-BCCC-4615-A86F-1C940D16D945}">
      <dsp:nvSpPr>
        <dsp:cNvPr id="0" name=""/>
        <dsp:cNvSpPr/>
      </dsp:nvSpPr>
      <dsp:spPr>
        <a:xfrm>
          <a:off x="406966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231EA-A511-4F4B-ACF5-1C2737EBF1AF}">
      <dsp:nvSpPr>
        <dsp:cNvPr id="0" name=""/>
        <dsp:cNvSpPr/>
      </dsp:nvSpPr>
      <dsp:spPr>
        <a:xfrm>
          <a:off x="1708430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different types of data a variable can store: int, float(decimal), String, Boolean, and more</a:t>
          </a:r>
        </a:p>
      </dsp:txBody>
      <dsp:txXfrm>
        <a:off x="1708430" y="250218"/>
        <a:ext cx="3054644" cy="1295909"/>
      </dsp:txXfrm>
    </dsp:sp>
    <dsp:sp modelId="{CA0E538D-5008-431B-B9A6-7DD83F380C55}">
      <dsp:nvSpPr>
        <dsp:cNvPr id="0" name=""/>
        <dsp:cNvSpPr/>
      </dsp:nvSpPr>
      <dsp:spPr>
        <a:xfrm>
          <a:off x="5295324" y="250218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B52C9-1B7A-4960-B8C6-0E83A352EC11}">
      <dsp:nvSpPr>
        <dsp:cNvPr id="0" name=""/>
        <dsp:cNvSpPr/>
      </dsp:nvSpPr>
      <dsp:spPr>
        <a:xfrm>
          <a:off x="5567465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AA509-F8BA-4990-B392-126D22156B93}">
      <dsp:nvSpPr>
        <dsp:cNvPr id="0" name=""/>
        <dsp:cNvSpPr/>
      </dsp:nvSpPr>
      <dsp:spPr>
        <a:xfrm>
          <a:off x="6868929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 does not require you to declare a variable. All you do is assign a variable a value.</a:t>
          </a:r>
        </a:p>
      </dsp:txBody>
      <dsp:txXfrm>
        <a:off x="6868929" y="250218"/>
        <a:ext cx="3054644" cy="1295909"/>
      </dsp:txXfrm>
    </dsp:sp>
    <dsp:sp modelId="{EF8F9BC3-88A4-46AF-BD93-EE121D5DFCB9}">
      <dsp:nvSpPr>
        <dsp:cNvPr id="0" name=""/>
        <dsp:cNvSpPr/>
      </dsp:nvSpPr>
      <dsp:spPr>
        <a:xfrm>
          <a:off x="134825" y="2179483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2DC0B-B114-4485-92C7-B4A829EED68B}">
      <dsp:nvSpPr>
        <dsp:cNvPr id="0" name=""/>
        <dsp:cNvSpPr/>
      </dsp:nvSpPr>
      <dsp:spPr>
        <a:xfrm>
          <a:off x="406966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46C65-5788-4637-8B6B-13D201C3CC6B}">
      <dsp:nvSpPr>
        <dsp:cNvPr id="0" name=""/>
        <dsp:cNvSpPr/>
      </dsp:nvSpPr>
      <dsp:spPr>
        <a:xfrm>
          <a:off x="1708430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type() method tells you the type of a variable</a:t>
          </a:r>
        </a:p>
      </dsp:txBody>
      <dsp:txXfrm>
        <a:off x="1708430" y="2179483"/>
        <a:ext cx="3054644" cy="1295909"/>
      </dsp:txXfrm>
    </dsp:sp>
    <dsp:sp modelId="{BBB50CFE-55DC-421C-A74B-E1549A3EC126}">
      <dsp:nvSpPr>
        <dsp:cNvPr id="0" name=""/>
        <dsp:cNvSpPr/>
      </dsp:nvSpPr>
      <dsp:spPr>
        <a:xfrm>
          <a:off x="5295324" y="2179483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2F9BF-1315-4022-96AA-D72F9DD123FE}">
      <dsp:nvSpPr>
        <dsp:cNvPr id="0" name=""/>
        <dsp:cNvSpPr/>
      </dsp:nvSpPr>
      <dsp:spPr>
        <a:xfrm>
          <a:off x="5567465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2EE56-801B-4AC2-ACC0-A64BC4EDC3B1}">
      <dsp:nvSpPr>
        <dsp:cNvPr id="0" name=""/>
        <dsp:cNvSpPr/>
      </dsp:nvSpPr>
      <dsp:spPr>
        <a:xfrm>
          <a:off x="6868929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== checks if two pieces of data are equal or not</a:t>
          </a:r>
        </a:p>
      </dsp:txBody>
      <dsp:txXfrm>
        <a:off x="6868929" y="2179483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1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14 24575,'-48'62'0,"13"-21"0,0 10 0,-3 8 0,-4 9 0,4 4 0,14 5 0,3-1 0,-9-10 0,5-4 0,16 31 0,9-75 0,4 10 0,35 40 0,-17-26 0,22 18 0,6-1 0,-9-11 0,13 9 0,4-2 0,-1-13 0,21 12 0,-29-40 0,0-6 0,8-13 0,0-18 0,-6-10 0,8-12 0,-7 3 0,-13 5 0,0-2 0,10-5 0,6-4 0,-10 4 0,10-26 0,-19 23 0,-1-9 0,-17 5 0,-11 13 0,1-9 0,-8 1 0,0 10 0,0-6 0,-7 2 0,-4 4 0,-7 0 0,-23-24 0,11 25 0,-11-19 0,-13 17 0,0 5 0,10 2 0,-12-1 0,-1 4 0,15 13 0,6 8 0,-4-7 0,-20 2 0,0 1 0,18 1 0,-16-2 0,7 3 0,40 8 0,6 3 0,-2 1 0,7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33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1538 14 24575,'-13'-4'0,"-29"-5"0,-23 26 0,-9 10 0,5-4 0,-1 2-432,-8 7 0,-2 7 432,12 1 0,-1 6 0,5-4-1393,-1 1 1,1 1 1392,3-1 0,-3 4 0,2 3 0,4 4 0,3 3 0,5-2 0,0 5 0,4 1 0,-8 18 0,4 6 0,13 4 0,8-2 0,8-20 0,4-1 369,-5 20 1,4 4-370,9 3 0,4-4 0,1-23 0,2 1 0,1 26 0,2 8 0,-1-19 0,0 3 0,0-9 0,0-8 0,0-2 127,-1 4 1,-1 7 0,5 0-128,6 1 0,3 0 0,1-6 0,-1-1 0,2 1 620,3 9 0,3 8 0,5-7-620,17 2 0,3-8-996,-6-10 0,1 0 996,-4-10 0,3 1 0,0 0 0,16 21 0,-1-4 0,-7-14 0,-1-2 0,2 9 0,2-2 0,1-11 0,-2-5 0,13 24 0,-23-35 0,0-3 0,23 13 0,-14-9 488,6-3-488,11-6 2171,-11-8-2171,27 0 0,-23-8 0,1 0 0,39 1-661,-30-3 1,2 0 660,-12-4 0,0-2 0,-1-2 0,4-1 0,38 5 0,1-1-934,-32-6 0,0 0 934,-2 5 0,6 1 0,16-4-637,-15-6 1,14-3-1,10-3 1,7-2 0,3-1-1,-2-1 1,-3 1-1,-10 2 1,-12 0 636,12 0 0,-14 1 0,-1 0 0,14-3 0,-10 3 0,15-2 0,8-1 0,5-1 0,1-1 0,-6 0 0,-10 0 0,-13-1 0,-20 0-262,5-12 0,-16-1 262,0 2 0,1-1 0,25-18 0,-1-1 0,-30 20 0,-1-1 380,34-29 1,0-4-381,-26 19 0,-3-2 0,14-28 0,-1-6 0,-3 4 0,-4-4 0,-19 15 0,-3-3 0,-3 2 0,5-12 0,-2-1 0,-9 6 0,-1-4 0,-2 6 0,-2 8 0,-1-4 0,-3-7 0,2-14 0,-2 1 0,-3 15 0,-2 16 0,-1 1 425,4-31 0,1-13 0,-5 14-425,-7-16 0,1 24 0,0-2 3238,-2 16 0,-2 1-3238,1-8 0,0 1 0,1 10 0,-2 2 464,1 4 1,-5-3-465,-11-14 0,-6-7 0,2 10 0,-8-15 0,-4-2 0,-9 5 0,-32 17 0,19 26 0,9 0 0,-4 0 0,-2 8 0,1 2 0,-25-21 0,-3 5 0,-3 1 0,37 17 0,-2-1 0,-24-12 0,-10-6 0,8 4 0,17 7 0,-3 1 0,-7 0 0,-13-5 0,1 1 0,13 6 0,13 5 0,0 2 0,-25-8 0,-10-1 0,13 5 0,-4 0 0,17 2 0,-6 0 0,-11 3 0,-4 2 0,-3 6 0,-2 0 0,-5-4 0,-4 0 0,10 7 0,-5 2 0,12 0 0,26 1 0,1-1 0,-25 0 0,-10-1 0,12 1 0,-20-1 0,2 2 0,0 1 0,2-3 0,-2 6 0,2 0 0,11 0 0,15 0 0,4 0 0,5 0 0,-5 0 0,-1 0 0,-4 0 0,11 0 0,1 0 0,1 0 0,14 0 0,-9 0 0,-11 0 0,-25 17 0,18-9 0,12 8 0,4 2 0,15-6 0,-19 10 0,30-14 0,2 1 0,4 3 0,5-3 0,4 2 0,5-4 0,3 12 0,0-12 0,0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5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 24575,'-3'-4'0,"-5"4"0,4 8 0,-3 5 0,7 3 0,0 28 0,0-21 0,0 25 0,0-17 0,-9 4 0,-1 2 0,-26 27 0,14-28 0,-19 30 0,8-11 0,9-14 0,-1 7 0,16-23 0,5-11 0,0 5 0,4 21 0,0-20 0,0 24 0,7-28 0,3 1 0,6 4 0,8 3 0,0-5 0,6 7 0,11 1 0,-10-6 0,6 6 0,-3-9 0,-14-5 0,9 0 0,-16-8 0,6-2 0,-10-3 0,6 0 0,3-10 0,-7 0 0,3-10 0,-10-59 0,-4 46 0,-4-46 0,-1 58 0,-3 4 0,3 0 0,-6-38 0,9 27 0,-1-32 0,-2-9 0,-11-23 0,12-5 0,-15 29 0,14 60 0,-3-4 0,1 4 0,-1 1 0,0-1 0,1 0 0,-1-3 0,4 3 0,-3-4 0,6 5 0,-6-1 0,6 7 0,-2 5 0,18 41 0,-7-20 0,13 28 0,18 14 0,-17-23 0,30 37 0,-6-20 0,-8-13 0,19 11 0,-4-3 0,-13-25 0,10 19 0,-19-24 0,-7-5 0,0-1 0,0-5 0,-9-5 0,7 8 0,34 26 0,-32-19 0,35 19 0,-47-29 0,1-6 0,-2 2 0,-4-3 0,-3-4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7:01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24575,'-8'36'0,"2"-19"0,6 28 0,0 19 0,0-30 0,0 36 0,0-43 0,-4 1 0,3 12 0,-7-2 0,7 7 0,-7-11 0,8-9 0,-4-6 0,4 0 0,0-7 0,0 14 0,8-5 0,5 17 0,13 2 0,11 6 0,-3-8 0,-2-6 0,-9-5 0,29 11 0,-26-16 0,26 9 0,-23-22 0,-9-4 0,9-1 0,55 0 0,-55-3 0,54 3 0,-70-4 0,7 0 0,1 0 0,3-3 0,1-6 0,-1-3 0,1-1 0,9-5 0,-18 12 0,4-5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7:0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1107 1 24575,'0'66'0,"-4"15"0,-4 28 0,-1 5 0,1-19 0,3-18 0,-1-1 0,-1 16 0,0 18 0,-2-4 0,-2-27 0,-16-9 0,14-38 0,-13 31 0,10-32 0,1-7 0,-2 6 0,-3-10 0,6-6 0,-7 2 0,-7 0 0,8-6 0,-12 2 0,-27-9 0,-4-3 0,-2 0 0,-8 0 0,-2 0 0,-13 0 0,19-5 0,-11-5 0,15-15 0,25-2 0,-7-2 0,20-6 0,12 10 0,2-10 0,9 4 0,4 3 0,0 2 0,0-3 0,0 10 0,0-5 0,14-1 0,-2 7 0,12-7 0,11-3 0,33-23 0,-16 19 0,13-12 0,-31 31 0,-9 3 0,10 1 0,5 1 0,-9 7 0,4-3 0,4 4 0,-13 0 0,14 0 0,-5 0 0,-10 0 0,9 0 0,13 0 0,-13 0 0,18 0 0,8 8 0,-29-3 0,23 4 0,-34-1 0,-2-4 0,-2 1 0,14 6 0,-14-9 0,15 9 0,-11-6 0,-6-1 0,1 0 0,-4-1 0,-3-2 0,3 2 0,-6 0 0,-2-2 0,-3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7:0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24575,'33'0'0,"26"0"0,1 0 0,2 0 0,-4 0 0,-2 0 0,-6 0 0,-1 0 0,4 0 0,45 0 0,-54 0 0,37 0 0,-57 0 0,-10 0 0,11 0 0,32-4 0,-34 4 0,30-4 0,-46 4 0,4 0 0,1 0 0,3 0 0,-3 0 0,-1 0 0,-4 0 0,0 0 0,0 0 0,0 0 0,0 0 0,0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7:0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24575,'2'0'0,"9"0"0,23 0 0,-3 0 0,16 0 0,-6 0 0,-5 0 0,4 0 0,-13 0 0,-5 0 0,-2 0 0,1 0 0,-4 0 0,3 0 0,8 0 0,-8 0 0,3 0 0,18-4 0,-26 4 0,26-4 0,-29 4 0,1 0 0,-2 0 0,0 0 0,-3 0 0,3 0 0,0 0 0,-2-3 0,2 2 0,0-3 0,-3 4 0,0-3 0,-5 3 0,-3-4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7:1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24575,'73'0'0,"16"0"0,-39 0 0,0 0 0,43 0 0,3 0 0,-15 0 0,-32 0 0,3 0 0,-40 0 0,0 0 0,-11 0 0,-9 0 0,2 0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50:1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16 24575,'16'0'0,"-1"0"0,6 0 0,-4 0 0,-1 0 0,0 0 0,21 0 0,-19 0 0,17 0 0,-17 0 0,-8 0 0,8 0 0,-7-4 0,-3 4 0,10-4 0,-9 4 0,6-3 0,-8 2 0,1-3 0,-1 4 0,0 0 0,0 0 0,0 0 0,-3 4 0,-4-4 0,-18 3 0,-15-3 0,7 0 0,-8 0 0,14 0 0,5 0 0,-9 0 0,8 0 0,2 0 0,-1 0 0,4 0 0,2 0 0,-2 0 0,0 0 0,3 0 0,-7 0 0,7 0 0,-4 0 0,5 0 0,-11 0 0,8 0 0,-7 0 0,10 0 0,0 0 0,0 0 0,-1 0 0,1 0 0,10 0 0,-2 0 0,10 0 0,-7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50:3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 24575,'7'0'0,"0"0"0,0 0 0,4 0 0,-3 0 0,3 0 0,-4 0 0,1 0 0,-1 0 0,4 0 0,-3 0 0,3 0 0,-3 0 0,-1 0 0,1 0 0,-1 0 0,1 0 0,-1 0 0,1 0 0,-1 0 0,0 0 0,1 0 0,-1 0 0,0 0 0,17 0 0,-8 0 0,9 0 0,-6 0 0,-5 0 0,2 0 0,3 0 0,-5 0 0,2 0 0,3-4 0,-9 3 0,5-3 0,-4 4 0,-3 0 0,-3 0 0,-13 0 0,-1 0 0,-10 0 0,-1 0 0,5 0 0,-8 0 0,2 0 0,7 0 0,-10 0 0,8 0 0,-2 0 0,2 0 0,-4 0 0,11 0 0,-7 0 0,2 0 0,4 0 0,-4 0 0,-7 0 0,10 0 0,-21 0 0,23 0 0,-9 0 0,10 0 0,1 0 0,-1 0 0,1 0 0,-1 0 0,1 0 0,-1 0 0,1 0 0,-4 0 0,3 0 0,-3 0 0,10 0 0,18 0 0,-6 0 0,13 0 0,-17 0 0,0 0 0,0 0 0,-3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50:37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24575,'3'-4'0,"2"3"0,10-2 0,2 3 0,3 0 0,-3 0 0,8 0 0,1 0 0,2 0 0,3 0 0,4 0 0,-10 0 0,9 0 0,-9 0 0,-1 0 0,0 0 0,32 0 0,-33 0 0,28 0 0,-40 3 0,-3-2 0,3 3 0,-7-1 0,3-2 0,-6 5 0,2-2 0,-6 0 0,-43-1 0,25-3 0,-33 0 0,41 0 0,-3 0 0,-8 0 0,8 0 0,-21 0 0,25 0 0,-14 0 0,17 0 0,-2 0 0,4 0 0,-1 0 0,0 0 0,-2 0 0,2 0 0,-3 0 0,4 0 0,0 0 0,0 0 0,-3 0 0,15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1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24575,'0'11'0,"0"8"0,0 4 0,0 5 0,0 3 0,0 4 0,0-5 0,0 5 0,0 5 0,0-9 0,0 14 0,0 2 0,4-3 0,2 3 0,3 4 0,1-13 0,-1 9 0,5-2 0,-4-14 0,3 4 0,0 11 0,-3-23 0,3 19 0,12 12 0,-9-28 0,13 27 0,22-1 0,-25-30 0,20 24 0,-22-34 0,-10-3 0,10 0 0,13 2 0,-15-9 0,34 9 0,-34-10 0,26 3 0,-21-4 0,10 0 0,1-8 0,14-15 0,-6 1 0,27-25 0,-33 24 0,26-26 0,-26 10 0,3-14 0,-5-10 0,-10-6 0,-13 11 0,-5 8 0,-3-2 0,-6-12 0,4-6 0,0-2 0,-4-9 0,2 3 0,-1 2 0,-2 9 0,1 14 0,-2 4 0,-3 5 0,-11 3 0,4 15 0,-22 7 0,17 14 0,-28-10 0,23 9 0,-41-10 0,38 6 0,-60-7 0,58 11 0,-48-2 0,52 8 0,-47 0 0,39 4 0,-31 1 0,20 4 0,4 1 0,-9-5 0,6 7 0,3-6 0,-2 7 0,-1 1 0,9-4 0,-9 3 0,4 0 0,11-3 0,-4-1 0,12-2 0,4-3 0,2 4 0,6-1 0,2 3 0,3-2 0,0 3 0,0-3 0,9 35 0,-7-29 0,7 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56:2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24575,'41'0'0,"0"0"0,43 0 0,8 0 0,-5 0 0,-21 0 0,20 0 0,8 0 0,-5 0 0,-18 0 0,-8 0 0,-3 0-939,36 0 0,13 0 0,-22 0 939,-15 0 0,-1 0 446,-12 1 1,9-2-447,9 0 0,8 0 0,-6-1 0,-4 2 0,0-1 0,8-1 0,4-2 0,-22 2 0,-31 1 0,44-5 0,6-1 0,-24 5 0,12-3 0,1 1 463,-9 4-463,-18 0 0,25 0 0,-11 0 1461,-9 0-1461,13 0 0,3 0 0,6 0 0,3 0 0,-25 0 0,-2 0 0,13 0 0,31 0 0,-6-5 0,-17 4 0,9-5 0,-2 2 0,-35 3 0,22-3 0,-34 4 0,-7 0 0,7 0 0,-4 0 0,-2 0 0,1 0 0,4 0 0,-4 0 0,5 0 0,14 0 0,-16 0 0,17 0 0,-5 4 0,-14-3 0,8 3 0,-18 0 0,-3 0 0,-2 0 0,0 0 0,-3-4 0,3 0 0,-4 0 0,-3 3 0,-1 1 0,-3 7 0,0-6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40:3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24575,'60'0'0,"-29"0"0,43 0 0,-45 0 0,10 0 0,-10 0 0,10 0 0,-10 0 0,10 0 0,-10 0 0,4 0 0,-5 0 0,-1 0 0,1 0 0,-5 0 0,3 0 0,-7 0 0,2 0 0,-4 0 0,0-7 0,0 5 0,0-6 0,-1 8 0,1 0 0,0 0 0,0 0 0,0 0 0,0 0 0,-1 0 0,1 0 0,5 0 0,-4 0 0,9 0 0,-9 0 0,8 0 0,-8 0 0,9 0 0,-9 0 0,8 0 0,-8-3 0,9 2 0,-9-3 0,8 4 0,-8 0 0,9 0 0,-9-4 0,3 3 0,-4-3 0,0 4 0,0 0 0,0-3 0,-1 2 0,1-3 0,0 4 0,0-4 0,12 3 0,-9-3 0,9 4 0,-12 0 0,0 0 0,0 0 0,0 0 0,4 0 0,-3-4 0,4 4 0,-5-4 0,0 4 0,-1 0 0,1 0 0,5 0 0,-4-4 0,4 3 0,-5-3 0,4 4 0,-3 0 0,4 0 0,-5 0 0,-5 0 0,4 0 0,-3 0 0,4 0 0,0 0 0,-5 0 0,4 0 0,-3-4 0,4 3 0,0-2 0,0 3 0,-1 0 0,5 0 0,-4 0 0,4 0 0,-5-4 0,1 3 0,0-3 0,0 4 0,5 0 0,-4 0 0,3 0 0,1 0 0,-4 0 0,8 0 0,-7 0 0,7 0 0,-3 0 0,5 0 0,-1 0 0,-4 0 0,4 0 0,-9 0 0,8 0 0,-8 0 0,0 0 0,-2 0 0,-8 0 0,4 0 0,-4 0 0,-1 0 0,1 0 0,-7 0 0,-11 0 0,4 0 0,-7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40:3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24575,'7'0'0,"9"0"0,-6 0 0,15 0 0,-6 0 0,9 0 0,0 0 0,11 0 0,-8 0 0,14 0 0,-4 0 0,7 0 0,0 0 0,-1 0 0,-1 0 0,-9 0 0,8 0 0,-11 0 0,1 0 0,-2 0 0,-5 0 0,0 0 0,0 0 0,-1 0 0,1 0 0,0 0 0,-1 0 0,1 0 0,0 0 0,5 0 0,-4 0 0,4 0 0,0 0 0,-3 0 0,3 0 0,-6 0 0,1 0 0,5 0 0,-3-4 0,3 3 0,-10-3 0,3 4 0,-3 0 0,5 0 0,-5 0 0,3 0 0,-8 0 0,9 0 0,-9-4 0,3 3 0,1-3 0,-4 0 0,4 3 0,-5-3 0,4 4 0,-3-3 0,4 2 0,0-3 0,0 4 0,6 0 0,-5 0 0,4 0 0,-5 0 0,6 0 0,0 0 0,-1 0 0,1 0 0,-5 0 0,3 0 0,0 0 0,2 0 0,-2 0 0,-4 0 0,-6 0 0,1 0 0,0 0 0,-4 0 0,3 0 0,-8 0 0,8 0 0,-3 0 0,0 0 0,2 0 0,-2 0 0,4 0 0,0 0 0,0 0 0,-1 0 0,6 0 0,-4 0 0,9 0 0,-4 0 0,-1 0 0,5 0 0,-4 0 0,0 0 0,-2 0 0,1 0 0,-4 0 0,4 0 0,-6-4 0,6 3 0,-4-2 0,4 3 0,-1 0 0,-3 0 0,9 0 0,-9 0 0,4 0 0,-6 0 0,-3 0 0,-1 0 0,0 0 0,-4 0 0,4 0 0,-4 0 0,-1 0 0,1 0 0,-1 0 0,1 0 0,-4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40:41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24575,'7'-4'0,"9"0"0,3 4 0,14 0 0,2 0 0,5 0 0,0 0 0,0 0 0,7 0 0,1 0 0,-5 0 0,8 0 0,-15 0 0,11 0 0,-7 0 0,0 0 0,-5 0 0,4 0 0,2 0 0,1 0 0,4 0 0,1 0 0,1 0 0,0 0 0,5 0 0,-5 0 0,0 0 0,-1 0 0,-7 0 0,0 0 0,-5 0 0,4 0 0,-10 0 0,4 0 0,-5 0 0,0 0 0,-1 0 0,1 0 0,0 0 0,-1 0 0,1 0 0,0 0 0,-1 0 0,1 0 0,5 0 0,-4 0 0,10 0 0,-10 0 0,10 0 0,-4 0 0,0 0 0,3 0 0,-8 0 0,3 0 0,0 0 0,-4 0 0,4 0 0,-5 0 0,0 0 0,0 0 0,-1 0 0,-4 0 0,4 0 0,-5 0 0,1 0 0,-1 0 0,-9 0 0,-2 0 0,-3 0 0,0 0 0,-1 0 0,1 0 0,-7 0 0,-6 0 0,-3 0 0,-7 0 0,6 0 0,1 0 0,4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40:4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24575,'7'0'0,"9"0"0,3 0 0,9 0 0,11 0 0,4 0 0,-1 0 0,10 0 0,-10 0 0,13 0 0,-1 0 0,1 0 0,-1 0 0,-6 0 0,-1 0 0,-7 0 0,0 0 0,-5 0 0,-2 0 0,-5 0 0,0 0 0,-1 0 0,1 0 0,0 0 0,-1-4 0,1 3 0,-5-3 0,3 4 0,3 0 0,0 0 0,-1 0 0,-1 0 0,-4 0 0,5 0 0,-6 0 0,5 0 0,-9-4 0,4 3 0,-1-7 0,-3 7 0,4-3 0,-1 4 0,-2-4 0,7 3 0,-8-3 0,9 4 0,-5 0 0,1-3 0,4 2 0,-4-3 0,4 0 0,1 3 0,12-8 0,-4 8 0,6-7 0,-3 7 0,-10-3 0,10-1 0,-10 4 0,4-3 0,0 4 0,-4-4 0,5 2 0,-7-2 0,7 4 0,-5-4 0,4 3 0,-5-3 0,-1 0 0,-4 3 0,4-8 0,-4 8 0,4-7 0,-4 7 0,4-7 0,-5 7 0,1-3 0,-1 0 0,0 3 0,-4-3 0,3 4 0,-4 0 0,0 0 0,0 0 0,0 0 0,4-4 0,-3 3 0,4-3 0,-5 4 0,0 0 0,0-4 0,-1 3 0,1-3 0,0 4 0,0 0 0,0 0 0,0 0 0,-5 0 0,4 0 0,-3 0 0,0 0 0,3 0 0,-8 0 0,8 0 0,-7 0 0,2 0 0,-3 0 0,4 0 0,-4 0 0,4 0 0,-4 0 0,-1 0 0,4 0 0,-2 0 0,2 0 0,-4 0 0,1 0 0,0 0 0,-1 0 0,1 0 0,-1 0 0,1 0 0,0 0 0,-1 0 0,1 0 0,0 0 0,-1 0 0,-3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41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24575,'7'0'0,"9"0"0,-2 0 0,13 0 0,-4 0 0,10 0 0,-4 0 0,10 0 0,2 0 0,1 0 0,4 0 0,1 0 0,1 0 0,0 0 0,-1 0 0,-7 0 0,6 0 0,-9 0 0,8 0 0,-16 0 0,4 0 0,-5 0 0,0 0 0,-1 0 0,-4 0 0,4 0 0,-9 0 0,3 0 0,-4 0 0,0 0 0,0 0 0,0 0 0,0 0 0,-1 0 0,1 0 0,0 0 0,0-4 0,0 3 0,12-3 0,-9 4 0,14-4 0,-16 3 0,8-3 0,-3 0 0,0 3 0,4-3 0,-5 4 0,12-5 0,-10 4 0,8-4 0,-9 5 0,5 0 0,-6 0 0,5 0 0,-9 0 0,4 0 0,-5 0 0,-1 0 0,1 0 0,0 0 0,-4 0 0,3 0 0,-8 0 0,8 0 0,-7 0 0,7 0 0,-8 0 0,8 0 0,-7 0 0,6 0 0,2 0 0,-4 0 0,6 0 0,-10 0 0,7 0 0,-8 0 0,8 0 0,-3 0 0,0 0 0,3 0 0,-8 0 0,8 0 0,-3 0 0,4 0 0,-5 0 0,4 0 0,-3 0 0,4 0 0,0 0 0,-5 0 0,4 0 0,-3 0 0,0 0 0,2 0 0,-2 0 0,0 0 0,3 0 0,-4 0 0,1 4 0,3-3 0,0 2 0,-2-3 0,5 0 0,-10 0 0,2 0 0,-3 0 0,-1 0 0,1 0 0,0 0 0,-1 0 0,1 0 0,-1 0 0,1 0 0,0 0 0,-1 0 0,1 0 0,0 3 0,-1-2 0,1 3 0,-1-4 0,1 0 0,-5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6:41:2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2607 36 24575,'-22'0'0,"7"0"0,-23 0 0,8 0 0,-16 0 0,4 0 0,-11 0 0,5 0 0,-30 0 0,29 0 0,-33 0 0,31 0 0,-20 0 0,8 0 0,-6 0 0,13 0 0,-5 0 0,6 0 0,7 0 0,1 0 0,7 0 0,5 0 0,2 0 0,10 0 0,1 0 0,5 0 0,-5-4 0,4 3 0,-4-4 0,6 5 0,-1 0 0,0-3 0,0 2 0,0-3 0,0 0 0,0 3 0,-5-3 0,4 4 0,-4 0 0,5 0 0,-5 0 0,4 0 0,-3 0 0,-1 0 0,4 0 0,-4 0 0,0 0 0,4 0 0,-9 0 0,9 0 0,-4 0 0,1 0 0,3 0 0,-4 0 0,5 0 0,-5 0 0,-4 0 0,3 0 0,-2 0 0,8 0 0,0 0 0,0 0 0,0 0 0,0 0 0,0 0 0,0 0 0,0 0 0,-4 0 0,3 0 0,-4 0 0,0-4 0,-1 3 0,0-3 0,-4 4 0,4 0 0,-4 0 0,-1 0 0,0 0 0,0 0 0,0 0 0,5 0 0,-3 0 0,8 0 0,-9 0 0,9 0 0,-4 0 0,-3 0 0,6 0 0,-6 0 0,12 0 0,1 0 0,4 0 0,1 0 0,-1 0 0,0 0 0,0 0 0,1 0 0,-1 0 0,1 0 0,3 6 0,1-4 0,3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2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26 398 24575,'-14'3'0,"3"5"0,11 15 0,0 13 0,0 6 0,0 0 0,7 26 0,1 2 0,0-17 0,3 16 0,3-5 0,0-37 0,5 1 0,4 18 0,10-1 0,1 12 0,7-12 0,1 1 0,-14-18 0,15 15 0,-20-23 0,9 7 0,-12-11 0,7-3 0,-13-6 0,8-3 0,-6-4 0,12 0 0,-5 0 0,29-16 0,-19 7 0,34-25 0,-22 10 0,8-6 0,-6-3 0,0-2 0,2 0 0,-1-2 0,-1-7 0,-16-4 0,-5 1 0,9-10 0,-12 10 0,-3 3 0,-7 9 0,-3 5 0,3-5 0,-8-6 0,3 11 0,-7-11 0,4-10 0,-5 12 0,0-26 0,0 3 0,0 2 0,0 3 0,-3-5 0,-2 9 0,0 38 0,-11-5 0,-17 4 0,6 5 0,-16-6 0,-33-1 0,-17 7 0,-2-3 0,11 9 0,16 8 0,5 2 0,15 1 0,-15-2 0,6 4 0,36 8 0,7-6 0,-2 10 0,5-4 0,5 1 0,-5 0 0,3 2 0,0-10 0,0 6 0,0-3 0,4 7 0,-5-1 0,5 1 0,-7 11 0,6-18 0,-3 14 0,1-18 0,2 13 0,-7-6 0,-2 17 0,-12 3 0,14-17 0,-5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23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0 781 24575,'0'33'0,"0"-1"0,0 8 0,0-9 0,0 9 0,4 0 0,1-9 0,9 14 0,8-8 0,-5-2 0,7-4 0,-2 2 0,-6-8 0,8 6 0,-2 3 0,-4-15 0,7 11 0,0-10 0,-10-2 0,8-1 0,1-1 0,-4-11 0,3 3 0,-7-8 0,-3 0 0,11 0 0,18 0 0,10 4 0,22-3 0,-5 3 0,-1-4 0,1 0 0,-25 0 0,19-19 0,-32 6 0,40-44 0,-10 6 0,-20 13 0,1-1 0,1 1 0,-1 0 0,-2-3 0,-2 1 0,18-16 0,-7-17 0,-18 6 0,-4-1 0,2-8 0,-1 8 0,-5 4 0,-17 18 0,-2 15 0,-4-9 0,0 10 0,0 2 0,-4 2 0,-13-8 0,1 9 0,-9-5 0,-44-34 0,29 35 0,1-4 0,-5-1 0,-45-7 0,35 15 0,7 5 0,-2 2 0,-17 3 0,14 4 0,-19 3 0,4 9 0,-16 0 0,26 0 0,0 0 0,-25 0 0,25 6 0,5 4 0,10 2 0,-13 13 0,21 1 0,14-7 0,-9 6 0,8-4 0,3-7 0,5 1 0,1 8 0,11-11 0,-2 14 0,3-17 0,0 12 0,0-7 0,0 37 0,0-4 0,0 15 0,0-10 0,-4-5 0,3 32 0,-7-37 0,7 16 0,-2-42 0,3-7 0,0 6 0,0-4 0,0-2 0,0 5 0,0-6 0,0 3 0,0-11 0,0 3 0,0-6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26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415 126 24575,'-11'-4'0,"-1"1"0,-12 3 0,-5 0 0,1 0 0,-11 0 0,19 0 0,-9 0 0,9 11 0,9-1 0,1 15 0,-19 56 0,17-34 0,-7-2 0,-1 3 0,-2 22 0,5-22 0,-8 29 0,9-11 0,3-19 0,4 11 0,9-5 0,0-28 0,0 16 0,3-33 0,2 0 0,17 3 0,-3 2 0,17 0 0,-6-1 0,8-4 0,2 1 0,17-5 0,-17 1 0,22-13 0,-35-1 0,22-12 0,-22-5 0,5-9 0,-4 0 0,-13-21 0,-3 2 0,-8-22 0,-4 0 0,-12 20 0,-5-1 0,-13-29 0,-10 14 0,-4 3 0,-5 1 0,0 17 0,2 6 0,13 15 0,-23 2 0,44 24 0,1 56 0,9-40 0,3 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2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1492 394 24575,'-29'0'0,"-55"0"0,17 0 0,7 0 0,-6 0 0,-4 0 0,1 0 0,10 0 0,-1 0 0,-17-1 0,-2 2 0,11 6 0,2 3 0,9-3 0,0 2 0,-6 5 0,1 3 0,-1 3 0,6 1 0,-16 5 0,-12 11 0,42-5 0,16-10 0,-2 7 0,20 3 0,0-15 0,5 24 0,4-29 0,0 10 0,4-7 0,5-1 0,4 2 0,22 14 0,-2-1 0,10 6 0,28 10 0,-23-16 0,31 9 0,0-12 0,-25-9 0,23-7 0,-17-5 0,-15-9 0,7-11 0,6-40 0,-13 4 0,-12 12 0,3-2 0,5-6 0,-3 2 0,5-13 0,-3 1 0,-6 2 0,-17 12 0,2-26 0,-35-5 0,-12-1 0,-17-3 0,14 2 0,-6 4 0,-43 18 0,32 35 0,-20-16 0,14 28 0,22-2 0,1 9 0,5 0 0,18 0 0,-10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2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24575,'-38'0'0,"0"0"0,2 0 0,12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28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24575,'-28'14'0,"-23"14"0,3 2 0,-5 4 0,-4 3 0,-4 1-1632,-7 2 1,-2 0 1631,4 3 0,-2 0 0,-8-4 0,2 0 0,17-3 0,1 0 513,0-3 0,0 3-513,-4 15 0,8-1 0,4-3 267,6-2 1,10-2-268,28-17 0,4-2 0,0 5 1702,0-4-1702,0-1 0,0 0 0,11 0 0,0 0 0,11 6 0,14 7 0,-8-6 0,20 9 0,8 0 0,-9-10 0,12 4 0,6-10 0,-24-12 0,12 1 0,-14-13 0,19-17 0,-9 0 0,11-11 0,-11-16 0,-9 9 0,12-17 0,-4-24 0,6-23 0,-10 12 0,-18 32 0,-2-1-433,8-10 0,6-13 0,-2 1 0,-12 17 433,-13-12 0,-4-5 0,-6-21 0,-40 29 0,-7 33 0,-6 8 0,-31 6 0,26 19 0,-1 8 0,1 9 0,4 3 0,-15 6 0,18-3 0,2 3 0,-4 9 0,14-5 0,-9 1 0,6-1 1732,-7 1-1732,12-5 0,-4 4 0,11-2 0,13-13 0,3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7:46:3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24575,'0'7'0,"0"5"0,0 4 0,0 1 0,0 4 0,0-1 0,0-7 0,0 7 0,0 0 0,0-1 0,0 5 0,4 0 0,4-5 0,5 1 0,24 4 0,-15-12 0,44 12 0,-37-14 0,18 3 0,-2-4 0,-23-4 0,22 0 0,-3-5 0,-9 0 0,20 0 0,-11 0 0,-5 0 0,4 0 0,8-4 0,-23-9 0,12-1 0,-28-25 0,-4 13 0,-1-27 0,-4 10 0,-20-25 0,7 27 0,-39-31 0,25 48 0,-40-25 0,3 24 0,5 10 0,-1 3 0,-19-4 0,23 10 0,5 2 0,18 4 0,-7 0 0,24 3 0,3 13 0,5 5 0,5 4 0,3-8 0,0-10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9/19/20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8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computer, food&#10;&#10;Description automatically generated">
            <a:extLst>
              <a:ext uri="{FF2B5EF4-FFF2-40B4-BE49-F238E27FC236}">
                <a16:creationId xmlns:a16="http://schemas.microsoft.com/office/drawing/2014/main" id="{27FE6FE4-7C3D-C446-A9B1-E3833DABA18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0000"/>
          </a:blip>
          <a:stretch>
            <a:fillRect/>
          </a:stretch>
        </p:blipFill>
        <p:spPr>
          <a:xfrm>
            <a:off x="1823545" y="1400613"/>
            <a:ext cx="8544910" cy="51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73" r:id="rId4"/>
    <p:sldLayoutId id="2147483774" r:id="rId5"/>
    <p:sldLayoutId id="2147483780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tring.asp" TargetMode="External"/><Relationship Id="rId2" Type="http://schemas.openxmlformats.org/officeDocument/2006/relationships/hyperlink" Target="https://docs.python.org/3/library/string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24.xml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KcZxwTAVEM&amp;t=29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-to-print-emoji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41.png"/><Relationship Id="rId7" Type="http://schemas.openxmlformats.org/officeDocument/2006/relationships/customXml" Target="../ink/ink3.xml"/><Relationship Id="rId12" Type="http://schemas.openxmlformats.org/officeDocument/2006/relationships/image" Target="../media/image3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3.png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5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18.xml"/><Relationship Id="rId40" Type="http://schemas.openxmlformats.org/officeDocument/2006/relationships/image" Target="../media/image4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6.png"/><Relationship Id="rId9" Type="http://schemas.openxmlformats.org/officeDocument/2006/relationships/customXml" Target="../ink/ink4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13.xml"/><Relationship Id="rId30" Type="http://schemas.openxmlformats.org/officeDocument/2006/relationships/image" Target="../media/image39.png"/><Relationship Id="rId35" Type="http://schemas.openxmlformats.org/officeDocument/2006/relationships/customXml" Target="../ink/ink17.xml"/><Relationship Id="rId8" Type="http://schemas.openxmlformats.org/officeDocument/2006/relationships/image" Target="../media/image28.png"/><Relationship Id="rId3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4A3098-CB90-45FC-A5AF-2D899C844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A5F4C-BDC7-4FF0-B293-4C9D08F04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0"/>
          <a:stretch/>
        </p:blipFill>
        <p:spPr>
          <a:xfrm>
            <a:off x="1" y="10"/>
            <a:ext cx="7534665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91098-C385-994B-B1B4-39B6FEB60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Python</a:t>
            </a:r>
            <a:b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C393F-F2F5-A543-8FF8-BBAF4C28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80923"/>
            <a:ext cx="4775075" cy="892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>
                <a:solidFill>
                  <a:srgbClr val="F696FF"/>
                </a:solidFill>
              </a:rPr>
              <a:t>Innovation Masters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</a:rPr>
              <a:t>Day 3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0379259-1146-164C-B687-418A5F95C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0" r="14876" b="-3"/>
          <a:stretch/>
        </p:blipFill>
        <p:spPr>
          <a:xfrm>
            <a:off x="7729590" y="287041"/>
            <a:ext cx="4267485" cy="62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C471-550B-7048-AE5F-FD48E0EB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B9B9-2609-1F4B-AA48-8967E87A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331302" cy="3849624"/>
          </a:xfrm>
        </p:spPr>
        <p:txBody>
          <a:bodyPr>
            <a:noAutofit/>
          </a:bodyPr>
          <a:lstStyle/>
          <a:p>
            <a:r>
              <a:rPr lang="en-US" sz="2000" dirty="0"/>
              <a:t>I will show you guys some methods but there are many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count(“character”) </a:t>
            </a:r>
            <a:r>
              <a:rPr lang="en-US" sz="2000" dirty="0"/>
              <a:t>- counts how many times the character appears in a String</a:t>
            </a:r>
          </a:p>
          <a:p>
            <a:pPr lvl="1"/>
            <a:r>
              <a:rPr lang="en-US" sz="2000" dirty="0"/>
              <a:t>Ex: demoVariable = “Every cent counts.” , print(</a:t>
            </a:r>
            <a:r>
              <a:rPr lang="en-US" sz="2000" dirty="0" err="1"/>
              <a:t>demoVariable.count</a:t>
            </a:r>
            <a:r>
              <a:rPr lang="en-US" sz="2000" dirty="0"/>
              <a:t>(“c”)) - 2 </a:t>
            </a:r>
          </a:p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000" dirty="0"/>
              <a:t>- returns the length of the String or how many characters there are</a:t>
            </a:r>
          </a:p>
          <a:p>
            <a:pPr lvl="1"/>
            <a:r>
              <a:rPr lang="en-US" sz="2000" dirty="0"/>
              <a:t>Ex: print(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stringVariable</a:t>
            </a:r>
            <a:r>
              <a:rPr lang="en-US" sz="2000" dirty="0"/>
              <a:t>)) , </a:t>
            </a:r>
            <a:r>
              <a:rPr lang="en-US" sz="2000" dirty="0" err="1"/>
              <a:t>numChar</a:t>
            </a:r>
            <a:r>
              <a:rPr lang="en-US" sz="2000" dirty="0"/>
              <a:t> =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stringVariable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sz="2000" dirty="0"/>
              <a:t> - checks if a specified String is in another String</a:t>
            </a:r>
          </a:p>
          <a:p>
            <a:pPr lvl="1"/>
            <a:r>
              <a:rPr lang="en-US" sz="2000" dirty="0"/>
              <a:t>Ex: print(“Test” in “Testing”) - True</a:t>
            </a:r>
          </a:p>
          <a:p>
            <a:pPr lvl="1"/>
            <a:r>
              <a:rPr lang="en-US" sz="2000" dirty="0"/>
              <a:t>Ex: demoVariable = “Hello”,  print(“</a:t>
            </a:r>
            <a:r>
              <a:rPr lang="en-US" sz="2000" dirty="0" err="1"/>
              <a:t>hel</a:t>
            </a:r>
            <a:r>
              <a:rPr lang="en-US" sz="2000" dirty="0"/>
              <a:t>” in demoVariable) - False</a:t>
            </a:r>
          </a:p>
        </p:txBody>
      </p:sp>
    </p:spTree>
    <p:extLst>
      <p:ext uri="{BB962C8B-B14F-4D97-AF65-F5344CB8AC3E}">
        <p14:creationId xmlns:p14="http://schemas.microsoft.com/office/powerpoint/2010/main" val="140142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D48E-2405-D240-AF7E-3BE17758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1153835"/>
          </a:xfrm>
        </p:spPr>
        <p:txBody>
          <a:bodyPr>
            <a:normAutofit/>
          </a:bodyPr>
          <a:lstStyle/>
          <a:p>
            <a:r>
              <a:rPr lang="en-US" sz="4800" dirty="0"/>
              <a:t>String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5A9D-3CFD-6F4D-831E-4D0528DE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817089"/>
            <a:ext cx="8939784" cy="1322174"/>
          </a:xfrm>
        </p:spPr>
        <p:txBody>
          <a:bodyPr>
            <a:normAutofit fontScale="62500" lnSpcReduction="20000"/>
          </a:bodyPr>
          <a:lstStyle/>
          <a:p>
            <a:r>
              <a:rPr lang="en-US" sz="2900" u="sng" dirty="0">
                <a:hlinkClick r:id="rId2"/>
              </a:rPr>
              <a:t>https://docs.python.org/3/library/string.html</a:t>
            </a:r>
            <a:endParaRPr lang="en-US" sz="2900" dirty="0"/>
          </a:p>
          <a:p>
            <a:r>
              <a:rPr lang="en-US" sz="2900" u="sng" dirty="0">
                <a:hlinkClick r:id="rId3"/>
              </a:rPr>
              <a:t>https://www.w3schools.com/python/python_ref_string.asp</a:t>
            </a:r>
            <a:endParaRPr lang="en-US" sz="2900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89DF4-02C9-ED4E-86BA-976B9774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60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F663-7986-C24D-A7EF-59A0FEDF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using all the String methods and explore how they vary and how you can use them for different purposes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all methods except for the ones that are marked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9DA2E-AA54-614C-B69D-68356F20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80" y="-5344"/>
            <a:ext cx="8601286" cy="6709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E7CE80-B05C-B347-AD85-7FB7C5645C8C}"/>
                  </a:ext>
                </a:extLst>
              </p14:cNvPr>
              <p14:cNvContentPartPr/>
              <p14:nvPr/>
            </p14:nvContentPartPr>
            <p14:xfrm>
              <a:off x="3498078" y="2330531"/>
              <a:ext cx="897840" cy="3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E7CE80-B05C-B347-AD85-7FB7C5645C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9438" y="2321531"/>
                <a:ext cx="915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A6AE54-AA0F-DE4A-9160-D655BF379641}"/>
                  </a:ext>
                </a:extLst>
              </p14:cNvPr>
              <p14:cNvContentPartPr/>
              <p14:nvPr/>
            </p14:nvContentPartPr>
            <p14:xfrm>
              <a:off x="3502398" y="2713571"/>
              <a:ext cx="1018080" cy="15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A6AE54-AA0F-DE4A-9160-D655BF3796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3398" y="2704931"/>
                <a:ext cx="1035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0268A0-FFD0-5E44-B735-EEAE27C80F46}"/>
                  </a:ext>
                </a:extLst>
              </p14:cNvPr>
              <p14:cNvContentPartPr/>
              <p14:nvPr/>
            </p14:nvContentPartPr>
            <p14:xfrm>
              <a:off x="3461718" y="3431411"/>
              <a:ext cx="841320" cy="2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0268A0-FFD0-5E44-B735-EEAE27C80F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2718" y="3422411"/>
                <a:ext cx="858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B55855-35BF-354E-B9F9-9C928B493FDA}"/>
                  </a:ext>
                </a:extLst>
              </p14:cNvPr>
              <p14:cNvContentPartPr/>
              <p14:nvPr/>
            </p14:nvContentPartPr>
            <p14:xfrm>
              <a:off x="3469638" y="3703931"/>
              <a:ext cx="1075320" cy="59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B55855-35BF-354E-B9F9-9C928B493F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0638" y="3694931"/>
                <a:ext cx="1092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EA01BE-3664-9641-B968-D088C6809A27}"/>
                  </a:ext>
                </a:extLst>
              </p14:cNvPr>
              <p14:cNvContentPartPr/>
              <p14:nvPr/>
            </p14:nvContentPartPr>
            <p14:xfrm>
              <a:off x="3502398" y="5116931"/>
              <a:ext cx="843480" cy="1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EA01BE-3664-9641-B968-D088C6809A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93398" y="5107931"/>
                <a:ext cx="8611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7D31E0-5022-FD40-8E2C-8F6CACDAD89F}"/>
                  </a:ext>
                </a:extLst>
              </p14:cNvPr>
              <p14:cNvContentPartPr/>
              <p14:nvPr/>
            </p14:nvContentPartPr>
            <p14:xfrm>
              <a:off x="3486198" y="5849891"/>
              <a:ext cx="938880" cy="1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7D31E0-5022-FD40-8E2C-8F6CACDAD8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77198" y="5840891"/>
                <a:ext cx="95652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390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764B-340B-EF48-A719-9C473073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241C5-BB6B-7F4C-861D-910F3170B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58140"/>
            <a:ext cx="13803932" cy="747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71D2D-CA1B-FB45-BAD9-61FD53FA3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9303"/>
          <a:stretch/>
        </p:blipFill>
        <p:spPr>
          <a:xfrm>
            <a:off x="1066800" y="2036869"/>
            <a:ext cx="15412648" cy="623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1E159-EE4A-C04F-89ED-DE3D34C1430E}"/>
              </a:ext>
            </a:extLst>
          </p:cNvPr>
          <p:cNvSpPr txBox="1"/>
          <p:nvPr/>
        </p:nvSpPr>
        <p:spPr>
          <a:xfrm>
            <a:off x="988828" y="3838354"/>
            <a:ext cx="644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some of the methods you might need to put information inside the parentheses</a:t>
            </a:r>
          </a:p>
        </p:txBody>
      </p:sp>
    </p:spTree>
    <p:extLst>
      <p:ext uri="{BB962C8B-B14F-4D97-AF65-F5344CB8AC3E}">
        <p14:creationId xmlns:p14="http://schemas.microsoft.com/office/powerpoint/2010/main" val="238509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37DA-A927-F443-A185-7A29C969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B500-4F2B-4545-9885-54921752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https://www.youtube.com/watch?v=uKcZxwTAVEM&amp;t=29s</a:t>
            </a:r>
            <a:endParaRPr lang="en-US" sz="2400" dirty="0"/>
          </a:p>
          <a:p>
            <a:r>
              <a:rPr lang="en-US" sz="2400" dirty="0"/>
              <a:t>Who else has something to share?</a:t>
            </a:r>
          </a:p>
        </p:txBody>
      </p:sp>
    </p:spTree>
    <p:extLst>
      <p:ext uri="{BB962C8B-B14F-4D97-AF65-F5344CB8AC3E}">
        <p14:creationId xmlns:p14="http://schemas.microsoft.com/office/powerpoint/2010/main" val="27166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89693-69D7-AE40-B1D7-6B00C3B5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Today’s Agenda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E82043-E9DA-4D1B-AE36-7415A3DD8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29869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8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636F3-3089-124A-9A1B-0594FC59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Variable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4A0F9-B02E-4C8B-AF51-BA2222D33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30731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0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14F4-CF5D-2A49-81A3-8F31A101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EF21-932F-A141-8F28-48CA7917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005513" cy="38496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Converting variables from one type to another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Common conversions:</a:t>
            </a:r>
          </a:p>
          <a:p>
            <a:pPr lvl="1" fontAlgn="base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float to int</a:t>
            </a:r>
          </a:p>
          <a:p>
            <a:pPr lvl="1" fontAlgn="base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String to int and float</a:t>
            </a:r>
          </a:p>
          <a:p>
            <a:pPr lvl="1" fontAlgn="base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 and float to String</a:t>
            </a:r>
          </a:p>
          <a:p>
            <a:pPr marL="274320" lvl="1" indent="0" fontAlgn="base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Ex: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x = int(“10”)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 </a:t>
            </a:r>
          </a:p>
          <a:p>
            <a:pPr marL="274320" lvl="1" indent="0" fontAlgn="base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 = float(input(“Enter decimal: “))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0E5B4E-34D2-284E-AF60-2414FBDB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38" y="2142786"/>
            <a:ext cx="4890985" cy="34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3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ight, clock&#10;&#10;Description automatically generated">
            <a:extLst>
              <a:ext uri="{FF2B5EF4-FFF2-40B4-BE49-F238E27FC236}">
                <a16:creationId xmlns:a16="http://schemas.microsoft.com/office/drawing/2014/main" id="{C05FC2D0-131F-478E-8231-71F2A3EA0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893" b="181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67A4-EB89-D742-BB36-F939C3F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That’s all for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6514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F650-AE47-EC47-A440-3DE078E9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Emojis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818B-4C7B-ED43-843F-71E9AA88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# grinning face</a:t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print("\N{grinning face}")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# slightly smiling face</a:t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print("\N{slightly smiling face}")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# winking face</a:t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print("\N{nauseated face}")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More emojis can be found here: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https://www.geeksforgeeks.org/python-program-to-print-emojis/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ain on a track with smoke coming out of it&#10;&#10;Description automatically generated">
            <a:extLst>
              <a:ext uri="{FF2B5EF4-FFF2-40B4-BE49-F238E27FC236}">
                <a16:creationId xmlns:a16="http://schemas.microsoft.com/office/drawing/2014/main" id="{537C8530-B412-0D46-BA17-5BF9DCA3A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4" r="25642" b="311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E1E86-CB82-1641-8073-9AE7F192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7"/>
            <a:ext cx="4602152" cy="944012"/>
          </a:xfrm>
        </p:spPr>
        <p:txBody>
          <a:bodyPr>
            <a:normAutofit/>
          </a:bodyPr>
          <a:lstStyle/>
          <a:p>
            <a:r>
              <a:rPr lang="en-US" sz="4400" dirty="0"/>
              <a:t>Strings/text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1AB2-56CB-8C48-BDA6-99D3AEA7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1671639"/>
            <a:ext cx="4602152" cy="4758827"/>
          </a:xfrm>
        </p:spPr>
        <p:txBody>
          <a:bodyPr>
            <a:normAutofit/>
          </a:bodyPr>
          <a:lstStyle/>
          <a:p>
            <a:r>
              <a:rPr lang="en-US" sz="1800" dirty="0"/>
              <a:t>What is a String?</a:t>
            </a:r>
          </a:p>
          <a:p>
            <a:r>
              <a:rPr lang="en-US" sz="1800" dirty="0"/>
              <a:t>Simply one thing stringed with another and another to have a collection</a:t>
            </a:r>
          </a:p>
          <a:p>
            <a:pPr lvl="1"/>
            <a:r>
              <a:rPr lang="en-US" sz="1800" dirty="0"/>
              <a:t>Ex: cabins stringed together to form train, rings stringed together to form bracelet/necklace </a:t>
            </a:r>
          </a:p>
          <a:p>
            <a:r>
              <a:rPr lang="en-US" sz="1800" dirty="0"/>
              <a:t>In programming String is a collection of characters</a:t>
            </a:r>
          </a:p>
          <a:p>
            <a:r>
              <a:rPr lang="en-US" sz="1800" dirty="0"/>
              <a:t>What are characters?</a:t>
            </a:r>
          </a:p>
          <a:p>
            <a:pPr lvl="1"/>
            <a:r>
              <a:rPr lang="en-US" sz="1800" dirty="0"/>
              <a:t>abAb12   _=@!*{     even space is a character</a:t>
            </a:r>
          </a:p>
          <a:p>
            <a:r>
              <a:rPr lang="en-US" sz="1800" dirty="0"/>
              <a:t>Every text is a String of characters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216FF9-9D1A-2741-84BA-D30E60691A0B}"/>
              </a:ext>
            </a:extLst>
          </p:cNvPr>
          <p:cNvGrpSpPr/>
          <p:nvPr/>
        </p:nvGrpSpPr>
        <p:grpSpPr>
          <a:xfrm>
            <a:off x="7674438" y="1221564"/>
            <a:ext cx="1393560" cy="1226520"/>
            <a:chOff x="7674438" y="1221564"/>
            <a:chExt cx="1393560" cy="12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BFC025-B27A-EF46-84C3-B702E7672023}"/>
                    </a:ext>
                  </a:extLst>
                </p14:cNvPr>
                <p14:cNvContentPartPr/>
                <p14:nvPr/>
              </p14:nvContentPartPr>
              <p14:xfrm>
                <a:off x="7674438" y="1713684"/>
                <a:ext cx="434880" cy="46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BFC025-B27A-EF46-84C3-B702E76720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65798" y="1705044"/>
                  <a:ext cx="452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882BCC-6508-0842-A27F-ACADC67C912D}"/>
                    </a:ext>
                  </a:extLst>
                </p14:cNvPr>
                <p14:cNvContentPartPr/>
                <p14:nvPr/>
              </p14:nvContentPartPr>
              <p14:xfrm>
                <a:off x="7904838" y="1912044"/>
                <a:ext cx="406800" cy="49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882BCC-6508-0842-A27F-ACADC67C91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96198" y="1903404"/>
                  <a:ext cx="4244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9D2E4D-0E31-A041-AFA7-8755C7D8AC4C}"/>
                    </a:ext>
                  </a:extLst>
                </p14:cNvPr>
                <p14:cNvContentPartPr/>
                <p14:nvPr/>
              </p14:nvContentPartPr>
              <p14:xfrm>
                <a:off x="8293998" y="1969644"/>
                <a:ext cx="435240" cy="47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9D2E4D-0E31-A041-AFA7-8755C7D8AC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85358" y="1960644"/>
                  <a:ext cx="452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2EA15D-F7CB-234A-95DE-875DAB531803}"/>
                    </a:ext>
                  </a:extLst>
                </p14:cNvPr>
                <p14:cNvContentPartPr/>
                <p14:nvPr/>
              </p14:nvContentPartPr>
              <p14:xfrm>
                <a:off x="8513598" y="1528644"/>
                <a:ext cx="554400" cy="51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2EA15D-F7CB-234A-95DE-875DAB5318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04598" y="1520004"/>
                  <a:ext cx="5720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F4DF35-ACC5-6F43-B94E-9D05C7DAA584}"/>
                    </a:ext>
                  </a:extLst>
                </p14:cNvPr>
                <p14:cNvContentPartPr/>
                <p14:nvPr/>
              </p14:nvContentPartPr>
              <p14:xfrm>
                <a:off x="8644998" y="1321644"/>
                <a:ext cx="196920" cy="34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F4DF35-ACC5-6F43-B94E-9D05C7DAA5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35998" y="1312644"/>
                  <a:ext cx="2145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12A289-C103-1C45-A81B-2AB261BAA418}"/>
                    </a:ext>
                  </a:extLst>
                </p14:cNvPr>
                <p14:cNvContentPartPr/>
                <p14:nvPr/>
              </p14:nvContentPartPr>
              <p14:xfrm>
                <a:off x="8157918" y="1221564"/>
                <a:ext cx="537480" cy="38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12A289-C103-1C45-A81B-2AB261BAA4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8918" y="1212564"/>
                  <a:ext cx="555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620B18-9C12-1746-B0A4-D8F3B41C7230}"/>
                    </a:ext>
                  </a:extLst>
                </p14:cNvPr>
                <p14:cNvContentPartPr/>
                <p14:nvPr/>
              </p14:nvContentPartPr>
              <p14:xfrm>
                <a:off x="8318838" y="1221564"/>
                <a:ext cx="4968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620B18-9C12-1746-B0A4-D8F3B41C72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10198" y="1212564"/>
                  <a:ext cx="67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B1EA935-6B68-9E4D-930C-CE6DE98484A9}"/>
                    </a:ext>
                  </a:extLst>
                </p14:cNvPr>
                <p14:cNvContentPartPr/>
                <p14:nvPr/>
              </p14:nvContentPartPr>
              <p14:xfrm>
                <a:off x="7768398" y="1268004"/>
                <a:ext cx="425880" cy="46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B1EA935-6B68-9E4D-930C-CE6DE98484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9398" y="1259364"/>
                  <a:ext cx="443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20AC3-7815-DE45-8514-6C34B7FB6AB3}"/>
                    </a:ext>
                  </a:extLst>
                </p14:cNvPr>
                <p14:cNvContentPartPr/>
                <p14:nvPr/>
              </p14:nvContentPartPr>
              <p14:xfrm>
                <a:off x="7850478" y="1607124"/>
                <a:ext cx="254880" cy="18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20AC3-7815-DE45-8514-6C34B7FB6A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41838" y="1598124"/>
                  <a:ext cx="27252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085183-0A98-E64C-9230-403A4C961F53}"/>
                  </a:ext>
                </a:extLst>
              </p14:cNvPr>
              <p14:cNvContentPartPr/>
              <p14:nvPr/>
            </p14:nvContentPartPr>
            <p14:xfrm>
              <a:off x="9573438" y="1474284"/>
              <a:ext cx="2098800" cy="1662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085183-0A98-E64C-9230-403A4C961F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64438" y="1465644"/>
                <a:ext cx="2116440" cy="168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AFF9E-9A3A-E846-A0A7-E6285D9C5358}"/>
              </a:ext>
            </a:extLst>
          </p:cNvPr>
          <p:cNvGrpSpPr/>
          <p:nvPr/>
        </p:nvGrpSpPr>
        <p:grpSpPr>
          <a:xfrm>
            <a:off x="7384638" y="3479484"/>
            <a:ext cx="1244520" cy="681840"/>
            <a:chOff x="7384638" y="3479484"/>
            <a:chExt cx="124452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D90E6E-7810-7C4A-8E4E-63423A9A07A7}"/>
                    </a:ext>
                  </a:extLst>
                </p14:cNvPr>
                <p14:cNvContentPartPr/>
                <p14:nvPr/>
              </p14:nvContentPartPr>
              <p14:xfrm>
                <a:off x="7403358" y="3586764"/>
                <a:ext cx="367920" cy="36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D90E6E-7810-7C4A-8E4E-63423A9A07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94358" y="3578124"/>
                  <a:ext cx="3855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7B108E-0DBB-7F4E-8896-1B178CF24475}"/>
                    </a:ext>
                  </a:extLst>
                </p14:cNvPr>
                <p14:cNvContentPartPr/>
                <p14:nvPr/>
              </p14:nvContentPartPr>
              <p14:xfrm>
                <a:off x="7959558" y="3641124"/>
                <a:ext cx="288000" cy="338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7B108E-0DBB-7F4E-8896-1B178CF244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50558" y="3632484"/>
                  <a:ext cx="305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1C341E-3CFB-FF4E-980C-5BE7092F31AC}"/>
                    </a:ext>
                  </a:extLst>
                </p14:cNvPr>
                <p14:cNvContentPartPr/>
                <p14:nvPr/>
              </p14:nvContentPartPr>
              <p14:xfrm>
                <a:off x="8209398" y="3479484"/>
                <a:ext cx="419760" cy="48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1C341E-3CFB-FF4E-980C-5BE7092F31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00758" y="3470844"/>
                  <a:ext cx="4374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0E01B6-911B-F549-911B-8396E6E6B534}"/>
                    </a:ext>
                  </a:extLst>
                </p14:cNvPr>
                <p14:cNvContentPartPr/>
                <p14:nvPr/>
              </p14:nvContentPartPr>
              <p14:xfrm>
                <a:off x="7384638" y="4157724"/>
                <a:ext cx="366120" cy="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0E01B6-911B-F549-911B-8396E6E6B5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75998" y="4149084"/>
                  <a:ext cx="38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1270F2-0F4F-944A-81FB-95A218BCABBC}"/>
                    </a:ext>
                  </a:extLst>
                </p14:cNvPr>
                <p14:cNvContentPartPr/>
                <p14:nvPr/>
              </p14:nvContentPartPr>
              <p14:xfrm>
                <a:off x="7908438" y="4121724"/>
                <a:ext cx="239040" cy="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1270F2-0F4F-944A-81FB-95A218BCAB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99438" y="4112724"/>
                  <a:ext cx="256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CA163C-254C-9E4B-AFCC-1E2FD5643C8F}"/>
                    </a:ext>
                  </a:extLst>
                </p14:cNvPr>
                <p14:cNvContentPartPr/>
                <p14:nvPr/>
              </p14:nvContentPartPr>
              <p14:xfrm>
                <a:off x="8283198" y="4071684"/>
                <a:ext cx="23724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CA163C-254C-9E4B-AFCC-1E2FD5643C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74198" y="4062684"/>
                  <a:ext cx="254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2FA5C5-E058-4C41-9357-269AE9800635}"/>
                  </a:ext>
                </a:extLst>
              </p14:cNvPr>
              <p14:cNvContentPartPr/>
              <p14:nvPr/>
            </p14:nvContentPartPr>
            <p14:xfrm>
              <a:off x="2173998" y="5178684"/>
              <a:ext cx="139680" cy="5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2FA5C5-E058-4C41-9357-269AE980063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64998" y="5169684"/>
                <a:ext cx="1573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EA5BB36-8992-3F46-93E3-777BF1149655}"/>
              </a:ext>
            </a:extLst>
          </p:cNvPr>
          <p:cNvGrpSpPr/>
          <p:nvPr/>
        </p:nvGrpSpPr>
        <p:grpSpPr>
          <a:xfrm>
            <a:off x="1298838" y="5177604"/>
            <a:ext cx="488520" cy="36000"/>
            <a:chOff x="1298838" y="5177604"/>
            <a:chExt cx="488520" cy="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360C0-CE4A-B948-B24C-B1757BE3F341}"/>
                    </a:ext>
                  </a:extLst>
                </p14:cNvPr>
                <p14:cNvContentPartPr/>
                <p14:nvPr/>
              </p14:nvContentPartPr>
              <p14:xfrm>
                <a:off x="1298838" y="5210004"/>
                <a:ext cx="168840" cy="3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360C0-CE4A-B948-B24C-B1757BE3F3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90198" y="5201004"/>
                  <a:ext cx="186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C382E3-D7E2-154E-9222-47EA562EED40}"/>
                    </a:ext>
                  </a:extLst>
                </p14:cNvPr>
                <p14:cNvContentPartPr/>
                <p14:nvPr/>
              </p14:nvContentPartPr>
              <p14:xfrm>
                <a:off x="1596558" y="5177604"/>
                <a:ext cx="190800" cy="1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C382E3-D7E2-154E-9222-47EA562EED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87558" y="5168964"/>
                  <a:ext cx="208440" cy="2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11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C6FF-DD20-804F-B88C-397728D9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Instantiate/declare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7950-38C2-494A-B890-BF4D724E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Instantiate means to to introduce or make a variable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demoVariable = “Some text”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demoVariable = input(“Whatever you want to ask for: “)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6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600C-35AB-3F4E-B37F-1BC65E1D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874-8279-E248-8D62-797D1536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Add/Concatenate – a String is added to the end of the first one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 can only add strings with other strings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doesn’t make any sense if you add string with int or float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Multiply – repeats the String by the indicated amount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FA98D8-F0B3-8147-9D84-E3918DE83BED}"/>
                  </a:ext>
                </a:extLst>
              </p14:cNvPr>
              <p14:cNvContentPartPr/>
              <p14:nvPr/>
            </p14:nvContentPartPr>
            <p14:xfrm>
              <a:off x="2258598" y="2521884"/>
              <a:ext cx="1531080" cy="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FA98D8-F0B3-8147-9D84-E3918DE83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598" y="2512884"/>
                <a:ext cx="15487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32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573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Avenir Next LT Pro</vt:lpstr>
      <vt:lpstr>Avenir Next LT Pro Light</vt:lpstr>
      <vt:lpstr>Garamond</vt:lpstr>
      <vt:lpstr>SavonVTI</vt:lpstr>
      <vt:lpstr>Python Fundamentals</vt:lpstr>
      <vt:lpstr>Today’s Agenda</vt:lpstr>
      <vt:lpstr>Variable types</vt:lpstr>
      <vt:lpstr>Type casting</vt:lpstr>
      <vt:lpstr>That’s all for variables</vt:lpstr>
      <vt:lpstr>Print Emojis in Python</vt:lpstr>
      <vt:lpstr>Strings/text</vt:lpstr>
      <vt:lpstr>Instantiate/declare a String</vt:lpstr>
      <vt:lpstr>Operators on Strings</vt:lpstr>
      <vt:lpstr>Some String Methods</vt:lpstr>
      <vt:lpstr>String Documentation</vt:lpstr>
      <vt:lpstr>HOMEWORK</vt:lpstr>
      <vt:lpstr>Homework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7</cp:revision>
  <dcterms:created xsi:type="dcterms:W3CDTF">2020-09-19T16:39:23Z</dcterms:created>
  <dcterms:modified xsi:type="dcterms:W3CDTF">2020-09-19T18:39:51Z</dcterms:modified>
</cp:coreProperties>
</file>