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3" r:id="rId7"/>
    <p:sldId id="265" r:id="rId8"/>
    <p:sldId id="264" r:id="rId9"/>
    <p:sldId id="267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96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64621B-2E7E-4A32-AB6E-48F7E73AE637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283D5CF-3F3B-40A2-8F5F-A04B590F175B}">
      <dgm:prSet/>
      <dgm:spPr/>
      <dgm:t>
        <a:bodyPr/>
        <a:lstStyle/>
        <a:p>
          <a:r>
            <a:rPr lang="en-US" dirty="0"/>
            <a:t>Age</a:t>
          </a:r>
        </a:p>
      </dgm:t>
    </dgm:pt>
    <dgm:pt modelId="{E12E6210-E6D6-4875-8843-135124ED973E}" type="parTrans" cxnId="{CBEFF3A1-2208-4B40-984A-61C7860D8DD7}">
      <dgm:prSet/>
      <dgm:spPr/>
      <dgm:t>
        <a:bodyPr/>
        <a:lstStyle/>
        <a:p>
          <a:endParaRPr lang="en-US"/>
        </a:p>
      </dgm:t>
    </dgm:pt>
    <dgm:pt modelId="{4A37F0B1-FA46-4604-8D28-886A0435D241}" type="sibTrans" cxnId="{CBEFF3A1-2208-4B40-984A-61C7860D8DD7}">
      <dgm:prSet/>
      <dgm:spPr/>
      <dgm:t>
        <a:bodyPr/>
        <a:lstStyle/>
        <a:p>
          <a:endParaRPr lang="en-US"/>
        </a:p>
      </dgm:t>
    </dgm:pt>
    <dgm:pt modelId="{BAB4ED0C-53B9-472F-A7F9-E81AEE4F315C}">
      <dgm:prSet/>
      <dgm:spPr/>
      <dgm:t>
        <a:bodyPr/>
        <a:lstStyle/>
        <a:p>
          <a:r>
            <a:rPr lang="en-US" dirty="0"/>
            <a:t>You need to figure out age from birth year, Hint: 2020 - birthyear = age</a:t>
          </a:r>
        </a:p>
      </dgm:t>
    </dgm:pt>
    <dgm:pt modelId="{275FEC60-D424-469C-A03E-5CDCE7D3E30E}" type="parTrans" cxnId="{76F3F0F6-0BB9-486E-B06E-63E3F695D92D}">
      <dgm:prSet/>
      <dgm:spPr/>
      <dgm:t>
        <a:bodyPr/>
        <a:lstStyle/>
        <a:p>
          <a:endParaRPr lang="en-US"/>
        </a:p>
      </dgm:t>
    </dgm:pt>
    <dgm:pt modelId="{6907BC1D-3851-419D-986B-3105851C8B6D}" type="sibTrans" cxnId="{76F3F0F6-0BB9-486E-B06E-63E3F695D92D}">
      <dgm:prSet/>
      <dgm:spPr/>
      <dgm:t>
        <a:bodyPr/>
        <a:lstStyle/>
        <a:p>
          <a:endParaRPr lang="en-US"/>
        </a:p>
      </dgm:t>
    </dgm:pt>
    <dgm:pt modelId="{560F8D95-F125-421A-81EC-01D7A8C35138}">
      <dgm:prSet/>
      <dgm:spPr/>
      <dgm:t>
        <a:bodyPr/>
        <a:lstStyle/>
        <a:p>
          <a:r>
            <a:rPr lang="en-US" dirty="0"/>
            <a:t>Age title</a:t>
          </a:r>
        </a:p>
      </dgm:t>
    </dgm:pt>
    <dgm:pt modelId="{036655EC-C37E-409A-B34A-B101FD70FEED}" type="parTrans" cxnId="{94A6E8DC-B747-46AB-86B4-12B58280F04F}">
      <dgm:prSet/>
      <dgm:spPr/>
      <dgm:t>
        <a:bodyPr/>
        <a:lstStyle/>
        <a:p>
          <a:endParaRPr lang="en-US"/>
        </a:p>
      </dgm:t>
    </dgm:pt>
    <dgm:pt modelId="{97BC25E3-2325-42F5-8E46-97C0AE38A8EC}" type="sibTrans" cxnId="{94A6E8DC-B747-46AB-86B4-12B58280F04F}">
      <dgm:prSet/>
      <dgm:spPr/>
      <dgm:t>
        <a:bodyPr/>
        <a:lstStyle/>
        <a:p>
          <a:endParaRPr lang="en-US"/>
        </a:p>
      </dgm:t>
    </dgm:pt>
    <dgm:pt modelId="{2685B812-88FA-4E24-A336-8C56BC30041F}">
      <dgm:prSet/>
      <dgm:spPr/>
      <dgm:t>
        <a:bodyPr/>
        <a:lstStyle/>
        <a:p>
          <a:r>
            <a:rPr lang="en-US" dirty="0"/>
            <a:t>Age titles: </a:t>
          </a:r>
          <a:r>
            <a:rPr lang="en-US" dirty="0">
              <a:solidFill>
                <a:schemeClr val="accent6">
                  <a:lumMod val="75000"/>
                </a:schemeClr>
              </a:solidFill>
            </a:rPr>
            <a:t>0&lt;= kid &lt;=12</a:t>
          </a:r>
          <a:r>
            <a:rPr lang="en-US" dirty="0">
              <a:solidFill>
                <a:schemeClr val="accent1">
                  <a:lumMod val="75000"/>
                </a:schemeClr>
              </a:solidFill>
            </a:rPr>
            <a:t>; </a:t>
          </a:r>
          <a:r>
            <a:rPr lang="en-US" dirty="0">
              <a:solidFill>
                <a:srgbClr val="0070C0"/>
              </a:solidFill>
            </a:rPr>
            <a:t>13&lt;= teen &lt;=19</a:t>
          </a:r>
          <a:r>
            <a:rPr lang="en-US" dirty="0"/>
            <a:t>; </a:t>
          </a:r>
          <a:r>
            <a:rPr lang="en-US" dirty="0">
              <a:solidFill>
                <a:schemeClr val="accent3"/>
              </a:solidFill>
            </a:rPr>
            <a:t>20&lt;= adult &lt;=60</a:t>
          </a:r>
          <a:r>
            <a:rPr lang="en-US" dirty="0"/>
            <a:t>; </a:t>
          </a:r>
          <a:r>
            <a:rPr lang="en-US" dirty="0">
              <a:solidFill>
                <a:srgbClr val="00B050"/>
              </a:solidFill>
            </a:rPr>
            <a:t>60&lt; old</a:t>
          </a:r>
        </a:p>
      </dgm:t>
    </dgm:pt>
    <dgm:pt modelId="{6594E04C-82D1-468F-8B91-C4BB61A76CC0}" type="parTrans" cxnId="{B5899617-36ED-4A54-BE6F-46246A9BC103}">
      <dgm:prSet/>
      <dgm:spPr/>
      <dgm:t>
        <a:bodyPr/>
        <a:lstStyle/>
        <a:p>
          <a:endParaRPr lang="en-US"/>
        </a:p>
      </dgm:t>
    </dgm:pt>
    <dgm:pt modelId="{BA9DA9E4-0F18-4831-8173-00C1EA3D6E3E}" type="sibTrans" cxnId="{B5899617-36ED-4A54-BE6F-46246A9BC103}">
      <dgm:prSet/>
      <dgm:spPr/>
      <dgm:t>
        <a:bodyPr/>
        <a:lstStyle/>
        <a:p>
          <a:endParaRPr lang="en-US"/>
        </a:p>
      </dgm:t>
    </dgm:pt>
    <dgm:pt modelId="{9E2DB622-8007-4445-B1C0-3145D4713015}">
      <dgm:prSet/>
      <dgm:spPr/>
      <dgm:t>
        <a:bodyPr/>
        <a:lstStyle/>
        <a:p>
          <a:r>
            <a:rPr lang="en-US" dirty="0"/>
            <a:t>Salary</a:t>
          </a:r>
        </a:p>
      </dgm:t>
    </dgm:pt>
    <dgm:pt modelId="{513BAE62-4361-4772-93A2-EA9B67360917}" type="parTrans" cxnId="{125EFBB6-FE87-4475-896B-21512F5B9754}">
      <dgm:prSet/>
      <dgm:spPr/>
      <dgm:t>
        <a:bodyPr/>
        <a:lstStyle/>
        <a:p>
          <a:endParaRPr lang="en-US"/>
        </a:p>
      </dgm:t>
    </dgm:pt>
    <dgm:pt modelId="{AAE4FF52-1B10-4C7D-95A3-B68C5C454B26}" type="sibTrans" cxnId="{125EFBB6-FE87-4475-896B-21512F5B9754}">
      <dgm:prSet/>
      <dgm:spPr/>
      <dgm:t>
        <a:bodyPr/>
        <a:lstStyle/>
        <a:p>
          <a:endParaRPr lang="en-US"/>
        </a:p>
      </dgm:t>
    </dgm:pt>
    <dgm:pt modelId="{1865BFE9-E11C-4C79-A9FD-2C244FA535CE}">
      <dgm:prSet/>
      <dgm:spPr/>
      <dgm:t>
        <a:bodyPr/>
        <a:lstStyle/>
        <a:p>
          <a:r>
            <a:rPr lang="en-US" dirty="0"/>
            <a:t>Find weekly salary from hourly wage (assume </a:t>
          </a:r>
          <a:r>
            <a:rPr lang="en-US" b="1" dirty="0"/>
            <a:t>40 working hours </a:t>
          </a:r>
          <a:r>
            <a:rPr lang="en-US" dirty="0"/>
            <a:t>in a week)</a:t>
          </a:r>
        </a:p>
      </dgm:t>
    </dgm:pt>
    <dgm:pt modelId="{9C0C4744-DC54-4FE4-A279-900C1C848402}" type="parTrans" cxnId="{83C42736-9A95-45AB-9411-6E4CB9845ABC}">
      <dgm:prSet/>
      <dgm:spPr/>
      <dgm:t>
        <a:bodyPr/>
        <a:lstStyle/>
        <a:p>
          <a:endParaRPr lang="en-US"/>
        </a:p>
      </dgm:t>
    </dgm:pt>
    <dgm:pt modelId="{6C7930CD-F947-444A-B3D6-660C1E4522A9}" type="sibTrans" cxnId="{83C42736-9A95-45AB-9411-6E4CB9845ABC}">
      <dgm:prSet/>
      <dgm:spPr/>
      <dgm:t>
        <a:bodyPr/>
        <a:lstStyle/>
        <a:p>
          <a:endParaRPr lang="en-US"/>
        </a:p>
      </dgm:t>
    </dgm:pt>
    <dgm:pt modelId="{2EDDC538-7CF0-BA49-AFE1-61EF5790378A}">
      <dgm:prSet/>
      <dgm:spPr/>
      <dgm:t>
        <a:bodyPr/>
        <a:lstStyle/>
        <a:p>
          <a:r>
            <a:rPr lang="en-US"/>
            <a:t>Name</a:t>
          </a:r>
          <a:endParaRPr lang="en-US" dirty="0"/>
        </a:p>
      </dgm:t>
    </dgm:pt>
    <dgm:pt modelId="{414CE9B3-5DE2-3C4E-9B29-D94940A45AC0}" type="parTrans" cxnId="{88D934DF-4C39-A942-AD6B-0C4DFE85B54C}">
      <dgm:prSet/>
      <dgm:spPr/>
      <dgm:t>
        <a:bodyPr/>
        <a:lstStyle/>
        <a:p>
          <a:endParaRPr lang="en-US"/>
        </a:p>
      </dgm:t>
    </dgm:pt>
    <dgm:pt modelId="{B5ADBF0F-F652-4342-90DC-27280B48AABB}" type="sibTrans" cxnId="{88D934DF-4C39-A942-AD6B-0C4DFE85B54C}">
      <dgm:prSet/>
      <dgm:spPr/>
      <dgm:t>
        <a:bodyPr/>
        <a:lstStyle/>
        <a:p>
          <a:endParaRPr lang="en-US"/>
        </a:p>
      </dgm:t>
    </dgm:pt>
    <dgm:pt modelId="{3E28CC1C-5967-BD4A-A24C-77D1454F4514}" type="pres">
      <dgm:prSet presAssocID="{5B64621B-2E7E-4A32-AB6E-48F7E73AE637}" presName="Name0" presStyleCnt="0">
        <dgm:presLayoutVars>
          <dgm:dir/>
          <dgm:animLvl val="lvl"/>
          <dgm:resizeHandles val="exact"/>
        </dgm:presLayoutVars>
      </dgm:prSet>
      <dgm:spPr/>
    </dgm:pt>
    <dgm:pt modelId="{C376BC13-5317-4943-B6B0-9ED0F989C0D2}" type="pres">
      <dgm:prSet presAssocID="{2EDDC538-7CF0-BA49-AFE1-61EF5790378A}" presName="linNode" presStyleCnt="0"/>
      <dgm:spPr/>
    </dgm:pt>
    <dgm:pt modelId="{D576744B-6128-4E47-8C52-36BC9163A4EF}" type="pres">
      <dgm:prSet presAssocID="{2EDDC538-7CF0-BA49-AFE1-61EF5790378A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68936C90-49DC-B74D-B16B-C33497E01857}" type="pres">
      <dgm:prSet presAssocID="{2EDDC538-7CF0-BA49-AFE1-61EF5790378A}" presName="descendantText" presStyleLbl="alignAccFollowNode1" presStyleIdx="0" presStyleCnt="4">
        <dgm:presLayoutVars>
          <dgm:bulletEnabled/>
        </dgm:presLayoutVars>
      </dgm:prSet>
      <dgm:spPr/>
    </dgm:pt>
    <dgm:pt modelId="{2647DBC3-D568-C443-9C41-EBB959401951}" type="pres">
      <dgm:prSet presAssocID="{B5ADBF0F-F652-4342-90DC-27280B48AABB}" presName="sp" presStyleCnt="0"/>
      <dgm:spPr/>
    </dgm:pt>
    <dgm:pt modelId="{72B2B2EB-2FFB-404A-B2AB-500985FE4FDB}" type="pres">
      <dgm:prSet presAssocID="{A283D5CF-3F3B-40A2-8F5F-A04B590F175B}" presName="linNode" presStyleCnt="0"/>
      <dgm:spPr/>
    </dgm:pt>
    <dgm:pt modelId="{CBAFA735-8375-634F-AD33-6095A97EBF2B}" type="pres">
      <dgm:prSet presAssocID="{A283D5CF-3F3B-40A2-8F5F-A04B590F175B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C54F3C96-704B-C24B-A7C0-90122FAB1B54}" type="pres">
      <dgm:prSet presAssocID="{A283D5CF-3F3B-40A2-8F5F-A04B590F175B}" presName="descendantText" presStyleLbl="alignAccFollowNode1" presStyleIdx="1" presStyleCnt="4">
        <dgm:presLayoutVars>
          <dgm:bulletEnabled/>
        </dgm:presLayoutVars>
      </dgm:prSet>
      <dgm:spPr/>
    </dgm:pt>
    <dgm:pt modelId="{73806B0F-8B0A-0E47-B7C8-6C27BAD224AA}" type="pres">
      <dgm:prSet presAssocID="{4A37F0B1-FA46-4604-8D28-886A0435D241}" presName="sp" presStyleCnt="0"/>
      <dgm:spPr/>
    </dgm:pt>
    <dgm:pt modelId="{9126235C-CCFC-5240-8619-A5794E040EC5}" type="pres">
      <dgm:prSet presAssocID="{560F8D95-F125-421A-81EC-01D7A8C35138}" presName="linNode" presStyleCnt="0"/>
      <dgm:spPr/>
    </dgm:pt>
    <dgm:pt modelId="{B62F70EC-C724-534D-9BF7-79FF58A46AD9}" type="pres">
      <dgm:prSet presAssocID="{560F8D95-F125-421A-81EC-01D7A8C35138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840BDE82-601C-3447-A889-E7ECF949B948}" type="pres">
      <dgm:prSet presAssocID="{560F8D95-F125-421A-81EC-01D7A8C35138}" presName="descendantText" presStyleLbl="alignAccFollowNode1" presStyleIdx="2" presStyleCnt="4">
        <dgm:presLayoutVars>
          <dgm:bulletEnabled/>
        </dgm:presLayoutVars>
      </dgm:prSet>
      <dgm:spPr/>
    </dgm:pt>
    <dgm:pt modelId="{DBF058DB-496E-444A-8326-77D82F89D0EC}" type="pres">
      <dgm:prSet presAssocID="{97BC25E3-2325-42F5-8E46-97C0AE38A8EC}" presName="sp" presStyleCnt="0"/>
      <dgm:spPr/>
    </dgm:pt>
    <dgm:pt modelId="{0DB753FE-AA30-0445-A450-F8366D6E0B89}" type="pres">
      <dgm:prSet presAssocID="{9E2DB622-8007-4445-B1C0-3145D4713015}" presName="linNode" presStyleCnt="0"/>
      <dgm:spPr/>
    </dgm:pt>
    <dgm:pt modelId="{CBEA02DD-5055-5E4A-AECB-CD9526BE5739}" type="pres">
      <dgm:prSet presAssocID="{9E2DB622-8007-4445-B1C0-3145D4713015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2EF14797-202D-A647-8CA5-98BF3A6020C2}" type="pres">
      <dgm:prSet presAssocID="{9E2DB622-8007-4445-B1C0-3145D4713015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95C12503-EF5B-4840-9701-3544AFEFC787}" type="presOf" srcId="{5B64621B-2E7E-4A32-AB6E-48F7E73AE637}" destId="{3E28CC1C-5967-BD4A-A24C-77D1454F4514}" srcOrd="0" destOrd="0" presId="urn:microsoft.com/office/officeart/2016/7/layout/VerticalSolidActionList"/>
    <dgm:cxn modelId="{CFE05E14-CDE3-A241-A8EA-80E1A8AE5D9D}" type="presOf" srcId="{560F8D95-F125-421A-81EC-01D7A8C35138}" destId="{B62F70EC-C724-534D-9BF7-79FF58A46AD9}" srcOrd="0" destOrd="0" presId="urn:microsoft.com/office/officeart/2016/7/layout/VerticalSolidActionList"/>
    <dgm:cxn modelId="{B5899617-36ED-4A54-BE6F-46246A9BC103}" srcId="{560F8D95-F125-421A-81EC-01D7A8C35138}" destId="{2685B812-88FA-4E24-A336-8C56BC30041F}" srcOrd="0" destOrd="0" parTransId="{6594E04C-82D1-468F-8B91-C4BB61A76CC0}" sibTransId="{BA9DA9E4-0F18-4831-8173-00C1EA3D6E3E}"/>
    <dgm:cxn modelId="{1173E82A-EF54-1C4C-AD0E-CEE2A976999F}" type="presOf" srcId="{9E2DB622-8007-4445-B1C0-3145D4713015}" destId="{CBEA02DD-5055-5E4A-AECB-CD9526BE5739}" srcOrd="0" destOrd="0" presId="urn:microsoft.com/office/officeart/2016/7/layout/VerticalSolidActionList"/>
    <dgm:cxn modelId="{5728FD33-4021-C54C-9FE2-41AAF4D87692}" type="presOf" srcId="{1865BFE9-E11C-4C79-A9FD-2C244FA535CE}" destId="{2EF14797-202D-A647-8CA5-98BF3A6020C2}" srcOrd="0" destOrd="0" presId="urn:microsoft.com/office/officeart/2016/7/layout/VerticalSolidActionList"/>
    <dgm:cxn modelId="{83C42736-9A95-45AB-9411-6E4CB9845ABC}" srcId="{9E2DB622-8007-4445-B1C0-3145D4713015}" destId="{1865BFE9-E11C-4C79-A9FD-2C244FA535CE}" srcOrd="0" destOrd="0" parTransId="{9C0C4744-DC54-4FE4-A279-900C1C848402}" sibTransId="{6C7930CD-F947-444A-B3D6-660C1E4522A9}"/>
    <dgm:cxn modelId="{0089866F-6130-114F-A4F9-74D22E10FDF3}" type="presOf" srcId="{2685B812-88FA-4E24-A336-8C56BC30041F}" destId="{840BDE82-601C-3447-A889-E7ECF949B948}" srcOrd="0" destOrd="0" presId="urn:microsoft.com/office/officeart/2016/7/layout/VerticalSolidActionList"/>
    <dgm:cxn modelId="{16202187-1124-8B42-87D4-C4FC585302A6}" type="presOf" srcId="{A283D5CF-3F3B-40A2-8F5F-A04B590F175B}" destId="{CBAFA735-8375-634F-AD33-6095A97EBF2B}" srcOrd="0" destOrd="0" presId="urn:microsoft.com/office/officeart/2016/7/layout/VerticalSolidActionList"/>
    <dgm:cxn modelId="{CBEFF3A1-2208-4B40-984A-61C7860D8DD7}" srcId="{5B64621B-2E7E-4A32-AB6E-48F7E73AE637}" destId="{A283D5CF-3F3B-40A2-8F5F-A04B590F175B}" srcOrd="1" destOrd="0" parTransId="{E12E6210-E6D6-4875-8843-135124ED973E}" sibTransId="{4A37F0B1-FA46-4604-8D28-886A0435D241}"/>
    <dgm:cxn modelId="{52F756A6-A091-9A42-A602-9ED6DCB72443}" type="presOf" srcId="{BAB4ED0C-53B9-472F-A7F9-E81AEE4F315C}" destId="{C54F3C96-704B-C24B-A7C0-90122FAB1B54}" srcOrd="0" destOrd="0" presId="urn:microsoft.com/office/officeart/2016/7/layout/VerticalSolidActionList"/>
    <dgm:cxn modelId="{125EFBB6-FE87-4475-896B-21512F5B9754}" srcId="{5B64621B-2E7E-4A32-AB6E-48F7E73AE637}" destId="{9E2DB622-8007-4445-B1C0-3145D4713015}" srcOrd="3" destOrd="0" parTransId="{513BAE62-4361-4772-93A2-EA9B67360917}" sibTransId="{AAE4FF52-1B10-4C7D-95A3-B68C5C454B26}"/>
    <dgm:cxn modelId="{94A6E8DC-B747-46AB-86B4-12B58280F04F}" srcId="{5B64621B-2E7E-4A32-AB6E-48F7E73AE637}" destId="{560F8D95-F125-421A-81EC-01D7A8C35138}" srcOrd="2" destOrd="0" parTransId="{036655EC-C37E-409A-B34A-B101FD70FEED}" sibTransId="{97BC25E3-2325-42F5-8E46-97C0AE38A8EC}"/>
    <dgm:cxn modelId="{88D934DF-4C39-A942-AD6B-0C4DFE85B54C}" srcId="{5B64621B-2E7E-4A32-AB6E-48F7E73AE637}" destId="{2EDDC538-7CF0-BA49-AFE1-61EF5790378A}" srcOrd="0" destOrd="0" parTransId="{414CE9B3-5DE2-3C4E-9B29-D94940A45AC0}" sibTransId="{B5ADBF0F-F652-4342-90DC-27280B48AABB}"/>
    <dgm:cxn modelId="{0A7609E5-A594-E042-88AE-3D3FA43A15CE}" type="presOf" srcId="{2EDDC538-7CF0-BA49-AFE1-61EF5790378A}" destId="{D576744B-6128-4E47-8C52-36BC9163A4EF}" srcOrd="0" destOrd="0" presId="urn:microsoft.com/office/officeart/2016/7/layout/VerticalSolidActionList"/>
    <dgm:cxn modelId="{76F3F0F6-0BB9-486E-B06E-63E3F695D92D}" srcId="{A283D5CF-3F3B-40A2-8F5F-A04B590F175B}" destId="{BAB4ED0C-53B9-472F-A7F9-E81AEE4F315C}" srcOrd="0" destOrd="0" parTransId="{275FEC60-D424-469C-A03E-5CDCE7D3E30E}" sibTransId="{6907BC1D-3851-419D-986B-3105851C8B6D}"/>
    <dgm:cxn modelId="{DE1CB105-BE3D-5C4F-B8F2-4D832C88A5C6}" type="presParOf" srcId="{3E28CC1C-5967-BD4A-A24C-77D1454F4514}" destId="{C376BC13-5317-4943-B6B0-9ED0F989C0D2}" srcOrd="0" destOrd="0" presId="urn:microsoft.com/office/officeart/2016/7/layout/VerticalSolidActionList"/>
    <dgm:cxn modelId="{11069536-B040-6341-9C23-0DE1312BD433}" type="presParOf" srcId="{C376BC13-5317-4943-B6B0-9ED0F989C0D2}" destId="{D576744B-6128-4E47-8C52-36BC9163A4EF}" srcOrd="0" destOrd="0" presId="urn:microsoft.com/office/officeart/2016/7/layout/VerticalSolidActionList"/>
    <dgm:cxn modelId="{81327320-03E3-2D4A-BCEB-1CF21F9D85CE}" type="presParOf" srcId="{C376BC13-5317-4943-B6B0-9ED0F989C0D2}" destId="{68936C90-49DC-B74D-B16B-C33497E01857}" srcOrd="1" destOrd="0" presId="urn:microsoft.com/office/officeart/2016/7/layout/VerticalSolidActionList"/>
    <dgm:cxn modelId="{B93D7AA6-4B25-6E45-A7DF-42B057BF5C95}" type="presParOf" srcId="{3E28CC1C-5967-BD4A-A24C-77D1454F4514}" destId="{2647DBC3-D568-C443-9C41-EBB959401951}" srcOrd="1" destOrd="0" presId="urn:microsoft.com/office/officeart/2016/7/layout/VerticalSolidActionList"/>
    <dgm:cxn modelId="{8CE60155-ECEA-674A-92B8-BDA37C559B49}" type="presParOf" srcId="{3E28CC1C-5967-BD4A-A24C-77D1454F4514}" destId="{72B2B2EB-2FFB-404A-B2AB-500985FE4FDB}" srcOrd="2" destOrd="0" presId="urn:microsoft.com/office/officeart/2016/7/layout/VerticalSolidActionList"/>
    <dgm:cxn modelId="{AF7E60D7-487A-314C-A358-E279259BC8D3}" type="presParOf" srcId="{72B2B2EB-2FFB-404A-B2AB-500985FE4FDB}" destId="{CBAFA735-8375-634F-AD33-6095A97EBF2B}" srcOrd="0" destOrd="0" presId="urn:microsoft.com/office/officeart/2016/7/layout/VerticalSolidActionList"/>
    <dgm:cxn modelId="{924E7AB1-3D7F-0942-8B69-DC7F5A8BC02B}" type="presParOf" srcId="{72B2B2EB-2FFB-404A-B2AB-500985FE4FDB}" destId="{C54F3C96-704B-C24B-A7C0-90122FAB1B54}" srcOrd="1" destOrd="0" presId="urn:microsoft.com/office/officeart/2016/7/layout/VerticalSolidActionList"/>
    <dgm:cxn modelId="{F2265E8F-5665-9647-BBDC-94E27EF7EA3B}" type="presParOf" srcId="{3E28CC1C-5967-BD4A-A24C-77D1454F4514}" destId="{73806B0F-8B0A-0E47-B7C8-6C27BAD224AA}" srcOrd="3" destOrd="0" presId="urn:microsoft.com/office/officeart/2016/7/layout/VerticalSolidActionList"/>
    <dgm:cxn modelId="{E1B705E2-EACE-0547-B692-AF3367B469BE}" type="presParOf" srcId="{3E28CC1C-5967-BD4A-A24C-77D1454F4514}" destId="{9126235C-CCFC-5240-8619-A5794E040EC5}" srcOrd="4" destOrd="0" presId="urn:microsoft.com/office/officeart/2016/7/layout/VerticalSolidActionList"/>
    <dgm:cxn modelId="{36A858D5-7138-CC48-8392-6C74ED16A627}" type="presParOf" srcId="{9126235C-CCFC-5240-8619-A5794E040EC5}" destId="{B62F70EC-C724-534D-9BF7-79FF58A46AD9}" srcOrd="0" destOrd="0" presId="urn:microsoft.com/office/officeart/2016/7/layout/VerticalSolidActionList"/>
    <dgm:cxn modelId="{B08F020E-4FE7-BA45-9264-86FD4F6E575E}" type="presParOf" srcId="{9126235C-CCFC-5240-8619-A5794E040EC5}" destId="{840BDE82-601C-3447-A889-E7ECF949B948}" srcOrd="1" destOrd="0" presId="urn:microsoft.com/office/officeart/2016/7/layout/VerticalSolidActionList"/>
    <dgm:cxn modelId="{AD3BDBCC-9424-AE46-BBB2-4579758D6684}" type="presParOf" srcId="{3E28CC1C-5967-BD4A-A24C-77D1454F4514}" destId="{DBF058DB-496E-444A-8326-77D82F89D0EC}" srcOrd="5" destOrd="0" presId="urn:microsoft.com/office/officeart/2016/7/layout/VerticalSolidActionList"/>
    <dgm:cxn modelId="{9E13F48F-796C-404A-96DF-C934FAA7B21F}" type="presParOf" srcId="{3E28CC1C-5967-BD4A-A24C-77D1454F4514}" destId="{0DB753FE-AA30-0445-A450-F8366D6E0B89}" srcOrd="6" destOrd="0" presId="urn:microsoft.com/office/officeart/2016/7/layout/VerticalSolidActionList"/>
    <dgm:cxn modelId="{4ABB0758-C07C-8949-B2D7-7C2FD6BBAB8A}" type="presParOf" srcId="{0DB753FE-AA30-0445-A450-F8366D6E0B89}" destId="{CBEA02DD-5055-5E4A-AECB-CD9526BE5739}" srcOrd="0" destOrd="0" presId="urn:microsoft.com/office/officeart/2016/7/layout/VerticalSolidActionList"/>
    <dgm:cxn modelId="{B9C940BF-496B-0A41-B269-6DF9E13C7257}" type="presParOf" srcId="{0DB753FE-AA30-0445-A450-F8366D6E0B89}" destId="{2EF14797-202D-A647-8CA5-98BF3A6020C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36C90-49DC-B74D-B16B-C33497E01857}">
      <dsp:nvSpPr>
        <dsp:cNvPr id="0" name=""/>
        <dsp:cNvSpPr/>
      </dsp:nvSpPr>
      <dsp:spPr>
        <a:xfrm>
          <a:off x="1278255" y="2420"/>
          <a:ext cx="5113020" cy="125402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6744B-6128-4E47-8C52-36BC9163A4EF}">
      <dsp:nvSpPr>
        <dsp:cNvPr id="0" name=""/>
        <dsp:cNvSpPr/>
      </dsp:nvSpPr>
      <dsp:spPr>
        <a:xfrm>
          <a:off x="0" y="2420"/>
          <a:ext cx="1278255" cy="12540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41" tIns="123870" rIns="67641" bIns="12387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Name</a:t>
          </a:r>
          <a:endParaRPr lang="en-US" sz="2800" kern="1200" dirty="0"/>
        </a:p>
      </dsp:txBody>
      <dsp:txXfrm>
        <a:off x="0" y="2420"/>
        <a:ext cx="1278255" cy="1254029"/>
      </dsp:txXfrm>
    </dsp:sp>
    <dsp:sp modelId="{C54F3C96-704B-C24B-A7C0-90122FAB1B54}">
      <dsp:nvSpPr>
        <dsp:cNvPr id="0" name=""/>
        <dsp:cNvSpPr/>
      </dsp:nvSpPr>
      <dsp:spPr>
        <a:xfrm>
          <a:off x="1278255" y="1331692"/>
          <a:ext cx="5113020" cy="125402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207" tIns="318524" rIns="99207" bIns="3185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You need to figure out age from birth year, Hint: 2020 - birthyear = age</a:t>
          </a:r>
        </a:p>
      </dsp:txBody>
      <dsp:txXfrm>
        <a:off x="1278255" y="1331692"/>
        <a:ext cx="5113020" cy="1254029"/>
      </dsp:txXfrm>
    </dsp:sp>
    <dsp:sp modelId="{CBAFA735-8375-634F-AD33-6095A97EBF2B}">
      <dsp:nvSpPr>
        <dsp:cNvPr id="0" name=""/>
        <dsp:cNvSpPr/>
      </dsp:nvSpPr>
      <dsp:spPr>
        <a:xfrm>
          <a:off x="0" y="1331692"/>
          <a:ext cx="1278255" cy="12540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41" tIns="123870" rIns="67641" bIns="12387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Age</a:t>
          </a:r>
        </a:p>
      </dsp:txBody>
      <dsp:txXfrm>
        <a:off x="0" y="1331692"/>
        <a:ext cx="1278255" cy="1254029"/>
      </dsp:txXfrm>
    </dsp:sp>
    <dsp:sp modelId="{840BDE82-601C-3447-A889-E7ECF949B948}">
      <dsp:nvSpPr>
        <dsp:cNvPr id="0" name=""/>
        <dsp:cNvSpPr/>
      </dsp:nvSpPr>
      <dsp:spPr>
        <a:xfrm>
          <a:off x="1278255" y="2660964"/>
          <a:ext cx="5113020" cy="125402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207" tIns="318524" rIns="99207" bIns="3185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Age titles: </a:t>
          </a:r>
          <a:r>
            <a:rPr lang="en-US" sz="2200" kern="1200" dirty="0">
              <a:solidFill>
                <a:schemeClr val="accent6">
                  <a:lumMod val="75000"/>
                </a:schemeClr>
              </a:solidFill>
            </a:rPr>
            <a:t>0&lt;= kid &lt;=12</a:t>
          </a:r>
          <a:r>
            <a:rPr lang="en-US" sz="2200" kern="1200" dirty="0">
              <a:solidFill>
                <a:schemeClr val="accent1">
                  <a:lumMod val="75000"/>
                </a:schemeClr>
              </a:solidFill>
            </a:rPr>
            <a:t>; </a:t>
          </a:r>
          <a:r>
            <a:rPr lang="en-US" sz="2200" kern="1200" dirty="0">
              <a:solidFill>
                <a:srgbClr val="0070C0"/>
              </a:solidFill>
            </a:rPr>
            <a:t>13&lt;= teen &lt;=19</a:t>
          </a:r>
          <a:r>
            <a:rPr lang="en-US" sz="2200" kern="1200" dirty="0"/>
            <a:t>; </a:t>
          </a:r>
          <a:r>
            <a:rPr lang="en-US" sz="2200" kern="1200" dirty="0">
              <a:solidFill>
                <a:schemeClr val="accent3"/>
              </a:solidFill>
            </a:rPr>
            <a:t>20&lt;= adult &lt;=60</a:t>
          </a:r>
          <a:r>
            <a:rPr lang="en-US" sz="2200" kern="1200" dirty="0"/>
            <a:t>; </a:t>
          </a:r>
          <a:r>
            <a:rPr lang="en-US" sz="2200" kern="1200" dirty="0">
              <a:solidFill>
                <a:srgbClr val="00B050"/>
              </a:solidFill>
            </a:rPr>
            <a:t>60&lt; old</a:t>
          </a:r>
        </a:p>
      </dsp:txBody>
      <dsp:txXfrm>
        <a:off x="1278255" y="2660964"/>
        <a:ext cx="5113020" cy="1254029"/>
      </dsp:txXfrm>
    </dsp:sp>
    <dsp:sp modelId="{B62F70EC-C724-534D-9BF7-79FF58A46AD9}">
      <dsp:nvSpPr>
        <dsp:cNvPr id="0" name=""/>
        <dsp:cNvSpPr/>
      </dsp:nvSpPr>
      <dsp:spPr>
        <a:xfrm>
          <a:off x="0" y="2660964"/>
          <a:ext cx="1278255" cy="12540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41" tIns="123870" rIns="67641" bIns="12387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Age title</a:t>
          </a:r>
        </a:p>
      </dsp:txBody>
      <dsp:txXfrm>
        <a:off x="0" y="2660964"/>
        <a:ext cx="1278255" cy="1254029"/>
      </dsp:txXfrm>
    </dsp:sp>
    <dsp:sp modelId="{2EF14797-202D-A647-8CA5-98BF3A6020C2}">
      <dsp:nvSpPr>
        <dsp:cNvPr id="0" name=""/>
        <dsp:cNvSpPr/>
      </dsp:nvSpPr>
      <dsp:spPr>
        <a:xfrm>
          <a:off x="1278255" y="3990236"/>
          <a:ext cx="5113020" cy="125402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207" tIns="318524" rIns="99207" bIns="3185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Find weekly salary from hourly wage (assume </a:t>
          </a:r>
          <a:r>
            <a:rPr lang="en-US" sz="2200" b="1" kern="1200" dirty="0"/>
            <a:t>40 working hours </a:t>
          </a:r>
          <a:r>
            <a:rPr lang="en-US" sz="2200" kern="1200" dirty="0"/>
            <a:t>in a week)</a:t>
          </a:r>
        </a:p>
      </dsp:txBody>
      <dsp:txXfrm>
        <a:off x="1278255" y="3990236"/>
        <a:ext cx="5113020" cy="1254029"/>
      </dsp:txXfrm>
    </dsp:sp>
    <dsp:sp modelId="{CBEA02DD-5055-5E4A-AECB-CD9526BE5739}">
      <dsp:nvSpPr>
        <dsp:cNvPr id="0" name=""/>
        <dsp:cNvSpPr/>
      </dsp:nvSpPr>
      <dsp:spPr>
        <a:xfrm>
          <a:off x="0" y="3990236"/>
          <a:ext cx="1278255" cy="12540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41" tIns="123870" rIns="67641" bIns="12387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Salary</a:t>
          </a:r>
        </a:p>
      </dsp:txBody>
      <dsp:txXfrm>
        <a:off x="0" y="3990236"/>
        <a:ext cx="1278255" cy="1254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3B01B3E-D1B7-1743-8A36-29AA83AEFBC6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68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1B3E-D1B7-1743-8A36-29AA83AEFBC6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1B3E-D1B7-1743-8A36-29AA83AEFBC6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99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1B3E-D1B7-1743-8A36-29AA83AEFBC6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71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1B3E-D1B7-1743-8A36-29AA83AEFBC6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3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1B3E-D1B7-1743-8A36-29AA83AEFBC6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4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1B3E-D1B7-1743-8A36-29AA83AEFBC6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66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1B3E-D1B7-1743-8A36-29AA83AEFBC6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32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1B3E-D1B7-1743-8A36-29AA83AEFBC6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9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1B3E-D1B7-1743-8A36-29AA83AEFBC6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4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1B3E-D1B7-1743-8A36-29AA83AEFBC6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1B3E-D1B7-1743-8A36-29AA83AEFBC6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5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1B3E-D1B7-1743-8A36-29AA83AEFBC6}" type="datetimeFigureOut">
              <a:rPr lang="en-US" smtClean="0"/>
              <a:t>9/26/20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3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1B3E-D1B7-1743-8A36-29AA83AEFBC6}" type="datetimeFigureOut">
              <a:rPr lang="en-US" smtClean="0"/>
              <a:t>9/26/20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1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1B3E-D1B7-1743-8A36-29AA83AEFBC6}" type="datetimeFigureOut">
              <a:rPr lang="en-US" smtClean="0"/>
              <a:t>9/26/20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1B3E-D1B7-1743-8A36-29AA83AEFBC6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8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1B3E-D1B7-1743-8A36-29AA83AEFBC6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2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B01B3E-D1B7-1743-8A36-29AA83AEFBC6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E056A36-FE7E-9346-B55A-3C3AC9D2F28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alphaModFix amt="20000"/>
          </a:blip>
          <a:stretch>
            <a:fillRect/>
          </a:stretch>
        </p:blipFill>
        <p:spPr>
          <a:xfrm>
            <a:off x="1374773" y="1337733"/>
            <a:ext cx="8484477" cy="50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453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uKcZxwTAVEM&amp;t=29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CE1A-AC92-2E4D-929D-C9172700A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Python</a:t>
            </a:r>
            <a:br>
              <a:rPr lang="en-US" sz="6000" dirty="0"/>
            </a:br>
            <a:r>
              <a:rPr lang="en-US" sz="6000" dirty="0"/>
              <a:t>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60D9A-281F-404B-AEBC-F54BC6AC7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Innovation Masters</a:t>
            </a:r>
          </a:p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Day 4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69B881E-F39D-6D4B-B8D7-FA085931D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0525" y="398859"/>
            <a:ext cx="6060281" cy="606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12EE-CEC9-2445-8A80-CC3BC882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Homework- Profile Maker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1902D-71CD-6D4F-9FA6-11350BD53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065867"/>
            <a:ext cx="4128246" cy="39539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Take in some information from the user and construct a profile for him</a:t>
            </a:r>
          </a:p>
          <a:p>
            <a:pPr marL="0" indent="0">
              <a:buNone/>
            </a:pPr>
            <a:r>
              <a:rPr lang="en-US" sz="2400" dirty="0"/>
              <a:t>Input: 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First name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Last Name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Birth year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Hourly wage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BD81E7-C1B2-284A-92D7-5ED2C42AAAF2}"/>
              </a:ext>
            </a:extLst>
          </p:cNvPr>
          <p:cNvSpPr txBox="1">
            <a:spLocks/>
          </p:cNvSpPr>
          <p:nvPr/>
        </p:nvSpPr>
        <p:spPr>
          <a:xfrm>
            <a:off x="6255275" y="2595880"/>
            <a:ext cx="4128246" cy="3416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sz="2400" dirty="0"/>
          </a:p>
          <a:p>
            <a:pPr marL="0" indent="0">
              <a:buFont typeface="Wingdings 3" charset="2"/>
              <a:buNone/>
            </a:pPr>
            <a:r>
              <a:rPr lang="en-US" sz="2400" dirty="0"/>
              <a:t>Output: 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Last, First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Age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Age title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Weekly salary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5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56E8-EE43-0E40-9F1B-88AE976C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More details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9FBF07-3A26-4090-9085-EB05D2FB96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12476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64CD2CD-E9A4-FC4A-9AC4-63063624835C}"/>
              </a:ext>
            </a:extLst>
          </p:cNvPr>
          <p:cNvSpPr txBox="1"/>
          <p:nvPr/>
        </p:nvSpPr>
        <p:spPr>
          <a:xfrm>
            <a:off x="6573899" y="1371600"/>
            <a:ext cx="31735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/>
              <a:t>LastName</a:t>
            </a:r>
            <a:r>
              <a:rPr lang="en-US" sz="2100" dirty="0"/>
              <a:t>, FirstName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EC347-AA33-2347-9797-54C4FFDED777}"/>
              </a:ext>
            </a:extLst>
          </p:cNvPr>
          <p:cNvSpPr txBox="1"/>
          <p:nvPr/>
        </p:nvSpPr>
        <p:spPr>
          <a:xfrm>
            <a:off x="6691229" y="6214180"/>
            <a:ext cx="339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Hint: Salary = hourly wage*40</a:t>
            </a:r>
          </a:p>
        </p:txBody>
      </p:sp>
    </p:spTree>
    <p:extLst>
      <p:ext uri="{BB962C8B-B14F-4D97-AF65-F5344CB8AC3E}">
        <p14:creationId xmlns:p14="http://schemas.microsoft.com/office/powerpoint/2010/main" val="336814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0614-FCBB-A849-865B-14F2EB8C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Demo input/output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F29662-FF76-D941-B16E-72827414C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345" y="1113063"/>
            <a:ext cx="4379074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4378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and person posing for a picture&#10;&#10;Description automatically generated">
            <a:extLst>
              <a:ext uri="{FF2B5EF4-FFF2-40B4-BE49-F238E27FC236}">
                <a16:creationId xmlns:a16="http://schemas.microsoft.com/office/drawing/2014/main" id="{5528FD86-AA30-C147-B870-A7BD56412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1778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23DE14-1372-F941-A20C-989BA5CF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Tech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84E4F-2C24-C647-93EA-975AFA12E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4"/>
              </a:rPr>
              <a:t>https://www.youtube.com/watch?v=uKcZxwTAVEM&amp;t=29s</a:t>
            </a:r>
            <a:endParaRPr lang="en-US" sz="2800" dirty="0"/>
          </a:p>
          <a:p>
            <a:r>
              <a:rPr lang="en-US" sz="2800" dirty="0"/>
              <a:t>Who else has something to share?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4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9CBC-953C-B845-BA4D-F6653410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Python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8A82-BF94-984C-83E5-28B1221FD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Variables</a:t>
            </a:r>
          </a:p>
          <a:p>
            <a:r>
              <a:rPr lang="en-US" sz="2400" dirty="0"/>
              <a:t>Take user input</a:t>
            </a:r>
          </a:p>
          <a:p>
            <a:r>
              <a:rPr lang="en-US" sz="2400" dirty="0"/>
              <a:t>Typecasting</a:t>
            </a:r>
          </a:p>
          <a:p>
            <a:r>
              <a:rPr lang="en-US" sz="2400" dirty="0"/>
              <a:t>Strings</a:t>
            </a:r>
          </a:p>
          <a:p>
            <a:r>
              <a:rPr lang="en-US" sz="2400" dirty="0"/>
              <a:t>Adding Strings</a:t>
            </a:r>
          </a:p>
          <a:p>
            <a:r>
              <a:rPr lang="en-US" sz="2400" dirty="0" err="1"/>
              <a:t>len</a:t>
            </a:r>
            <a:r>
              <a:rPr lang="en-US" sz="2400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1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2646-B98B-AD4B-ADB4-15055420B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Character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58A58-ED95-E24D-B7A6-2CB4FDFAB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Take an input String from user and return how many characters are in the string in a well-presented form.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7ED3DE6-D235-7A4B-A4A3-ACF055E51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6" y="3370315"/>
            <a:ext cx="6158802" cy="187843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33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F100-D983-6C48-A87E-BFADA05E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8781E-5E5A-8740-9B05-466173677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2067"/>
            <a:ext cx="7369787" cy="4106333"/>
          </a:xfrm>
        </p:spPr>
        <p:txBody>
          <a:bodyPr>
            <a:noAutofit/>
          </a:bodyPr>
          <a:lstStyle/>
          <a:p>
            <a:r>
              <a:rPr lang="en-US" sz="2000" dirty="0"/>
              <a:t>All programs have to make decisions as to what to do with the input</a:t>
            </a:r>
          </a:p>
          <a:p>
            <a:r>
              <a:rPr lang="en-US" sz="2000" dirty="0"/>
              <a:t>We code these decisions from before</a:t>
            </a:r>
          </a:p>
          <a:p>
            <a:r>
              <a:rPr lang="en-US" sz="2000" dirty="0"/>
              <a:t>Examples: </a:t>
            </a:r>
          </a:p>
          <a:p>
            <a:pPr lvl="1"/>
            <a:r>
              <a:rPr lang="en-US" sz="2000" dirty="0"/>
              <a:t>Airplane ticket, if under-age ticket price is half, or else full price</a:t>
            </a:r>
          </a:p>
          <a:p>
            <a:pPr lvl="1"/>
            <a:r>
              <a:rPr lang="en-US" sz="2000" dirty="0"/>
              <a:t>While driving, if red light then stop, and if green light then go</a:t>
            </a:r>
          </a:p>
          <a:p>
            <a:pPr lvl="1"/>
            <a:r>
              <a:rPr lang="en-US" sz="2000" dirty="0"/>
              <a:t>For computer, if battery low dim brightness and show message, or else operate normally</a:t>
            </a:r>
          </a:p>
          <a:p>
            <a:pPr lvl="1"/>
            <a:r>
              <a:rPr lang="en-US" sz="2000" dirty="0"/>
              <a:t>For Roomba, if nothing ahead go straight, if wall in front turn left or right</a:t>
            </a:r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F12EDA6B-33AF-8244-B9AB-C56101025A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38" b="4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8B25CAD-A790-499A-926B-116E10915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3" name="Freeform 98">
              <a:extLst>
                <a:ext uri="{FF2B5EF4-FFF2-40B4-BE49-F238E27FC236}">
                  <a16:creationId xmlns:a16="http://schemas.microsoft.com/office/drawing/2014/main" id="{76E29510-9A59-43B9-BA40-BF403A9F6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41DCF14-C3EC-4A84-9BCB-CE7374306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23473CE-82AD-4D8D-A232-68772F824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C67ADA3-E620-4348-8071-F9721E422B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21526D8-6171-42B9-BB1D-D4EBD07C9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918272C-9574-485F-8DBA-E779254B6C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14CAA3E-D915-4597-85D4-DF416AF539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749FF6F-6DEA-46A3-A01C-82BD29418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853F97E-C428-43BB-903E-E63D7A05D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D4EE22F-D9F6-499B-8595-2CA950937E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A598804-7127-47FC-8A02-C6E2FD0D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2A35C24-2BAE-4314-BBF5-81A17F92E1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3A33BF9-E8C7-47A3-BFF6-5419153F7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8707F62-2F29-4FF0-A976-55E199600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D9DB8BF-BBA2-4465-8B80-B354B3A5B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C237BA7-462C-4ABE-B089-4C8938F821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14D5F33-8377-427F-B4D1-8B783BF48E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8114C18-86CF-412F-81BD-4856E83C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CF1CFD5-877F-4D23-9186-ABBE6060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D718FB9-83BB-4BFB-ACF6-7D0A681BB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9B007F5-E4FE-4A8F-813F-CC2740BD2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1345DFB-742B-4F09-B75A-05377FD40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B4845AC-E70E-40A2-9491-05B2DBB92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4111F64-514D-4447-86EB-D66545524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20169F1-F2D1-4726-8423-DBB5FE071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9F80247-CF53-4374-81E2-475BDD521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A5F5D72-947B-414E-8FDD-BBA2BCB95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3AECE77-F2AF-4FCA-9C0E-A3E154EF4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357807F-7199-418E-A0A9-B64105ECD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74400BB-9AFD-4FE0-890E-888B089C26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B161EE8-5F23-490A-9728-F35D68DF9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F4E71C7-716A-43DB-8B25-45D376E5D1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CC85AEA-CCD1-4DF7-8916-0F72027ED7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135A1AE-41A5-4D62-8EDA-7E2AE30EF6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3CFD903-54FF-40B5-8645-48F3E463A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50B0D3E-699D-4045-9BD5-B4CF69C20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430A3E5-50DB-4A25-A497-A9AABF4CD8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1B0E32C-6B1D-4061-8FE9-49FE8F48E2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933DD09-EE89-4852-AAB4-7C42FEB01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11394FF-3D41-4AC3-BF43-D84C4453F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E419255-A9D6-42DD-A394-F5330A6F3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B92B858-83FE-42E7-B526-734880D07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AC09C3A-8718-4FF6-89BE-385091356D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ACA67A3-5C58-4B01-9A72-136D48845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C479D8B-24CE-4B25-A4B4-1D411A4502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BF48C75-7374-42F2-A159-526789C34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D809A4AF-4DE5-4BEA-9D5A-A5236E9AF3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3EF6033-DAB6-40AE-904A-9B445DBD6E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6FAF6D3-9004-48E4-9A1F-BF36CEF7C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5BF9CAE-C7FC-4A40-83EC-8D4FA543E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9D1F7A5-8E54-4E36-9FBB-68F82877C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E9B55B9-3B64-43D0-B20B-63D1E69CE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D5DB75D-0B80-49D5-ABF8-FB393DC83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3F5F929-EAAF-471A-9E35-6DCDC3566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4C2BEB3-0299-4A25-830D-6E2DF9FDC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4E342A0-615D-466D-9404-CA8BBCEE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BDFFE1C-1E19-4EF4-A1B2-204A04E34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731123C-8680-4E7A-AF54-969919D30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F1F0F71-5F67-496A-85EC-C8272FC6D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EE0D13E-74B4-46D8-9CEB-993A9B02B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BC0AC4E-E40A-4D25-B178-B28024D5DB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143B7E6-35F6-4AAF-B75E-D0E3B1CC3B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DAAF768-2A67-4FCC-B682-7B14D4699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A5A9193-6968-40A2-9E95-40B9A300A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5F665EA-A27F-453A-9F57-4D4B9CE64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4F6B94B3-C73B-4B26-A066-A4A6EB692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C87A408-F5B1-4397-9A9F-65844D7EF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9AC2E82-FE6E-420B-9AB8-7939E196CE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AE5E1C4-5F11-44DF-9A63-A3AB706FC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236581D-1127-4822-B364-203311850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F6AFBC9-9C55-4BB4-8DD3-CBFB9D959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312F76C-C542-4FF1-88A9-12DED608E7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C1AEC1F-364C-4A2C-8798-18571170F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960AF63-51EE-4474-9693-18C3FFC5F5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E186998-8FFC-4B8E-9664-A3EB3DA93F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00B2A7C-644E-4B02-8949-68AC413D1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923CE8B-E88E-4585-A698-30BB686DFE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1148CFA-ECD4-4847-91CE-7E8206F840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FAB4226-9991-4F5E-B43B-D873A909D2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8548911-9FE4-446D-BD3E-DC72AEF2D6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11B40AE-63DC-41CA-B0D1-EF99F055F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07BB2A43-A75C-4A17-B68F-E6AB75EE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0A0BDF4-301A-4EE4-A77D-BD245F1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C4924D57-94BA-40F5-BF53-9B23F7213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A14F8BCB-338A-49F5-BB9D-626C7A0CC9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DEFC0D9E-285A-4D86-8A71-B985BA8335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7015B3C-B28A-40F0-B53A-91B3B9C5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1DFD7530-F83D-4D23-9B1F-F8DA8CD5A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4DC34F9A-64D4-48B5-8E5A-ED0E33925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ED77B99-47E0-4D0B-B185-7F5E1B61C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C09C835-22F6-4E14-9BBE-11DD233346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02419A0-4AA5-4985-B606-94268DE415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1503FA27-7544-400B-8706-FE12A9B31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D404C57-DD6C-454E-BE13-90369095B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ABEA11C-C6F5-4FAB-9F3F-384EF23D6C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CAEDBBC-2C01-496B-929B-849F1CB53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94D4ED-61CE-46A2-9092-A00B9E837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C5D0262-1B14-45D6-937F-B6D6A915DC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C7684CB-4F98-4EC9-A35B-1E903CEE6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C25B956-861C-47EE-9D4D-E31C24538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3DD61AAC-D277-4D2E-AB51-8DDB48904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A4BA2A9-697F-45E1-8363-5E61A4207E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D517C0E-A6EE-4A86-9F4C-434CD71915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98C170BA-831C-4BA4-A286-65E66E9C4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EAA6EC5-E2BD-492B-9A8B-C27A76AC6C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485DB25-AEEB-4180-9A14-2CEB267D4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07A4361-79A5-47AA-98FE-01640EE42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672975E-CAD3-46F3-BDA2-902C8237D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5679262-AA08-4D50-AB3F-E6F9B4D1D8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61E32D5A-0C93-4E13-B049-914A2F1D29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941EC8F6-AF84-43B6-9400-F73F6FBADE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E75F074A-16C0-4748-BD13-64A7C32F6A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ECB3D608-CA7C-470E-9AAA-8389005F53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7AB4FD7D-4E8A-4455-933E-99E52E0B49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416DF40-A568-431F-B63F-C32A9175B8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1B25E07C-A0EC-4DCF-88EC-51BB5C3FC3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6C7DC41-3ADA-4989-AE2A-0F8D9DFCC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AE2AB88-5EAC-41EC-98BF-FACD6A211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4E0B17E-9282-4983-AEB1-2B123998A3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86E83F1-9CCB-448B-89C9-F55B273BF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1621D911-2A84-468C-9244-743E3E18D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29971DC-3B38-4403-ABC9-880A06EBA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2D65D61-4C71-4851-B377-83369B388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04A736D-4A39-4E06-B7A7-2217CEB4EC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33B1531E-B3AC-480D-A8CD-836E8C1788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CF076B49-2AA3-4C05-9E50-CFF913718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FE506FE5-22A7-42E7-BEB9-5442E7918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D634CEF-DD74-4EC0-B7F4-3884BAF10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C4AD2728-E4B9-487D-A682-5E21DD15B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C422CD3C-92C4-473C-9E31-85A594F6B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71509C2B-9D23-4008-B6A1-2407688209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007ACD51-E44F-4AF8-8F61-F276D7134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F5BDAF9-2B69-4209-BE1F-6C5D8A1DF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9DA27782-8E1F-422F-B106-31C0E1216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8E8A221D-84EC-47C2-A895-8253858153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08A0E1C-6626-4DD8-83BE-E83E2DFC84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7360D67F-521C-4D9A-B2B1-392386EA5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F29669A1-CC36-41F4-B0F1-B720DB989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DC3ADA6-152F-4D7B-9ABD-30DC8F7A2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1F6CA5EE-56FA-4EF7-9EC7-BC3FB217E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703F9222-217B-48EB-8878-EC0B32E322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48B9A73-A26B-43DB-9BB2-5658871FE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EDF9DD53-6F04-4203-B61A-240676B7F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01065752-DE28-425C-8987-168FE9F510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4B78A37C-B329-45F9-AF83-26D5CD826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FB70B126-9812-487A-AB78-CBCB1B32D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2A622F7-EC16-4F46-83B7-7A7DBCF99A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5607D488-F3A1-4FF6-9C5C-B4C1E147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DD48CAD-8E9A-434C-9F7E-6031DA9A6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70B9979-DEC4-48B9-9462-E3631AC96A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ADB15ACD-534F-474C-8B1A-8F5B94AEF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8DFFE368-637C-4309-ABAC-BDCED29B6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7D3E8255-AD5A-48F8-B948-7BF97DBE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784682BD-D253-4704-BB29-6D9C7D300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34113DE4-AE89-4F45-9B12-61B04E3E7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8437CF76-AF2F-46BC-9579-872625F1A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F2AF364-8140-40A5-9AC8-00C03DA47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AFBA166C-DB92-475D-B0D3-1F7EB2B81A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583F60B4-E774-4D4F-BC7C-A171BB617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EF18C06C-0984-4FAA-952A-9CBFC0F95C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DE44802-FF06-46DC-9F7E-D2A329BB2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CE83F2F-D4B9-4947-B467-7C0214AE47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40" r="12502" b="-1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6750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5D0061-ECA0-914F-A0CA-1A1C3BCC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02" y="4336836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/>
              <a:t>Conditional Statements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8F0829-6A8D-1840-8944-3213335F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398" y="5469474"/>
            <a:ext cx="7205795" cy="9313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r">
              <a:buNone/>
            </a:pPr>
            <a:r>
              <a:rPr lang="en-US" sz="2800" cap="all" dirty="0"/>
              <a:t>For programming we use if/else statements to make decisions</a:t>
            </a:r>
          </a:p>
        </p:txBody>
      </p:sp>
      <p:pic>
        <p:nvPicPr>
          <p:cNvPr id="8" name="Content Placeholder 4" descr="A picture containing clock, meter, player&#10;&#10;Description automatically generated">
            <a:extLst>
              <a:ext uri="{FF2B5EF4-FFF2-40B4-BE49-F238E27FC236}">
                <a16:creationId xmlns:a16="http://schemas.microsoft.com/office/drawing/2014/main" id="{6DE8C419-E514-F74C-92FF-44A0DD4BB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002" y="1173390"/>
            <a:ext cx="5054998" cy="237275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611B63A-0F5E-4945-96C4-B8E2CF9BD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548" y="320810"/>
            <a:ext cx="5220813" cy="389230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508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2E91-5268-924A-BA47-620C52C4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 a simple 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BF64-F28C-474C-A5B0-B380DC66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31253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/>
              <a:t>Take age from user, print age and respond with an appropriate message:</a:t>
            </a:r>
          </a:p>
          <a:p>
            <a:pPr lvl="1"/>
            <a:r>
              <a:rPr lang="en-US" sz="2400" dirty="0"/>
              <a:t>If age &lt; 21</a:t>
            </a:r>
          </a:p>
          <a:p>
            <a:pPr lvl="2"/>
            <a:r>
              <a:rPr lang="en-US" sz="2400" dirty="0"/>
              <a:t>You are underage</a:t>
            </a:r>
          </a:p>
          <a:p>
            <a:pPr lvl="1"/>
            <a:r>
              <a:rPr lang="en-US" sz="2400" dirty="0"/>
              <a:t>If age == 21</a:t>
            </a:r>
          </a:p>
          <a:p>
            <a:pPr lvl="2"/>
            <a:r>
              <a:rPr lang="en-US" sz="2400" dirty="0"/>
              <a:t>….</a:t>
            </a:r>
          </a:p>
          <a:p>
            <a:pPr lvl="1"/>
            <a:r>
              <a:rPr lang="en-US" sz="2400" dirty="0"/>
              <a:t>If age &gt; 21</a:t>
            </a:r>
          </a:p>
          <a:p>
            <a:pPr lvl="2"/>
            <a:r>
              <a:rPr lang="en-US" sz="2400" dirty="0"/>
              <a:t>You are overage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9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156E-9DD0-3146-837F-9FB58C9C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526730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Boolean operators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4E4175-6ECA-0C47-9245-0F165AB5B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763" y="1411941"/>
            <a:ext cx="6783661" cy="41954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044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47E1-9D8F-D64D-9F7E-EF65BBB7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957655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Let’s check the operators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F25209-BA5D-C041-B0D3-3AA2CBBFF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930" y="1260981"/>
            <a:ext cx="7416852" cy="372787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9037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4DD-A3F7-A04E-AEA4-19A76DAE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7"/>
            <a:ext cx="4535926" cy="14816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Password matcher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D799-02A9-F247-9558-0EE168F32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145" y="3098893"/>
            <a:ext cx="4535926" cy="26065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0" i="0" kern="1200" cap="all" dirty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Take two inputs from user and match if they are the same. Respond accordingly.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4CFFE31-CD03-5746-8C56-8F77B86CE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95" y="1285421"/>
            <a:ext cx="5914506" cy="1715206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6FFA192-CFEF-F948-AE26-33BE45293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95" y="3523129"/>
            <a:ext cx="5897706" cy="204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17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344</Words>
  <Application>Microsoft Macintosh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 3</vt:lpstr>
      <vt:lpstr>Celestial</vt:lpstr>
      <vt:lpstr>Python Fundamentals</vt:lpstr>
      <vt:lpstr>Previously on Python Programming</vt:lpstr>
      <vt:lpstr>Character counter</vt:lpstr>
      <vt:lpstr>Decision Making</vt:lpstr>
      <vt:lpstr>Conditional Statements</vt:lpstr>
      <vt:lpstr>Let’s code a simple program </vt:lpstr>
      <vt:lpstr>Boolean operators</vt:lpstr>
      <vt:lpstr>Let’s check the operators</vt:lpstr>
      <vt:lpstr>Password matcher</vt:lpstr>
      <vt:lpstr>Homework- Profile Maker</vt:lpstr>
      <vt:lpstr>More details</vt:lpstr>
      <vt:lpstr>Demo input/output</vt:lpstr>
      <vt:lpstr>Tech Talk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Shah Rifat Alam Bhuiyan</dc:creator>
  <cp:lastModifiedBy>Shah Rifat Alam Bhuiyan</cp:lastModifiedBy>
  <cp:revision>2</cp:revision>
  <dcterms:created xsi:type="dcterms:W3CDTF">2020-09-26T16:05:03Z</dcterms:created>
  <dcterms:modified xsi:type="dcterms:W3CDTF">2020-09-26T16:14:27Z</dcterms:modified>
</cp:coreProperties>
</file>