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44" r:id="rId2"/>
  </p:sldMasterIdLst>
  <p:sldIdLst>
    <p:sldId id="256" r:id="rId3"/>
    <p:sldId id="269" r:id="rId4"/>
    <p:sldId id="267" r:id="rId5"/>
    <p:sldId id="265" r:id="rId6"/>
    <p:sldId id="270" r:id="rId7"/>
    <p:sldId id="271" r:id="rId8"/>
    <p:sldId id="272" r:id="rId9"/>
    <p:sldId id="258" r:id="rId10"/>
    <p:sldId id="268" r:id="rId11"/>
    <p:sldId id="273" r:id="rId12"/>
    <p:sldId id="276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03"/>
    <p:restoredTop sz="96296"/>
  </p:normalViewPr>
  <p:slideViewPr>
    <p:cSldViewPr snapToGrid="0" snapToObjects="1">
      <p:cViewPr varScale="1">
        <p:scale>
          <a:sx n="98" d="100"/>
          <a:sy n="98" d="100"/>
        </p:scale>
        <p:origin x="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4621B-2E7E-4A32-AB6E-48F7E73AE63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3D5CF-3F3B-40A2-8F5F-A04B590F175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E12E6210-E6D6-4875-8843-135124ED973E}" type="parTrans" cxnId="{CBEFF3A1-2208-4B40-984A-61C7860D8DD7}">
      <dgm:prSet/>
      <dgm:spPr/>
      <dgm:t>
        <a:bodyPr/>
        <a:lstStyle/>
        <a:p>
          <a:endParaRPr lang="en-US"/>
        </a:p>
      </dgm:t>
    </dgm:pt>
    <dgm:pt modelId="{4A37F0B1-FA46-4604-8D28-886A0435D241}" type="sibTrans" cxnId="{CBEFF3A1-2208-4B40-984A-61C7860D8DD7}">
      <dgm:prSet/>
      <dgm:spPr/>
      <dgm:t>
        <a:bodyPr/>
        <a:lstStyle/>
        <a:p>
          <a:endParaRPr lang="en-US"/>
        </a:p>
      </dgm:t>
    </dgm:pt>
    <dgm:pt modelId="{BAB4ED0C-53B9-472F-A7F9-E81AEE4F315C}">
      <dgm:prSet/>
      <dgm:spPr/>
      <dgm:t>
        <a:bodyPr/>
        <a:lstStyle/>
        <a:p>
          <a:r>
            <a:rPr lang="en-US" dirty="0"/>
            <a:t>You need to figure out age from birth year, Hint: 2020 - birthyear = age</a:t>
          </a:r>
        </a:p>
      </dgm:t>
    </dgm:pt>
    <dgm:pt modelId="{275FEC60-D424-469C-A03E-5CDCE7D3E30E}" type="parTrans" cxnId="{76F3F0F6-0BB9-486E-B06E-63E3F695D92D}">
      <dgm:prSet/>
      <dgm:spPr/>
      <dgm:t>
        <a:bodyPr/>
        <a:lstStyle/>
        <a:p>
          <a:endParaRPr lang="en-US"/>
        </a:p>
      </dgm:t>
    </dgm:pt>
    <dgm:pt modelId="{6907BC1D-3851-419D-986B-3105851C8B6D}" type="sibTrans" cxnId="{76F3F0F6-0BB9-486E-B06E-63E3F695D92D}">
      <dgm:prSet/>
      <dgm:spPr/>
      <dgm:t>
        <a:bodyPr/>
        <a:lstStyle/>
        <a:p>
          <a:endParaRPr lang="en-US"/>
        </a:p>
      </dgm:t>
    </dgm:pt>
    <dgm:pt modelId="{560F8D95-F125-421A-81EC-01D7A8C35138}">
      <dgm:prSet/>
      <dgm:spPr/>
      <dgm:t>
        <a:bodyPr/>
        <a:lstStyle/>
        <a:p>
          <a:r>
            <a:rPr lang="en-US" dirty="0"/>
            <a:t>Age title</a:t>
          </a:r>
        </a:p>
      </dgm:t>
    </dgm:pt>
    <dgm:pt modelId="{036655EC-C37E-409A-B34A-B101FD70FEED}" type="parTrans" cxnId="{94A6E8DC-B747-46AB-86B4-12B58280F04F}">
      <dgm:prSet/>
      <dgm:spPr/>
      <dgm:t>
        <a:bodyPr/>
        <a:lstStyle/>
        <a:p>
          <a:endParaRPr lang="en-US"/>
        </a:p>
      </dgm:t>
    </dgm:pt>
    <dgm:pt modelId="{97BC25E3-2325-42F5-8E46-97C0AE38A8EC}" type="sibTrans" cxnId="{94A6E8DC-B747-46AB-86B4-12B58280F04F}">
      <dgm:prSet/>
      <dgm:spPr/>
      <dgm:t>
        <a:bodyPr/>
        <a:lstStyle/>
        <a:p>
          <a:endParaRPr lang="en-US"/>
        </a:p>
      </dgm:t>
    </dgm:pt>
    <dgm:pt modelId="{2685B812-88FA-4E24-A336-8C56BC30041F}">
      <dgm:prSet/>
      <dgm:spPr/>
      <dgm:t>
        <a:bodyPr/>
        <a:lstStyle/>
        <a:p>
          <a:r>
            <a:rPr lang="en-US" dirty="0"/>
            <a:t>Age titles: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0&lt;= kid &lt;=12</a:t>
          </a:r>
          <a:r>
            <a:rPr lang="en-US" dirty="0">
              <a:solidFill>
                <a:schemeClr val="accent1">
                  <a:lumMod val="75000"/>
                </a:schemeClr>
              </a:solidFill>
            </a:rPr>
            <a:t>; </a:t>
          </a:r>
          <a:r>
            <a:rPr lang="en-US" dirty="0">
              <a:solidFill>
                <a:srgbClr val="0070C0"/>
              </a:solidFill>
            </a:rPr>
            <a:t>13&lt;= teen &lt;=19</a:t>
          </a:r>
          <a:r>
            <a:rPr lang="en-US" dirty="0"/>
            <a:t>; </a:t>
          </a:r>
          <a:r>
            <a:rPr lang="en-US" dirty="0">
              <a:solidFill>
                <a:schemeClr val="accent3"/>
              </a:solidFill>
            </a:rPr>
            <a:t>20&lt;= adult &lt;=60</a:t>
          </a:r>
          <a:r>
            <a:rPr lang="en-US" dirty="0"/>
            <a:t>; </a:t>
          </a:r>
          <a:r>
            <a:rPr lang="en-US" dirty="0">
              <a:solidFill>
                <a:srgbClr val="00B050"/>
              </a:solidFill>
            </a:rPr>
            <a:t>60&lt; old</a:t>
          </a:r>
        </a:p>
      </dgm:t>
    </dgm:pt>
    <dgm:pt modelId="{6594E04C-82D1-468F-8B91-C4BB61A76CC0}" type="parTrans" cxnId="{B5899617-36ED-4A54-BE6F-46246A9BC103}">
      <dgm:prSet/>
      <dgm:spPr/>
      <dgm:t>
        <a:bodyPr/>
        <a:lstStyle/>
        <a:p>
          <a:endParaRPr lang="en-US"/>
        </a:p>
      </dgm:t>
    </dgm:pt>
    <dgm:pt modelId="{BA9DA9E4-0F18-4831-8173-00C1EA3D6E3E}" type="sibTrans" cxnId="{B5899617-36ED-4A54-BE6F-46246A9BC103}">
      <dgm:prSet/>
      <dgm:spPr/>
      <dgm:t>
        <a:bodyPr/>
        <a:lstStyle/>
        <a:p>
          <a:endParaRPr lang="en-US"/>
        </a:p>
      </dgm:t>
    </dgm:pt>
    <dgm:pt modelId="{9E2DB622-8007-4445-B1C0-3145D4713015}">
      <dgm:prSet/>
      <dgm:spPr/>
      <dgm:t>
        <a:bodyPr/>
        <a:lstStyle/>
        <a:p>
          <a:r>
            <a:rPr lang="en-US" dirty="0"/>
            <a:t>Salary</a:t>
          </a:r>
        </a:p>
      </dgm:t>
    </dgm:pt>
    <dgm:pt modelId="{513BAE62-4361-4772-93A2-EA9B67360917}" type="parTrans" cxnId="{125EFBB6-FE87-4475-896B-21512F5B9754}">
      <dgm:prSet/>
      <dgm:spPr/>
      <dgm:t>
        <a:bodyPr/>
        <a:lstStyle/>
        <a:p>
          <a:endParaRPr lang="en-US"/>
        </a:p>
      </dgm:t>
    </dgm:pt>
    <dgm:pt modelId="{AAE4FF52-1B10-4C7D-95A3-B68C5C454B26}" type="sibTrans" cxnId="{125EFBB6-FE87-4475-896B-21512F5B9754}">
      <dgm:prSet/>
      <dgm:spPr/>
      <dgm:t>
        <a:bodyPr/>
        <a:lstStyle/>
        <a:p>
          <a:endParaRPr lang="en-US"/>
        </a:p>
      </dgm:t>
    </dgm:pt>
    <dgm:pt modelId="{1865BFE9-E11C-4C79-A9FD-2C244FA535CE}">
      <dgm:prSet/>
      <dgm:spPr/>
      <dgm:t>
        <a:bodyPr/>
        <a:lstStyle/>
        <a:p>
          <a:r>
            <a:rPr lang="en-US" dirty="0"/>
            <a:t>Find weekly salary from hourly wage (assume </a:t>
          </a:r>
          <a:r>
            <a:rPr lang="en-US" b="1" dirty="0"/>
            <a:t>40 working hours </a:t>
          </a:r>
          <a:r>
            <a:rPr lang="en-US" dirty="0"/>
            <a:t>in a week)</a:t>
          </a:r>
        </a:p>
      </dgm:t>
    </dgm:pt>
    <dgm:pt modelId="{9C0C4744-DC54-4FE4-A279-900C1C848402}" type="parTrans" cxnId="{83C42736-9A95-45AB-9411-6E4CB9845ABC}">
      <dgm:prSet/>
      <dgm:spPr/>
      <dgm:t>
        <a:bodyPr/>
        <a:lstStyle/>
        <a:p>
          <a:endParaRPr lang="en-US"/>
        </a:p>
      </dgm:t>
    </dgm:pt>
    <dgm:pt modelId="{6C7930CD-F947-444A-B3D6-660C1E4522A9}" type="sibTrans" cxnId="{83C42736-9A95-45AB-9411-6E4CB9845ABC}">
      <dgm:prSet/>
      <dgm:spPr/>
      <dgm:t>
        <a:bodyPr/>
        <a:lstStyle/>
        <a:p>
          <a:endParaRPr lang="en-US"/>
        </a:p>
      </dgm:t>
    </dgm:pt>
    <dgm:pt modelId="{2EDDC538-7CF0-BA49-AFE1-61EF5790378A}">
      <dgm:prSet/>
      <dgm:spPr/>
      <dgm:t>
        <a:bodyPr/>
        <a:lstStyle/>
        <a:p>
          <a:r>
            <a:rPr lang="en-US"/>
            <a:t>Name</a:t>
          </a:r>
          <a:endParaRPr lang="en-US" dirty="0"/>
        </a:p>
      </dgm:t>
    </dgm:pt>
    <dgm:pt modelId="{414CE9B3-5DE2-3C4E-9B29-D94940A45AC0}" type="parTrans" cxnId="{88D934DF-4C39-A942-AD6B-0C4DFE85B54C}">
      <dgm:prSet/>
      <dgm:spPr/>
      <dgm:t>
        <a:bodyPr/>
        <a:lstStyle/>
        <a:p>
          <a:endParaRPr lang="en-US"/>
        </a:p>
      </dgm:t>
    </dgm:pt>
    <dgm:pt modelId="{B5ADBF0F-F652-4342-90DC-27280B48AABB}" type="sibTrans" cxnId="{88D934DF-4C39-A942-AD6B-0C4DFE85B54C}">
      <dgm:prSet/>
      <dgm:spPr/>
      <dgm:t>
        <a:bodyPr/>
        <a:lstStyle/>
        <a:p>
          <a:endParaRPr lang="en-US"/>
        </a:p>
      </dgm:t>
    </dgm:pt>
    <dgm:pt modelId="{3E28CC1C-5967-BD4A-A24C-77D1454F4514}" type="pres">
      <dgm:prSet presAssocID="{5B64621B-2E7E-4A32-AB6E-48F7E73AE637}" presName="Name0" presStyleCnt="0">
        <dgm:presLayoutVars>
          <dgm:dir/>
          <dgm:animLvl val="lvl"/>
          <dgm:resizeHandles val="exact"/>
        </dgm:presLayoutVars>
      </dgm:prSet>
      <dgm:spPr/>
    </dgm:pt>
    <dgm:pt modelId="{C376BC13-5317-4943-B6B0-9ED0F989C0D2}" type="pres">
      <dgm:prSet presAssocID="{2EDDC538-7CF0-BA49-AFE1-61EF5790378A}" presName="linNode" presStyleCnt="0"/>
      <dgm:spPr/>
    </dgm:pt>
    <dgm:pt modelId="{D576744B-6128-4E47-8C52-36BC9163A4EF}" type="pres">
      <dgm:prSet presAssocID="{2EDDC538-7CF0-BA49-AFE1-61EF5790378A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8936C90-49DC-B74D-B16B-C33497E01857}" type="pres">
      <dgm:prSet presAssocID="{2EDDC538-7CF0-BA49-AFE1-61EF5790378A}" presName="descendantText" presStyleLbl="alignAccFollowNode1" presStyleIdx="0" presStyleCnt="4">
        <dgm:presLayoutVars>
          <dgm:bulletEnabled/>
        </dgm:presLayoutVars>
      </dgm:prSet>
      <dgm:spPr/>
    </dgm:pt>
    <dgm:pt modelId="{2647DBC3-D568-C443-9C41-EBB959401951}" type="pres">
      <dgm:prSet presAssocID="{B5ADBF0F-F652-4342-90DC-27280B48AABB}" presName="sp" presStyleCnt="0"/>
      <dgm:spPr/>
    </dgm:pt>
    <dgm:pt modelId="{72B2B2EB-2FFB-404A-B2AB-500985FE4FDB}" type="pres">
      <dgm:prSet presAssocID="{A283D5CF-3F3B-40A2-8F5F-A04B590F175B}" presName="linNode" presStyleCnt="0"/>
      <dgm:spPr/>
    </dgm:pt>
    <dgm:pt modelId="{CBAFA735-8375-634F-AD33-6095A97EBF2B}" type="pres">
      <dgm:prSet presAssocID="{A283D5CF-3F3B-40A2-8F5F-A04B590F175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54F3C96-704B-C24B-A7C0-90122FAB1B54}" type="pres">
      <dgm:prSet presAssocID="{A283D5CF-3F3B-40A2-8F5F-A04B590F175B}" presName="descendantText" presStyleLbl="alignAccFollowNode1" presStyleIdx="1" presStyleCnt="4">
        <dgm:presLayoutVars>
          <dgm:bulletEnabled/>
        </dgm:presLayoutVars>
      </dgm:prSet>
      <dgm:spPr/>
    </dgm:pt>
    <dgm:pt modelId="{73806B0F-8B0A-0E47-B7C8-6C27BAD224AA}" type="pres">
      <dgm:prSet presAssocID="{4A37F0B1-FA46-4604-8D28-886A0435D241}" presName="sp" presStyleCnt="0"/>
      <dgm:spPr/>
    </dgm:pt>
    <dgm:pt modelId="{9126235C-CCFC-5240-8619-A5794E040EC5}" type="pres">
      <dgm:prSet presAssocID="{560F8D95-F125-421A-81EC-01D7A8C35138}" presName="linNode" presStyleCnt="0"/>
      <dgm:spPr/>
    </dgm:pt>
    <dgm:pt modelId="{B62F70EC-C724-534D-9BF7-79FF58A46AD9}" type="pres">
      <dgm:prSet presAssocID="{560F8D95-F125-421A-81EC-01D7A8C3513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840BDE82-601C-3447-A889-E7ECF949B948}" type="pres">
      <dgm:prSet presAssocID="{560F8D95-F125-421A-81EC-01D7A8C35138}" presName="descendantText" presStyleLbl="alignAccFollowNode1" presStyleIdx="2" presStyleCnt="4">
        <dgm:presLayoutVars>
          <dgm:bulletEnabled/>
        </dgm:presLayoutVars>
      </dgm:prSet>
      <dgm:spPr/>
    </dgm:pt>
    <dgm:pt modelId="{DBF058DB-496E-444A-8326-77D82F89D0EC}" type="pres">
      <dgm:prSet presAssocID="{97BC25E3-2325-42F5-8E46-97C0AE38A8EC}" presName="sp" presStyleCnt="0"/>
      <dgm:spPr/>
    </dgm:pt>
    <dgm:pt modelId="{0DB753FE-AA30-0445-A450-F8366D6E0B89}" type="pres">
      <dgm:prSet presAssocID="{9E2DB622-8007-4445-B1C0-3145D4713015}" presName="linNode" presStyleCnt="0"/>
      <dgm:spPr/>
    </dgm:pt>
    <dgm:pt modelId="{CBEA02DD-5055-5E4A-AECB-CD9526BE5739}" type="pres">
      <dgm:prSet presAssocID="{9E2DB622-8007-4445-B1C0-3145D471301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EF14797-202D-A647-8CA5-98BF3A6020C2}" type="pres">
      <dgm:prSet presAssocID="{9E2DB622-8007-4445-B1C0-3145D471301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5C12503-EF5B-4840-9701-3544AFEFC787}" type="presOf" srcId="{5B64621B-2E7E-4A32-AB6E-48F7E73AE637}" destId="{3E28CC1C-5967-BD4A-A24C-77D1454F4514}" srcOrd="0" destOrd="0" presId="urn:microsoft.com/office/officeart/2016/7/layout/VerticalSolidActionList"/>
    <dgm:cxn modelId="{CFE05E14-CDE3-A241-A8EA-80E1A8AE5D9D}" type="presOf" srcId="{560F8D95-F125-421A-81EC-01D7A8C35138}" destId="{B62F70EC-C724-534D-9BF7-79FF58A46AD9}" srcOrd="0" destOrd="0" presId="urn:microsoft.com/office/officeart/2016/7/layout/VerticalSolidActionList"/>
    <dgm:cxn modelId="{B5899617-36ED-4A54-BE6F-46246A9BC103}" srcId="{560F8D95-F125-421A-81EC-01D7A8C35138}" destId="{2685B812-88FA-4E24-A336-8C56BC30041F}" srcOrd="0" destOrd="0" parTransId="{6594E04C-82D1-468F-8B91-C4BB61A76CC0}" sibTransId="{BA9DA9E4-0F18-4831-8173-00C1EA3D6E3E}"/>
    <dgm:cxn modelId="{1173E82A-EF54-1C4C-AD0E-CEE2A976999F}" type="presOf" srcId="{9E2DB622-8007-4445-B1C0-3145D4713015}" destId="{CBEA02DD-5055-5E4A-AECB-CD9526BE5739}" srcOrd="0" destOrd="0" presId="urn:microsoft.com/office/officeart/2016/7/layout/VerticalSolidActionList"/>
    <dgm:cxn modelId="{5728FD33-4021-C54C-9FE2-41AAF4D87692}" type="presOf" srcId="{1865BFE9-E11C-4C79-A9FD-2C244FA535CE}" destId="{2EF14797-202D-A647-8CA5-98BF3A6020C2}" srcOrd="0" destOrd="0" presId="urn:microsoft.com/office/officeart/2016/7/layout/VerticalSolidActionList"/>
    <dgm:cxn modelId="{83C42736-9A95-45AB-9411-6E4CB9845ABC}" srcId="{9E2DB622-8007-4445-B1C0-3145D4713015}" destId="{1865BFE9-E11C-4C79-A9FD-2C244FA535CE}" srcOrd="0" destOrd="0" parTransId="{9C0C4744-DC54-4FE4-A279-900C1C848402}" sibTransId="{6C7930CD-F947-444A-B3D6-660C1E4522A9}"/>
    <dgm:cxn modelId="{0089866F-6130-114F-A4F9-74D22E10FDF3}" type="presOf" srcId="{2685B812-88FA-4E24-A336-8C56BC30041F}" destId="{840BDE82-601C-3447-A889-E7ECF949B948}" srcOrd="0" destOrd="0" presId="urn:microsoft.com/office/officeart/2016/7/layout/VerticalSolidActionList"/>
    <dgm:cxn modelId="{16202187-1124-8B42-87D4-C4FC585302A6}" type="presOf" srcId="{A283D5CF-3F3B-40A2-8F5F-A04B590F175B}" destId="{CBAFA735-8375-634F-AD33-6095A97EBF2B}" srcOrd="0" destOrd="0" presId="urn:microsoft.com/office/officeart/2016/7/layout/VerticalSolidActionList"/>
    <dgm:cxn modelId="{CBEFF3A1-2208-4B40-984A-61C7860D8DD7}" srcId="{5B64621B-2E7E-4A32-AB6E-48F7E73AE637}" destId="{A283D5CF-3F3B-40A2-8F5F-A04B590F175B}" srcOrd="1" destOrd="0" parTransId="{E12E6210-E6D6-4875-8843-135124ED973E}" sibTransId="{4A37F0B1-FA46-4604-8D28-886A0435D241}"/>
    <dgm:cxn modelId="{52F756A6-A091-9A42-A602-9ED6DCB72443}" type="presOf" srcId="{BAB4ED0C-53B9-472F-A7F9-E81AEE4F315C}" destId="{C54F3C96-704B-C24B-A7C0-90122FAB1B54}" srcOrd="0" destOrd="0" presId="urn:microsoft.com/office/officeart/2016/7/layout/VerticalSolidActionList"/>
    <dgm:cxn modelId="{125EFBB6-FE87-4475-896B-21512F5B9754}" srcId="{5B64621B-2E7E-4A32-AB6E-48F7E73AE637}" destId="{9E2DB622-8007-4445-B1C0-3145D4713015}" srcOrd="3" destOrd="0" parTransId="{513BAE62-4361-4772-93A2-EA9B67360917}" sibTransId="{AAE4FF52-1B10-4C7D-95A3-B68C5C454B26}"/>
    <dgm:cxn modelId="{94A6E8DC-B747-46AB-86B4-12B58280F04F}" srcId="{5B64621B-2E7E-4A32-AB6E-48F7E73AE637}" destId="{560F8D95-F125-421A-81EC-01D7A8C35138}" srcOrd="2" destOrd="0" parTransId="{036655EC-C37E-409A-B34A-B101FD70FEED}" sibTransId="{97BC25E3-2325-42F5-8E46-97C0AE38A8EC}"/>
    <dgm:cxn modelId="{88D934DF-4C39-A942-AD6B-0C4DFE85B54C}" srcId="{5B64621B-2E7E-4A32-AB6E-48F7E73AE637}" destId="{2EDDC538-7CF0-BA49-AFE1-61EF5790378A}" srcOrd="0" destOrd="0" parTransId="{414CE9B3-5DE2-3C4E-9B29-D94940A45AC0}" sibTransId="{B5ADBF0F-F652-4342-90DC-27280B48AABB}"/>
    <dgm:cxn modelId="{0A7609E5-A594-E042-88AE-3D3FA43A15CE}" type="presOf" srcId="{2EDDC538-7CF0-BA49-AFE1-61EF5790378A}" destId="{D576744B-6128-4E47-8C52-36BC9163A4EF}" srcOrd="0" destOrd="0" presId="urn:microsoft.com/office/officeart/2016/7/layout/VerticalSolidActionList"/>
    <dgm:cxn modelId="{76F3F0F6-0BB9-486E-B06E-63E3F695D92D}" srcId="{A283D5CF-3F3B-40A2-8F5F-A04B590F175B}" destId="{BAB4ED0C-53B9-472F-A7F9-E81AEE4F315C}" srcOrd="0" destOrd="0" parTransId="{275FEC60-D424-469C-A03E-5CDCE7D3E30E}" sibTransId="{6907BC1D-3851-419D-986B-3105851C8B6D}"/>
    <dgm:cxn modelId="{DE1CB105-BE3D-5C4F-B8F2-4D832C88A5C6}" type="presParOf" srcId="{3E28CC1C-5967-BD4A-A24C-77D1454F4514}" destId="{C376BC13-5317-4943-B6B0-9ED0F989C0D2}" srcOrd="0" destOrd="0" presId="urn:microsoft.com/office/officeart/2016/7/layout/VerticalSolidActionList"/>
    <dgm:cxn modelId="{11069536-B040-6341-9C23-0DE1312BD433}" type="presParOf" srcId="{C376BC13-5317-4943-B6B0-9ED0F989C0D2}" destId="{D576744B-6128-4E47-8C52-36BC9163A4EF}" srcOrd="0" destOrd="0" presId="urn:microsoft.com/office/officeart/2016/7/layout/VerticalSolidActionList"/>
    <dgm:cxn modelId="{81327320-03E3-2D4A-BCEB-1CF21F9D85CE}" type="presParOf" srcId="{C376BC13-5317-4943-B6B0-9ED0F989C0D2}" destId="{68936C90-49DC-B74D-B16B-C33497E01857}" srcOrd="1" destOrd="0" presId="urn:microsoft.com/office/officeart/2016/7/layout/VerticalSolidActionList"/>
    <dgm:cxn modelId="{B93D7AA6-4B25-6E45-A7DF-42B057BF5C95}" type="presParOf" srcId="{3E28CC1C-5967-BD4A-A24C-77D1454F4514}" destId="{2647DBC3-D568-C443-9C41-EBB959401951}" srcOrd="1" destOrd="0" presId="urn:microsoft.com/office/officeart/2016/7/layout/VerticalSolidActionList"/>
    <dgm:cxn modelId="{8CE60155-ECEA-674A-92B8-BDA37C559B49}" type="presParOf" srcId="{3E28CC1C-5967-BD4A-A24C-77D1454F4514}" destId="{72B2B2EB-2FFB-404A-B2AB-500985FE4FDB}" srcOrd="2" destOrd="0" presId="urn:microsoft.com/office/officeart/2016/7/layout/VerticalSolidActionList"/>
    <dgm:cxn modelId="{AF7E60D7-487A-314C-A358-E279259BC8D3}" type="presParOf" srcId="{72B2B2EB-2FFB-404A-B2AB-500985FE4FDB}" destId="{CBAFA735-8375-634F-AD33-6095A97EBF2B}" srcOrd="0" destOrd="0" presId="urn:microsoft.com/office/officeart/2016/7/layout/VerticalSolidActionList"/>
    <dgm:cxn modelId="{924E7AB1-3D7F-0942-8B69-DC7F5A8BC02B}" type="presParOf" srcId="{72B2B2EB-2FFB-404A-B2AB-500985FE4FDB}" destId="{C54F3C96-704B-C24B-A7C0-90122FAB1B54}" srcOrd="1" destOrd="0" presId="urn:microsoft.com/office/officeart/2016/7/layout/VerticalSolidActionList"/>
    <dgm:cxn modelId="{F2265E8F-5665-9647-BBDC-94E27EF7EA3B}" type="presParOf" srcId="{3E28CC1C-5967-BD4A-A24C-77D1454F4514}" destId="{73806B0F-8B0A-0E47-B7C8-6C27BAD224AA}" srcOrd="3" destOrd="0" presId="urn:microsoft.com/office/officeart/2016/7/layout/VerticalSolidActionList"/>
    <dgm:cxn modelId="{E1B705E2-EACE-0547-B692-AF3367B469BE}" type="presParOf" srcId="{3E28CC1C-5967-BD4A-A24C-77D1454F4514}" destId="{9126235C-CCFC-5240-8619-A5794E040EC5}" srcOrd="4" destOrd="0" presId="urn:microsoft.com/office/officeart/2016/7/layout/VerticalSolidActionList"/>
    <dgm:cxn modelId="{36A858D5-7138-CC48-8392-6C74ED16A627}" type="presParOf" srcId="{9126235C-CCFC-5240-8619-A5794E040EC5}" destId="{B62F70EC-C724-534D-9BF7-79FF58A46AD9}" srcOrd="0" destOrd="0" presId="urn:microsoft.com/office/officeart/2016/7/layout/VerticalSolidActionList"/>
    <dgm:cxn modelId="{B08F020E-4FE7-BA45-9264-86FD4F6E575E}" type="presParOf" srcId="{9126235C-CCFC-5240-8619-A5794E040EC5}" destId="{840BDE82-601C-3447-A889-E7ECF949B948}" srcOrd="1" destOrd="0" presId="urn:microsoft.com/office/officeart/2016/7/layout/VerticalSolidActionList"/>
    <dgm:cxn modelId="{AD3BDBCC-9424-AE46-BBB2-4579758D6684}" type="presParOf" srcId="{3E28CC1C-5967-BD4A-A24C-77D1454F4514}" destId="{DBF058DB-496E-444A-8326-77D82F89D0EC}" srcOrd="5" destOrd="0" presId="urn:microsoft.com/office/officeart/2016/7/layout/VerticalSolidActionList"/>
    <dgm:cxn modelId="{9E13F48F-796C-404A-96DF-C934FAA7B21F}" type="presParOf" srcId="{3E28CC1C-5967-BD4A-A24C-77D1454F4514}" destId="{0DB753FE-AA30-0445-A450-F8366D6E0B89}" srcOrd="6" destOrd="0" presId="urn:microsoft.com/office/officeart/2016/7/layout/VerticalSolidActionList"/>
    <dgm:cxn modelId="{4ABB0758-C07C-8949-B2D7-7C2FD6BBAB8A}" type="presParOf" srcId="{0DB753FE-AA30-0445-A450-F8366D6E0B89}" destId="{CBEA02DD-5055-5E4A-AECB-CD9526BE5739}" srcOrd="0" destOrd="0" presId="urn:microsoft.com/office/officeart/2016/7/layout/VerticalSolidActionList"/>
    <dgm:cxn modelId="{B9C940BF-496B-0A41-B269-6DF9E13C7257}" type="presParOf" srcId="{0DB753FE-AA30-0445-A450-F8366D6E0B89}" destId="{2EF14797-202D-A647-8CA5-98BF3A6020C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AE829-F4D4-4A84-B067-AB9ECD7C88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C9E1FE9-A521-49C4-BE39-848753606486}">
      <dgm:prSet/>
      <dgm:spPr/>
      <dgm:t>
        <a:bodyPr/>
        <a:lstStyle/>
        <a:p>
          <a:r>
            <a:rPr lang="en-US" dirty="0"/>
            <a:t>Very useful for you and for the other people who are reading your code.</a:t>
          </a:r>
        </a:p>
      </dgm:t>
    </dgm:pt>
    <dgm:pt modelId="{1DC0D585-105F-494E-93A3-48F974D609D2}" type="parTrans" cxnId="{BCCD58A1-AF1C-4A4F-8D90-A48A765BA3A4}">
      <dgm:prSet/>
      <dgm:spPr/>
      <dgm:t>
        <a:bodyPr/>
        <a:lstStyle/>
        <a:p>
          <a:endParaRPr lang="en-US"/>
        </a:p>
      </dgm:t>
    </dgm:pt>
    <dgm:pt modelId="{92AB02CB-6A70-4C29-BB7B-E2EB5B2344E1}" type="sibTrans" cxnId="{BCCD58A1-AF1C-4A4F-8D90-A48A765BA3A4}">
      <dgm:prSet/>
      <dgm:spPr/>
      <dgm:t>
        <a:bodyPr/>
        <a:lstStyle/>
        <a:p>
          <a:endParaRPr lang="en-US"/>
        </a:p>
      </dgm:t>
    </dgm:pt>
    <dgm:pt modelId="{0F19F8C2-C2DA-4EBD-89E4-F12D613B22CE}">
      <dgm:prSet/>
      <dgm:spPr/>
      <dgm:t>
        <a:bodyPr/>
        <a:lstStyle/>
        <a:p>
          <a:r>
            <a:rPr lang="en-US"/>
            <a:t>Short description of your variables, program,  and your process so that you don’t forget.</a:t>
          </a:r>
        </a:p>
      </dgm:t>
    </dgm:pt>
    <dgm:pt modelId="{F6154E19-C938-4AC8-80BA-F078109B6486}" type="parTrans" cxnId="{0E1945D4-680F-4A78-9092-116DB8173D4C}">
      <dgm:prSet/>
      <dgm:spPr/>
      <dgm:t>
        <a:bodyPr/>
        <a:lstStyle/>
        <a:p>
          <a:endParaRPr lang="en-US"/>
        </a:p>
      </dgm:t>
    </dgm:pt>
    <dgm:pt modelId="{DC075CF5-39AA-4F87-9FD7-B357C1F79587}" type="sibTrans" cxnId="{0E1945D4-680F-4A78-9092-116DB8173D4C}">
      <dgm:prSet/>
      <dgm:spPr/>
      <dgm:t>
        <a:bodyPr/>
        <a:lstStyle/>
        <a:p>
          <a:endParaRPr lang="en-US"/>
        </a:p>
      </dgm:t>
    </dgm:pt>
    <dgm:pt modelId="{113F9229-D6DA-4F39-B65C-1AA97018B55C}">
      <dgm:prSet/>
      <dgm:spPr/>
      <dgm:t>
        <a:bodyPr/>
        <a:lstStyle/>
        <a:p>
          <a:r>
            <a:rPr lang="en-US"/>
            <a:t>Also good when you want to revisit code or reuse it again.</a:t>
          </a:r>
        </a:p>
      </dgm:t>
    </dgm:pt>
    <dgm:pt modelId="{098C04B5-FE6C-41BE-9B41-D50961AE64B0}" type="parTrans" cxnId="{B52F218B-1AFE-4A00-A942-89B6D4CA207E}">
      <dgm:prSet/>
      <dgm:spPr/>
      <dgm:t>
        <a:bodyPr/>
        <a:lstStyle/>
        <a:p>
          <a:endParaRPr lang="en-US"/>
        </a:p>
      </dgm:t>
    </dgm:pt>
    <dgm:pt modelId="{61761B61-AFBB-40BA-B236-7B08374FA16F}" type="sibTrans" cxnId="{B52F218B-1AFE-4A00-A942-89B6D4CA207E}">
      <dgm:prSet/>
      <dgm:spPr/>
      <dgm:t>
        <a:bodyPr/>
        <a:lstStyle/>
        <a:p>
          <a:endParaRPr lang="en-US"/>
        </a:p>
      </dgm:t>
    </dgm:pt>
    <dgm:pt modelId="{F6659E5C-F3DF-4A39-9CE4-32A9FD6D2318}">
      <dgm:prSet/>
      <dgm:spPr/>
      <dgm:t>
        <a:bodyPr/>
        <a:lstStyle/>
        <a:p>
          <a:r>
            <a:rPr lang="en-US"/>
            <a:t>Syntax: just put a hashtag (#)</a:t>
          </a:r>
        </a:p>
      </dgm:t>
    </dgm:pt>
    <dgm:pt modelId="{8A40178E-8ABC-41BD-B51C-736FFE1BF250}" type="parTrans" cxnId="{CC72242B-7650-4545-9236-BBD50D5154A3}">
      <dgm:prSet/>
      <dgm:spPr/>
      <dgm:t>
        <a:bodyPr/>
        <a:lstStyle/>
        <a:p>
          <a:endParaRPr lang="en-US"/>
        </a:p>
      </dgm:t>
    </dgm:pt>
    <dgm:pt modelId="{6BC9D85E-1B16-4083-80E8-9F9167737C33}" type="sibTrans" cxnId="{CC72242B-7650-4545-9236-BBD50D5154A3}">
      <dgm:prSet/>
      <dgm:spPr/>
      <dgm:t>
        <a:bodyPr/>
        <a:lstStyle/>
        <a:p>
          <a:endParaRPr lang="en-US"/>
        </a:p>
      </dgm:t>
    </dgm:pt>
    <dgm:pt modelId="{DBDDB555-AB9E-4736-8624-98B540CD6C62}" type="pres">
      <dgm:prSet presAssocID="{995AE829-F4D4-4A84-B067-AB9ECD7C886D}" presName="root" presStyleCnt="0">
        <dgm:presLayoutVars>
          <dgm:dir/>
          <dgm:resizeHandles val="exact"/>
        </dgm:presLayoutVars>
      </dgm:prSet>
      <dgm:spPr/>
    </dgm:pt>
    <dgm:pt modelId="{4A03B577-280C-4431-99F0-C80DFBDD3631}" type="pres">
      <dgm:prSet presAssocID="{AC9E1FE9-A521-49C4-BE39-848753606486}" presName="compNode" presStyleCnt="0"/>
      <dgm:spPr/>
    </dgm:pt>
    <dgm:pt modelId="{B1025E54-D6BF-43E0-B180-8961A9A363AE}" type="pres">
      <dgm:prSet presAssocID="{AC9E1FE9-A521-49C4-BE39-848753606486}" presName="bgRect" presStyleLbl="bgShp" presStyleIdx="0" presStyleCnt="4"/>
      <dgm:spPr/>
    </dgm:pt>
    <dgm:pt modelId="{97FF6888-B49D-4636-8B93-C11EC13C2E21}" type="pres">
      <dgm:prSet presAssocID="{AC9E1FE9-A521-49C4-BE39-8487536064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F6B423-9E4B-442B-A433-2F088561597D}" type="pres">
      <dgm:prSet presAssocID="{AC9E1FE9-A521-49C4-BE39-848753606486}" presName="spaceRect" presStyleCnt="0"/>
      <dgm:spPr/>
    </dgm:pt>
    <dgm:pt modelId="{84D01F47-C7DA-402D-9ED9-2AAFABADEA90}" type="pres">
      <dgm:prSet presAssocID="{AC9E1FE9-A521-49C4-BE39-848753606486}" presName="parTx" presStyleLbl="revTx" presStyleIdx="0" presStyleCnt="4">
        <dgm:presLayoutVars>
          <dgm:chMax val="0"/>
          <dgm:chPref val="0"/>
        </dgm:presLayoutVars>
      </dgm:prSet>
      <dgm:spPr/>
    </dgm:pt>
    <dgm:pt modelId="{6312D345-68F6-4A23-8074-6EFCB5D2D438}" type="pres">
      <dgm:prSet presAssocID="{92AB02CB-6A70-4C29-BB7B-E2EB5B2344E1}" presName="sibTrans" presStyleCnt="0"/>
      <dgm:spPr/>
    </dgm:pt>
    <dgm:pt modelId="{4E97E14C-1ECE-4E9F-875B-B513CA12F9BA}" type="pres">
      <dgm:prSet presAssocID="{0F19F8C2-C2DA-4EBD-89E4-F12D613B22CE}" presName="compNode" presStyleCnt="0"/>
      <dgm:spPr/>
    </dgm:pt>
    <dgm:pt modelId="{9F7ED2AB-820C-403A-AE6E-4CA074D9C0CC}" type="pres">
      <dgm:prSet presAssocID="{0F19F8C2-C2DA-4EBD-89E4-F12D613B22CE}" presName="bgRect" presStyleLbl="bgShp" presStyleIdx="1" presStyleCnt="4"/>
      <dgm:spPr/>
    </dgm:pt>
    <dgm:pt modelId="{440B5872-224A-4397-B9B7-BE66B14C9CD3}" type="pres">
      <dgm:prSet presAssocID="{0F19F8C2-C2DA-4EBD-89E4-F12D613B22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34D8FD1-87ED-4CF2-898E-F495D4A7B1BB}" type="pres">
      <dgm:prSet presAssocID="{0F19F8C2-C2DA-4EBD-89E4-F12D613B22CE}" presName="spaceRect" presStyleCnt="0"/>
      <dgm:spPr/>
    </dgm:pt>
    <dgm:pt modelId="{A7B8BBE7-5143-423F-B15A-5468EB88CB3B}" type="pres">
      <dgm:prSet presAssocID="{0F19F8C2-C2DA-4EBD-89E4-F12D613B22CE}" presName="parTx" presStyleLbl="revTx" presStyleIdx="1" presStyleCnt="4">
        <dgm:presLayoutVars>
          <dgm:chMax val="0"/>
          <dgm:chPref val="0"/>
        </dgm:presLayoutVars>
      </dgm:prSet>
      <dgm:spPr/>
    </dgm:pt>
    <dgm:pt modelId="{C74D29A7-08BE-436F-A655-037808EE85A4}" type="pres">
      <dgm:prSet presAssocID="{DC075CF5-39AA-4F87-9FD7-B357C1F79587}" presName="sibTrans" presStyleCnt="0"/>
      <dgm:spPr/>
    </dgm:pt>
    <dgm:pt modelId="{0D6A9A7B-95F1-4156-99F5-63AD55633D9C}" type="pres">
      <dgm:prSet presAssocID="{113F9229-D6DA-4F39-B65C-1AA97018B55C}" presName="compNode" presStyleCnt="0"/>
      <dgm:spPr/>
    </dgm:pt>
    <dgm:pt modelId="{56DEAEE2-F930-4884-BA83-E643BA3F066A}" type="pres">
      <dgm:prSet presAssocID="{113F9229-D6DA-4F39-B65C-1AA97018B55C}" presName="bgRect" presStyleLbl="bgShp" presStyleIdx="2" presStyleCnt="4"/>
      <dgm:spPr/>
    </dgm:pt>
    <dgm:pt modelId="{9671C5B2-4E1C-4C74-9A4D-CBBC2CD9F31C}" type="pres">
      <dgm:prSet presAssocID="{113F9229-D6DA-4F39-B65C-1AA97018B5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526000E-4E72-442E-932A-B26AFD9319E2}" type="pres">
      <dgm:prSet presAssocID="{113F9229-D6DA-4F39-B65C-1AA97018B55C}" presName="spaceRect" presStyleCnt="0"/>
      <dgm:spPr/>
    </dgm:pt>
    <dgm:pt modelId="{A24D9DA2-0457-4C4D-ADFC-4D264BA87DDD}" type="pres">
      <dgm:prSet presAssocID="{113F9229-D6DA-4F39-B65C-1AA97018B55C}" presName="parTx" presStyleLbl="revTx" presStyleIdx="2" presStyleCnt="4">
        <dgm:presLayoutVars>
          <dgm:chMax val="0"/>
          <dgm:chPref val="0"/>
        </dgm:presLayoutVars>
      </dgm:prSet>
      <dgm:spPr/>
    </dgm:pt>
    <dgm:pt modelId="{CC98B70F-9385-468F-8646-37701F1AE92E}" type="pres">
      <dgm:prSet presAssocID="{61761B61-AFBB-40BA-B236-7B08374FA16F}" presName="sibTrans" presStyleCnt="0"/>
      <dgm:spPr/>
    </dgm:pt>
    <dgm:pt modelId="{797925D6-EEA7-4052-A60A-90EFE827051A}" type="pres">
      <dgm:prSet presAssocID="{F6659E5C-F3DF-4A39-9CE4-32A9FD6D2318}" presName="compNode" presStyleCnt="0"/>
      <dgm:spPr/>
    </dgm:pt>
    <dgm:pt modelId="{BCFA7375-5900-412C-943E-6973CD87A6EB}" type="pres">
      <dgm:prSet presAssocID="{F6659E5C-F3DF-4A39-9CE4-32A9FD6D2318}" presName="bgRect" presStyleLbl="bgShp" presStyleIdx="3" presStyleCnt="4"/>
      <dgm:spPr/>
    </dgm:pt>
    <dgm:pt modelId="{E59E0F56-866C-43EC-9D8D-57E2E0EB85B4}" type="pres">
      <dgm:prSet presAssocID="{F6659E5C-F3DF-4A39-9CE4-32A9FD6D23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8B5C3A-9A7A-445F-B1FF-1546B14DE323}" type="pres">
      <dgm:prSet presAssocID="{F6659E5C-F3DF-4A39-9CE4-32A9FD6D2318}" presName="spaceRect" presStyleCnt="0"/>
      <dgm:spPr/>
    </dgm:pt>
    <dgm:pt modelId="{141B02EB-8835-4E48-B7B4-9EF8D1F8CD3A}" type="pres">
      <dgm:prSet presAssocID="{F6659E5C-F3DF-4A39-9CE4-32A9FD6D23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72242B-7650-4545-9236-BBD50D5154A3}" srcId="{995AE829-F4D4-4A84-B067-AB9ECD7C886D}" destId="{F6659E5C-F3DF-4A39-9CE4-32A9FD6D2318}" srcOrd="3" destOrd="0" parTransId="{8A40178E-8ABC-41BD-B51C-736FFE1BF250}" sibTransId="{6BC9D85E-1B16-4083-80E8-9F9167737C33}"/>
    <dgm:cxn modelId="{F805BC31-4B1E-4032-9D4B-4E891E192934}" type="presOf" srcId="{F6659E5C-F3DF-4A39-9CE4-32A9FD6D2318}" destId="{141B02EB-8835-4E48-B7B4-9EF8D1F8CD3A}" srcOrd="0" destOrd="0" presId="urn:microsoft.com/office/officeart/2018/2/layout/IconVerticalSolidList"/>
    <dgm:cxn modelId="{940B6A35-662D-4068-A9DF-1FBA34EBA38D}" type="presOf" srcId="{AC9E1FE9-A521-49C4-BE39-848753606486}" destId="{84D01F47-C7DA-402D-9ED9-2AAFABADEA90}" srcOrd="0" destOrd="0" presId="urn:microsoft.com/office/officeart/2018/2/layout/IconVerticalSolidList"/>
    <dgm:cxn modelId="{6BA3887C-9F5D-42DC-B02C-DE8551A740F8}" type="presOf" srcId="{995AE829-F4D4-4A84-B067-AB9ECD7C886D}" destId="{DBDDB555-AB9E-4736-8624-98B540CD6C62}" srcOrd="0" destOrd="0" presId="urn:microsoft.com/office/officeart/2018/2/layout/IconVerticalSolidList"/>
    <dgm:cxn modelId="{F8D9D587-C63A-4445-9D5F-5009449D3913}" type="presOf" srcId="{0F19F8C2-C2DA-4EBD-89E4-F12D613B22CE}" destId="{A7B8BBE7-5143-423F-B15A-5468EB88CB3B}" srcOrd="0" destOrd="0" presId="urn:microsoft.com/office/officeart/2018/2/layout/IconVerticalSolidList"/>
    <dgm:cxn modelId="{B52F218B-1AFE-4A00-A942-89B6D4CA207E}" srcId="{995AE829-F4D4-4A84-B067-AB9ECD7C886D}" destId="{113F9229-D6DA-4F39-B65C-1AA97018B55C}" srcOrd="2" destOrd="0" parTransId="{098C04B5-FE6C-41BE-9B41-D50961AE64B0}" sibTransId="{61761B61-AFBB-40BA-B236-7B08374FA16F}"/>
    <dgm:cxn modelId="{BCCD58A1-AF1C-4A4F-8D90-A48A765BA3A4}" srcId="{995AE829-F4D4-4A84-B067-AB9ECD7C886D}" destId="{AC9E1FE9-A521-49C4-BE39-848753606486}" srcOrd="0" destOrd="0" parTransId="{1DC0D585-105F-494E-93A3-48F974D609D2}" sibTransId="{92AB02CB-6A70-4C29-BB7B-E2EB5B2344E1}"/>
    <dgm:cxn modelId="{6710E0C1-2F63-4026-B7C5-CCA11186BAE6}" type="presOf" srcId="{113F9229-D6DA-4F39-B65C-1AA97018B55C}" destId="{A24D9DA2-0457-4C4D-ADFC-4D264BA87DDD}" srcOrd="0" destOrd="0" presId="urn:microsoft.com/office/officeart/2018/2/layout/IconVerticalSolidList"/>
    <dgm:cxn modelId="{0E1945D4-680F-4A78-9092-116DB8173D4C}" srcId="{995AE829-F4D4-4A84-B067-AB9ECD7C886D}" destId="{0F19F8C2-C2DA-4EBD-89E4-F12D613B22CE}" srcOrd="1" destOrd="0" parTransId="{F6154E19-C938-4AC8-80BA-F078109B6486}" sibTransId="{DC075CF5-39AA-4F87-9FD7-B357C1F79587}"/>
    <dgm:cxn modelId="{974C9DAC-4648-4B51-8029-264465151180}" type="presParOf" srcId="{DBDDB555-AB9E-4736-8624-98B540CD6C62}" destId="{4A03B577-280C-4431-99F0-C80DFBDD3631}" srcOrd="0" destOrd="0" presId="urn:microsoft.com/office/officeart/2018/2/layout/IconVerticalSolidList"/>
    <dgm:cxn modelId="{92D6CC29-7640-4A8B-B6EB-17167FB7D204}" type="presParOf" srcId="{4A03B577-280C-4431-99F0-C80DFBDD3631}" destId="{B1025E54-D6BF-43E0-B180-8961A9A363AE}" srcOrd="0" destOrd="0" presId="urn:microsoft.com/office/officeart/2018/2/layout/IconVerticalSolidList"/>
    <dgm:cxn modelId="{7F2A19B5-F38F-459B-A9EA-89930A078DD5}" type="presParOf" srcId="{4A03B577-280C-4431-99F0-C80DFBDD3631}" destId="{97FF6888-B49D-4636-8B93-C11EC13C2E21}" srcOrd="1" destOrd="0" presId="urn:microsoft.com/office/officeart/2018/2/layout/IconVerticalSolidList"/>
    <dgm:cxn modelId="{FA88412E-118D-454A-8AB9-3D069E94EF8C}" type="presParOf" srcId="{4A03B577-280C-4431-99F0-C80DFBDD3631}" destId="{07F6B423-9E4B-442B-A433-2F088561597D}" srcOrd="2" destOrd="0" presId="urn:microsoft.com/office/officeart/2018/2/layout/IconVerticalSolidList"/>
    <dgm:cxn modelId="{133F317A-454A-452F-9D51-09ECDCD3AB09}" type="presParOf" srcId="{4A03B577-280C-4431-99F0-C80DFBDD3631}" destId="{84D01F47-C7DA-402D-9ED9-2AAFABADEA90}" srcOrd="3" destOrd="0" presId="urn:microsoft.com/office/officeart/2018/2/layout/IconVerticalSolidList"/>
    <dgm:cxn modelId="{A08A4BCE-B02C-443B-997C-70B8B66D2855}" type="presParOf" srcId="{DBDDB555-AB9E-4736-8624-98B540CD6C62}" destId="{6312D345-68F6-4A23-8074-6EFCB5D2D438}" srcOrd="1" destOrd="0" presId="urn:microsoft.com/office/officeart/2018/2/layout/IconVerticalSolidList"/>
    <dgm:cxn modelId="{AAE9037D-B1A4-4CFF-9176-7DC79B89628B}" type="presParOf" srcId="{DBDDB555-AB9E-4736-8624-98B540CD6C62}" destId="{4E97E14C-1ECE-4E9F-875B-B513CA12F9BA}" srcOrd="2" destOrd="0" presId="urn:microsoft.com/office/officeart/2018/2/layout/IconVerticalSolidList"/>
    <dgm:cxn modelId="{812E4E36-B842-4F4D-8475-BE8F9A39B067}" type="presParOf" srcId="{4E97E14C-1ECE-4E9F-875B-B513CA12F9BA}" destId="{9F7ED2AB-820C-403A-AE6E-4CA074D9C0CC}" srcOrd="0" destOrd="0" presId="urn:microsoft.com/office/officeart/2018/2/layout/IconVerticalSolidList"/>
    <dgm:cxn modelId="{B89E6817-3A67-403E-8D4B-D937833C65C9}" type="presParOf" srcId="{4E97E14C-1ECE-4E9F-875B-B513CA12F9BA}" destId="{440B5872-224A-4397-B9B7-BE66B14C9CD3}" srcOrd="1" destOrd="0" presId="urn:microsoft.com/office/officeart/2018/2/layout/IconVerticalSolidList"/>
    <dgm:cxn modelId="{D98C621C-AD71-4C67-A1A5-D3E683892AD7}" type="presParOf" srcId="{4E97E14C-1ECE-4E9F-875B-B513CA12F9BA}" destId="{F34D8FD1-87ED-4CF2-898E-F495D4A7B1BB}" srcOrd="2" destOrd="0" presId="urn:microsoft.com/office/officeart/2018/2/layout/IconVerticalSolidList"/>
    <dgm:cxn modelId="{FD424CB4-39E2-401D-AB57-0B697A9B0D2E}" type="presParOf" srcId="{4E97E14C-1ECE-4E9F-875B-B513CA12F9BA}" destId="{A7B8BBE7-5143-423F-B15A-5468EB88CB3B}" srcOrd="3" destOrd="0" presId="urn:microsoft.com/office/officeart/2018/2/layout/IconVerticalSolidList"/>
    <dgm:cxn modelId="{212B2C78-2167-4DAC-AAC0-4F12796DA40E}" type="presParOf" srcId="{DBDDB555-AB9E-4736-8624-98B540CD6C62}" destId="{C74D29A7-08BE-436F-A655-037808EE85A4}" srcOrd="3" destOrd="0" presId="urn:microsoft.com/office/officeart/2018/2/layout/IconVerticalSolidList"/>
    <dgm:cxn modelId="{CAD2D30B-7597-4746-8F47-1DD1CEE82817}" type="presParOf" srcId="{DBDDB555-AB9E-4736-8624-98B540CD6C62}" destId="{0D6A9A7B-95F1-4156-99F5-63AD55633D9C}" srcOrd="4" destOrd="0" presId="urn:microsoft.com/office/officeart/2018/2/layout/IconVerticalSolidList"/>
    <dgm:cxn modelId="{72A6093A-3B99-493A-9F81-52C9131F9F60}" type="presParOf" srcId="{0D6A9A7B-95F1-4156-99F5-63AD55633D9C}" destId="{56DEAEE2-F930-4884-BA83-E643BA3F066A}" srcOrd="0" destOrd="0" presId="urn:microsoft.com/office/officeart/2018/2/layout/IconVerticalSolidList"/>
    <dgm:cxn modelId="{568AAE1E-30BC-414D-913C-DC205ECF04C1}" type="presParOf" srcId="{0D6A9A7B-95F1-4156-99F5-63AD55633D9C}" destId="{9671C5B2-4E1C-4C74-9A4D-CBBC2CD9F31C}" srcOrd="1" destOrd="0" presId="urn:microsoft.com/office/officeart/2018/2/layout/IconVerticalSolidList"/>
    <dgm:cxn modelId="{3A7F7373-7281-4D11-AC17-53B7566F8B6F}" type="presParOf" srcId="{0D6A9A7B-95F1-4156-99F5-63AD55633D9C}" destId="{C526000E-4E72-442E-932A-B26AFD9319E2}" srcOrd="2" destOrd="0" presId="urn:microsoft.com/office/officeart/2018/2/layout/IconVerticalSolidList"/>
    <dgm:cxn modelId="{81F34286-CA4F-4B82-8B68-4E3BAE1F8969}" type="presParOf" srcId="{0D6A9A7B-95F1-4156-99F5-63AD55633D9C}" destId="{A24D9DA2-0457-4C4D-ADFC-4D264BA87DDD}" srcOrd="3" destOrd="0" presId="urn:microsoft.com/office/officeart/2018/2/layout/IconVerticalSolidList"/>
    <dgm:cxn modelId="{65862955-89C5-43D8-B030-08A183E12879}" type="presParOf" srcId="{DBDDB555-AB9E-4736-8624-98B540CD6C62}" destId="{CC98B70F-9385-468F-8646-37701F1AE92E}" srcOrd="5" destOrd="0" presId="urn:microsoft.com/office/officeart/2018/2/layout/IconVerticalSolidList"/>
    <dgm:cxn modelId="{E44E79F1-2A5E-4CB3-AA90-A8E70D234A46}" type="presParOf" srcId="{DBDDB555-AB9E-4736-8624-98B540CD6C62}" destId="{797925D6-EEA7-4052-A60A-90EFE827051A}" srcOrd="6" destOrd="0" presId="urn:microsoft.com/office/officeart/2018/2/layout/IconVerticalSolidList"/>
    <dgm:cxn modelId="{FE57FABE-16D1-4ACA-97CC-710B942B778B}" type="presParOf" srcId="{797925D6-EEA7-4052-A60A-90EFE827051A}" destId="{BCFA7375-5900-412C-943E-6973CD87A6EB}" srcOrd="0" destOrd="0" presId="urn:microsoft.com/office/officeart/2018/2/layout/IconVerticalSolidList"/>
    <dgm:cxn modelId="{AC7D5170-4F55-4C5B-A295-D9032AA333F6}" type="presParOf" srcId="{797925D6-EEA7-4052-A60A-90EFE827051A}" destId="{E59E0F56-866C-43EC-9D8D-57E2E0EB85B4}" srcOrd="1" destOrd="0" presId="urn:microsoft.com/office/officeart/2018/2/layout/IconVerticalSolidList"/>
    <dgm:cxn modelId="{6423F4E2-BAE7-4A85-80AC-BAE50421B751}" type="presParOf" srcId="{797925D6-EEA7-4052-A60A-90EFE827051A}" destId="{408B5C3A-9A7A-445F-B1FF-1546B14DE323}" srcOrd="2" destOrd="0" presId="urn:microsoft.com/office/officeart/2018/2/layout/IconVerticalSolidList"/>
    <dgm:cxn modelId="{8A301528-D7B6-46EB-B9C5-0397C64E1DF9}" type="presParOf" srcId="{797925D6-EEA7-4052-A60A-90EFE827051A}" destId="{141B02EB-8835-4E48-B7B4-9EF8D1F8CD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5F2D4-BB2C-43E2-8E61-C673BB8E2B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EA7EAA-6C9C-4820-A3CE-2C78C99CF7C3}">
      <dgm:prSet/>
      <dgm:spPr/>
      <dgm:t>
        <a:bodyPr/>
        <a:lstStyle/>
        <a:p>
          <a:r>
            <a:rPr lang="en-US" dirty="0"/>
            <a:t>In the US we use two units of temperature: Celsius and Fahrenheit (usual)</a:t>
          </a:r>
        </a:p>
      </dgm:t>
    </dgm:pt>
    <dgm:pt modelId="{3F532289-43F0-4D33-AEA4-561EFA220FF2}" type="parTrans" cxnId="{813134E2-F7B5-42B0-A208-64320F72D15B}">
      <dgm:prSet/>
      <dgm:spPr/>
      <dgm:t>
        <a:bodyPr/>
        <a:lstStyle/>
        <a:p>
          <a:endParaRPr lang="en-US"/>
        </a:p>
      </dgm:t>
    </dgm:pt>
    <dgm:pt modelId="{95215F20-B061-49B0-B126-28A3E7834955}" type="sibTrans" cxnId="{813134E2-F7B5-42B0-A208-64320F72D15B}">
      <dgm:prSet/>
      <dgm:spPr/>
      <dgm:t>
        <a:bodyPr/>
        <a:lstStyle/>
        <a:p>
          <a:endParaRPr lang="en-US"/>
        </a:p>
      </dgm:t>
    </dgm:pt>
    <dgm:pt modelId="{9EE5CF87-6964-403E-B0A4-4E27CE7D05CE}">
      <dgm:prSet/>
      <dgm:spPr/>
      <dgm:t>
        <a:bodyPr/>
        <a:lstStyle/>
        <a:p>
          <a:r>
            <a:rPr lang="en-US"/>
            <a:t>Imagine your uncle just came from Asia and only knows Celcius</a:t>
          </a:r>
        </a:p>
      </dgm:t>
    </dgm:pt>
    <dgm:pt modelId="{89199659-0585-4F14-B298-08A8429BCB15}" type="parTrans" cxnId="{261B2084-E7CD-4F04-87F6-1A3EF44278BE}">
      <dgm:prSet/>
      <dgm:spPr/>
      <dgm:t>
        <a:bodyPr/>
        <a:lstStyle/>
        <a:p>
          <a:endParaRPr lang="en-US"/>
        </a:p>
      </dgm:t>
    </dgm:pt>
    <dgm:pt modelId="{61FA50DF-4EE9-4D95-9AC3-038A678DA761}" type="sibTrans" cxnId="{261B2084-E7CD-4F04-87F6-1A3EF44278BE}">
      <dgm:prSet/>
      <dgm:spPr/>
      <dgm:t>
        <a:bodyPr/>
        <a:lstStyle/>
        <a:p>
          <a:endParaRPr lang="en-US"/>
        </a:p>
      </dgm:t>
    </dgm:pt>
    <dgm:pt modelId="{2DB0D602-26E6-41C6-A697-76C0629A2810}">
      <dgm:prSet/>
      <dgm:spPr/>
      <dgm:t>
        <a:bodyPr/>
        <a:lstStyle/>
        <a:p>
          <a:r>
            <a:rPr lang="en-US"/>
            <a:t>We need to make a converter for him so that he can understand how hot is it outside.</a:t>
          </a:r>
        </a:p>
      </dgm:t>
    </dgm:pt>
    <dgm:pt modelId="{C93684CD-01E1-4D6B-BB81-4D173C6E40EF}" type="parTrans" cxnId="{F5FF8A6C-1983-4CFF-A4B7-B92DF186F7AF}">
      <dgm:prSet/>
      <dgm:spPr/>
      <dgm:t>
        <a:bodyPr/>
        <a:lstStyle/>
        <a:p>
          <a:endParaRPr lang="en-US"/>
        </a:p>
      </dgm:t>
    </dgm:pt>
    <dgm:pt modelId="{C2DCF4C1-5C15-43E5-83C7-1E8B62E40D44}" type="sibTrans" cxnId="{F5FF8A6C-1983-4CFF-A4B7-B92DF186F7AF}">
      <dgm:prSet/>
      <dgm:spPr/>
      <dgm:t>
        <a:bodyPr/>
        <a:lstStyle/>
        <a:p>
          <a:endParaRPr lang="en-US"/>
        </a:p>
      </dgm:t>
    </dgm:pt>
    <dgm:pt modelId="{47DD9083-779B-4EEB-A548-9AFBD801C426}">
      <dgm:prSet/>
      <dgm:spPr/>
      <dgm:t>
        <a:bodyPr/>
        <a:lstStyle/>
        <a:p>
          <a:r>
            <a:rPr lang="en-US"/>
            <a:t>32 F = 0 C (freezing temperature of water)</a:t>
          </a:r>
        </a:p>
      </dgm:t>
    </dgm:pt>
    <dgm:pt modelId="{736FF913-8EBB-444C-91B8-CA6234C53A6B}" type="parTrans" cxnId="{43E76CDA-2E3F-437A-8C3A-CC3203704037}">
      <dgm:prSet/>
      <dgm:spPr/>
      <dgm:t>
        <a:bodyPr/>
        <a:lstStyle/>
        <a:p>
          <a:endParaRPr lang="en-US"/>
        </a:p>
      </dgm:t>
    </dgm:pt>
    <dgm:pt modelId="{603A0A4C-5D78-4787-8D2F-07229052E3D2}" type="sibTrans" cxnId="{43E76CDA-2E3F-437A-8C3A-CC3203704037}">
      <dgm:prSet/>
      <dgm:spPr/>
      <dgm:t>
        <a:bodyPr/>
        <a:lstStyle/>
        <a:p>
          <a:endParaRPr lang="en-US"/>
        </a:p>
      </dgm:t>
    </dgm:pt>
    <dgm:pt modelId="{0BE31FAA-F987-4371-824E-EF7B74336957}">
      <dgm:prSet/>
      <dgm:spPr/>
      <dgm:t>
        <a:bodyPr/>
        <a:lstStyle/>
        <a:p>
          <a:r>
            <a:rPr lang="en-US"/>
            <a:t>98.6 F = 37 C (normal body temperature)</a:t>
          </a:r>
        </a:p>
      </dgm:t>
    </dgm:pt>
    <dgm:pt modelId="{6E2A15AB-10BD-4B36-B2B8-43CC37388054}" type="parTrans" cxnId="{A93CC513-7718-4FAF-91CD-9A3EFC77861B}">
      <dgm:prSet/>
      <dgm:spPr/>
      <dgm:t>
        <a:bodyPr/>
        <a:lstStyle/>
        <a:p>
          <a:endParaRPr lang="en-US"/>
        </a:p>
      </dgm:t>
    </dgm:pt>
    <dgm:pt modelId="{C8AB19B4-9538-47DD-88A6-A04E1827CF4B}" type="sibTrans" cxnId="{A93CC513-7718-4FAF-91CD-9A3EFC77861B}">
      <dgm:prSet/>
      <dgm:spPr/>
      <dgm:t>
        <a:bodyPr/>
        <a:lstStyle/>
        <a:p>
          <a:endParaRPr lang="en-US"/>
        </a:p>
      </dgm:t>
    </dgm:pt>
    <dgm:pt modelId="{AB46010C-0F57-411C-902A-5DD75698ACA8}">
      <dgm:prSet/>
      <dgm:spPr/>
      <dgm:t>
        <a:bodyPr/>
        <a:lstStyle/>
        <a:p>
          <a:r>
            <a:rPr lang="en-US" dirty="0"/>
            <a:t>Celsius = (Fahrenheit-32) * 5 / 9</a:t>
          </a:r>
        </a:p>
      </dgm:t>
    </dgm:pt>
    <dgm:pt modelId="{941A09D2-18EF-49C4-AE16-A9AE9BB5BAB4}" type="parTrans" cxnId="{230E5DE1-302E-4F3C-B2E2-E9880A05ED6C}">
      <dgm:prSet/>
      <dgm:spPr/>
      <dgm:t>
        <a:bodyPr/>
        <a:lstStyle/>
        <a:p>
          <a:endParaRPr lang="en-US"/>
        </a:p>
      </dgm:t>
    </dgm:pt>
    <dgm:pt modelId="{11B1BC0F-2DA4-499C-AFFF-956A9E9910CA}" type="sibTrans" cxnId="{230E5DE1-302E-4F3C-B2E2-E9880A05ED6C}">
      <dgm:prSet/>
      <dgm:spPr/>
      <dgm:t>
        <a:bodyPr/>
        <a:lstStyle/>
        <a:p>
          <a:endParaRPr lang="en-US"/>
        </a:p>
      </dgm:t>
    </dgm:pt>
    <dgm:pt modelId="{A2AC3F4D-7C76-F64C-93AA-A79970045160}" type="pres">
      <dgm:prSet presAssocID="{0365F2D4-BB2C-43E2-8E61-C673BB8E2B2B}" presName="linear" presStyleCnt="0">
        <dgm:presLayoutVars>
          <dgm:animLvl val="lvl"/>
          <dgm:resizeHandles val="exact"/>
        </dgm:presLayoutVars>
      </dgm:prSet>
      <dgm:spPr/>
    </dgm:pt>
    <dgm:pt modelId="{2B3ED82A-BBE4-464F-9F83-62B1AD90A037}" type="pres">
      <dgm:prSet presAssocID="{E5EA7EAA-6C9C-4820-A3CE-2C78C99CF7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C71D87A-29D0-ED4F-B6BD-389ACA5049FC}" type="pres">
      <dgm:prSet presAssocID="{95215F20-B061-49B0-B126-28A3E7834955}" presName="spacer" presStyleCnt="0"/>
      <dgm:spPr/>
    </dgm:pt>
    <dgm:pt modelId="{42F78E7C-ABE8-E34E-A8A3-850A497836FD}" type="pres">
      <dgm:prSet presAssocID="{9EE5CF87-6964-403E-B0A4-4E27CE7D05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1D48F81-C6F8-B048-9C35-E62CC3364657}" type="pres">
      <dgm:prSet presAssocID="{61FA50DF-4EE9-4D95-9AC3-038A678DA761}" presName="spacer" presStyleCnt="0"/>
      <dgm:spPr/>
    </dgm:pt>
    <dgm:pt modelId="{4A901613-4BCC-3843-9C80-6464ECD749E2}" type="pres">
      <dgm:prSet presAssocID="{2DB0D602-26E6-41C6-A697-76C0629A28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7D58DE-34EA-CF4C-8F9B-0415BE958E1C}" type="pres">
      <dgm:prSet presAssocID="{C2DCF4C1-5C15-43E5-83C7-1E8B62E40D44}" presName="spacer" presStyleCnt="0"/>
      <dgm:spPr/>
    </dgm:pt>
    <dgm:pt modelId="{D396C9DB-F536-5A42-818D-FDB9D5CF10E2}" type="pres">
      <dgm:prSet presAssocID="{47DD9083-779B-4EEB-A548-9AFBD801C4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D19EFB1-D583-F042-930E-C8CF02493E81}" type="pres">
      <dgm:prSet presAssocID="{603A0A4C-5D78-4787-8D2F-07229052E3D2}" presName="spacer" presStyleCnt="0"/>
      <dgm:spPr/>
    </dgm:pt>
    <dgm:pt modelId="{220686A8-8DBD-4F47-9A23-E9551D74D1D9}" type="pres">
      <dgm:prSet presAssocID="{0BE31FAA-F987-4371-824E-EF7B7433695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10ED4E-2122-904C-8B88-40D900FCA6D7}" type="pres">
      <dgm:prSet presAssocID="{C8AB19B4-9538-47DD-88A6-A04E1827CF4B}" presName="spacer" presStyleCnt="0"/>
      <dgm:spPr/>
    </dgm:pt>
    <dgm:pt modelId="{9011C3E6-8AEB-F643-ACEB-03D427F5FFB1}" type="pres">
      <dgm:prSet presAssocID="{AB46010C-0F57-411C-902A-5DD75698ACA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BCFB209-B270-5A4D-A396-F7899B4CA5CC}" type="presOf" srcId="{0365F2D4-BB2C-43E2-8E61-C673BB8E2B2B}" destId="{A2AC3F4D-7C76-F64C-93AA-A79970045160}" srcOrd="0" destOrd="0" presId="urn:microsoft.com/office/officeart/2005/8/layout/vList2"/>
    <dgm:cxn modelId="{468FEE0A-CD0D-3B42-A15F-BC35919A6E64}" type="presOf" srcId="{E5EA7EAA-6C9C-4820-A3CE-2C78C99CF7C3}" destId="{2B3ED82A-BBE4-464F-9F83-62B1AD90A037}" srcOrd="0" destOrd="0" presId="urn:microsoft.com/office/officeart/2005/8/layout/vList2"/>
    <dgm:cxn modelId="{A93CC513-7718-4FAF-91CD-9A3EFC77861B}" srcId="{0365F2D4-BB2C-43E2-8E61-C673BB8E2B2B}" destId="{0BE31FAA-F987-4371-824E-EF7B74336957}" srcOrd="4" destOrd="0" parTransId="{6E2A15AB-10BD-4B36-B2B8-43CC37388054}" sibTransId="{C8AB19B4-9538-47DD-88A6-A04E1827CF4B}"/>
    <dgm:cxn modelId="{D25F8533-2391-AE4E-8419-82AB483A66F4}" type="presOf" srcId="{AB46010C-0F57-411C-902A-5DD75698ACA8}" destId="{9011C3E6-8AEB-F643-ACEB-03D427F5FFB1}" srcOrd="0" destOrd="0" presId="urn:microsoft.com/office/officeart/2005/8/layout/vList2"/>
    <dgm:cxn modelId="{3E504634-C6F4-7441-8A18-BFC1D3A89BAB}" type="presOf" srcId="{0BE31FAA-F987-4371-824E-EF7B74336957}" destId="{220686A8-8DBD-4F47-9A23-E9551D74D1D9}" srcOrd="0" destOrd="0" presId="urn:microsoft.com/office/officeart/2005/8/layout/vList2"/>
    <dgm:cxn modelId="{B6C3204C-6865-A54B-A952-17376A4EB0F2}" type="presOf" srcId="{2DB0D602-26E6-41C6-A697-76C0629A2810}" destId="{4A901613-4BCC-3843-9C80-6464ECD749E2}" srcOrd="0" destOrd="0" presId="urn:microsoft.com/office/officeart/2005/8/layout/vList2"/>
    <dgm:cxn modelId="{F5FF8A6C-1983-4CFF-A4B7-B92DF186F7AF}" srcId="{0365F2D4-BB2C-43E2-8E61-C673BB8E2B2B}" destId="{2DB0D602-26E6-41C6-A697-76C0629A2810}" srcOrd="2" destOrd="0" parTransId="{C93684CD-01E1-4D6B-BB81-4D173C6E40EF}" sibTransId="{C2DCF4C1-5C15-43E5-83C7-1E8B62E40D44}"/>
    <dgm:cxn modelId="{261B2084-E7CD-4F04-87F6-1A3EF44278BE}" srcId="{0365F2D4-BB2C-43E2-8E61-C673BB8E2B2B}" destId="{9EE5CF87-6964-403E-B0A4-4E27CE7D05CE}" srcOrd="1" destOrd="0" parTransId="{89199659-0585-4F14-B298-08A8429BCB15}" sibTransId="{61FA50DF-4EE9-4D95-9AC3-038A678DA761}"/>
    <dgm:cxn modelId="{6C4EE1B2-1104-884E-9F9E-53BF7CFF9B5A}" type="presOf" srcId="{47DD9083-779B-4EEB-A548-9AFBD801C426}" destId="{D396C9DB-F536-5A42-818D-FDB9D5CF10E2}" srcOrd="0" destOrd="0" presId="urn:microsoft.com/office/officeart/2005/8/layout/vList2"/>
    <dgm:cxn modelId="{ED7B47C1-A610-6247-A1D9-53F9C2826574}" type="presOf" srcId="{9EE5CF87-6964-403E-B0A4-4E27CE7D05CE}" destId="{42F78E7C-ABE8-E34E-A8A3-850A497836FD}" srcOrd="0" destOrd="0" presId="urn:microsoft.com/office/officeart/2005/8/layout/vList2"/>
    <dgm:cxn modelId="{43E76CDA-2E3F-437A-8C3A-CC3203704037}" srcId="{0365F2D4-BB2C-43E2-8E61-C673BB8E2B2B}" destId="{47DD9083-779B-4EEB-A548-9AFBD801C426}" srcOrd="3" destOrd="0" parTransId="{736FF913-8EBB-444C-91B8-CA6234C53A6B}" sibTransId="{603A0A4C-5D78-4787-8D2F-07229052E3D2}"/>
    <dgm:cxn modelId="{230E5DE1-302E-4F3C-B2E2-E9880A05ED6C}" srcId="{0365F2D4-BB2C-43E2-8E61-C673BB8E2B2B}" destId="{AB46010C-0F57-411C-902A-5DD75698ACA8}" srcOrd="5" destOrd="0" parTransId="{941A09D2-18EF-49C4-AE16-A9AE9BB5BAB4}" sibTransId="{11B1BC0F-2DA4-499C-AFFF-956A9E9910CA}"/>
    <dgm:cxn modelId="{813134E2-F7B5-42B0-A208-64320F72D15B}" srcId="{0365F2D4-BB2C-43E2-8E61-C673BB8E2B2B}" destId="{E5EA7EAA-6C9C-4820-A3CE-2C78C99CF7C3}" srcOrd="0" destOrd="0" parTransId="{3F532289-43F0-4D33-AEA4-561EFA220FF2}" sibTransId="{95215F20-B061-49B0-B126-28A3E7834955}"/>
    <dgm:cxn modelId="{34C9E98F-E02C-2649-8453-23EEADE39825}" type="presParOf" srcId="{A2AC3F4D-7C76-F64C-93AA-A79970045160}" destId="{2B3ED82A-BBE4-464F-9F83-62B1AD90A037}" srcOrd="0" destOrd="0" presId="urn:microsoft.com/office/officeart/2005/8/layout/vList2"/>
    <dgm:cxn modelId="{70EE7EE1-2C27-A847-808A-6B1FC2F7B378}" type="presParOf" srcId="{A2AC3F4D-7C76-F64C-93AA-A79970045160}" destId="{7C71D87A-29D0-ED4F-B6BD-389ACA5049FC}" srcOrd="1" destOrd="0" presId="urn:microsoft.com/office/officeart/2005/8/layout/vList2"/>
    <dgm:cxn modelId="{64A5566B-E18A-E545-A280-A3E37DD7597C}" type="presParOf" srcId="{A2AC3F4D-7C76-F64C-93AA-A79970045160}" destId="{42F78E7C-ABE8-E34E-A8A3-850A497836FD}" srcOrd="2" destOrd="0" presId="urn:microsoft.com/office/officeart/2005/8/layout/vList2"/>
    <dgm:cxn modelId="{04408AC0-663E-BA44-B7BF-37B90589775D}" type="presParOf" srcId="{A2AC3F4D-7C76-F64C-93AA-A79970045160}" destId="{D1D48F81-C6F8-B048-9C35-E62CC3364657}" srcOrd="3" destOrd="0" presId="urn:microsoft.com/office/officeart/2005/8/layout/vList2"/>
    <dgm:cxn modelId="{74D5C5E1-55F4-DA46-BB71-47B7BA05F5E7}" type="presParOf" srcId="{A2AC3F4D-7C76-F64C-93AA-A79970045160}" destId="{4A901613-4BCC-3843-9C80-6464ECD749E2}" srcOrd="4" destOrd="0" presId="urn:microsoft.com/office/officeart/2005/8/layout/vList2"/>
    <dgm:cxn modelId="{3F1518CB-8847-3D40-ADAF-44EC66808D84}" type="presParOf" srcId="{A2AC3F4D-7C76-F64C-93AA-A79970045160}" destId="{F57D58DE-34EA-CF4C-8F9B-0415BE958E1C}" srcOrd="5" destOrd="0" presId="urn:microsoft.com/office/officeart/2005/8/layout/vList2"/>
    <dgm:cxn modelId="{C5086AA5-3A40-0547-9619-618A673C033F}" type="presParOf" srcId="{A2AC3F4D-7C76-F64C-93AA-A79970045160}" destId="{D396C9DB-F536-5A42-818D-FDB9D5CF10E2}" srcOrd="6" destOrd="0" presId="urn:microsoft.com/office/officeart/2005/8/layout/vList2"/>
    <dgm:cxn modelId="{1DC08686-BF01-804A-9C3A-463AA703605D}" type="presParOf" srcId="{A2AC3F4D-7C76-F64C-93AA-A79970045160}" destId="{CD19EFB1-D583-F042-930E-C8CF02493E81}" srcOrd="7" destOrd="0" presId="urn:microsoft.com/office/officeart/2005/8/layout/vList2"/>
    <dgm:cxn modelId="{A6B19274-A8E4-A64F-9892-87FE57D2284A}" type="presParOf" srcId="{A2AC3F4D-7C76-F64C-93AA-A79970045160}" destId="{220686A8-8DBD-4F47-9A23-E9551D74D1D9}" srcOrd="8" destOrd="0" presId="urn:microsoft.com/office/officeart/2005/8/layout/vList2"/>
    <dgm:cxn modelId="{9387BB78-A3B1-FE42-8114-C081649C3467}" type="presParOf" srcId="{A2AC3F4D-7C76-F64C-93AA-A79970045160}" destId="{8110ED4E-2122-904C-8B88-40D900FCA6D7}" srcOrd="9" destOrd="0" presId="urn:microsoft.com/office/officeart/2005/8/layout/vList2"/>
    <dgm:cxn modelId="{268CCD1D-E372-7E45-9A9E-803EE3A0E816}" type="presParOf" srcId="{A2AC3F4D-7C76-F64C-93AA-A79970045160}" destId="{9011C3E6-8AEB-F643-ACEB-03D427F5FFB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86D4D-C1F2-4F46-848E-883840DD99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086D97-0F2D-46E5-A071-7181171D59FF}">
      <dgm:prSet/>
      <dgm:spPr/>
      <dgm:t>
        <a:bodyPr/>
        <a:lstStyle/>
        <a:p>
          <a:r>
            <a:rPr lang="en-US" b="0" i="0"/>
            <a:t>Now imagine you go to Europe and they have their temperature in Celsius, but you are used to Fahrenheit</a:t>
          </a:r>
          <a:endParaRPr lang="en-US"/>
        </a:p>
      </dgm:t>
    </dgm:pt>
    <dgm:pt modelId="{B8A6861C-BF00-4160-AD2A-6EF1C3BB31D4}" type="parTrans" cxnId="{E66CD306-9D51-47CE-8A4A-5DF9DF185A43}">
      <dgm:prSet/>
      <dgm:spPr/>
      <dgm:t>
        <a:bodyPr/>
        <a:lstStyle/>
        <a:p>
          <a:endParaRPr lang="en-US"/>
        </a:p>
      </dgm:t>
    </dgm:pt>
    <dgm:pt modelId="{C95379F1-2666-46F6-9746-9F3F1BEAF1CC}" type="sibTrans" cxnId="{E66CD306-9D51-47CE-8A4A-5DF9DF185A43}">
      <dgm:prSet/>
      <dgm:spPr/>
      <dgm:t>
        <a:bodyPr/>
        <a:lstStyle/>
        <a:p>
          <a:endParaRPr lang="en-US"/>
        </a:p>
      </dgm:t>
    </dgm:pt>
    <dgm:pt modelId="{75071872-16BB-45E3-96F3-5480DA5BC971}">
      <dgm:prSet/>
      <dgm:spPr/>
      <dgm:t>
        <a:bodyPr/>
        <a:lstStyle/>
        <a:p>
          <a:r>
            <a:rPr lang="en-US" b="0" i="0"/>
            <a:t>Let’s make a converter for yourself so that you can convert from Celsius to Fahrenheit.</a:t>
          </a:r>
          <a:endParaRPr lang="en-US"/>
        </a:p>
      </dgm:t>
    </dgm:pt>
    <dgm:pt modelId="{FFA13D2D-9FAF-4A46-AEB1-EF7663A3F823}" type="parTrans" cxnId="{CC6F017F-6E9D-48A3-AB72-6E6B036FF9E0}">
      <dgm:prSet/>
      <dgm:spPr/>
      <dgm:t>
        <a:bodyPr/>
        <a:lstStyle/>
        <a:p>
          <a:endParaRPr lang="en-US"/>
        </a:p>
      </dgm:t>
    </dgm:pt>
    <dgm:pt modelId="{99196373-9263-4688-A69B-8B1019B1661F}" type="sibTrans" cxnId="{CC6F017F-6E9D-48A3-AB72-6E6B036FF9E0}">
      <dgm:prSet/>
      <dgm:spPr/>
      <dgm:t>
        <a:bodyPr/>
        <a:lstStyle/>
        <a:p>
          <a:endParaRPr lang="en-US"/>
        </a:p>
      </dgm:t>
    </dgm:pt>
    <dgm:pt modelId="{9B4A4C18-6C2C-4D2F-BF0B-B0072BB4E65E}">
      <dgm:prSet/>
      <dgm:spPr/>
      <dgm:t>
        <a:bodyPr/>
        <a:lstStyle/>
        <a:p>
          <a:r>
            <a:rPr lang="en-US" b="0" i="0" dirty="0"/>
            <a:t>Fahrenheit = (Celsius * 9 / 5) +32</a:t>
          </a:r>
          <a:endParaRPr lang="en-US" dirty="0"/>
        </a:p>
      </dgm:t>
    </dgm:pt>
    <dgm:pt modelId="{8A1B817C-4C87-493D-8D40-2A17DD3B26CF}" type="parTrans" cxnId="{F1E7C9B2-E896-4EA8-85D7-F5CC75E97E28}">
      <dgm:prSet/>
      <dgm:spPr/>
      <dgm:t>
        <a:bodyPr/>
        <a:lstStyle/>
        <a:p>
          <a:endParaRPr lang="en-US"/>
        </a:p>
      </dgm:t>
    </dgm:pt>
    <dgm:pt modelId="{7A9CACD2-BAA7-4668-A7DE-D042AC3242DE}" type="sibTrans" cxnId="{F1E7C9B2-E896-4EA8-85D7-F5CC75E97E28}">
      <dgm:prSet/>
      <dgm:spPr/>
      <dgm:t>
        <a:bodyPr/>
        <a:lstStyle/>
        <a:p>
          <a:endParaRPr lang="en-US"/>
        </a:p>
      </dgm:t>
    </dgm:pt>
    <dgm:pt modelId="{A5E61287-DE6C-4A92-B66E-3915421B13A6}">
      <dgm:prSet/>
      <dgm:spPr/>
      <dgm:t>
        <a:bodyPr/>
        <a:lstStyle/>
        <a:p>
          <a:r>
            <a:rPr lang="en-US" b="0" i="0"/>
            <a:t>Do it by yourself</a:t>
          </a:r>
          <a:endParaRPr lang="en-US"/>
        </a:p>
      </dgm:t>
    </dgm:pt>
    <dgm:pt modelId="{3AAB42C8-00FC-4074-878E-FD07FF5892BE}" type="parTrans" cxnId="{A5B36129-3E13-4817-8B29-5A1BE45EE086}">
      <dgm:prSet/>
      <dgm:spPr/>
      <dgm:t>
        <a:bodyPr/>
        <a:lstStyle/>
        <a:p>
          <a:endParaRPr lang="en-US"/>
        </a:p>
      </dgm:t>
    </dgm:pt>
    <dgm:pt modelId="{EF21EFE9-7C53-4157-82BD-9FE3663B338A}" type="sibTrans" cxnId="{A5B36129-3E13-4817-8B29-5A1BE45EE086}">
      <dgm:prSet/>
      <dgm:spPr/>
      <dgm:t>
        <a:bodyPr/>
        <a:lstStyle/>
        <a:p>
          <a:endParaRPr lang="en-US"/>
        </a:p>
      </dgm:t>
    </dgm:pt>
    <dgm:pt modelId="{996BF9BB-977B-E24A-B1E8-079A501CFFA2}" type="pres">
      <dgm:prSet presAssocID="{72A86D4D-C1F2-4F46-848E-883840DD9906}" presName="linear" presStyleCnt="0">
        <dgm:presLayoutVars>
          <dgm:animLvl val="lvl"/>
          <dgm:resizeHandles val="exact"/>
        </dgm:presLayoutVars>
      </dgm:prSet>
      <dgm:spPr/>
    </dgm:pt>
    <dgm:pt modelId="{B53B5392-1D09-1F40-9E43-935DF416753C}" type="pres">
      <dgm:prSet presAssocID="{BC086D97-0F2D-46E5-A071-7181171D59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BEEDB6-42B6-194C-BE18-2C08D94E2BC4}" type="pres">
      <dgm:prSet presAssocID="{C95379F1-2666-46F6-9746-9F3F1BEAF1CC}" presName="spacer" presStyleCnt="0"/>
      <dgm:spPr/>
    </dgm:pt>
    <dgm:pt modelId="{DDCE82C4-9B1C-3444-99C9-AE3B7171A0F4}" type="pres">
      <dgm:prSet presAssocID="{75071872-16BB-45E3-96F3-5480DA5BC9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9540F6-C099-C445-AFCE-8DAF3AF8C6A7}" type="pres">
      <dgm:prSet presAssocID="{99196373-9263-4688-A69B-8B1019B1661F}" presName="spacer" presStyleCnt="0"/>
      <dgm:spPr/>
    </dgm:pt>
    <dgm:pt modelId="{D60F7AE0-FA0B-5543-B81C-1C345B0FEEF8}" type="pres">
      <dgm:prSet presAssocID="{9B4A4C18-6C2C-4D2F-BF0B-B0072BB4E6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4F815A-F433-D64F-9EA6-A48B901ADD97}" type="pres">
      <dgm:prSet presAssocID="{7A9CACD2-BAA7-4668-A7DE-D042AC3242DE}" presName="spacer" presStyleCnt="0"/>
      <dgm:spPr/>
    </dgm:pt>
    <dgm:pt modelId="{C6ADF919-F078-574E-B16A-112EA275914A}" type="pres">
      <dgm:prSet presAssocID="{A5E61287-DE6C-4A92-B66E-3915421B13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6CD306-9D51-47CE-8A4A-5DF9DF185A43}" srcId="{72A86D4D-C1F2-4F46-848E-883840DD9906}" destId="{BC086D97-0F2D-46E5-A071-7181171D59FF}" srcOrd="0" destOrd="0" parTransId="{B8A6861C-BF00-4160-AD2A-6EF1C3BB31D4}" sibTransId="{C95379F1-2666-46F6-9746-9F3F1BEAF1CC}"/>
    <dgm:cxn modelId="{6DA36219-E2BD-1B4A-BFBF-0AB1B28B8C2D}" type="presOf" srcId="{72A86D4D-C1F2-4F46-848E-883840DD9906}" destId="{996BF9BB-977B-E24A-B1E8-079A501CFFA2}" srcOrd="0" destOrd="0" presId="urn:microsoft.com/office/officeart/2005/8/layout/vList2"/>
    <dgm:cxn modelId="{A5B36129-3E13-4817-8B29-5A1BE45EE086}" srcId="{72A86D4D-C1F2-4F46-848E-883840DD9906}" destId="{A5E61287-DE6C-4A92-B66E-3915421B13A6}" srcOrd="3" destOrd="0" parTransId="{3AAB42C8-00FC-4074-878E-FD07FF5892BE}" sibTransId="{EF21EFE9-7C53-4157-82BD-9FE3663B338A}"/>
    <dgm:cxn modelId="{F086A343-48D4-C342-A96D-DD6E67B56980}" type="presOf" srcId="{BC086D97-0F2D-46E5-A071-7181171D59FF}" destId="{B53B5392-1D09-1F40-9E43-935DF416753C}" srcOrd="0" destOrd="0" presId="urn:microsoft.com/office/officeart/2005/8/layout/vList2"/>
    <dgm:cxn modelId="{8ACF5078-70BF-FA4A-8D91-D35789ACAE86}" type="presOf" srcId="{75071872-16BB-45E3-96F3-5480DA5BC971}" destId="{DDCE82C4-9B1C-3444-99C9-AE3B7171A0F4}" srcOrd="0" destOrd="0" presId="urn:microsoft.com/office/officeart/2005/8/layout/vList2"/>
    <dgm:cxn modelId="{CC6F017F-6E9D-48A3-AB72-6E6B036FF9E0}" srcId="{72A86D4D-C1F2-4F46-848E-883840DD9906}" destId="{75071872-16BB-45E3-96F3-5480DA5BC971}" srcOrd="1" destOrd="0" parTransId="{FFA13D2D-9FAF-4A46-AEB1-EF7663A3F823}" sibTransId="{99196373-9263-4688-A69B-8B1019B1661F}"/>
    <dgm:cxn modelId="{F1E7C9B2-E896-4EA8-85D7-F5CC75E97E28}" srcId="{72A86D4D-C1F2-4F46-848E-883840DD9906}" destId="{9B4A4C18-6C2C-4D2F-BF0B-B0072BB4E65E}" srcOrd="2" destOrd="0" parTransId="{8A1B817C-4C87-493D-8D40-2A17DD3B26CF}" sibTransId="{7A9CACD2-BAA7-4668-A7DE-D042AC3242DE}"/>
    <dgm:cxn modelId="{AE91F8B6-2197-3A46-B184-0B12BC9D7765}" type="presOf" srcId="{9B4A4C18-6C2C-4D2F-BF0B-B0072BB4E65E}" destId="{D60F7AE0-FA0B-5543-B81C-1C345B0FEEF8}" srcOrd="0" destOrd="0" presId="urn:microsoft.com/office/officeart/2005/8/layout/vList2"/>
    <dgm:cxn modelId="{27813FF0-DF21-6743-8BAE-1967A003DB60}" type="presOf" srcId="{A5E61287-DE6C-4A92-B66E-3915421B13A6}" destId="{C6ADF919-F078-574E-B16A-112EA275914A}" srcOrd="0" destOrd="0" presId="urn:microsoft.com/office/officeart/2005/8/layout/vList2"/>
    <dgm:cxn modelId="{EFDFAA54-582F-A346-AF44-935136A753C3}" type="presParOf" srcId="{996BF9BB-977B-E24A-B1E8-079A501CFFA2}" destId="{B53B5392-1D09-1F40-9E43-935DF416753C}" srcOrd="0" destOrd="0" presId="urn:microsoft.com/office/officeart/2005/8/layout/vList2"/>
    <dgm:cxn modelId="{C5644B7F-D17E-2D42-9861-5F5C5CED95DA}" type="presParOf" srcId="{996BF9BB-977B-E24A-B1E8-079A501CFFA2}" destId="{74BEEDB6-42B6-194C-BE18-2C08D94E2BC4}" srcOrd="1" destOrd="0" presId="urn:microsoft.com/office/officeart/2005/8/layout/vList2"/>
    <dgm:cxn modelId="{793EB7AD-00E0-1747-A415-D0AE17E212F3}" type="presParOf" srcId="{996BF9BB-977B-E24A-B1E8-079A501CFFA2}" destId="{DDCE82C4-9B1C-3444-99C9-AE3B7171A0F4}" srcOrd="2" destOrd="0" presId="urn:microsoft.com/office/officeart/2005/8/layout/vList2"/>
    <dgm:cxn modelId="{D9EC429D-B7C5-454A-AB40-963CAC6FC934}" type="presParOf" srcId="{996BF9BB-977B-E24A-B1E8-079A501CFFA2}" destId="{DE9540F6-C099-C445-AFCE-8DAF3AF8C6A7}" srcOrd="3" destOrd="0" presId="urn:microsoft.com/office/officeart/2005/8/layout/vList2"/>
    <dgm:cxn modelId="{FB492AF9-5DAB-DF45-BF6D-EE2BFF46F694}" type="presParOf" srcId="{996BF9BB-977B-E24A-B1E8-079A501CFFA2}" destId="{D60F7AE0-FA0B-5543-B81C-1C345B0FEEF8}" srcOrd="4" destOrd="0" presId="urn:microsoft.com/office/officeart/2005/8/layout/vList2"/>
    <dgm:cxn modelId="{839C3A63-8C37-744D-9CC8-03365D81D1E1}" type="presParOf" srcId="{996BF9BB-977B-E24A-B1E8-079A501CFFA2}" destId="{814F815A-F433-D64F-9EA6-A48B901ADD97}" srcOrd="5" destOrd="0" presId="urn:microsoft.com/office/officeart/2005/8/layout/vList2"/>
    <dgm:cxn modelId="{E6B330C3-6456-1346-AEE5-9F9D19B77678}" type="presParOf" srcId="{996BF9BB-977B-E24A-B1E8-079A501CFFA2}" destId="{C6ADF919-F078-574E-B16A-112EA27591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6ECF6A-874F-4F62-AA31-FD98A7AD0C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93118B-C9F4-4190-818F-A6EC27F566D5}">
      <dgm:prSet/>
      <dgm:spPr/>
      <dgm:t>
        <a:bodyPr/>
        <a:lstStyle/>
        <a:p>
          <a:r>
            <a:rPr lang="en-US" b="0" i="0"/>
            <a:t>Going through all the slides so far (Day 1-5)</a:t>
          </a:r>
          <a:endParaRPr lang="en-US"/>
        </a:p>
      </dgm:t>
    </dgm:pt>
    <dgm:pt modelId="{D04B15BB-4131-4BED-97CB-5B31A46634E9}" type="parTrans" cxnId="{43B5E256-3206-4511-8D0F-30E46BA713C4}">
      <dgm:prSet/>
      <dgm:spPr/>
      <dgm:t>
        <a:bodyPr/>
        <a:lstStyle/>
        <a:p>
          <a:endParaRPr lang="en-US"/>
        </a:p>
      </dgm:t>
    </dgm:pt>
    <dgm:pt modelId="{AFE96E88-0E57-4574-8B61-ECA2F606BCB9}" type="sibTrans" cxnId="{43B5E256-3206-4511-8D0F-30E46BA713C4}">
      <dgm:prSet/>
      <dgm:spPr/>
      <dgm:t>
        <a:bodyPr/>
        <a:lstStyle/>
        <a:p>
          <a:endParaRPr lang="en-US"/>
        </a:p>
      </dgm:t>
    </dgm:pt>
    <dgm:pt modelId="{D2AC43FA-F167-4FC6-8D79-B1FDC23D51B4}">
      <dgm:prSet/>
      <dgm:spPr/>
      <dgm:t>
        <a:bodyPr/>
        <a:lstStyle/>
        <a:p>
          <a:r>
            <a:rPr lang="en-US" b="0" i="0"/>
            <a:t>Review and understand everything</a:t>
          </a:r>
          <a:endParaRPr lang="en-US"/>
        </a:p>
      </dgm:t>
    </dgm:pt>
    <dgm:pt modelId="{AFCF916F-5457-42B4-9769-D53C451D4E40}" type="parTrans" cxnId="{CCD35214-E34D-4BE8-9456-BE2751F8263E}">
      <dgm:prSet/>
      <dgm:spPr/>
      <dgm:t>
        <a:bodyPr/>
        <a:lstStyle/>
        <a:p>
          <a:endParaRPr lang="en-US"/>
        </a:p>
      </dgm:t>
    </dgm:pt>
    <dgm:pt modelId="{AF515560-DE86-4CF0-96E5-4B617CF1F5B3}" type="sibTrans" cxnId="{CCD35214-E34D-4BE8-9456-BE2751F8263E}">
      <dgm:prSet/>
      <dgm:spPr/>
      <dgm:t>
        <a:bodyPr/>
        <a:lstStyle/>
        <a:p>
          <a:endParaRPr lang="en-US"/>
        </a:p>
      </dgm:t>
    </dgm:pt>
    <dgm:pt modelId="{4297A1D1-F79A-4DED-BA47-AFA08E3CC387}">
      <dgm:prSet/>
      <dgm:spPr/>
      <dgm:t>
        <a:bodyPr/>
        <a:lstStyle/>
        <a:p>
          <a:r>
            <a:rPr lang="en-US" b="0" i="0"/>
            <a:t>Practice every example problem so far and code it without looking at solution</a:t>
          </a:r>
          <a:endParaRPr lang="en-US"/>
        </a:p>
      </dgm:t>
    </dgm:pt>
    <dgm:pt modelId="{E30BBF9F-3CB9-4F72-ABCB-4525B84CE788}" type="parTrans" cxnId="{BBE15574-F5F4-44B2-A550-09E1D3786D2E}">
      <dgm:prSet/>
      <dgm:spPr/>
      <dgm:t>
        <a:bodyPr/>
        <a:lstStyle/>
        <a:p>
          <a:endParaRPr lang="en-US"/>
        </a:p>
      </dgm:t>
    </dgm:pt>
    <dgm:pt modelId="{0DEFD0E9-1F67-4C0D-920A-C999FA0AE9B3}" type="sibTrans" cxnId="{BBE15574-F5F4-44B2-A550-09E1D3786D2E}">
      <dgm:prSet/>
      <dgm:spPr/>
      <dgm:t>
        <a:bodyPr/>
        <a:lstStyle/>
        <a:p>
          <a:endParaRPr lang="en-US"/>
        </a:p>
      </dgm:t>
    </dgm:pt>
    <dgm:pt modelId="{89791D43-91C1-4CA1-A795-87B054A82A72}">
      <dgm:prSet/>
      <dgm:spPr/>
      <dgm:t>
        <a:bodyPr/>
        <a:lstStyle/>
        <a:p>
          <a:r>
            <a:rPr lang="en-US" b="0" i="0"/>
            <a:t>If you have any questions email me</a:t>
          </a:r>
          <a:endParaRPr lang="en-US"/>
        </a:p>
      </dgm:t>
    </dgm:pt>
    <dgm:pt modelId="{66BDF876-3F25-4564-8EB4-A321DD17CF1B}" type="parTrans" cxnId="{9523CBDD-1819-49AD-9CEB-D4FFA3CCBC96}">
      <dgm:prSet/>
      <dgm:spPr/>
      <dgm:t>
        <a:bodyPr/>
        <a:lstStyle/>
        <a:p>
          <a:endParaRPr lang="en-US"/>
        </a:p>
      </dgm:t>
    </dgm:pt>
    <dgm:pt modelId="{C681CD89-9DA1-4F08-8CDE-E071A725969B}" type="sibTrans" cxnId="{9523CBDD-1819-49AD-9CEB-D4FFA3CCBC96}">
      <dgm:prSet/>
      <dgm:spPr/>
      <dgm:t>
        <a:bodyPr/>
        <a:lstStyle/>
        <a:p>
          <a:endParaRPr lang="en-US"/>
        </a:p>
      </dgm:t>
    </dgm:pt>
    <dgm:pt modelId="{C0A8E118-7BF8-4B06-B561-67A38AD150D1}" type="pres">
      <dgm:prSet presAssocID="{186ECF6A-874F-4F62-AA31-FD98A7AD0CF7}" presName="root" presStyleCnt="0">
        <dgm:presLayoutVars>
          <dgm:dir/>
          <dgm:resizeHandles val="exact"/>
        </dgm:presLayoutVars>
      </dgm:prSet>
      <dgm:spPr/>
    </dgm:pt>
    <dgm:pt modelId="{6758C6B3-DE3B-44F3-9B18-E5FED03BCE2C}" type="pres">
      <dgm:prSet presAssocID="{F993118B-C9F4-4190-818F-A6EC27F566D5}" presName="compNode" presStyleCnt="0"/>
      <dgm:spPr/>
    </dgm:pt>
    <dgm:pt modelId="{B9E9153C-15C3-4EA7-98C0-952BC2BFAD48}" type="pres">
      <dgm:prSet presAssocID="{F993118B-C9F4-4190-818F-A6EC27F566D5}" presName="bgRect" presStyleLbl="bgShp" presStyleIdx="0" presStyleCnt="4"/>
      <dgm:spPr/>
    </dgm:pt>
    <dgm:pt modelId="{C87E04F5-ED20-45CC-B8F4-0B63CF6FCABF}" type="pres">
      <dgm:prSet presAssocID="{F993118B-C9F4-4190-818F-A6EC27F566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ECF2371-F339-46F5-8C3D-E3B4E68F92E5}" type="pres">
      <dgm:prSet presAssocID="{F993118B-C9F4-4190-818F-A6EC27F566D5}" presName="spaceRect" presStyleCnt="0"/>
      <dgm:spPr/>
    </dgm:pt>
    <dgm:pt modelId="{62E2B489-0139-446B-B135-A8E982773031}" type="pres">
      <dgm:prSet presAssocID="{F993118B-C9F4-4190-818F-A6EC27F566D5}" presName="parTx" presStyleLbl="revTx" presStyleIdx="0" presStyleCnt="4">
        <dgm:presLayoutVars>
          <dgm:chMax val="0"/>
          <dgm:chPref val="0"/>
        </dgm:presLayoutVars>
      </dgm:prSet>
      <dgm:spPr/>
    </dgm:pt>
    <dgm:pt modelId="{67A97840-D18C-42EB-BB5E-1021B6C73293}" type="pres">
      <dgm:prSet presAssocID="{AFE96E88-0E57-4574-8B61-ECA2F606BCB9}" presName="sibTrans" presStyleCnt="0"/>
      <dgm:spPr/>
    </dgm:pt>
    <dgm:pt modelId="{15EA638D-2BF3-452A-B63C-FE5714CAFDEB}" type="pres">
      <dgm:prSet presAssocID="{D2AC43FA-F167-4FC6-8D79-B1FDC23D51B4}" presName="compNode" presStyleCnt="0"/>
      <dgm:spPr/>
    </dgm:pt>
    <dgm:pt modelId="{E65669A0-2B6B-4E89-BB70-B97375338012}" type="pres">
      <dgm:prSet presAssocID="{D2AC43FA-F167-4FC6-8D79-B1FDC23D51B4}" presName="bgRect" presStyleLbl="bgShp" presStyleIdx="1" presStyleCnt="4"/>
      <dgm:spPr/>
    </dgm:pt>
    <dgm:pt modelId="{31FAC5D1-520C-4748-AA33-222C96A8081F}" type="pres">
      <dgm:prSet presAssocID="{D2AC43FA-F167-4FC6-8D79-B1FDC23D51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10B24D-4870-48A4-B8A0-2C29025693C1}" type="pres">
      <dgm:prSet presAssocID="{D2AC43FA-F167-4FC6-8D79-B1FDC23D51B4}" presName="spaceRect" presStyleCnt="0"/>
      <dgm:spPr/>
    </dgm:pt>
    <dgm:pt modelId="{B084A77B-02ED-48E6-B819-0ED8B07603CC}" type="pres">
      <dgm:prSet presAssocID="{D2AC43FA-F167-4FC6-8D79-B1FDC23D51B4}" presName="parTx" presStyleLbl="revTx" presStyleIdx="1" presStyleCnt="4">
        <dgm:presLayoutVars>
          <dgm:chMax val="0"/>
          <dgm:chPref val="0"/>
        </dgm:presLayoutVars>
      </dgm:prSet>
      <dgm:spPr/>
    </dgm:pt>
    <dgm:pt modelId="{7B056D15-30FD-4B9A-B780-6C7DD52ED36C}" type="pres">
      <dgm:prSet presAssocID="{AF515560-DE86-4CF0-96E5-4B617CF1F5B3}" presName="sibTrans" presStyleCnt="0"/>
      <dgm:spPr/>
    </dgm:pt>
    <dgm:pt modelId="{FFDAEE73-4716-4D9E-9D2B-3F0AAE719B32}" type="pres">
      <dgm:prSet presAssocID="{4297A1D1-F79A-4DED-BA47-AFA08E3CC387}" presName="compNode" presStyleCnt="0"/>
      <dgm:spPr/>
    </dgm:pt>
    <dgm:pt modelId="{A3F2B26B-F8AE-42C2-BD32-97CEFBBCBE8A}" type="pres">
      <dgm:prSet presAssocID="{4297A1D1-F79A-4DED-BA47-AFA08E3CC387}" presName="bgRect" presStyleLbl="bgShp" presStyleIdx="2" presStyleCnt="4"/>
      <dgm:spPr/>
    </dgm:pt>
    <dgm:pt modelId="{B868B1C2-0E05-42FA-9E62-29906123DF53}" type="pres">
      <dgm:prSet presAssocID="{4297A1D1-F79A-4DED-BA47-AFA08E3CC3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C33685-1D39-4EE3-9C47-01C807115515}" type="pres">
      <dgm:prSet presAssocID="{4297A1D1-F79A-4DED-BA47-AFA08E3CC387}" presName="spaceRect" presStyleCnt="0"/>
      <dgm:spPr/>
    </dgm:pt>
    <dgm:pt modelId="{638D3C14-F804-4596-BC4B-B11EB62E3446}" type="pres">
      <dgm:prSet presAssocID="{4297A1D1-F79A-4DED-BA47-AFA08E3CC387}" presName="parTx" presStyleLbl="revTx" presStyleIdx="2" presStyleCnt="4">
        <dgm:presLayoutVars>
          <dgm:chMax val="0"/>
          <dgm:chPref val="0"/>
        </dgm:presLayoutVars>
      </dgm:prSet>
      <dgm:spPr/>
    </dgm:pt>
    <dgm:pt modelId="{5C1CAC94-0163-4EF2-93C6-9F324A3B6491}" type="pres">
      <dgm:prSet presAssocID="{0DEFD0E9-1F67-4C0D-920A-C999FA0AE9B3}" presName="sibTrans" presStyleCnt="0"/>
      <dgm:spPr/>
    </dgm:pt>
    <dgm:pt modelId="{7BD23E5C-CD4D-45A7-9F73-5C5A4E924DCF}" type="pres">
      <dgm:prSet presAssocID="{89791D43-91C1-4CA1-A795-87B054A82A72}" presName="compNode" presStyleCnt="0"/>
      <dgm:spPr/>
    </dgm:pt>
    <dgm:pt modelId="{277DB597-5783-4B1B-8E42-9BFF312D8701}" type="pres">
      <dgm:prSet presAssocID="{89791D43-91C1-4CA1-A795-87B054A82A72}" presName="bgRect" presStyleLbl="bgShp" presStyleIdx="3" presStyleCnt="4"/>
      <dgm:spPr/>
    </dgm:pt>
    <dgm:pt modelId="{FC4C13A1-7B81-4EE4-BCEF-B4671151AB12}" type="pres">
      <dgm:prSet presAssocID="{89791D43-91C1-4CA1-A795-87B054A82A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C894EBE-9528-4ABE-A22C-420F45CF5757}" type="pres">
      <dgm:prSet presAssocID="{89791D43-91C1-4CA1-A795-87B054A82A72}" presName="spaceRect" presStyleCnt="0"/>
      <dgm:spPr/>
    </dgm:pt>
    <dgm:pt modelId="{E1DEC626-8D8A-4DC2-B688-B0773EFE3BAE}" type="pres">
      <dgm:prSet presAssocID="{89791D43-91C1-4CA1-A795-87B054A82A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D35214-E34D-4BE8-9456-BE2751F8263E}" srcId="{186ECF6A-874F-4F62-AA31-FD98A7AD0CF7}" destId="{D2AC43FA-F167-4FC6-8D79-B1FDC23D51B4}" srcOrd="1" destOrd="0" parTransId="{AFCF916F-5457-42B4-9769-D53C451D4E40}" sibTransId="{AF515560-DE86-4CF0-96E5-4B617CF1F5B3}"/>
    <dgm:cxn modelId="{49B5072E-41F4-40AA-A6CB-EE7F64CDA012}" type="presOf" srcId="{186ECF6A-874F-4F62-AA31-FD98A7AD0CF7}" destId="{C0A8E118-7BF8-4B06-B561-67A38AD150D1}" srcOrd="0" destOrd="0" presId="urn:microsoft.com/office/officeart/2018/2/layout/IconVerticalSolidList"/>
    <dgm:cxn modelId="{F249BD48-3313-448B-8E43-591D28C06DF7}" type="presOf" srcId="{89791D43-91C1-4CA1-A795-87B054A82A72}" destId="{E1DEC626-8D8A-4DC2-B688-B0773EFE3BAE}" srcOrd="0" destOrd="0" presId="urn:microsoft.com/office/officeart/2018/2/layout/IconVerticalSolidList"/>
    <dgm:cxn modelId="{43B5E256-3206-4511-8D0F-30E46BA713C4}" srcId="{186ECF6A-874F-4F62-AA31-FD98A7AD0CF7}" destId="{F993118B-C9F4-4190-818F-A6EC27F566D5}" srcOrd="0" destOrd="0" parTransId="{D04B15BB-4131-4BED-97CB-5B31A46634E9}" sibTransId="{AFE96E88-0E57-4574-8B61-ECA2F606BCB9}"/>
    <dgm:cxn modelId="{BECFE75D-5577-48C4-9738-4C2AAFB7E73C}" type="presOf" srcId="{F993118B-C9F4-4190-818F-A6EC27F566D5}" destId="{62E2B489-0139-446B-B135-A8E982773031}" srcOrd="0" destOrd="0" presId="urn:microsoft.com/office/officeart/2018/2/layout/IconVerticalSolidList"/>
    <dgm:cxn modelId="{BBE15574-F5F4-44B2-A550-09E1D3786D2E}" srcId="{186ECF6A-874F-4F62-AA31-FD98A7AD0CF7}" destId="{4297A1D1-F79A-4DED-BA47-AFA08E3CC387}" srcOrd="2" destOrd="0" parTransId="{E30BBF9F-3CB9-4F72-ABCB-4525B84CE788}" sibTransId="{0DEFD0E9-1F67-4C0D-920A-C999FA0AE9B3}"/>
    <dgm:cxn modelId="{0D2412A0-86A8-423D-9909-0E863F86E09A}" type="presOf" srcId="{4297A1D1-F79A-4DED-BA47-AFA08E3CC387}" destId="{638D3C14-F804-4596-BC4B-B11EB62E3446}" srcOrd="0" destOrd="0" presId="urn:microsoft.com/office/officeart/2018/2/layout/IconVerticalSolidList"/>
    <dgm:cxn modelId="{DF9ED1CD-031C-41C1-B61B-D1E166CB37E7}" type="presOf" srcId="{D2AC43FA-F167-4FC6-8D79-B1FDC23D51B4}" destId="{B084A77B-02ED-48E6-B819-0ED8B07603CC}" srcOrd="0" destOrd="0" presId="urn:microsoft.com/office/officeart/2018/2/layout/IconVerticalSolidList"/>
    <dgm:cxn modelId="{9523CBDD-1819-49AD-9CEB-D4FFA3CCBC96}" srcId="{186ECF6A-874F-4F62-AA31-FD98A7AD0CF7}" destId="{89791D43-91C1-4CA1-A795-87B054A82A72}" srcOrd="3" destOrd="0" parTransId="{66BDF876-3F25-4564-8EB4-A321DD17CF1B}" sibTransId="{C681CD89-9DA1-4F08-8CDE-E071A725969B}"/>
    <dgm:cxn modelId="{E69266A3-7C0E-4656-9964-EA23F3887696}" type="presParOf" srcId="{C0A8E118-7BF8-4B06-B561-67A38AD150D1}" destId="{6758C6B3-DE3B-44F3-9B18-E5FED03BCE2C}" srcOrd="0" destOrd="0" presId="urn:microsoft.com/office/officeart/2018/2/layout/IconVerticalSolidList"/>
    <dgm:cxn modelId="{FD9EF121-07DB-4F28-A027-59F7859B748F}" type="presParOf" srcId="{6758C6B3-DE3B-44F3-9B18-E5FED03BCE2C}" destId="{B9E9153C-15C3-4EA7-98C0-952BC2BFAD48}" srcOrd="0" destOrd="0" presId="urn:microsoft.com/office/officeart/2018/2/layout/IconVerticalSolidList"/>
    <dgm:cxn modelId="{553A5BB3-C5E6-4168-8851-CA00E9EE40AD}" type="presParOf" srcId="{6758C6B3-DE3B-44F3-9B18-E5FED03BCE2C}" destId="{C87E04F5-ED20-45CC-B8F4-0B63CF6FCABF}" srcOrd="1" destOrd="0" presId="urn:microsoft.com/office/officeart/2018/2/layout/IconVerticalSolidList"/>
    <dgm:cxn modelId="{D828A789-AD9D-40FD-ACF2-D35DE0684F08}" type="presParOf" srcId="{6758C6B3-DE3B-44F3-9B18-E5FED03BCE2C}" destId="{0ECF2371-F339-46F5-8C3D-E3B4E68F92E5}" srcOrd="2" destOrd="0" presId="urn:microsoft.com/office/officeart/2018/2/layout/IconVerticalSolidList"/>
    <dgm:cxn modelId="{DCDFA5FE-4604-4C99-8FB5-3DE5DD2A7965}" type="presParOf" srcId="{6758C6B3-DE3B-44F3-9B18-E5FED03BCE2C}" destId="{62E2B489-0139-446B-B135-A8E982773031}" srcOrd="3" destOrd="0" presId="urn:microsoft.com/office/officeart/2018/2/layout/IconVerticalSolidList"/>
    <dgm:cxn modelId="{A599AFAB-CCA1-47B2-B472-1A8A20A942B5}" type="presParOf" srcId="{C0A8E118-7BF8-4B06-B561-67A38AD150D1}" destId="{67A97840-D18C-42EB-BB5E-1021B6C73293}" srcOrd="1" destOrd="0" presId="urn:microsoft.com/office/officeart/2018/2/layout/IconVerticalSolidList"/>
    <dgm:cxn modelId="{5DBF8207-6857-4D91-9EA6-62962C7E5A9E}" type="presParOf" srcId="{C0A8E118-7BF8-4B06-B561-67A38AD150D1}" destId="{15EA638D-2BF3-452A-B63C-FE5714CAFDEB}" srcOrd="2" destOrd="0" presId="urn:microsoft.com/office/officeart/2018/2/layout/IconVerticalSolidList"/>
    <dgm:cxn modelId="{436DD29E-9358-46FC-9A05-4E3B2876B330}" type="presParOf" srcId="{15EA638D-2BF3-452A-B63C-FE5714CAFDEB}" destId="{E65669A0-2B6B-4E89-BB70-B97375338012}" srcOrd="0" destOrd="0" presId="urn:microsoft.com/office/officeart/2018/2/layout/IconVerticalSolidList"/>
    <dgm:cxn modelId="{4B4F063A-5E1E-4D0D-AC61-BCD6A2993AE3}" type="presParOf" srcId="{15EA638D-2BF3-452A-B63C-FE5714CAFDEB}" destId="{31FAC5D1-520C-4748-AA33-222C96A8081F}" srcOrd="1" destOrd="0" presId="urn:microsoft.com/office/officeart/2018/2/layout/IconVerticalSolidList"/>
    <dgm:cxn modelId="{DDE9D388-5A18-4AD2-8968-F246CB5EA90E}" type="presParOf" srcId="{15EA638D-2BF3-452A-B63C-FE5714CAFDEB}" destId="{8E10B24D-4870-48A4-B8A0-2C29025693C1}" srcOrd="2" destOrd="0" presId="urn:microsoft.com/office/officeart/2018/2/layout/IconVerticalSolidList"/>
    <dgm:cxn modelId="{6E2EB14A-60C3-469C-A42A-72B9509A01F7}" type="presParOf" srcId="{15EA638D-2BF3-452A-B63C-FE5714CAFDEB}" destId="{B084A77B-02ED-48E6-B819-0ED8B07603CC}" srcOrd="3" destOrd="0" presId="urn:microsoft.com/office/officeart/2018/2/layout/IconVerticalSolidList"/>
    <dgm:cxn modelId="{D40C2D73-6333-40B9-BDEB-E942148519DE}" type="presParOf" srcId="{C0A8E118-7BF8-4B06-B561-67A38AD150D1}" destId="{7B056D15-30FD-4B9A-B780-6C7DD52ED36C}" srcOrd="3" destOrd="0" presId="urn:microsoft.com/office/officeart/2018/2/layout/IconVerticalSolidList"/>
    <dgm:cxn modelId="{D9DE6CF4-6AF6-438B-B120-A292F0BFE965}" type="presParOf" srcId="{C0A8E118-7BF8-4B06-B561-67A38AD150D1}" destId="{FFDAEE73-4716-4D9E-9D2B-3F0AAE719B32}" srcOrd="4" destOrd="0" presId="urn:microsoft.com/office/officeart/2018/2/layout/IconVerticalSolidList"/>
    <dgm:cxn modelId="{562F3C92-42CB-401D-BA95-459AE45783B7}" type="presParOf" srcId="{FFDAEE73-4716-4D9E-9D2B-3F0AAE719B32}" destId="{A3F2B26B-F8AE-42C2-BD32-97CEFBBCBE8A}" srcOrd="0" destOrd="0" presId="urn:microsoft.com/office/officeart/2018/2/layout/IconVerticalSolidList"/>
    <dgm:cxn modelId="{438E8FE6-77E2-4E6C-BC5B-A77B0EF8333A}" type="presParOf" srcId="{FFDAEE73-4716-4D9E-9D2B-3F0AAE719B32}" destId="{B868B1C2-0E05-42FA-9E62-29906123DF53}" srcOrd="1" destOrd="0" presId="urn:microsoft.com/office/officeart/2018/2/layout/IconVerticalSolidList"/>
    <dgm:cxn modelId="{29701894-4B34-4294-9686-7525C7344C52}" type="presParOf" srcId="{FFDAEE73-4716-4D9E-9D2B-3F0AAE719B32}" destId="{E3C33685-1D39-4EE3-9C47-01C807115515}" srcOrd="2" destOrd="0" presId="urn:microsoft.com/office/officeart/2018/2/layout/IconVerticalSolidList"/>
    <dgm:cxn modelId="{3C2F4CDC-CFED-4E6D-BAD8-46FF892E412D}" type="presParOf" srcId="{FFDAEE73-4716-4D9E-9D2B-3F0AAE719B32}" destId="{638D3C14-F804-4596-BC4B-B11EB62E3446}" srcOrd="3" destOrd="0" presId="urn:microsoft.com/office/officeart/2018/2/layout/IconVerticalSolidList"/>
    <dgm:cxn modelId="{CC87FB12-327B-4983-8C84-417E50D39645}" type="presParOf" srcId="{C0A8E118-7BF8-4B06-B561-67A38AD150D1}" destId="{5C1CAC94-0163-4EF2-93C6-9F324A3B6491}" srcOrd="5" destOrd="0" presId="urn:microsoft.com/office/officeart/2018/2/layout/IconVerticalSolidList"/>
    <dgm:cxn modelId="{92D12208-B43A-47A9-906D-2F12D9FB59E3}" type="presParOf" srcId="{C0A8E118-7BF8-4B06-B561-67A38AD150D1}" destId="{7BD23E5C-CD4D-45A7-9F73-5C5A4E924DCF}" srcOrd="6" destOrd="0" presId="urn:microsoft.com/office/officeart/2018/2/layout/IconVerticalSolidList"/>
    <dgm:cxn modelId="{F0C39407-21CB-4144-876E-4D5AD5F306D4}" type="presParOf" srcId="{7BD23E5C-CD4D-45A7-9F73-5C5A4E924DCF}" destId="{277DB597-5783-4B1B-8E42-9BFF312D8701}" srcOrd="0" destOrd="0" presId="urn:microsoft.com/office/officeart/2018/2/layout/IconVerticalSolidList"/>
    <dgm:cxn modelId="{0E9CFC33-ACDF-4D48-9A05-3FFC0DB4DCB6}" type="presParOf" srcId="{7BD23E5C-CD4D-45A7-9F73-5C5A4E924DCF}" destId="{FC4C13A1-7B81-4EE4-BCEF-B4671151AB12}" srcOrd="1" destOrd="0" presId="urn:microsoft.com/office/officeart/2018/2/layout/IconVerticalSolidList"/>
    <dgm:cxn modelId="{EEEE4519-EF93-4C8E-986D-E968E2988800}" type="presParOf" srcId="{7BD23E5C-CD4D-45A7-9F73-5C5A4E924DCF}" destId="{6C894EBE-9528-4ABE-A22C-420F45CF5757}" srcOrd="2" destOrd="0" presId="urn:microsoft.com/office/officeart/2018/2/layout/IconVerticalSolidList"/>
    <dgm:cxn modelId="{E63B4D11-CE0A-45B7-BA9F-7C61D7AE3BD0}" type="presParOf" srcId="{7BD23E5C-CD4D-45A7-9F73-5C5A4E924DCF}" destId="{E1DEC626-8D8A-4DC2-B688-B0773EFE3B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36C90-49DC-B74D-B16B-C33497E01857}">
      <dsp:nvSpPr>
        <dsp:cNvPr id="0" name=""/>
        <dsp:cNvSpPr/>
      </dsp:nvSpPr>
      <dsp:spPr>
        <a:xfrm>
          <a:off x="1278255" y="2420"/>
          <a:ext cx="5113020" cy="12540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6744B-6128-4E47-8C52-36BC9163A4EF}">
      <dsp:nvSpPr>
        <dsp:cNvPr id="0" name=""/>
        <dsp:cNvSpPr/>
      </dsp:nvSpPr>
      <dsp:spPr>
        <a:xfrm>
          <a:off x="0" y="2420"/>
          <a:ext cx="1278255" cy="1254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Name</a:t>
          </a:r>
          <a:endParaRPr lang="en-US" sz="2800" kern="1200" dirty="0"/>
        </a:p>
      </dsp:txBody>
      <dsp:txXfrm>
        <a:off x="0" y="2420"/>
        <a:ext cx="1278255" cy="1254029"/>
      </dsp:txXfrm>
    </dsp:sp>
    <dsp:sp modelId="{C54F3C96-704B-C24B-A7C0-90122FAB1B54}">
      <dsp:nvSpPr>
        <dsp:cNvPr id="0" name=""/>
        <dsp:cNvSpPr/>
      </dsp:nvSpPr>
      <dsp:spPr>
        <a:xfrm>
          <a:off x="1278255" y="1331692"/>
          <a:ext cx="5113020" cy="12540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318524" rIns="99207" bIns="318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 need to figure out age from birth year, Hint: 2020 - birthyear = age</a:t>
          </a:r>
        </a:p>
      </dsp:txBody>
      <dsp:txXfrm>
        <a:off x="1278255" y="1331692"/>
        <a:ext cx="5113020" cy="1254029"/>
      </dsp:txXfrm>
    </dsp:sp>
    <dsp:sp modelId="{CBAFA735-8375-634F-AD33-6095A97EBF2B}">
      <dsp:nvSpPr>
        <dsp:cNvPr id="0" name=""/>
        <dsp:cNvSpPr/>
      </dsp:nvSpPr>
      <dsp:spPr>
        <a:xfrm>
          <a:off x="0" y="1331692"/>
          <a:ext cx="1278255" cy="1254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0" y="1331692"/>
        <a:ext cx="1278255" cy="1254029"/>
      </dsp:txXfrm>
    </dsp:sp>
    <dsp:sp modelId="{840BDE82-601C-3447-A889-E7ECF949B948}">
      <dsp:nvSpPr>
        <dsp:cNvPr id="0" name=""/>
        <dsp:cNvSpPr/>
      </dsp:nvSpPr>
      <dsp:spPr>
        <a:xfrm>
          <a:off x="1278255" y="2660964"/>
          <a:ext cx="5113020" cy="12540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318524" rIns="99207" bIns="318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Age titles: </a:t>
          </a:r>
          <a:r>
            <a:rPr lang="en-US" sz="2200" kern="1200" dirty="0">
              <a:solidFill>
                <a:schemeClr val="accent6">
                  <a:lumMod val="75000"/>
                </a:schemeClr>
              </a:solidFill>
            </a:rPr>
            <a:t>0&lt;= kid &lt;=12</a:t>
          </a:r>
          <a:r>
            <a:rPr lang="en-US" sz="2200" kern="1200" dirty="0">
              <a:solidFill>
                <a:schemeClr val="accent1">
                  <a:lumMod val="75000"/>
                </a:schemeClr>
              </a:solidFill>
            </a:rPr>
            <a:t>; </a:t>
          </a:r>
          <a:r>
            <a:rPr lang="en-US" sz="2200" kern="1200" dirty="0">
              <a:solidFill>
                <a:srgbClr val="0070C0"/>
              </a:solidFill>
            </a:rPr>
            <a:t>13&lt;= teen &lt;=19</a:t>
          </a:r>
          <a:r>
            <a:rPr lang="en-US" sz="2200" kern="1200" dirty="0"/>
            <a:t>; </a:t>
          </a:r>
          <a:r>
            <a:rPr lang="en-US" sz="2200" kern="1200" dirty="0">
              <a:solidFill>
                <a:schemeClr val="accent3"/>
              </a:solidFill>
            </a:rPr>
            <a:t>20&lt;= adult &lt;=60</a:t>
          </a:r>
          <a:r>
            <a:rPr lang="en-US" sz="2200" kern="1200" dirty="0"/>
            <a:t>; </a:t>
          </a:r>
          <a:r>
            <a:rPr lang="en-US" sz="2200" kern="1200" dirty="0">
              <a:solidFill>
                <a:srgbClr val="00B050"/>
              </a:solidFill>
            </a:rPr>
            <a:t>60&lt; old</a:t>
          </a:r>
        </a:p>
      </dsp:txBody>
      <dsp:txXfrm>
        <a:off x="1278255" y="2660964"/>
        <a:ext cx="5113020" cy="1254029"/>
      </dsp:txXfrm>
    </dsp:sp>
    <dsp:sp modelId="{B62F70EC-C724-534D-9BF7-79FF58A46AD9}">
      <dsp:nvSpPr>
        <dsp:cNvPr id="0" name=""/>
        <dsp:cNvSpPr/>
      </dsp:nvSpPr>
      <dsp:spPr>
        <a:xfrm>
          <a:off x="0" y="2660964"/>
          <a:ext cx="1278255" cy="1254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 title</a:t>
          </a:r>
        </a:p>
      </dsp:txBody>
      <dsp:txXfrm>
        <a:off x="0" y="2660964"/>
        <a:ext cx="1278255" cy="1254029"/>
      </dsp:txXfrm>
    </dsp:sp>
    <dsp:sp modelId="{2EF14797-202D-A647-8CA5-98BF3A6020C2}">
      <dsp:nvSpPr>
        <dsp:cNvPr id="0" name=""/>
        <dsp:cNvSpPr/>
      </dsp:nvSpPr>
      <dsp:spPr>
        <a:xfrm>
          <a:off x="1278255" y="3990236"/>
          <a:ext cx="5113020" cy="12540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318524" rIns="99207" bIns="3185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weekly salary from hourly wage (assume </a:t>
          </a:r>
          <a:r>
            <a:rPr lang="en-US" sz="2200" b="1" kern="1200" dirty="0"/>
            <a:t>40 working hours </a:t>
          </a:r>
          <a:r>
            <a:rPr lang="en-US" sz="2200" kern="1200" dirty="0"/>
            <a:t>in a week)</a:t>
          </a:r>
        </a:p>
      </dsp:txBody>
      <dsp:txXfrm>
        <a:off x="1278255" y="3990236"/>
        <a:ext cx="5113020" cy="1254029"/>
      </dsp:txXfrm>
    </dsp:sp>
    <dsp:sp modelId="{CBEA02DD-5055-5E4A-AECB-CD9526BE5739}">
      <dsp:nvSpPr>
        <dsp:cNvPr id="0" name=""/>
        <dsp:cNvSpPr/>
      </dsp:nvSpPr>
      <dsp:spPr>
        <a:xfrm>
          <a:off x="0" y="3990236"/>
          <a:ext cx="1278255" cy="1254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23870" rIns="67641" bIns="1238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Salary</a:t>
          </a:r>
        </a:p>
      </dsp:txBody>
      <dsp:txXfrm>
        <a:off x="0" y="3990236"/>
        <a:ext cx="1278255" cy="1254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E54-D6BF-43E0-B180-8961A9A363AE}">
      <dsp:nvSpPr>
        <dsp:cNvPr id="0" name=""/>
        <dsp:cNvSpPr/>
      </dsp:nvSpPr>
      <dsp:spPr>
        <a:xfrm>
          <a:off x="0" y="1420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F6888-B49D-4636-8B93-C11EC13C2E21}">
      <dsp:nvSpPr>
        <dsp:cNvPr id="0" name=""/>
        <dsp:cNvSpPr/>
      </dsp:nvSpPr>
      <dsp:spPr>
        <a:xfrm>
          <a:off x="217789" y="163413"/>
          <a:ext cx="395981" cy="395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01F47-C7DA-402D-9ED9-2AAFABADEA90}">
      <dsp:nvSpPr>
        <dsp:cNvPr id="0" name=""/>
        <dsp:cNvSpPr/>
      </dsp:nvSpPr>
      <dsp:spPr>
        <a:xfrm>
          <a:off x="831561" y="1420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Very useful for you and for the other people who are reading your code.</a:t>
          </a:r>
        </a:p>
      </dsp:txBody>
      <dsp:txXfrm>
        <a:off x="831561" y="1420"/>
        <a:ext cx="8793821" cy="719966"/>
      </dsp:txXfrm>
    </dsp:sp>
    <dsp:sp modelId="{9F7ED2AB-820C-403A-AE6E-4CA074D9C0CC}">
      <dsp:nvSpPr>
        <dsp:cNvPr id="0" name=""/>
        <dsp:cNvSpPr/>
      </dsp:nvSpPr>
      <dsp:spPr>
        <a:xfrm>
          <a:off x="0" y="901378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B5872-224A-4397-B9B7-BE66B14C9CD3}">
      <dsp:nvSpPr>
        <dsp:cNvPr id="0" name=""/>
        <dsp:cNvSpPr/>
      </dsp:nvSpPr>
      <dsp:spPr>
        <a:xfrm>
          <a:off x="217789" y="1063371"/>
          <a:ext cx="395981" cy="395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8BBE7-5143-423F-B15A-5468EB88CB3B}">
      <dsp:nvSpPr>
        <dsp:cNvPr id="0" name=""/>
        <dsp:cNvSpPr/>
      </dsp:nvSpPr>
      <dsp:spPr>
        <a:xfrm>
          <a:off x="831561" y="901378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Short description of your variables, program,  and your process so that you don’t forget.</a:t>
          </a:r>
        </a:p>
      </dsp:txBody>
      <dsp:txXfrm>
        <a:off x="831561" y="901378"/>
        <a:ext cx="8793821" cy="719966"/>
      </dsp:txXfrm>
    </dsp:sp>
    <dsp:sp modelId="{56DEAEE2-F930-4884-BA83-E643BA3F066A}">
      <dsp:nvSpPr>
        <dsp:cNvPr id="0" name=""/>
        <dsp:cNvSpPr/>
      </dsp:nvSpPr>
      <dsp:spPr>
        <a:xfrm>
          <a:off x="0" y="1801337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1C5B2-4E1C-4C74-9A4D-CBBC2CD9F31C}">
      <dsp:nvSpPr>
        <dsp:cNvPr id="0" name=""/>
        <dsp:cNvSpPr/>
      </dsp:nvSpPr>
      <dsp:spPr>
        <a:xfrm>
          <a:off x="217789" y="1963329"/>
          <a:ext cx="395981" cy="395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D9DA2-0457-4C4D-ADFC-4D264BA87DDD}">
      <dsp:nvSpPr>
        <dsp:cNvPr id="0" name=""/>
        <dsp:cNvSpPr/>
      </dsp:nvSpPr>
      <dsp:spPr>
        <a:xfrm>
          <a:off x="831561" y="1801337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Also good when you want to revisit code or reuse it again.</a:t>
          </a:r>
        </a:p>
      </dsp:txBody>
      <dsp:txXfrm>
        <a:off x="831561" y="1801337"/>
        <a:ext cx="8793821" cy="719966"/>
      </dsp:txXfrm>
    </dsp:sp>
    <dsp:sp modelId="{BCFA7375-5900-412C-943E-6973CD87A6EB}">
      <dsp:nvSpPr>
        <dsp:cNvPr id="0" name=""/>
        <dsp:cNvSpPr/>
      </dsp:nvSpPr>
      <dsp:spPr>
        <a:xfrm>
          <a:off x="0" y="2701295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E0F56-866C-43EC-9D8D-57E2E0EB85B4}">
      <dsp:nvSpPr>
        <dsp:cNvPr id="0" name=""/>
        <dsp:cNvSpPr/>
      </dsp:nvSpPr>
      <dsp:spPr>
        <a:xfrm>
          <a:off x="217789" y="2863288"/>
          <a:ext cx="395981" cy="395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B02EB-8835-4E48-B7B4-9EF8D1F8CD3A}">
      <dsp:nvSpPr>
        <dsp:cNvPr id="0" name=""/>
        <dsp:cNvSpPr/>
      </dsp:nvSpPr>
      <dsp:spPr>
        <a:xfrm>
          <a:off x="831561" y="2701295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Syntax: just put a hashtag (#)</a:t>
          </a:r>
        </a:p>
      </dsp:txBody>
      <dsp:txXfrm>
        <a:off x="831561" y="2701295"/>
        <a:ext cx="8793821" cy="719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ED82A-BBE4-464F-9F83-62B1AD90A037}">
      <dsp:nvSpPr>
        <dsp:cNvPr id="0" name=""/>
        <dsp:cNvSpPr/>
      </dsp:nvSpPr>
      <dsp:spPr>
        <a:xfrm>
          <a:off x="0" y="92543"/>
          <a:ext cx="6391275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the US we use two units of temperature: Celsius and Fahrenheit (usual)</a:t>
          </a:r>
        </a:p>
      </dsp:txBody>
      <dsp:txXfrm>
        <a:off x="38838" y="131381"/>
        <a:ext cx="6313599" cy="717924"/>
      </dsp:txXfrm>
    </dsp:sp>
    <dsp:sp modelId="{42F78E7C-ABE8-E34E-A8A3-850A497836FD}">
      <dsp:nvSpPr>
        <dsp:cNvPr id="0" name=""/>
        <dsp:cNvSpPr/>
      </dsp:nvSpPr>
      <dsp:spPr>
        <a:xfrm>
          <a:off x="0" y="945743"/>
          <a:ext cx="6391275" cy="79560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Imagine your uncle just came from Asia and only knows Celcius</a:t>
          </a:r>
        </a:p>
      </dsp:txBody>
      <dsp:txXfrm>
        <a:off x="38838" y="984581"/>
        <a:ext cx="6313599" cy="717924"/>
      </dsp:txXfrm>
    </dsp:sp>
    <dsp:sp modelId="{4A901613-4BCC-3843-9C80-6464ECD749E2}">
      <dsp:nvSpPr>
        <dsp:cNvPr id="0" name=""/>
        <dsp:cNvSpPr/>
      </dsp:nvSpPr>
      <dsp:spPr>
        <a:xfrm>
          <a:off x="0" y="1798943"/>
          <a:ext cx="6391275" cy="79560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make a converter for him so that he can understand how hot is it outside.</a:t>
          </a:r>
        </a:p>
      </dsp:txBody>
      <dsp:txXfrm>
        <a:off x="38838" y="1837781"/>
        <a:ext cx="6313599" cy="717924"/>
      </dsp:txXfrm>
    </dsp:sp>
    <dsp:sp modelId="{D396C9DB-F536-5A42-818D-FDB9D5CF10E2}">
      <dsp:nvSpPr>
        <dsp:cNvPr id="0" name=""/>
        <dsp:cNvSpPr/>
      </dsp:nvSpPr>
      <dsp:spPr>
        <a:xfrm>
          <a:off x="0" y="2652143"/>
          <a:ext cx="6391275" cy="79560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32 F = 0 C (freezing temperature of water)</a:t>
          </a:r>
        </a:p>
      </dsp:txBody>
      <dsp:txXfrm>
        <a:off x="38838" y="2690981"/>
        <a:ext cx="6313599" cy="717924"/>
      </dsp:txXfrm>
    </dsp:sp>
    <dsp:sp modelId="{220686A8-8DBD-4F47-9A23-E9551D74D1D9}">
      <dsp:nvSpPr>
        <dsp:cNvPr id="0" name=""/>
        <dsp:cNvSpPr/>
      </dsp:nvSpPr>
      <dsp:spPr>
        <a:xfrm>
          <a:off x="0" y="3505343"/>
          <a:ext cx="6391275" cy="79560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98.6 F = 37 C (normal body temperature)</a:t>
          </a:r>
        </a:p>
      </dsp:txBody>
      <dsp:txXfrm>
        <a:off x="38838" y="3544181"/>
        <a:ext cx="6313599" cy="717924"/>
      </dsp:txXfrm>
    </dsp:sp>
    <dsp:sp modelId="{9011C3E6-8AEB-F643-ACEB-03D427F5FFB1}">
      <dsp:nvSpPr>
        <dsp:cNvPr id="0" name=""/>
        <dsp:cNvSpPr/>
      </dsp:nvSpPr>
      <dsp:spPr>
        <a:xfrm>
          <a:off x="0" y="4358543"/>
          <a:ext cx="6391275" cy="7956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Celsius = (Fahrenheit-32) * 5 / 9</a:t>
          </a:r>
        </a:p>
      </dsp:txBody>
      <dsp:txXfrm>
        <a:off x="38838" y="4397381"/>
        <a:ext cx="6313599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B5392-1D09-1F40-9E43-935DF416753C}">
      <dsp:nvSpPr>
        <dsp:cNvPr id="0" name=""/>
        <dsp:cNvSpPr/>
      </dsp:nvSpPr>
      <dsp:spPr>
        <a:xfrm>
          <a:off x="0" y="57263"/>
          <a:ext cx="6391275" cy="1235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Now imagine you go to Europe and they have their temperature in Celsius, but you are used to Fahrenheit</a:t>
          </a:r>
          <a:endParaRPr lang="en-US" sz="2200" kern="1200"/>
        </a:p>
      </dsp:txBody>
      <dsp:txXfrm>
        <a:off x="60313" y="117576"/>
        <a:ext cx="6270649" cy="1114894"/>
      </dsp:txXfrm>
    </dsp:sp>
    <dsp:sp modelId="{DDCE82C4-9B1C-3444-99C9-AE3B7171A0F4}">
      <dsp:nvSpPr>
        <dsp:cNvPr id="0" name=""/>
        <dsp:cNvSpPr/>
      </dsp:nvSpPr>
      <dsp:spPr>
        <a:xfrm>
          <a:off x="0" y="1356143"/>
          <a:ext cx="6391275" cy="1235520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Let’s make a converter for yourself so that you can convert from Celsius to Fahrenheit.</a:t>
          </a:r>
          <a:endParaRPr lang="en-US" sz="2200" kern="1200"/>
        </a:p>
      </dsp:txBody>
      <dsp:txXfrm>
        <a:off x="60313" y="1416456"/>
        <a:ext cx="6270649" cy="1114894"/>
      </dsp:txXfrm>
    </dsp:sp>
    <dsp:sp modelId="{D60F7AE0-FA0B-5543-B81C-1C345B0FEEF8}">
      <dsp:nvSpPr>
        <dsp:cNvPr id="0" name=""/>
        <dsp:cNvSpPr/>
      </dsp:nvSpPr>
      <dsp:spPr>
        <a:xfrm>
          <a:off x="0" y="2655023"/>
          <a:ext cx="6391275" cy="1235520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Fahrenheit = (Celsius * 9 / 5) +32</a:t>
          </a:r>
          <a:endParaRPr lang="en-US" sz="2200" kern="1200" dirty="0"/>
        </a:p>
      </dsp:txBody>
      <dsp:txXfrm>
        <a:off x="60313" y="2715336"/>
        <a:ext cx="6270649" cy="1114894"/>
      </dsp:txXfrm>
    </dsp:sp>
    <dsp:sp modelId="{C6ADF919-F078-574E-B16A-112EA275914A}">
      <dsp:nvSpPr>
        <dsp:cNvPr id="0" name=""/>
        <dsp:cNvSpPr/>
      </dsp:nvSpPr>
      <dsp:spPr>
        <a:xfrm>
          <a:off x="0" y="3953903"/>
          <a:ext cx="6391275" cy="123552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Do it by yourself</a:t>
          </a:r>
          <a:endParaRPr lang="en-US" sz="2200" kern="1200"/>
        </a:p>
      </dsp:txBody>
      <dsp:txXfrm>
        <a:off x="60313" y="4014216"/>
        <a:ext cx="6270649" cy="11148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9153C-15C3-4EA7-98C0-952BC2BFAD48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E04F5-ED20-45CC-B8F4-0B63CF6FCABF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2B489-0139-446B-B135-A8E982773031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Going through all the slides so far (Day 1-5)</a:t>
          </a:r>
          <a:endParaRPr lang="en-US" sz="2000" kern="1200"/>
        </a:p>
      </dsp:txBody>
      <dsp:txXfrm>
        <a:off x="1274714" y="2177"/>
        <a:ext cx="5116560" cy="1103648"/>
      </dsp:txXfrm>
    </dsp:sp>
    <dsp:sp modelId="{E65669A0-2B6B-4E89-BB70-B97375338012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AC5D1-520C-4748-AA33-222C96A8081F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4A77B-02ED-48E6-B819-0ED8B07603CC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Review and understand everything</a:t>
          </a:r>
          <a:endParaRPr lang="en-US" sz="2000" kern="1200"/>
        </a:p>
      </dsp:txBody>
      <dsp:txXfrm>
        <a:off x="1274714" y="1381738"/>
        <a:ext cx="5116560" cy="1103648"/>
      </dsp:txXfrm>
    </dsp:sp>
    <dsp:sp modelId="{A3F2B26B-F8AE-42C2-BD32-97CEFBBCBE8A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8B1C2-0E05-42FA-9E62-29906123DF53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D3C14-F804-4596-BC4B-B11EB62E3446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Practice every example problem so far and code it without looking at solution</a:t>
          </a:r>
          <a:endParaRPr lang="en-US" sz="2000" kern="1200"/>
        </a:p>
      </dsp:txBody>
      <dsp:txXfrm>
        <a:off x="1274714" y="2761299"/>
        <a:ext cx="5116560" cy="1103648"/>
      </dsp:txXfrm>
    </dsp:sp>
    <dsp:sp modelId="{277DB597-5783-4B1B-8E42-9BFF312D8701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C13A1-7B81-4EE4-BCEF-B4671151AB12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EC626-8D8A-4DC2-B688-B0773EFE3BAE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If you have any questions email me</a:t>
          </a:r>
          <a:endParaRPr lang="en-US" sz="2000" kern="120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9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0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9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5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5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9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6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2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1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7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7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3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4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07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563ADFC-67F7-B445-B0B8-FF3E8CEF1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1575905" y="1766018"/>
            <a:ext cx="8240353" cy="49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01B3E-D1B7-1743-8A36-29AA83AEFBC6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781DB-63BF-FB41-9FC9-272FC1E0CC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E056A36-FE7E-9346-B55A-3C3AC9D2F28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20000"/>
          </a:blip>
          <a:stretch>
            <a:fillRect/>
          </a:stretch>
        </p:blipFill>
        <p:spPr>
          <a:xfrm>
            <a:off x="1374773" y="1337733"/>
            <a:ext cx="8484477" cy="50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7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B444E1E-319E-3A4D-B024-9BAE680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587" r="1250" b="-6"/>
          <a:stretch/>
        </p:blipFill>
        <p:spPr>
          <a:xfrm>
            <a:off x="6094307" y="471953"/>
            <a:ext cx="5623560" cy="5909733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44DB9-6204-46ED-8FD0-894D48A80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3347" r="1551" b="-2"/>
          <a:stretch/>
        </p:blipFill>
        <p:spPr>
          <a:xfrm>
            <a:off x="474133" y="474133"/>
            <a:ext cx="562017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CE80D-3D82-5B42-BDAC-79EB3E2B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9B9E0-9F4E-F64E-B774-091DE8A1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Innovation Masters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Day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30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888A9C-62B0-5D4F-A08E-6CAF295F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Celsius to Fahrenheit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C60226-3A50-4E8C-881F-CE137E8C7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23098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99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FCDB-26A0-194A-922B-43E2112B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59E0-F416-9342-AB49-8985C187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#Converting from Fahrenheit to Celsius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print("Welcome to temperature converter!")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far = int(input("Enter Fahrenheit: "))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cel</a:t>
            </a:r>
            <a:r>
              <a:rPr lang="en-US" dirty="0">
                <a:solidFill>
                  <a:srgbClr val="00B050"/>
                </a:solidFill>
              </a:rPr>
              <a:t> = (far - 32) * 5 / 9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cel</a:t>
            </a:r>
            <a:r>
              <a:rPr lang="en-US" dirty="0">
                <a:solidFill>
                  <a:srgbClr val="00B050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#Converting from Celsius to Fahrenheit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print("Welcome to temperature converter!")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>
                <a:solidFill>
                  <a:srgbClr val="00B050"/>
                </a:solidFill>
              </a:rPr>
              <a:t>cel</a:t>
            </a:r>
            <a:r>
              <a:rPr lang="en-US" dirty="0">
                <a:solidFill>
                  <a:srgbClr val="00B050"/>
                </a:solidFill>
              </a:rPr>
              <a:t> = int(input("Enter </a:t>
            </a:r>
            <a:r>
              <a:rPr lang="en-US" dirty="0" err="1">
                <a:solidFill>
                  <a:srgbClr val="00B050"/>
                </a:solidFill>
              </a:rPr>
              <a:t>celsius</a:t>
            </a:r>
            <a:r>
              <a:rPr lang="en-US" dirty="0">
                <a:solidFill>
                  <a:srgbClr val="00B050"/>
                </a:solidFill>
              </a:rPr>
              <a:t>: "))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far = (</a:t>
            </a:r>
            <a:r>
              <a:rPr lang="en-US" dirty="0" err="1">
                <a:solidFill>
                  <a:srgbClr val="00B050"/>
                </a:solidFill>
              </a:rPr>
              <a:t>cel</a:t>
            </a:r>
            <a:r>
              <a:rPr lang="en-US" dirty="0">
                <a:solidFill>
                  <a:srgbClr val="00B050"/>
                </a:solidFill>
              </a:rPr>
              <a:t> * 9 / 5) +32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print(far)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E633-18B3-9F4E-ACDF-CB1B248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Now we will make a nice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09DE-12E5-6545-A025-543D14B3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your applications or games, you have menu screens from where you choose what to do</a:t>
            </a:r>
          </a:p>
          <a:p>
            <a:r>
              <a:rPr lang="en-US" sz="2000" dirty="0"/>
              <a:t>For ex: play game, rules, view high score, make new document, edit, print</a:t>
            </a:r>
          </a:p>
          <a:p>
            <a:endParaRPr lang="en-US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1B2460-4D30-984E-86FB-E72592F44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" b="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70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B14A-805F-3C4D-8669-2BE3C5B9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7C63-A1E9-8442-A711-9165238C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make a menu and run commands accordingly</a:t>
            </a:r>
          </a:p>
          <a:p>
            <a:r>
              <a:rPr lang="en-US" sz="2400" dirty="0"/>
              <a:t>a) Fahrenheit to Celsius</a:t>
            </a:r>
          </a:p>
          <a:p>
            <a:r>
              <a:rPr lang="en-US" sz="2400" dirty="0"/>
              <a:t>b) Celsius to Fahrenheit</a:t>
            </a:r>
          </a:p>
          <a:p>
            <a:r>
              <a:rPr lang="en-US" sz="2400" dirty="0"/>
              <a:t>c) Age category</a:t>
            </a:r>
          </a:p>
          <a:p>
            <a:r>
              <a:rPr lang="en-US" sz="2400" dirty="0"/>
              <a:t>d) Calculate salary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2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9C101-0636-064C-B315-52FA4470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DBF62-A87A-43F3-A84C-46FB4B782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9927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31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8E2E-E4AC-9E47-924B-E628A4C9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EEDB-0A66-934A-8C07-57F66097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Who has something to share?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</a:t>
            </a:r>
            <a:r>
              <a:rPr lang="en-US" sz="2400" dirty="0" err="1"/>
              <a:t>oJN</a:t>
            </a:r>
            <a:r>
              <a:rPr lang="en-US" sz="2400" dirty="0"/>
              <a:t>-LKLNBXA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001D-81DD-B74E-B194-1510225B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– Conditional Statements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E188-4C90-0242-93D8-5B67CD3F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condition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code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code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condition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code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code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code</a:t>
            </a:r>
          </a:p>
        </p:txBody>
      </p:sp>
    </p:spTree>
    <p:extLst>
      <p:ext uri="{BB962C8B-B14F-4D97-AF65-F5344CB8AC3E}">
        <p14:creationId xmlns:p14="http://schemas.microsoft.com/office/powerpoint/2010/main" val="278462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4DD-A3F7-A04E-AEA4-19A76DAE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7"/>
            <a:ext cx="4535926" cy="1481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Password matcher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D799-02A9-F247-9558-0EE168F3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45" y="3098893"/>
            <a:ext cx="4535926" cy="2606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0" i="0" kern="1200" cap="all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Take two inputs from user and match if they are the same. Respond accordingly.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CFFE31-CD03-5746-8C56-8F77B86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285421"/>
            <a:ext cx="5914506" cy="171520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FA192-CFEF-F948-AE26-33BE4529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5" y="3523129"/>
            <a:ext cx="5897706" cy="20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4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56E-9DD0-3146-837F-9FB58C9C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526730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Boolean operators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E4175-6ECA-0C47-9245-0F165AB5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63" y="1411941"/>
            <a:ext cx="6783661" cy="41954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70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12EE-CEC9-2445-8A80-CC3BC88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 Profile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902D-71CD-6D4F-9FA6-11350BD5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065867"/>
            <a:ext cx="4128246" cy="3953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Take in some information from the user and construct a profile for him</a:t>
            </a:r>
          </a:p>
          <a:p>
            <a:pPr marL="0" indent="0">
              <a:buNone/>
            </a:pPr>
            <a:r>
              <a:rPr lang="en-US" sz="2400" dirty="0"/>
              <a:t>Input: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First name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Last Name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Birth year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Hourly wage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BD81E7-C1B2-284A-92D7-5ED2C42AAAF2}"/>
              </a:ext>
            </a:extLst>
          </p:cNvPr>
          <p:cNvSpPr txBox="1">
            <a:spLocks/>
          </p:cNvSpPr>
          <p:nvPr/>
        </p:nvSpPr>
        <p:spPr>
          <a:xfrm>
            <a:off x="6255275" y="2595880"/>
            <a:ext cx="41282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Output: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Last, First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Age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Age title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Weekly salary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56E8-EE43-0E40-9F1B-88AE976C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More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FBF07-3A26-4090-9085-EB05D2FB96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4CD2CD-E9A4-FC4A-9AC4-63063624835C}"/>
              </a:ext>
            </a:extLst>
          </p:cNvPr>
          <p:cNvSpPr txBox="1"/>
          <p:nvPr/>
        </p:nvSpPr>
        <p:spPr>
          <a:xfrm>
            <a:off x="6573899" y="1371600"/>
            <a:ext cx="3173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LastName</a:t>
            </a:r>
            <a:r>
              <a:rPr lang="en-US" sz="2100" dirty="0"/>
              <a:t>, FirstName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EC347-AA33-2347-9797-54C4FFDED777}"/>
              </a:ext>
            </a:extLst>
          </p:cNvPr>
          <p:cNvSpPr txBox="1"/>
          <p:nvPr/>
        </p:nvSpPr>
        <p:spPr>
          <a:xfrm>
            <a:off x="6691229" y="6214180"/>
            <a:ext cx="339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Hint: Salary = hourly wage*40</a:t>
            </a:r>
          </a:p>
        </p:txBody>
      </p:sp>
    </p:spTree>
    <p:extLst>
      <p:ext uri="{BB962C8B-B14F-4D97-AF65-F5344CB8AC3E}">
        <p14:creationId xmlns:p14="http://schemas.microsoft.com/office/powerpoint/2010/main" val="15584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A690-A635-DE43-8C34-D483F00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BB7C-1EB5-AF49-B2B4-3250F20F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652E-0B8B-0E42-A9F0-944F2363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Commenting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BCC379-6D31-447A-AFD8-01CD89C73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05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4CB95-196E-5845-A008-B000FBFC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02434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Temperature Converter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BCB39AE-3548-4DB8-A778-DC41A4DC1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78741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device with a screen&#10;&#10;Description automatically generated">
            <a:extLst>
              <a:ext uri="{FF2B5EF4-FFF2-40B4-BE49-F238E27FC236}">
                <a16:creationId xmlns:a16="http://schemas.microsoft.com/office/drawing/2014/main" id="{EA21193D-AA2C-4F4F-BE23-0E99D1897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335" y="2046540"/>
            <a:ext cx="4511409" cy="44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3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564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Ion Boardroom</vt:lpstr>
      <vt:lpstr>Celestial</vt:lpstr>
      <vt:lpstr>Python Fundamentals</vt:lpstr>
      <vt:lpstr>If/else – Conditional Statements </vt:lpstr>
      <vt:lpstr>Password matcher</vt:lpstr>
      <vt:lpstr>Boolean operators</vt:lpstr>
      <vt:lpstr>Homework- Profile Maker</vt:lpstr>
      <vt:lpstr>More details</vt:lpstr>
      <vt:lpstr>Solution</vt:lpstr>
      <vt:lpstr>Commenting</vt:lpstr>
      <vt:lpstr>Temperature Converter</vt:lpstr>
      <vt:lpstr>Celsius to Fahrenheit</vt:lpstr>
      <vt:lpstr>Solution</vt:lpstr>
      <vt:lpstr>Now we will make a nice menu</vt:lpstr>
      <vt:lpstr>Using menus</vt:lpstr>
      <vt:lpstr>Homework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7</cp:revision>
  <dcterms:created xsi:type="dcterms:W3CDTF">2020-10-03T16:32:54Z</dcterms:created>
  <dcterms:modified xsi:type="dcterms:W3CDTF">2020-10-17T15:48:29Z</dcterms:modified>
</cp:coreProperties>
</file>