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59" r:id="rId8"/>
    <p:sldId id="277" r:id="rId9"/>
    <p:sldId id="278" r:id="rId10"/>
    <p:sldId id="279" r:id="rId11"/>
    <p:sldId id="280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7CD"/>
    <a:srgbClr val="00FF85"/>
    <a:srgbClr val="00E9FC"/>
    <a:srgbClr val="FF48F4"/>
    <a:srgbClr val="FB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372A77-C33E-4542-8EE7-E2150ABD7745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94AE6B-55D9-4A0D-A9D6-8703EAA4F692}">
      <dgm:prSet/>
      <dgm:spPr/>
      <dgm:t>
        <a:bodyPr/>
        <a:lstStyle/>
        <a:p>
          <a:r>
            <a:rPr lang="en-US"/>
            <a:t>Try</a:t>
          </a:r>
        </a:p>
      </dgm:t>
    </dgm:pt>
    <dgm:pt modelId="{2E4273B3-8E13-4347-BD2B-D3FC2842FF50}" type="parTrans" cxnId="{0718A20E-660A-4AAE-A5FB-72AE90197274}">
      <dgm:prSet/>
      <dgm:spPr/>
      <dgm:t>
        <a:bodyPr/>
        <a:lstStyle/>
        <a:p>
          <a:endParaRPr lang="en-US"/>
        </a:p>
      </dgm:t>
    </dgm:pt>
    <dgm:pt modelId="{06CE0D59-E91E-4A78-96F0-466D7957FAE8}" type="sibTrans" cxnId="{0718A20E-660A-4AAE-A5FB-72AE90197274}">
      <dgm:prSet/>
      <dgm:spPr/>
      <dgm:t>
        <a:bodyPr/>
        <a:lstStyle/>
        <a:p>
          <a:endParaRPr lang="en-US"/>
        </a:p>
      </dgm:t>
    </dgm:pt>
    <dgm:pt modelId="{679D2530-0010-45DB-B91F-30D8D8B42CF9}">
      <dgm:prSet/>
      <dgm:spPr/>
      <dgm:t>
        <a:bodyPr/>
        <a:lstStyle/>
        <a:p>
          <a:r>
            <a:rPr lang="en-US"/>
            <a:t>Try to enjoy school even though online might not be as fun</a:t>
          </a:r>
        </a:p>
      </dgm:t>
    </dgm:pt>
    <dgm:pt modelId="{D043B34C-2F11-481B-A154-7C4ABE265FEF}" type="parTrans" cxnId="{47A27CCE-CEFF-4E9E-B1A8-6A432C673920}">
      <dgm:prSet/>
      <dgm:spPr/>
      <dgm:t>
        <a:bodyPr/>
        <a:lstStyle/>
        <a:p>
          <a:endParaRPr lang="en-US"/>
        </a:p>
      </dgm:t>
    </dgm:pt>
    <dgm:pt modelId="{D62BC8E6-5851-404E-B379-62EB6F2DCBFF}" type="sibTrans" cxnId="{47A27CCE-CEFF-4E9E-B1A8-6A432C673920}">
      <dgm:prSet/>
      <dgm:spPr/>
      <dgm:t>
        <a:bodyPr/>
        <a:lstStyle/>
        <a:p>
          <a:endParaRPr lang="en-US"/>
        </a:p>
      </dgm:t>
    </dgm:pt>
    <dgm:pt modelId="{5D5856D3-06CA-42E6-8811-E64F71812B0B}">
      <dgm:prSet/>
      <dgm:spPr/>
      <dgm:t>
        <a:bodyPr/>
        <a:lstStyle/>
        <a:p>
          <a:r>
            <a:rPr lang="en-US"/>
            <a:t>Do</a:t>
          </a:r>
        </a:p>
      </dgm:t>
    </dgm:pt>
    <dgm:pt modelId="{64E15B30-A59C-4B97-BBD1-CAC292CFCDCA}" type="parTrans" cxnId="{1F6489CF-5BBF-4C4A-9E6F-22BF5981E5CA}">
      <dgm:prSet/>
      <dgm:spPr/>
      <dgm:t>
        <a:bodyPr/>
        <a:lstStyle/>
        <a:p>
          <a:endParaRPr lang="en-US"/>
        </a:p>
      </dgm:t>
    </dgm:pt>
    <dgm:pt modelId="{132634DB-E931-4996-9F23-0D1E30B03E7D}" type="sibTrans" cxnId="{1F6489CF-5BBF-4C4A-9E6F-22BF5981E5CA}">
      <dgm:prSet/>
      <dgm:spPr/>
      <dgm:t>
        <a:bodyPr/>
        <a:lstStyle/>
        <a:p>
          <a:endParaRPr lang="en-US"/>
        </a:p>
      </dgm:t>
    </dgm:pt>
    <dgm:pt modelId="{9C5F111B-6A1B-418B-9EF1-D6EE8433B319}">
      <dgm:prSet/>
      <dgm:spPr/>
      <dgm:t>
        <a:bodyPr/>
        <a:lstStyle/>
        <a:p>
          <a:r>
            <a:rPr lang="en-US"/>
            <a:t>Don’t always just watch youtube, try to make things whatever they maybe. Could be a toy, film, song, poem, dance move, new handshake, etc</a:t>
          </a:r>
        </a:p>
      </dgm:t>
    </dgm:pt>
    <dgm:pt modelId="{FD13E0CA-BF9E-4ACD-AEA4-EB778DEB1A2A}" type="parTrans" cxnId="{57B833D8-F1A7-450C-82DC-841AC283CEF2}">
      <dgm:prSet/>
      <dgm:spPr/>
      <dgm:t>
        <a:bodyPr/>
        <a:lstStyle/>
        <a:p>
          <a:endParaRPr lang="en-US"/>
        </a:p>
      </dgm:t>
    </dgm:pt>
    <dgm:pt modelId="{947BCA16-3719-4F28-9BD3-3105251BA26D}" type="sibTrans" cxnId="{57B833D8-F1A7-450C-82DC-841AC283CEF2}">
      <dgm:prSet/>
      <dgm:spPr/>
      <dgm:t>
        <a:bodyPr/>
        <a:lstStyle/>
        <a:p>
          <a:endParaRPr lang="en-US"/>
        </a:p>
      </dgm:t>
    </dgm:pt>
    <dgm:pt modelId="{3FD6AB15-C104-4BAB-AEB5-AB95AF52629D}">
      <dgm:prSet/>
      <dgm:spPr/>
      <dgm:t>
        <a:bodyPr/>
        <a:lstStyle/>
        <a:p>
          <a:r>
            <a:rPr lang="en-US"/>
            <a:t>Have</a:t>
          </a:r>
        </a:p>
      </dgm:t>
    </dgm:pt>
    <dgm:pt modelId="{06C3A5CE-BC8F-4082-992D-7F6BA3AFE970}" type="parTrans" cxnId="{81985035-C111-481B-9469-EDCF3D1C2E92}">
      <dgm:prSet/>
      <dgm:spPr/>
      <dgm:t>
        <a:bodyPr/>
        <a:lstStyle/>
        <a:p>
          <a:endParaRPr lang="en-US"/>
        </a:p>
      </dgm:t>
    </dgm:pt>
    <dgm:pt modelId="{E664892A-61A5-4186-BDF0-E169BC23AD95}" type="sibTrans" cxnId="{81985035-C111-481B-9469-EDCF3D1C2E92}">
      <dgm:prSet/>
      <dgm:spPr/>
      <dgm:t>
        <a:bodyPr/>
        <a:lstStyle/>
        <a:p>
          <a:endParaRPr lang="en-US"/>
        </a:p>
      </dgm:t>
    </dgm:pt>
    <dgm:pt modelId="{5EDD9AE8-C238-498D-891F-DF11AE9B4964}">
      <dgm:prSet/>
      <dgm:spPr/>
      <dgm:t>
        <a:bodyPr/>
        <a:lstStyle/>
        <a:p>
          <a:r>
            <a:rPr lang="en-US"/>
            <a:t>Have a fun weekend</a:t>
          </a:r>
        </a:p>
      </dgm:t>
    </dgm:pt>
    <dgm:pt modelId="{86F1DC4A-B3D4-424D-89F2-88BC73E8FFCE}" type="parTrans" cxnId="{E151A4A9-4FB7-454A-BA81-FFF1EBF02F0D}">
      <dgm:prSet/>
      <dgm:spPr/>
      <dgm:t>
        <a:bodyPr/>
        <a:lstStyle/>
        <a:p>
          <a:endParaRPr lang="en-US"/>
        </a:p>
      </dgm:t>
    </dgm:pt>
    <dgm:pt modelId="{B6565320-101F-413E-960D-02A82DAA420E}" type="sibTrans" cxnId="{E151A4A9-4FB7-454A-BA81-FFF1EBF02F0D}">
      <dgm:prSet/>
      <dgm:spPr/>
      <dgm:t>
        <a:bodyPr/>
        <a:lstStyle/>
        <a:p>
          <a:endParaRPr lang="en-US"/>
        </a:p>
      </dgm:t>
    </dgm:pt>
    <dgm:pt modelId="{56E981C7-6BB4-824A-B361-6B562ED70965}" type="pres">
      <dgm:prSet presAssocID="{43372A77-C33E-4542-8EE7-E2150ABD7745}" presName="Name0" presStyleCnt="0">
        <dgm:presLayoutVars>
          <dgm:dir/>
          <dgm:animLvl val="lvl"/>
          <dgm:resizeHandles val="exact"/>
        </dgm:presLayoutVars>
      </dgm:prSet>
      <dgm:spPr/>
    </dgm:pt>
    <dgm:pt modelId="{DD7C694D-1375-FC41-B801-F6072412C745}" type="pres">
      <dgm:prSet presAssocID="{3094AE6B-55D9-4A0D-A9D6-8703EAA4F692}" presName="linNode" presStyleCnt="0"/>
      <dgm:spPr/>
    </dgm:pt>
    <dgm:pt modelId="{149CC4D5-D38A-8244-95FF-E421CFA6925C}" type="pres">
      <dgm:prSet presAssocID="{3094AE6B-55D9-4A0D-A9D6-8703EAA4F692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C072A07-D2C8-0741-A8B4-55FCCEBD4E63}" type="pres">
      <dgm:prSet presAssocID="{3094AE6B-55D9-4A0D-A9D6-8703EAA4F692}" presName="descendantText" presStyleLbl="alignAccFollowNode1" presStyleIdx="0" presStyleCnt="3">
        <dgm:presLayoutVars>
          <dgm:bulletEnabled/>
        </dgm:presLayoutVars>
      </dgm:prSet>
      <dgm:spPr/>
    </dgm:pt>
    <dgm:pt modelId="{72B282FB-6C4B-2240-8708-FCEE41E6C4B7}" type="pres">
      <dgm:prSet presAssocID="{06CE0D59-E91E-4A78-96F0-466D7957FAE8}" presName="sp" presStyleCnt="0"/>
      <dgm:spPr/>
    </dgm:pt>
    <dgm:pt modelId="{66C2392F-F468-A54D-BB92-C4333C93DB14}" type="pres">
      <dgm:prSet presAssocID="{5D5856D3-06CA-42E6-8811-E64F71812B0B}" presName="linNode" presStyleCnt="0"/>
      <dgm:spPr/>
    </dgm:pt>
    <dgm:pt modelId="{91D65352-1C54-A443-BAFE-49888AE273D0}" type="pres">
      <dgm:prSet presAssocID="{5D5856D3-06CA-42E6-8811-E64F71812B0B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4854992E-1E51-DD47-991B-A265BFA8401B}" type="pres">
      <dgm:prSet presAssocID="{5D5856D3-06CA-42E6-8811-E64F71812B0B}" presName="descendantText" presStyleLbl="alignAccFollowNode1" presStyleIdx="1" presStyleCnt="3">
        <dgm:presLayoutVars>
          <dgm:bulletEnabled/>
        </dgm:presLayoutVars>
      </dgm:prSet>
      <dgm:spPr/>
    </dgm:pt>
    <dgm:pt modelId="{14B59A83-DC86-A547-B603-4B1117DCF85C}" type="pres">
      <dgm:prSet presAssocID="{132634DB-E931-4996-9F23-0D1E30B03E7D}" presName="sp" presStyleCnt="0"/>
      <dgm:spPr/>
    </dgm:pt>
    <dgm:pt modelId="{AF4A5E5C-D677-9543-A3D9-315400B392C3}" type="pres">
      <dgm:prSet presAssocID="{3FD6AB15-C104-4BAB-AEB5-AB95AF52629D}" presName="linNode" presStyleCnt="0"/>
      <dgm:spPr/>
    </dgm:pt>
    <dgm:pt modelId="{896E70DC-DAC8-6E42-BB42-45DE3852CEAC}" type="pres">
      <dgm:prSet presAssocID="{3FD6AB15-C104-4BAB-AEB5-AB95AF52629D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1F007680-7C29-F64E-816B-7341C6C91F12}" type="pres">
      <dgm:prSet presAssocID="{3FD6AB15-C104-4BAB-AEB5-AB95AF52629D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0718A20E-660A-4AAE-A5FB-72AE90197274}" srcId="{43372A77-C33E-4542-8EE7-E2150ABD7745}" destId="{3094AE6B-55D9-4A0D-A9D6-8703EAA4F692}" srcOrd="0" destOrd="0" parTransId="{2E4273B3-8E13-4347-BD2B-D3FC2842FF50}" sibTransId="{06CE0D59-E91E-4A78-96F0-466D7957FAE8}"/>
    <dgm:cxn modelId="{0E47281D-A876-654E-A954-CA5AA369314A}" type="presOf" srcId="{5EDD9AE8-C238-498D-891F-DF11AE9B4964}" destId="{1F007680-7C29-F64E-816B-7341C6C91F12}" srcOrd="0" destOrd="0" presId="urn:microsoft.com/office/officeart/2016/7/layout/VerticalSolidActionList"/>
    <dgm:cxn modelId="{81985035-C111-481B-9469-EDCF3D1C2E92}" srcId="{43372A77-C33E-4542-8EE7-E2150ABD7745}" destId="{3FD6AB15-C104-4BAB-AEB5-AB95AF52629D}" srcOrd="2" destOrd="0" parTransId="{06C3A5CE-BC8F-4082-992D-7F6BA3AFE970}" sibTransId="{E664892A-61A5-4186-BDF0-E169BC23AD95}"/>
    <dgm:cxn modelId="{5E98526A-E3DB-6543-B2FC-BAA746FC0754}" type="presOf" srcId="{5D5856D3-06CA-42E6-8811-E64F71812B0B}" destId="{91D65352-1C54-A443-BAFE-49888AE273D0}" srcOrd="0" destOrd="0" presId="urn:microsoft.com/office/officeart/2016/7/layout/VerticalSolidActionList"/>
    <dgm:cxn modelId="{E151A4A9-4FB7-454A-BA81-FFF1EBF02F0D}" srcId="{3FD6AB15-C104-4BAB-AEB5-AB95AF52629D}" destId="{5EDD9AE8-C238-498D-891F-DF11AE9B4964}" srcOrd="0" destOrd="0" parTransId="{86F1DC4A-B3D4-424D-89F2-88BC73E8FFCE}" sibTransId="{B6565320-101F-413E-960D-02A82DAA420E}"/>
    <dgm:cxn modelId="{2213BABA-A3F4-4944-B7A6-F7CBF4B84CE6}" type="presOf" srcId="{3FD6AB15-C104-4BAB-AEB5-AB95AF52629D}" destId="{896E70DC-DAC8-6E42-BB42-45DE3852CEAC}" srcOrd="0" destOrd="0" presId="urn:microsoft.com/office/officeart/2016/7/layout/VerticalSolidActionList"/>
    <dgm:cxn modelId="{EA0FFCBB-8EEF-E049-986B-B769FC519C72}" type="presOf" srcId="{679D2530-0010-45DB-B91F-30D8D8B42CF9}" destId="{DC072A07-D2C8-0741-A8B4-55FCCEBD4E63}" srcOrd="0" destOrd="0" presId="urn:microsoft.com/office/officeart/2016/7/layout/VerticalSolidActionList"/>
    <dgm:cxn modelId="{47A27CCE-CEFF-4E9E-B1A8-6A432C673920}" srcId="{3094AE6B-55D9-4A0D-A9D6-8703EAA4F692}" destId="{679D2530-0010-45DB-B91F-30D8D8B42CF9}" srcOrd="0" destOrd="0" parTransId="{D043B34C-2F11-481B-A154-7C4ABE265FEF}" sibTransId="{D62BC8E6-5851-404E-B379-62EB6F2DCBFF}"/>
    <dgm:cxn modelId="{1F6489CF-5BBF-4C4A-9E6F-22BF5981E5CA}" srcId="{43372A77-C33E-4542-8EE7-E2150ABD7745}" destId="{5D5856D3-06CA-42E6-8811-E64F71812B0B}" srcOrd="1" destOrd="0" parTransId="{64E15B30-A59C-4B97-BBD1-CAC292CFCDCA}" sibTransId="{132634DB-E931-4996-9F23-0D1E30B03E7D}"/>
    <dgm:cxn modelId="{651304D3-8603-AC44-95E2-482F91D80A70}" type="presOf" srcId="{43372A77-C33E-4542-8EE7-E2150ABD7745}" destId="{56E981C7-6BB4-824A-B361-6B562ED70965}" srcOrd="0" destOrd="0" presId="urn:microsoft.com/office/officeart/2016/7/layout/VerticalSolidActionList"/>
    <dgm:cxn modelId="{57B833D8-F1A7-450C-82DC-841AC283CEF2}" srcId="{5D5856D3-06CA-42E6-8811-E64F71812B0B}" destId="{9C5F111B-6A1B-418B-9EF1-D6EE8433B319}" srcOrd="0" destOrd="0" parTransId="{FD13E0CA-BF9E-4ACD-AEA4-EB778DEB1A2A}" sibTransId="{947BCA16-3719-4F28-9BD3-3105251BA26D}"/>
    <dgm:cxn modelId="{D977B7F0-068C-494E-BD78-B9BA68450654}" type="presOf" srcId="{3094AE6B-55D9-4A0D-A9D6-8703EAA4F692}" destId="{149CC4D5-D38A-8244-95FF-E421CFA6925C}" srcOrd="0" destOrd="0" presId="urn:microsoft.com/office/officeart/2016/7/layout/VerticalSolidActionList"/>
    <dgm:cxn modelId="{AA1682FC-25FC-484E-ADD4-FA15381BD88E}" type="presOf" srcId="{9C5F111B-6A1B-418B-9EF1-D6EE8433B319}" destId="{4854992E-1E51-DD47-991B-A265BFA8401B}" srcOrd="0" destOrd="0" presId="urn:microsoft.com/office/officeart/2016/7/layout/VerticalSolidActionList"/>
    <dgm:cxn modelId="{99669A2A-D8E7-5848-9F4B-4225567250D9}" type="presParOf" srcId="{56E981C7-6BB4-824A-B361-6B562ED70965}" destId="{DD7C694D-1375-FC41-B801-F6072412C745}" srcOrd="0" destOrd="0" presId="urn:microsoft.com/office/officeart/2016/7/layout/VerticalSolidActionList"/>
    <dgm:cxn modelId="{5A5FED71-29A1-4248-8420-7308A645A724}" type="presParOf" srcId="{DD7C694D-1375-FC41-B801-F6072412C745}" destId="{149CC4D5-D38A-8244-95FF-E421CFA6925C}" srcOrd="0" destOrd="0" presId="urn:microsoft.com/office/officeart/2016/7/layout/VerticalSolidActionList"/>
    <dgm:cxn modelId="{4BB0E850-ABA1-2947-9021-64E725797A13}" type="presParOf" srcId="{DD7C694D-1375-FC41-B801-F6072412C745}" destId="{DC072A07-D2C8-0741-A8B4-55FCCEBD4E63}" srcOrd="1" destOrd="0" presId="urn:microsoft.com/office/officeart/2016/7/layout/VerticalSolidActionList"/>
    <dgm:cxn modelId="{3E63C424-1DAC-D548-A3FC-17F9732F9736}" type="presParOf" srcId="{56E981C7-6BB4-824A-B361-6B562ED70965}" destId="{72B282FB-6C4B-2240-8708-FCEE41E6C4B7}" srcOrd="1" destOrd="0" presId="urn:microsoft.com/office/officeart/2016/7/layout/VerticalSolidActionList"/>
    <dgm:cxn modelId="{9EAE7BC4-111D-3A4E-B5FC-9145DC4348DE}" type="presParOf" srcId="{56E981C7-6BB4-824A-B361-6B562ED70965}" destId="{66C2392F-F468-A54D-BB92-C4333C93DB14}" srcOrd="2" destOrd="0" presId="urn:microsoft.com/office/officeart/2016/7/layout/VerticalSolidActionList"/>
    <dgm:cxn modelId="{7B3F456F-581F-634C-BF65-4F7E749ED85A}" type="presParOf" srcId="{66C2392F-F468-A54D-BB92-C4333C93DB14}" destId="{91D65352-1C54-A443-BAFE-49888AE273D0}" srcOrd="0" destOrd="0" presId="urn:microsoft.com/office/officeart/2016/7/layout/VerticalSolidActionList"/>
    <dgm:cxn modelId="{0B17D448-EC18-5F42-8891-0FD26EEA1914}" type="presParOf" srcId="{66C2392F-F468-A54D-BB92-C4333C93DB14}" destId="{4854992E-1E51-DD47-991B-A265BFA8401B}" srcOrd="1" destOrd="0" presId="urn:microsoft.com/office/officeart/2016/7/layout/VerticalSolidActionList"/>
    <dgm:cxn modelId="{CE2BA272-24EB-E042-B8BA-A867C7C42CFF}" type="presParOf" srcId="{56E981C7-6BB4-824A-B361-6B562ED70965}" destId="{14B59A83-DC86-A547-B603-4B1117DCF85C}" srcOrd="3" destOrd="0" presId="urn:microsoft.com/office/officeart/2016/7/layout/VerticalSolidActionList"/>
    <dgm:cxn modelId="{9E63F4D2-0E1F-2F45-B555-C3679EB71B7A}" type="presParOf" srcId="{56E981C7-6BB4-824A-B361-6B562ED70965}" destId="{AF4A5E5C-D677-9543-A3D9-315400B392C3}" srcOrd="4" destOrd="0" presId="urn:microsoft.com/office/officeart/2016/7/layout/VerticalSolidActionList"/>
    <dgm:cxn modelId="{B147C0D9-694B-E34E-B5C7-93128617CE1F}" type="presParOf" srcId="{AF4A5E5C-D677-9543-A3D9-315400B392C3}" destId="{896E70DC-DAC8-6E42-BB42-45DE3852CEAC}" srcOrd="0" destOrd="0" presId="urn:microsoft.com/office/officeart/2016/7/layout/VerticalSolidActionList"/>
    <dgm:cxn modelId="{9BAE02F4-084A-5A4A-BA28-C9C864AC32A6}" type="presParOf" srcId="{AF4A5E5C-D677-9543-A3D9-315400B392C3}" destId="{1F007680-7C29-F64E-816B-7341C6C91F1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72A07-D2C8-0741-A8B4-55FCCEBD4E63}">
      <dsp:nvSpPr>
        <dsp:cNvPr id="0" name=""/>
        <dsp:cNvSpPr/>
      </dsp:nvSpPr>
      <dsp:spPr>
        <a:xfrm>
          <a:off x="2166128" y="1124"/>
          <a:ext cx="8664512" cy="11527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16" tIns="292801" rIns="168116" bIns="2928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Try to enjoy school even though online might not be as fun</a:t>
          </a:r>
        </a:p>
      </dsp:txBody>
      <dsp:txXfrm>
        <a:off x="2166128" y="1124"/>
        <a:ext cx="8664512" cy="1152760"/>
      </dsp:txXfrm>
    </dsp:sp>
    <dsp:sp modelId="{149CC4D5-D38A-8244-95FF-E421CFA6925C}">
      <dsp:nvSpPr>
        <dsp:cNvPr id="0" name=""/>
        <dsp:cNvSpPr/>
      </dsp:nvSpPr>
      <dsp:spPr>
        <a:xfrm>
          <a:off x="0" y="1124"/>
          <a:ext cx="2166128" cy="11527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624" tIns="113867" rIns="114624" bIns="11386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Try</a:t>
          </a:r>
        </a:p>
      </dsp:txBody>
      <dsp:txXfrm>
        <a:off x="0" y="1124"/>
        <a:ext cx="2166128" cy="1152760"/>
      </dsp:txXfrm>
    </dsp:sp>
    <dsp:sp modelId="{4854992E-1E51-DD47-991B-A265BFA8401B}">
      <dsp:nvSpPr>
        <dsp:cNvPr id="0" name=""/>
        <dsp:cNvSpPr/>
      </dsp:nvSpPr>
      <dsp:spPr>
        <a:xfrm>
          <a:off x="2166128" y="1223051"/>
          <a:ext cx="8664512" cy="1152760"/>
        </a:xfrm>
        <a:prstGeom prst="rect">
          <a:avLst/>
        </a:prstGeom>
        <a:solidFill>
          <a:schemeClr val="accent2">
            <a:tint val="40000"/>
            <a:alpha val="90000"/>
            <a:hueOff val="2645942"/>
            <a:satOff val="-2703"/>
            <a:lumOff val="-96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645942"/>
              <a:satOff val="-2703"/>
              <a:lumOff val="-9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16" tIns="292801" rIns="168116" bIns="2928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Don’t always just watch youtube, try to make things whatever they maybe. Could be a toy, film, song, poem, dance move, new handshake, etc</a:t>
          </a:r>
        </a:p>
      </dsp:txBody>
      <dsp:txXfrm>
        <a:off x="2166128" y="1223051"/>
        <a:ext cx="8664512" cy="1152760"/>
      </dsp:txXfrm>
    </dsp:sp>
    <dsp:sp modelId="{91D65352-1C54-A443-BAFE-49888AE273D0}">
      <dsp:nvSpPr>
        <dsp:cNvPr id="0" name=""/>
        <dsp:cNvSpPr/>
      </dsp:nvSpPr>
      <dsp:spPr>
        <a:xfrm>
          <a:off x="0" y="1223051"/>
          <a:ext cx="2166128" cy="1152760"/>
        </a:xfrm>
        <a:prstGeom prst="rect">
          <a:avLst/>
        </a:prstGeom>
        <a:solidFill>
          <a:schemeClr val="accent2">
            <a:hueOff val="2771159"/>
            <a:satOff val="-477"/>
            <a:lumOff val="-4902"/>
            <a:alphaOff val="0"/>
          </a:schemeClr>
        </a:solidFill>
        <a:ln w="12700" cap="flat" cmpd="sng" algn="ctr">
          <a:solidFill>
            <a:schemeClr val="accent2">
              <a:hueOff val="2771159"/>
              <a:satOff val="-477"/>
              <a:lumOff val="-4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624" tIns="113867" rIns="114624" bIns="11386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</a:t>
          </a:r>
        </a:p>
      </dsp:txBody>
      <dsp:txXfrm>
        <a:off x="0" y="1223051"/>
        <a:ext cx="2166128" cy="1152760"/>
      </dsp:txXfrm>
    </dsp:sp>
    <dsp:sp modelId="{1F007680-7C29-F64E-816B-7341C6C91F12}">
      <dsp:nvSpPr>
        <dsp:cNvPr id="0" name=""/>
        <dsp:cNvSpPr/>
      </dsp:nvSpPr>
      <dsp:spPr>
        <a:xfrm>
          <a:off x="2166128" y="2444977"/>
          <a:ext cx="8664512" cy="1152760"/>
        </a:xfrm>
        <a:prstGeom prst="rect">
          <a:avLst/>
        </a:prstGeom>
        <a:solidFill>
          <a:schemeClr val="accent2">
            <a:tint val="40000"/>
            <a:alpha val="90000"/>
            <a:hueOff val="5291884"/>
            <a:satOff val="-5406"/>
            <a:lumOff val="-192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291884"/>
              <a:satOff val="-5406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16" tIns="292801" rIns="168116" bIns="2928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Have a fun weekend</a:t>
          </a:r>
        </a:p>
      </dsp:txBody>
      <dsp:txXfrm>
        <a:off x="2166128" y="2444977"/>
        <a:ext cx="8664512" cy="1152760"/>
      </dsp:txXfrm>
    </dsp:sp>
    <dsp:sp modelId="{896E70DC-DAC8-6E42-BB42-45DE3852CEAC}">
      <dsp:nvSpPr>
        <dsp:cNvPr id="0" name=""/>
        <dsp:cNvSpPr/>
      </dsp:nvSpPr>
      <dsp:spPr>
        <a:xfrm>
          <a:off x="0" y="2444977"/>
          <a:ext cx="2166128" cy="1152760"/>
        </a:xfrm>
        <a:prstGeom prst="rect">
          <a:avLst/>
        </a:prstGeom>
        <a:solidFill>
          <a:schemeClr val="accent2">
            <a:hueOff val="5542319"/>
            <a:satOff val="-953"/>
            <a:lumOff val="-9804"/>
            <a:alphaOff val="0"/>
          </a:schemeClr>
        </a:solidFill>
        <a:ln w="12700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624" tIns="113867" rIns="114624" bIns="11386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Have</a:t>
          </a:r>
        </a:p>
      </dsp:txBody>
      <dsp:txXfrm>
        <a:off x="0" y="2444977"/>
        <a:ext cx="2166128" cy="1152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C35E-C12A-4947-AEBA-22339A63A22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7DC1019-281C-9042-8EEA-99BEA59D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4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C35E-C12A-4947-AEBA-22339A63A22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7DC1019-281C-9042-8EEA-99BEA59D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4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C35E-C12A-4947-AEBA-22339A63A22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7DC1019-281C-9042-8EEA-99BEA59D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26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C35E-C12A-4947-AEBA-22339A63A22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7DC1019-281C-9042-8EEA-99BEA59D768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1515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C35E-C12A-4947-AEBA-22339A63A22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7DC1019-281C-9042-8EEA-99BEA59D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5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C35E-C12A-4947-AEBA-22339A63A22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1019-281C-9042-8EEA-99BEA59D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76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C35E-C12A-4947-AEBA-22339A63A22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1019-281C-9042-8EEA-99BEA59D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28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C35E-C12A-4947-AEBA-22339A63A22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1019-281C-9042-8EEA-99BEA59D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4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D34C35E-C12A-4947-AEBA-22339A63A22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7DC1019-281C-9042-8EEA-99BEA59D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8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C35E-C12A-4947-AEBA-22339A63A22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1019-281C-9042-8EEA-99BEA59D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C35E-C12A-4947-AEBA-22339A63A22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7DC1019-281C-9042-8EEA-99BEA59D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1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C35E-C12A-4947-AEBA-22339A63A22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1019-281C-9042-8EEA-99BEA59D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3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C35E-C12A-4947-AEBA-22339A63A22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1019-281C-9042-8EEA-99BEA59D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3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C35E-C12A-4947-AEBA-22339A63A22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1019-281C-9042-8EEA-99BEA59D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5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C35E-C12A-4947-AEBA-22339A63A22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1019-281C-9042-8EEA-99BEA59D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0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C35E-C12A-4947-AEBA-22339A63A22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1019-281C-9042-8EEA-99BEA59D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8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C35E-C12A-4947-AEBA-22339A63A22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1019-281C-9042-8EEA-99BEA59D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C35E-C12A-4947-AEBA-22339A63A22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C1019-281C-9042-8EEA-99BEA59D768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CAC58675-D0AB-7D48-88BD-F0F388069B18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alphaModFix amt="20000"/>
          </a:blip>
          <a:stretch>
            <a:fillRect/>
          </a:stretch>
        </p:blipFill>
        <p:spPr>
          <a:xfrm>
            <a:off x="1147203" y="1112940"/>
            <a:ext cx="9011918" cy="540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4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6z26LVu5y0&amp;t=517s" TargetMode="External"/><Relationship Id="rId2" Type="http://schemas.openxmlformats.org/officeDocument/2006/relationships/hyperlink" Target="https://www.youtube.com/watch?v=dnPPoetX0u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oJN-LKLNBXA&amp;t=62s" TargetMode="External"/><Relationship Id="rId4" Type="http://schemas.openxmlformats.org/officeDocument/2006/relationships/hyperlink" Target="https://www.youtube.com/watch?v=D6ZrfixRxW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4036D-F507-3442-ABDD-B7EC915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 anchor="ctr">
            <a:normAutofit/>
          </a:bodyPr>
          <a:lstStyle/>
          <a:p>
            <a:r>
              <a:rPr lang="en-US" dirty="0"/>
              <a:t>Python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FF7FC-39D5-B047-B4E8-4B443217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Innovation Masters</a:t>
            </a:r>
          </a:p>
          <a:p>
            <a:r>
              <a:rPr lang="en-US" sz="3200" dirty="0">
                <a:solidFill>
                  <a:srgbClr val="FFC000"/>
                </a:solidFill>
              </a:rPr>
              <a:t>Day 6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E8ECDE1-9D7C-3F45-96A6-AA2CC3433D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" b="7"/>
          <a:stretch/>
        </p:blipFill>
        <p:spPr>
          <a:xfrm>
            <a:off x="6611279" y="748421"/>
            <a:ext cx="5361158" cy="536115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658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557E-28EF-7642-8F86-44C2E5C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the homework example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84D3200-5148-7C4D-9A03-FB0EAEC20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152" y="1974866"/>
            <a:ext cx="6004105" cy="4883134"/>
          </a:xfrm>
        </p:spPr>
      </p:pic>
    </p:spTree>
    <p:extLst>
      <p:ext uri="{BB962C8B-B14F-4D97-AF65-F5344CB8AC3E}">
        <p14:creationId xmlns:p14="http://schemas.microsoft.com/office/powerpoint/2010/main" val="298713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284FFFF-75D0-E94B-AB3D-F6D10BE00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9904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0AB27-0725-9D4F-AED0-8144C2CB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/>
              <a:t>Tech Talk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22E56-8F1A-A044-A266-DDB7C2FA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en-US" sz="2000" dirty="0"/>
              <a:t>Today’s topic is robotics</a:t>
            </a:r>
          </a:p>
          <a:p>
            <a:r>
              <a:rPr lang="en-US" sz="2000" dirty="0"/>
              <a:t>Using microcontrollers, some electrical components, and homemade parts we can easily make robots at very low costs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995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450D-53B9-3044-9942-2C5ADFA0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 robots</a:t>
            </a:r>
          </a:p>
        </p:txBody>
      </p:sp>
      <p:pic>
        <p:nvPicPr>
          <p:cNvPr id="5" name="Content Placeholder 4" descr="A close up of a toy&#10;&#10;Description automatically generated">
            <a:extLst>
              <a:ext uri="{FF2B5EF4-FFF2-40B4-BE49-F238E27FC236}">
                <a16:creationId xmlns:a16="http://schemas.microsoft.com/office/drawing/2014/main" id="{0E359C63-FE36-484E-B87E-82B593510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23" y="2335196"/>
            <a:ext cx="4616915" cy="3769576"/>
          </a:xfrm>
        </p:spPr>
      </p:pic>
      <p:pic>
        <p:nvPicPr>
          <p:cNvPr id="7" name="Picture 6" descr="A picture containing indoor, bed, small, sitting&#10;&#10;Description automatically generated">
            <a:extLst>
              <a:ext uri="{FF2B5EF4-FFF2-40B4-BE49-F238E27FC236}">
                <a16:creationId xmlns:a16="http://schemas.microsoft.com/office/drawing/2014/main" id="{91A824CC-2D46-DC46-A970-901AA0157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277" y="2180472"/>
            <a:ext cx="69469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5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49D-08C0-AE42-A6A6-2F77A841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11D7-36E9-3044-A18B-DBDA63BD1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Blinking LED- </a:t>
            </a:r>
            <a:r>
              <a:rPr lang="en-US" dirty="0">
                <a:hlinkClick r:id="rId2"/>
              </a:rPr>
              <a:t>https://www.youtube.com/watch?v=dnPPoetX0uw</a:t>
            </a:r>
            <a:endParaRPr lang="en-US" dirty="0"/>
          </a:p>
          <a:p>
            <a:r>
              <a:rPr lang="en-US" dirty="0"/>
              <a:t>Self balancing- </a:t>
            </a:r>
            <a:r>
              <a:rPr lang="en-US" dirty="0">
                <a:hlinkClick r:id="rId3"/>
              </a:rPr>
              <a:t>https://www.youtube.com/watch?v=I6z26LVu5y0&amp;t=517s</a:t>
            </a:r>
            <a:endParaRPr lang="en-US" dirty="0"/>
          </a:p>
          <a:p>
            <a:r>
              <a:rPr lang="en-US" dirty="0" err="1"/>
              <a:t>Blastoise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https://www.youtube.com/watch?v=D6ZrfixRxWs</a:t>
            </a:r>
            <a:endParaRPr lang="en-US" dirty="0"/>
          </a:p>
          <a:p>
            <a:r>
              <a:rPr lang="en-US" dirty="0"/>
              <a:t>Student projects- </a:t>
            </a:r>
            <a:r>
              <a:rPr lang="en-US" dirty="0">
                <a:hlinkClick r:id="rId5"/>
              </a:rPr>
              <a:t>https://www.youtube.com/watch?v=oJN-LKLNBXA&amp;t=62s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7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6E66-D870-D441-86CB-4188C780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Adios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41E4CC-FFD2-415B-BC79-4B8D00037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218467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814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E770-6A69-0847-9175-7D0B5492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1804E-5D31-1944-AD7A-33644BF29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Greetings and catching up</a:t>
            </a:r>
          </a:p>
          <a:p>
            <a:r>
              <a:rPr lang="en-US" sz="3200" dirty="0"/>
              <a:t>Recap</a:t>
            </a:r>
          </a:p>
          <a:p>
            <a:r>
              <a:rPr lang="en-US" sz="3200" dirty="0"/>
              <a:t>Making menus</a:t>
            </a:r>
          </a:p>
          <a:p>
            <a:r>
              <a:rPr lang="en-US" sz="3200" dirty="0"/>
              <a:t>Making loops</a:t>
            </a:r>
          </a:p>
          <a:p>
            <a:r>
              <a:rPr lang="en-US" sz="3200" dirty="0"/>
              <a:t>Extended Tech Talk about Robotics</a:t>
            </a:r>
          </a:p>
        </p:txBody>
      </p:sp>
    </p:spTree>
    <p:extLst>
      <p:ext uri="{BB962C8B-B14F-4D97-AF65-F5344CB8AC3E}">
        <p14:creationId xmlns:p14="http://schemas.microsoft.com/office/powerpoint/2010/main" val="210977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59E0-AB37-EC44-9938-BFEEF8EC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in Python Fundamentals…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4497-4759-F149-85ED-A76F509A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learn what variables are and how to use them</a:t>
            </a:r>
          </a:p>
          <a:p>
            <a:r>
              <a:rPr lang="en-US" sz="2800" dirty="0"/>
              <a:t>How to take user input</a:t>
            </a:r>
          </a:p>
          <a:p>
            <a:r>
              <a:rPr lang="en-US" sz="2800" dirty="0"/>
              <a:t>How to convert variables from one type to another (typecasting)</a:t>
            </a:r>
          </a:p>
          <a:p>
            <a:r>
              <a:rPr lang="en-US" sz="2800" dirty="0"/>
              <a:t>Commenting (#)</a:t>
            </a:r>
          </a:p>
          <a:p>
            <a:r>
              <a:rPr lang="en-US" sz="2800" dirty="0"/>
              <a:t>Making decisions (if/else statements)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5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E633-18B3-9F4E-ACDF-CB1B2481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Now we will make a nice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09DE-12E5-6545-A025-543D14B3A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41" y="2603500"/>
            <a:ext cx="3984368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In your applications or games, you have menu screens from where you choose what to do</a:t>
            </a:r>
          </a:p>
          <a:p>
            <a:r>
              <a:rPr lang="en-US" dirty="0"/>
              <a:t>For ex: play game, rules, view high score, make new document, edit, print</a:t>
            </a:r>
          </a:p>
          <a:p>
            <a:endParaRPr lang="en-US" sz="16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51B2460-4D30-984E-86FB-E72592F44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" b="1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21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B14A-805F-3C4D-8669-2BE3C5B9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87C63-A1E9-8442-A711-9165238C6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Let’s make a menu and run commands accordingly</a:t>
            </a:r>
          </a:p>
          <a:p>
            <a:r>
              <a:rPr lang="en-US" sz="2400" dirty="0"/>
              <a:t>a) Fahrenheit to Celsius-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take user input in Fahrenheit and convert to Celsius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sz="2400" dirty="0"/>
              <a:t>b) Celsius to Fahrenheit- 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opposite of (a)</a:t>
            </a:r>
          </a:p>
          <a:p>
            <a:r>
              <a:rPr lang="en-US" sz="2400" dirty="0"/>
              <a:t>c) Age category- </a:t>
            </a:r>
            <a:r>
              <a:rPr lang="en-US" sz="2400" dirty="0">
                <a:solidFill>
                  <a:srgbClr val="00E9FC"/>
                </a:solidFill>
              </a:rPr>
              <a:t>user input for age; age&lt;=19- young, age&lt;=45- middle age, age&gt;45- old</a:t>
            </a:r>
          </a:p>
          <a:p>
            <a:r>
              <a:rPr lang="en-US" sz="2400" dirty="0"/>
              <a:t>d) Calculate salary- </a:t>
            </a:r>
            <a:r>
              <a:rPr lang="en-US" sz="2400" dirty="0">
                <a:solidFill>
                  <a:srgbClr val="00FF85"/>
                </a:solidFill>
              </a:rPr>
              <a:t>user input for hourly wage, and hours per week to get yearly earning</a:t>
            </a:r>
          </a:p>
          <a:p>
            <a:pPr lvl="1"/>
            <a:r>
              <a:rPr lang="en-US" dirty="0">
                <a:solidFill>
                  <a:srgbClr val="FD87CD"/>
                </a:solidFill>
              </a:rPr>
              <a:t>Salary = hourly wage * hours per week * 52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6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FCDB-26A0-194A-922B-43E2112B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Fahrenheit and Celsius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59E0-F416-9342-AB49-8985C1877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D87CD"/>
                </a:solidFill>
              </a:rPr>
              <a:t>#Converting from Fahrenheit to Celsius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/>
              <a:t>print("Welcome to temperature converter!")</a:t>
            </a:r>
            <a:br>
              <a:rPr lang="en-US" dirty="0"/>
            </a:br>
            <a:r>
              <a:rPr lang="en-US" dirty="0"/>
              <a:t>far = int(input("Enter Fahrenheit: "))</a:t>
            </a:r>
            <a:br>
              <a:rPr lang="en-US" dirty="0"/>
            </a:br>
            <a:r>
              <a:rPr lang="en-US" dirty="0" err="1"/>
              <a:t>cel</a:t>
            </a:r>
            <a:r>
              <a:rPr lang="en-US" dirty="0"/>
              <a:t> = (far - 32) * 5 / 9 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cel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FF85"/>
                </a:solidFill>
              </a:rPr>
              <a:t>#Converting from Celsius to Fahrenheit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/>
              <a:t>print("Welcome to temperature converter!")</a:t>
            </a:r>
            <a:br>
              <a:rPr lang="en-US" dirty="0"/>
            </a:br>
            <a:r>
              <a:rPr lang="en-US" dirty="0" err="1"/>
              <a:t>cel</a:t>
            </a:r>
            <a:r>
              <a:rPr lang="en-US" dirty="0"/>
              <a:t> = int(input("Enter </a:t>
            </a:r>
            <a:r>
              <a:rPr lang="en-US" dirty="0" err="1"/>
              <a:t>celsius</a:t>
            </a:r>
            <a:r>
              <a:rPr lang="en-US" dirty="0"/>
              <a:t>: "))</a:t>
            </a:r>
            <a:br>
              <a:rPr lang="en-US" dirty="0"/>
            </a:br>
            <a:r>
              <a:rPr lang="en-US" dirty="0"/>
              <a:t>far = (</a:t>
            </a:r>
            <a:r>
              <a:rPr lang="en-US" dirty="0" err="1"/>
              <a:t>cel</a:t>
            </a:r>
            <a:r>
              <a:rPr lang="en-US" dirty="0"/>
              <a:t> * 9 / 5) +32</a:t>
            </a:r>
            <a:br>
              <a:rPr lang="en-US" dirty="0"/>
            </a:br>
            <a:r>
              <a:rPr lang="en-US" dirty="0"/>
              <a:t>print(far)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3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64DB-C0A9-1542-AEE4-08A80F8A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Menu Program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0A2B773-3BF2-6D40-928E-1220178CE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03312"/>
            <a:ext cx="5837147" cy="4591777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35F79F-4235-FD41-9D3C-52A7E0F2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175" y="2537422"/>
            <a:ext cx="6194075" cy="3723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95B0-2BC3-BE4C-BA22-64DD027CD01E}"/>
              </a:ext>
            </a:extLst>
          </p:cNvPr>
          <p:cNvSpPr txBox="1"/>
          <p:nvPr/>
        </p:nvSpPr>
        <p:spPr>
          <a:xfrm>
            <a:off x="5487251" y="6260977"/>
            <a:ext cx="53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FF74B-C046-9A40-BB82-DBF8FFD8555C}"/>
              </a:ext>
            </a:extLst>
          </p:cNvPr>
          <p:cNvSpPr txBox="1"/>
          <p:nvPr/>
        </p:nvSpPr>
        <p:spPr>
          <a:xfrm>
            <a:off x="11825912" y="5891645"/>
            <a:ext cx="36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554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3F11-ED1D-4141-8390-E3EAF4AC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our menu 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960B-8EED-FD41-9E3B-F36EBF476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use a while loop and a Boolean</a:t>
            </a:r>
          </a:p>
          <a:p>
            <a:r>
              <a:rPr lang="en-US" dirty="0" err="1"/>
              <a:t>keep_going</a:t>
            </a:r>
            <a:r>
              <a:rPr lang="en-US" dirty="0"/>
              <a:t> = True</a:t>
            </a:r>
          </a:p>
          <a:p>
            <a:r>
              <a:rPr lang="en-US" dirty="0"/>
              <a:t>while </a:t>
            </a:r>
            <a:r>
              <a:rPr lang="en-US" dirty="0" err="1"/>
              <a:t>keep_going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Print menu</a:t>
            </a:r>
          </a:p>
          <a:p>
            <a:pPr lvl="1"/>
            <a:r>
              <a:rPr lang="en-US" dirty="0"/>
              <a:t>Do what is asked by user</a:t>
            </a:r>
          </a:p>
          <a:p>
            <a:pPr lvl="1"/>
            <a:r>
              <a:rPr lang="en-US" dirty="0"/>
              <a:t>Keep repeating</a:t>
            </a:r>
          </a:p>
          <a:p>
            <a:pPr lvl="1"/>
            <a:r>
              <a:rPr lang="en-US" dirty="0"/>
              <a:t>Have a quit option</a:t>
            </a:r>
          </a:p>
          <a:p>
            <a:pPr lvl="1"/>
            <a:r>
              <a:rPr lang="en-US" dirty="0"/>
              <a:t>If user asks to quit, set </a:t>
            </a:r>
            <a:r>
              <a:rPr lang="en-US" dirty="0" err="1"/>
              <a:t>keep_going</a:t>
            </a:r>
            <a:r>
              <a:rPr lang="en-US" dirty="0"/>
              <a:t> to False and exit loop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Now let’s do the same thing to the program we made</a:t>
            </a:r>
          </a:p>
        </p:txBody>
      </p:sp>
    </p:spTree>
    <p:extLst>
      <p:ext uri="{BB962C8B-B14F-4D97-AF65-F5344CB8AC3E}">
        <p14:creationId xmlns:p14="http://schemas.microsoft.com/office/powerpoint/2010/main" val="302161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D2CC3-D75B-3646-8B43-5F48BE08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5890-CC69-E64D-8DDD-E0964698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None/>
            </a:pPr>
            <a:r>
              <a:rPr lang="en-US" sz="2800" dirty="0"/>
              <a:t>Make a simple story or a Q/A session using if/else statements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F2A26DE-2E4C-1C49-A92D-969702CA0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465" y="1505138"/>
            <a:ext cx="7169006" cy="377738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82915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Macintosh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Python Fundamentals</vt:lpstr>
      <vt:lpstr>Today’s Agenda</vt:lpstr>
      <vt:lpstr>Previously in Python Fundamentals…</vt:lpstr>
      <vt:lpstr>Now we will make a nice menu</vt:lpstr>
      <vt:lpstr>Using menus</vt:lpstr>
      <vt:lpstr>Fahrenheit and Celsius</vt:lpstr>
      <vt:lpstr>Solution to Menu Program</vt:lpstr>
      <vt:lpstr>How to make our menu repeat</vt:lpstr>
      <vt:lpstr>Homework</vt:lpstr>
      <vt:lpstr>Code for the homework example</vt:lpstr>
      <vt:lpstr>Tech Talk</vt:lpstr>
      <vt:lpstr>Some example robots</vt:lpstr>
      <vt:lpstr>Some projects</vt:lpstr>
      <vt:lpstr>Adios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Shah Rifat Alam Bhuiyan</dc:creator>
  <cp:lastModifiedBy>Shah Rifat Alam Bhuiyan</cp:lastModifiedBy>
  <cp:revision>1</cp:revision>
  <dcterms:created xsi:type="dcterms:W3CDTF">2020-10-17T15:57:07Z</dcterms:created>
  <dcterms:modified xsi:type="dcterms:W3CDTF">2020-10-17T15:57:29Z</dcterms:modified>
</cp:coreProperties>
</file>