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7" r:id="rId3"/>
  </p:sldMasterIdLst>
  <p:sldIdLst>
    <p:sldId id="256" r:id="rId4"/>
    <p:sldId id="331" r:id="rId5"/>
    <p:sldId id="327" r:id="rId6"/>
    <p:sldId id="257" r:id="rId7"/>
    <p:sldId id="322" r:id="rId8"/>
    <p:sldId id="324" r:id="rId9"/>
    <p:sldId id="330" r:id="rId10"/>
    <p:sldId id="316" r:id="rId11"/>
    <p:sldId id="317" r:id="rId12"/>
    <p:sldId id="333" r:id="rId13"/>
    <p:sldId id="323" r:id="rId14"/>
    <p:sldId id="325" r:id="rId15"/>
    <p:sldId id="334" r:id="rId16"/>
    <p:sldId id="336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62F3C-851F-4098-B1E3-397ECD4317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5F1BD6-46F7-44B4-BC5A-7118AF13672C}">
      <dgm:prSet/>
      <dgm:spPr/>
      <dgm:t>
        <a:bodyPr/>
        <a:lstStyle/>
        <a:p>
          <a:r>
            <a:rPr lang="en-US"/>
            <a:t>Meet and greet</a:t>
          </a:r>
        </a:p>
      </dgm:t>
    </dgm:pt>
    <dgm:pt modelId="{9F7ACAF1-1B81-4AAB-93F7-E456AB223032}" type="parTrans" cxnId="{949F2E5A-1FAA-4375-AC95-C54D8F152599}">
      <dgm:prSet/>
      <dgm:spPr/>
      <dgm:t>
        <a:bodyPr/>
        <a:lstStyle/>
        <a:p>
          <a:endParaRPr lang="en-US"/>
        </a:p>
      </dgm:t>
    </dgm:pt>
    <dgm:pt modelId="{84E6B09C-C89F-4B33-8E42-32AABF94E6B2}" type="sibTrans" cxnId="{949F2E5A-1FAA-4375-AC95-C54D8F152599}">
      <dgm:prSet/>
      <dgm:spPr/>
      <dgm:t>
        <a:bodyPr/>
        <a:lstStyle/>
        <a:p>
          <a:endParaRPr lang="en-US"/>
        </a:p>
      </dgm:t>
    </dgm:pt>
    <dgm:pt modelId="{6E9FC560-64CB-481B-89F9-D6294DBCED85}">
      <dgm:prSet/>
      <dgm:spPr/>
      <dgm:t>
        <a:bodyPr/>
        <a:lstStyle/>
        <a:p>
          <a:r>
            <a:rPr lang="en-US"/>
            <a:t>Finishing while loops</a:t>
          </a:r>
        </a:p>
      </dgm:t>
    </dgm:pt>
    <dgm:pt modelId="{BDE69E86-1CB4-452F-84A7-DD44317F27CF}" type="parTrans" cxnId="{2AFAFB09-50C8-49B0-927F-339D359457BD}">
      <dgm:prSet/>
      <dgm:spPr/>
      <dgm:t>
        <a:bodyPr/>
        <a:lstStyle/>
        <a:p>
          <a:endParaRPr lang="en-US"/>
        </a:p>
      </dgm:t>
    </dgm:pt>
    <dgm:pt modelId="{B0D319A9-DA8C-4BFA-ADCA-DC2A770A696F}" type="sibTrans" cxnId="{2AFAFB09-50C8-49B0-927F-339D359457BD}">
      <dgm:prSet/>
      <dgm:spPr/>
      <dgm:t>
        <a:bodyPr/>
        <a:lstStyle/>
        <a:p>
          <a:endParaRPr lang="en-US"/>
        </a:p>
      </dgm:t>
    </dgm:pt>
    <dgm:pt modelId="{52B57F4D-C049-460A-AC08-4504C19C43D4}">
      <dgm:prSet/>
      <dgm:spPr/>
      <dgm:t>
        <a:bodyPr/>
        <a:lstStyle/>
        <a:p>
          <a:r>
            <a:rPr lang="en-US"/>
            <a:t>Understanding for loops</a:t>
          </a:r>
        </a:p>
      </dgm:t>
    </dgm:pt>
    <dgm:pt modelId="{B863BC96-0ADC-428E-85EE-FB39E4EB2B9B}" type="parTrans" cxnId="{17C9E582-197B-4BE9-B721-6EF62F7B490D}">
      <dgm:prSet/>
      <dgm:spPr/>
      <dgm:t>
        <a:bodyPr/>
        <a:lstStyle/>
        <a:p>
          <a:endParaRPr lang="en-US"/>
        </a:p>
      </dgm:t>
    </dgm:pt>
    <dgm:pt modelId="{2D6B8707-8E59-49BC-A39B-2B0CBB6DEB5B}" type="sibTrans" cxnId="{17C9E582-197B-4BE9-B721-6EF62F7B490D}">
      <dgm:prSet/>
      <dgm:spPr/>
      <dgm:t>
        <a:bodyPr/>
        <a:lstStyle/>
        <a:p>
          <a:endParaRPr lang="en-US"/>
        </a:p>
      </dgm:t>
    </dgm:pt>
    <dgm:pt modelId="{EF67BE01-B1C1-446B-BFD0-4072289BA36D}">
      <dgm:prSet/>
      <dgm:spPr/>
      <dgm:t>
        <a:bodyPr/>
        <a:lstStyle/>
        <a:p>
          <a:r>
            <a:rPr lang="en-US"/>
            <a:t>Using for loops on Strings</a:t>
          </a:r>
        </a:p>
      </dgm:t>
    </dgm:pt>
    <dgm:pt modelId="{BDAC0303-E08B-4881-BC84-BE0E44454E52}" type="parTrans" cxnId="{9A381513-3EF7-4F04-9188-525468C2F257}">
      <dgm:prSet/>
      <dgm:spPr/>
      <dgm:t>
        <a:bodyPr/>
        <a:lstStyle/>
        <a:p>
          <a:endParaRPr lang="en-US"/>
        </a:p>
      </dgm:t>
    </dgm:pt>
    <dgm:pt modelId="{BF73EF37-B013-4909-9276-13A8D217E69A}" type="sibTrans" cxnId="{9A381513-3EF7-4F04-9188-525468C2F257}">
      <dgm:prSet/>
      <dgm:spPr/>
      <dgm:t>
        <a:bodyPr/>
        <a:lstStyle/>
        <a:p>
          <a:endParaRPr lang="en-US"/>
        </a:p>
      </dgm:t>
    </dgm:pt>
    <dgm:pt modelId="{C2D3E6B3-843A-40C7-827C-C4954E6BB333}" type="pres">
      <dgm:prSet presAssocID="{68662F3C-851F-4098-B1E3-397ECD431746}" presName="root" presStyleCnt="0">
        <dgm:presLayoutVars>
          <dgm:dir/>
          <dgm:resizeHandles val="exact"/>
        </dgm:presLayoutVars>
      </dgm:prSet>
      <dgm:spPr/>
    </dgm:pt>
    <dgm:pt modelId="{74D3A841-0599-46DA-AB93-AC8FF105C202}" type="pres">
      <dgm:prSet presAssocID="{655F1BD6-46F7-44B4-BC5A-7118AF13672C}" presName="compNode" presStyleCnt="0"/>
      <dgm:spPr/>
    </dgm:pt>
    <dgm:pt modelId="{5B665673-E299-47B7-9D58-754C74E4DD1B}" type="pres">
      <dgm:prSet presAssocID="{655F1BD6-46F7-44B4-BC5A-7118AF13672C}" presName="bgRect" presStyleLbl="bgShp" presStyleIdx="0" presStyleCnt="4"/>
      <dgm:spPr/>
    </dgm:pt>
    <dgm:pt modelId="{D91FD40A-E1E7-49DD-B6FB-17A090425360}" type="pres">
      <dgm:prSet presAssocID="{655F1BD6-46F7-44B4-BC5A-7118AF1367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55367DE-CF0A-4685-B8EC-7E08CE155F7D}" type="pres">
      <dgm:prSet presAssocID="{655F1BD6-46F7-44B4-BC5A-7118AF13672C}" presName="spaceRect" presStyleCnt="0"/>
      <dgm:spPr/>
    </dgm:pt>
    <dgm:pt modelId="{8C775E4E-4564-4B13-A784-9E5CEB715FAF}" type="pres">
      <dgm:prSet presAssocID="{655F1BD6-46F7-44B4-BC5A-7118AF13672C}" presName="parTx" presStyleLbl="revTx" presStyleIdx="0" presStyleCnt="4">
        <dgm:presLayoutVars>
          <dgm:chMax val="0"/>
          <dgm:chPref val="0"/>
        </dgm:presLayoutVars>
      </dgm:prSet>
      <dgm:spPr/>
    </dgm:pt>
    <dgm:pt modelId="{63EE864C-49AE-46A0-87BC-A3E3CD90CA64}" type="pres">
      <dgm:prSet presAssocID="{84E6B09C-C89F-4B33-8E42-32AABF94E6B2}" presName="sibTrans" presStyleCnt="0"/>
      <dgm:spPr/>
    </dgm:pt>
    <dgm:pt modelId="{104879F7-3306-4422-A79F-BB7E57DA5BF9}" type="pres">
      <dgm:prSet presAssocID="{6E9FC560-64CB-481B-89F9-D6294DBCED85}" presName="compNode" presStyleCnt="0"/>
      <dgm:spPr/>
    </dgm:pt>
    <dgm:pt modelId="{802717F2-73DE-48D5-92F2-9D70F65A6B81}" type="pres">
      <dgm:prSet presAssocID="{6E9FC560-64CB-481B-89F9-D6294DBCED85}" presName="bgRect" presStyleLbl="bgShp" presStyleIdx="1" presStyleCnt="4"/>
      <dgm:spPr/>
    </dgm:pt>
    <dgm:pt modelId="{79549A3C-8790-4198-BC7D-E00A1C4EC4B1}" type="pres">
      <dgm:prSet presAssocID="{6E9FC560-64CB-481B-89F9-D6294DBCE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1839B1D-69EA-466D-A27B-3EFE54A216C3}" type="pres">
      <dgm:prSet presAssocID="{6E9FC560-64CB-481B-89F9-D6294DBCED85}" presName="spaceRect" presStyleCnt="0"/>
      <dgm:spPr/>
    </dgm:pt>
    <dgm:pt modelId="{FC5ED2E3-6956-412E-A896-A06A5C842728}" type="pres">
      <dgm:prSet presAssocID="{6E9FC560-64CB-481B-89F9-D6294DBCED85}" presName="parTx" presStyleLbl="revTx" presStyleIdx="1" presStyleCnt="4">
        <dgm:presLayoutVars>
          <dgm:chMax val="0"/>
          <dgm:chPref val="0"/>
        </dgm:presLayoutVars>
      </dgm:prSet>
      <dgm:spPr/>
    </dgm:pt>
    <dgm:pt modelId="{BBA2AC6C-EA67-4FF6-A8EB-ABD427A67818}" type="pres">
      <dgm:prSet presAssocID="{B0D319A9-DA8C-4BFA-ADCA-DC2A770A696F}" presName="sibTrans" presStyleCnt="0"/>
      <dgm:spPr/>
    </dgm:pt>
    <dgm:pt modelId="{CC9AC0D9-D8C3-4A63-9583-87A61F436D40}" type="pres">
      <dgm:prSet presAssocID="{52B57F4D-C049-460A-AC08-4504C19C43D4}" presName="compNode" presStyleCnt="0"/>
      <dgm:spPr/>
    </dgm:pt>
    <dgm:pt modelId="{60D66FFB-2CB3-4DDD-8754-72791A00107D}" type="pres">
      <dgm:prSet presAssocID="{52B57F4D-C049-460A-AC08-4504C19C43D4}" presName="bgRect" presStyleLbl="bgShp" presStyleIdx="2" presStyleCnt="4"/>
      <dgm:spPr/>
    </dgm:pt>
    <dgm:pt modelId="{81353C06-0AD5-400C-80C7-78C61FC239C7}" type="pres">
      <dgm:prSet presAssocID="{52B57F4D-C049-460A-AC08-4504C19C43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6FC430-4E5D-4779-832C-6964E50713D3}" type="pres">
      <dgm:prSet presAssocID="{52B57F4D-C049-460A-AC08-4504C19C43D4}" presName="spaceRect" presStyleCnt="0"/>
      <dgm:spPr/>
    </dgm:pt>
    <dgm:pt modelId="{09304E5B-4FD7-40A8-9005-48963B23EF97}" type="pres">
      <dgm:prSet presAssocID="{52B57F4D-C049-460A-AC08-4504C19C43D4}" presName="parTx" presStyleLbl="revTx" presStyleIdx="2" presStyleCnt="4">
        <dgm:presLayoutVars>
          <dgm:chMax val="0"/>
          <dgm:chPref val="0"/>
        </dgm:presLayoutVars>
      </dgm:prSet>
      <dgm:spPr/>
    </dgm:pt>
    <dgm:pt modelId="{699BCC96-0F9B-4938-BFFD-52B275351B39}" type="pres">
      <dgm:prSet presAssocID="{2D6B8707-8E59-49BC-A39B-2B0CBB6DEB5B}" presName="sibTrans" presStyleCnt="0"/>
      <dgm:spPr/>
    </dgm:pt>
    <dgm:pt modelId="{6776F598-4DF4-4D65-B64B-707AACFF3E41}" type="pres">
      <dgm:prSet presAssocID="{EF67BE01-B1C1-446B-BFD0-4072289BA36D}" presName="compNode" presStyleCnt="0"/>
      <dgm:spPr/>
    </dgm:pt>
    <dgm:pt modelId="{2644A57D-AE74-42B9-A6FD-2A6B960767F0}" type="pres">
      <dgm:prSet presAssocID="{EF67BE01-B1C1-446B-BFD0-4072289BA36D}" presName="bgRect" presStyleLbl="bgShp" presStyleIdx="3" presStyleCnt="4"/>
      <dgm:spPr/>
    </dgm:pt>
    <dgm:pt modelId="{5E212E5A-AD8F-4D9D-9975-1AE6FFFE220C}" type="pres">
      <dgm:prSet presAssocID="{EF67BE01-B1C1-446B-BFD0-4072289BA3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C41087-59DC-4114-83EA-BF4A89D40DE0}" type="pres">
      <dgm:prSet presAssocID="{EF67BE01-B1C1-446B-BFD0-4072289BA36D}" presName="spaceRect" presStyleCnt="0"/>
      <dgm:spPr/>
    </dgm:pt>
    <dgm:pt modelId="{C042E34B-3A32-48B3-889D-224378BA6F7E}" type="pres">
      <dgm:prSet presAssocID="{EF67BE01-B1C1-446B-BFD0-4072289BA3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FAFB09-50C8-49B0-927F-339D359457BD}" srcId="{68662F3C-851F-4098-B1E3-397ECD431746}" destId="{6E9FC560-64CB-481B-89F9-D6294DBCED85}" srcOrd="1" destOrd="0" parTransId="{BDE69E86-1CB4-452F-84A7-DD44317F27CF}" sibTransId="{B0D319A9-DA8C-4BFA-ADCA-DC2A770A696F}"/>
    <dgm:cxn modelId="{C008F60B-E3E2-42D6-9073-AB501B0C2C31}" type="presOf" srcId="{68662F3C-851F-4098-B1E3-397ECD431746}" destId="{C2D3E6B3-843A-40C7-827C-C4954E6BB333}" srcOrd="0" destOrd="0" presId="urn:microsoft.com/office/officeart/2018/2/layout/IconVerticalSolidList"/>
    <dgm:cxn modelId="{9A381513-3EF7-4F04-9188-525468C2F257}" srcId="{68662F3C-851F-4098-B1E3-397ECD431746}" destId="{EF67BE01-B1C1-446B-BFD0-4072289BA36D}" srcOrd="3" destOrd="0" parTransId="{BDAC0303-E08B-4881-BC84-BE0E44454E52}" sibTransId="{BF73EF37-B013-4909-9276-13A8D217E69A}"/>
    <dgm:cxn modelId="{D77AD44E-D035-481D-BC4A-66975F3174E1}" type="presOf" srcId="{EF67BE01-B1C1-446B-BFD0-4072289BA36D}" destId="{C042E34B-3A32-48B3-889D-224378BA6F7E}" srcOrd="0" destOrd="0" presId="urn:microsoft.com/office/officeart/2018/2/layout/IconVerticalSolidList"/>
    <dgm:cxn modelId="{949F2E5A-1FAA-4375-AC95-C54D8F152599}" srcId="{68662F3C-851F-4098-B1E3-397ECD431746}" destId="{655F1BD6-46F7-44B4-BC5A-7118AF13672C}" srcOrd="0" destOrd="0" parTransId="{9F7ACAF1-1B81-4AAB-93F7-E456AB223032}" sibTransId="{84E6B09C-C89F-4B33-8E42-32AABF94E6B2}"/>
    <dgm:cxn modelId="{B23E2469-2DF4-4E14-8E2B-5A7C591F3A29}" type="presOf" srcId="{52B57F4D-C049-460A-AC08-4504C19C43D4}" destId="{09304E5B-4FD7-40A8-9005-48963B23EF97}" srcOrd="0" destOrd="0" presId="urn:microsoft.com/office/officeart/2018/2/layout/IconVerticalSolidList"/>
    <dgm:cxn modelId="{17C9E582-197B-4BE9-B721-6EF62F7B490D}" srcId="{68662F3C-851F-4098-B1E3-397ECD431746}" destId="{52B57F4D-C049-460A-AC08-4504C19C43D4}" srcOrd="2" destOrd="0" parTransId="{B863BC96-0ADC-428E-85EE-FB39E4EB2B9B}" sibTransId="{2D6B8707-8E59-49BC-A39B-2B0CBB6DEB5B}"/>
    <dgm:cxn modelId="{40E69292-F0CD-450E-B5FD-E351B6D7BFA6}" type="presOf" srcId="{655F1BD6-46F7-44B4-BC5A-7118AF13672C}" destId="{8C775E4E-4564-4B13-A784-9E5CEB715FAF}" srcOrd="0" destOrd="0" presId="urn:microsoft.com/office/officeart/2018/2/layout/IconVerticalSolidList"/>
    <dgm:cxn modelId="{7878C9FB-7A1D-4C72-8BB1-FC107C221776}" type="presOf" srcId="{6E9FC560-64CB-481B-89F9-D6294DBCED85}" destId="{FC5ED2E3-6956-412E-A896-A06A5C842728}" srcOrd="0" destOrd="0" presId="urn:microsoft.com/office/officeart/2018/2/layout/IconVerticalSolidList"/>
    <dgm:cxn modelId="{83B631BF-929F-4F68-A3E6-4ED779BA1C46}" type="presParOf" srcId="{C2D3E6B3-843A-40C7-827C-C4954E6BB333}" destId="{74D3A841-0599-46DA-AB93-AC8FF105C202}" srcOrd="0" destOrd="0" presId="urn:microsoft.com/office/officeart/2018/2/layout/IconVerticalSolidList"/>
    <dgm:cxn modelId="{FD9E723E-CD7D-42F7-9AEF-EC0C7C47D5DD}" type="presParOf" srcId="{74D3A841-0599-46DA-AB93-AC8FF105C202}" destId="{5B665673-E299-47B7-9D58-754C74E4DD1B}" srcOrd="0" destOrd="0" presId="urn:microsoft.com/office/officeart/2018/2/layout/IconVerticalSolidList"/>
    <dgm:cxn modelId="{C8AEB2F4-08DE-41A0-B926-280D84F1F4C2}" type="presParOf" srcId="{74D3A841-0599-46DA-AB93-AC8FF105C202}" destId="{D91FD40A-E1E7-49DD-B6FB-17A090425360}" srcOrd="1" destOrd="0" presId="urn:microsoft.com/office/officeart/2018/2/layout/IconVerticalSolidList"/>
    <dgm:cxn modelId="{0370E1E9-DAD1-4379-B7CE-BB319231C62F}" type="presParOf" srcId="{74D3A841-0599-46DA-AB93-AC8FF105C202}" destId="{F55367DE-CF0A-4685-B8EC-7E08CE155F7D}" srcOrd="2" destOrd="0" presId="urn:microsoft.com/office/officeart/2018/2/layout/IconVerticalSolidList"/>
    <dgm:cxn modelId="{123DE497-9548-4BF2-AD87-D8C822F30249}" type="presParOf" srcId="{74D3A841-0599-46DA-AB93-AC8FF105C202}" destId="{8C775E4E-4564-4B13-A784-9E5CEB715FAF}" srcOrd="3" destOrd="0" presId="urn:microsoft.com/office/officeart/2018/2/layout/IconVerticalSolidList"/>
    <dgm:cxn modelId="{80937187-44F0-45B5-B080-9D58C29FE296}" type="presParOf" srcId="{C2D3E6B3-843A-40C7-827C-C4954E6BB333}" destId="{63EE864C-49AE-46A0-87BC-A3E3CD90CA64}" srcOrd="1" destOrd="0" presId="urn:microsoft.com/office/officeart/2018/2/layout/IconVerticalSolidList"/>
    <dgm:cxn modelId="{3BD7E57D-6F04-44E9-B618-BA98FDEA7750}" type="presParOf" srcId="{C2D3E6B3-843A-40C7-827C-C4954E6BB333}" destId="{104879F7-3306-4422-A79F-BB7E57DA5BF9}" srcOrd="2" destOrd="0" presId="urn:microsoft.com/office/officeart/2018/2/layout/IconVerticalSolidList"/>
    <dgm:cxn modelId="{9E9DE36C-A6C0-4CC4-832F-C4698287F5A3}" type="presParOf" srcId="{104879F7-3306-4422-A79F-BB7E57DA5BF9}" destId="{802717F2-73DE-48D5-92F2-9D70F65A6B81}" srcOrd="0" destOrd="0" presId="urn:microsoft.com/office/officeart/2018/2/layout/IconVerticalSolidList"/>
    <dgm:cxn modelId="{EDB8157A-0A15-4820-AE65-034AF1CA5E60}" type="presParOf" srcId="{104879F7-3306-4422-A79F-BB7E57DA5BF9}" destId="{79549A3C-8790-4198-BC7D-E00A1C4EC4B1}" srcOrd="1" destOrd="0" presId="urn:microsoft.com/office/officeart/2018/2/layout/IconVerticalSolidList"/>
    <dgm:cxn modelId="{CB565ED6-ED62-442E-8673-5350E749F452}" type="presParOf" srcId="{104879F7-3306-4422-A79F-BB7E57DA5BF9}" destId="{E1839B1D-69EA-466D-A27B-3EFE54A216C3}" srcOrd="2" destOrd="0" presId="urn:microsoft.com/office/officeart/2018/2/layout/IconVerticalSolidList"/>
    <dgm:cxn modelId="{DAA25365-73A1-492C-974A-12CC18BE9170}" type="presParOf" srcId="{104879F7-3306-4422-A79F-BB7E57DA5BF9}" destId="{FC5ED2E3-6956-412E-A896-A06A5C842728}" srcOrd="3" destOrd="0" presId="urn:microsoft.com/office/officeart/2018/2/layout/IconVerticalSolidList"/>
    <dgm:cxn modelId="{C57EC719-48A5-4480-9012-EB238DAFD355}" type="presParOf" srcId="{C2D3E6B3-843A-40C7-827C-C4954E6BB333}" destId="{BBA2AC6C-EA67-4FF6-A8EB-ABD427A67818}" srcOrd="3" destOrd="0" presId="urn:microsoft.com/office/officeart/2018/2/layout/IconVerticalSolidList"/>
    <dgm:cxn modelId="{A443B43D-8000-40C4-9123-23BA4C652309}" type="presParOf" srcId="{C2D3E6B3-843A-40C7-827C-C4954E6BB333}" destId="{CC9AC0D9-D8C3-4A63-9583-87A61F436D40}" srcOrd="4" destOrd="0" presId="urn:microsoft.com/office/officeart/2018/2/layout/IconVerticalSolidList"/>
    <dgm:cxn modelId="{D2762BEE-B39A-436A-82A4-285A86B5D35B}" type="presParOf" srcId="{CC9AC0D9-D8C3-4A63-9583-87A61F436D40}" destId="{60D66FFB-2CB3-4DDD-8754-72791A00107D}" srcOrd="0" destOrd="0" presId="urn:microsoft.com/office/officeart/2018/2/layout/IconVerticalSolidList"/>
    <dgm:cxn modelId="{6834A7F5-EBB7-49DE-B91D-1F3A4CF06F8A}" type="presParOf" srcId="{CC9AC0D9-D8C3-4A63-9583-87A61F436D40}" destId="{81353C06-0AD5-400C-80C7-78C61FC239C7}" srcOrd="1" destOrd="0" presId="urn:microsoft.com/office/officeart/2018/2/layout/IconVerticalSolidList"/>
    <dgm:cxn modelId="{5F9CACD9-6087-4D1F-8188-41651859AB32}" type="presParOf" srcId="{CC9AC0D9-D8C3-4A63-9583-87A61F436D40}" destId="{896FC430-4E5D-4779-832C-6964E50713D3}" srcOrd="2" destOrd="0" presId="urn:microsoft.com/office/officeart/2018/2/layout/IconVerticalSolidList"/>
    <dgm:cxn modelId="{A3AC14D7-B323-4103-9E19-F25FB99167B8}" type="presParOf" srcId="{CC9AC0D9-D8C3-4A63-9583-87A61F436D40}" destId="{09304E5B-4FD7-40A8-9005-48963B23EF97}" srcOrd="3" destOrd="0" presId="urn:microsoft.com/office/officeart/2018/2/layout/IconVerticalSolidList"/>
    <dgm:cxn modelId="{2BCFF1A9-A414-474C-A601-DB3A09DDA501}" type="presParOf" srcId="{C2D3E6B3-843A-40C7-827C-C4954E6BB333}" destId="{699BCC96-0F9B-4938-BFFD-52B275351B39}" srcOrd="5" destOrd="0" presId="urn:microsoft.com/office/officeart/2018/2/layout/IconVerticalSolidList"/>
    <dgm:cxn modelId="{192C300B-9960-41AF-8F3D-B1FCAA8292B8}" type="presParOf" srcId="{C2D3E6B3-843A-40C7-827C-C4954E6BB333}" destId="{6776F598-4DF4-4D65-B64B-707AACFF3E41}" srcOrd="6" destOrd="0" presId="urn:microsoft.com/office/officeart/2018/2/layout/IconVerticalSolidList"/>
    <dgm:cxn modelId="{82D662FF-4D28-4A9E-8D08-038C757F32A7}" type="presParOf" srcId="{6776F598-4DF4-4D65-B64B-707AACFF3E41}" destId="{2644A57D-AE74-42B9-A6FD-2A6B960767F0}" srcOrd="0" destOrd="0" presId="urn:microsoft.com/office/officeart/2018/2/layout/IconVerticalSolidList"/>
    <dgm:cxn modelId="{32389869-5AD7-41A9-93AD-0E9C95003466}" type="presParOf" srcId="{6776F598-4DF4-4D65-B64B-707AACFF3E41}" destId="{5E212E5A-AD8F-4D9D-9975-1AE6FFFE220C}" srcOrd="1" destOrd="0" presId="urn:microsoft.com/office/officeart/2018/2/layout/IconVerticalSolidList"/>
    <dgm:cxn modelId="{98E19467-F929-4AC0-8B9F-90D189BF4654}" type="presParOf" srcId="{6776F598-4DF4-4D65-B64B-707AACFF3E41}" destId="{8DC41087-59DC-4114-83EA-BF4A89D40DE0}" srcOrd="2" destOrd="0" presId="urn:microsoft.com/office/officeart/2018/2/layout/IconVerticalSolidList"/>
    <dgm:cxn modelId="{8FC370BC-8A27-4E04-8D42-58003DA5DA88}" type="presParOf" srcId="{6776F598-4DF4-4D65-B64B-707AACFF3E41}" destId="{C042E34B-3A32-48B3-889D-224378BA6F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9074E-A9CD-4708-8429-6E40EE3811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1F3E24-4290-4341-86BB-18257591B78D}">
      <dgm:prSet/>
      <dgm:spPr/>
      <dgm:t>
        <a:bodyPr/>
        <a:lstStyle/>
        <a:p>
          <a:r>
            <a:rPr lang="en-US" b="0" i="0"/>
            <a:t>Strings are a collection of characters like we said before.</a:t>
          </a:r>
          <a:endParaRPr lang="en-US"/>
        </a:p>
      </dgm:t>
    </dgm:pt>
    <dgm:pt modelId="{6992C9C1-B05C-44C9-AE73-64CD729D4954}" type="parTrans" cxnId="{A00AEF81-F8E8-4974-91DF-A31EB6320BF6}">
      <dgm:prSet/>
      <dgm:spPr/>
      <dgm:t>
        <a:bodyPr/>
        <a:lstStyle/>
        <a:p>
          <a:endParaRPr lang="en-US"/>
        </a:p>
      </dgm:t>
    </dgm:pt>
    <dgm:pt modelId="{21B79E5E-F763-4A3F-A1D9-5AF46F781998}" type="sibTrans" cxnId="{A00AEF81-F8E8-4974-91DF-A31EB6320BF6}">
      <dgm:prSet/>
      <dgm:spPr/>
      <dgm:t>
        <a:bodyPr/>
        <a:lstStyle/>
        <a:p>
          <a:endParaRPr lang="en-US"/>
        </a:p>
      </dgm:t>
    </dgm:pt>
    <dgm:pt modelId="{F9EB81A1-B06D-47BF-8696-9634DA63538A}">
      <dgm:prSet/>
      <dgm:spPr/>
      <dgm:t>
        <a:bodyPr/>
        <a:lstStyle/>
        <a:p>
          <a:r>
            <a:rPr lang="en-US" b="0" i="0"/>
            <a:t>Each character has an index number.</a:t>
          </a:r>
          <a:endParaRPr lang="en-US"/>
        </a:p>
      </dgm:t>
    </dgm:pt>
    <dgm:pt modelId="{8CB59537-8AD5-43A4-8ACA-0A115EA73EF6}" type="parTrans" cxnId="{F2E5B38D-323C-4458-8BEA-A9DB5DB941CF}">
      <dgm:prSet/>
      <dgm:spPr/>
      <dgm:t>
        <a:bodyPr/>
        <a:lstStyle/>
        <a:p>
          <a:endParaRPr lang="en-US"/>
        </a:p>
      </dgm:t>
    </dgm:pt>
    <dgm:pt modelId="{4FC1DA43-2F9E-4D79-B07D-ADE4E4CACA2F}" type="sibTrans" cxnId="{F2E5B38D-323C-4458-8BEA-A9DB5DB941CF}">
      <dgm:prSet/>
      <dgm:spPr/>
      <dgm:t>
        <a:bodyPr/>
        <a:lstStyle/>
        <a:p>
          <a:endParaRPr lang="en-US"/>
        </a:p>
      </dgm:t>
    </dgm:pt>
    <dgm:pt modelId="{BDC43276-7CFA-4A79-8ADE-9E37B9EDC597}">
      <dgm:prSet/>
      <dgm:spPr/>
      <dgm:t>
        <a:bodyPr/>
        <a:lstStyle/>
        <a:p>
          <a:r>
            <a:rPr lang="en-US" b="0" i="0"/>
            <a:t>Index numbers start from zero</a:t>
          </a:r>
          <a:endParaRPr lang="en-US"/>
        </a:p>
      </dgm:t>
    </dgm:pt>
    <dgm:pt modelId="{DD0DB63B-AA15-45E9-BD89-E69442BBD0C3}" type="parTrans" cxnId="{6F49D7C0-A65F-4CBD-9974-27F1227EDB12}">
      <dgm:prSet/>
      <dgm:spPr/>
      <dgm:t>
        <a:bodyPr/>
        <a:lstStyle/>
        <a:p>
          <a:endParaRPr lang="en-US"/>
        </a:p>
      </dgm:t>
    </dgm:pt>
    <dgm:pt modelId="{4471F3FC-0BCD-48D4-B1CC-05683D606B86}" type="sibTrans" cxnId="{6F49D7C0-A65F-4CBD-9974-27F1227EDB12}">
      <dgm:prSet/>
      <dgm:spPr/>
      <dgm:t>
        <a:bodyPr/>
        <a:lstStyle/>
        <a:p>
          <a:endParaRPr lang="en-US"/>
        </a:p>
      </dgm:t>
    </dgm:pt>
    <dgm:pt modelId="{991F5137-AC0F-4EEE-9C89-9B38B5E5756E}">
      <dgm:prSet/>
      <dgm:spPr/>
      <dgm:t>
        <a:bodyPr/>
        <a:lstStyle/>
        <a:p>
          <a:r>
            <a:rPr lang="en-US" b="0" i="0" dirty="0"/>
            <a:t>Let’s look at the index method</a:t>
          </a:r>
          <a:endParaRPr lang="en-US" dirty="0"/>
        </a:p>
      </dgm:t>
    </dgm:pt>
    <dgm:pt modelId="{75DF8AF7-5A2D-4415-AB8B-501DC9E4C0DF}" type="parTrans" cxnId="{AA8F1237-EB05-409A-9ECE-5B2F492B8958}">
      <dgm:prSet/>
      <dgm:spPr/>
      <dgm:t>
        <a:bodyPr/>
        <a:lstStyle/>
        <a:p>
          <a:endParaRPr lang="en-US"/>
        </a:p>
      </dgm:t>
    </dgm:pt>
    <dgm:pt modelId="{BB3B212A-F399-42FE-AA0B-F1FAD036726E}" type="sibTrans" cxnId="{AA8F1237-EB05-409A-9ECE-5B2F492B8958}">
      <dgm:prSet/>
      <dgm:spPr/>
      <dgm:t>
        <a:bodyPr/>
        <a:lstStyle/>
        <a:p>
          <a:endParaRPr lang="en-US"/>
        </a:p>
      </dgm:t>
    </dgm:pt>
    <dgm:pt modelId="{732B0942-3926-1A49-8E45-18A086047514}" type="pres">
      <dgm:prSet presAssocID="{B3A9074E-A9CD-4708-8429-6E40EE3811AC}" presName="linear" presStyleCnt="0">
        <dgm:presLayoutVars>
          <dgm:animLvl val="lvl"/>
          <dgm:resizeHandles val="exact"/>
        </dgm:presLayoutVars>
      </dgm:prSet>
      <dgm:spPr/>
    </dgm:pt>
    <dgm:pt modelId="{E6232697-CB2C-384B-8D37-20D6FB95EA11}" type="pres">
      <dgm:prSet presAssocID="{BF1F3E24-4290-4341-86BB-18257591B7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98B696-519D-3C42-A1FA-63DD82C5A291}" type="pres">
      <dgm:prSet presAssocID="{21B79E5E-F763-4A3F-A1D9-5AF46F781998}" presName="spacer" presStyleCnt="0"/>
      <dgm:spPr/>
    </dgm:pt>
    <dgm:pt modelId="{9D58703D-25EA-2D45-91F2-85215B08D933}" type="pres">
      <dgm:prSet presAssocID="{F9EB81A1-B06D-47BF-8696-9634DA6353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F1A904-B8EC-B541-A82E-B81283C16AC9}" type="pres">
      <dgm:prSet presAssocID="{4FC1DA43-2F9E-4D79-B07D-ADE4E4CACA2F}" presName="spacer" presStyleCnt="0"/>
      <dgm:spPr/>
    </dgm:pt>
    <dgm:pt modelId="{BE930446-DA74-494A-A9E4-2866D71BB5B9}" type="pres">
      <dgm:prSet presAssocID="{BDC43276-7CFA-4A79-8ADE-9E37B9EDC5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9FC465-07AD-BD47-92D8-1EE3A5FEA8BA}" type="pres">
      <dgm:prSet presAssocID="{4471F3FC-0BCD-48D4-B1CC-05683D606B86}" presName="spacer" presStyleCnt="0"/>
      <dgm:spPr/>
    </dgm:pt>
    <dgm:pt modelId="{D2A8BDFC-01FB-1A46-B434-0257B4532577}" type="pres">
      <dgm:prSet presAssocID="{991F5137-AC0F-4EEE-9C89-9B38B5E575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8F1237-EB05-409A-9ECE-5B2F492B8958}" srcId="{B3A9074E-A9CD-4708-8429-6E40EE3811AC}" destId="{991F5137-AC0F-4EEE-9C89-9B38B5E5756E}" srcOrd="3" destOrd="0" parTransId="{75DF8AF7-5A2D-4415-AB8B-501DC9E4C0DF}" sibTransId="{BB3B212A-F399-42FE-AA0B-F1FAD036726E}"/>
    <dgm:cxn modelId="{7FC57137-A672-8744-A1C3-E89039509DED}" type="presOf" srcId="{B3A9074E-A9CD-4708-8429-6E40EE3811AC}" destId="{732B0942-3926-1A49-8E45-18A086047514}" srcOrd="0" destOrd="0" presId="urn:microsoft.com/office/officeart/2005/8/layout/vList2"/>
    <dgm:cxn modelId="{B66E686B-6629-E844-AC7F-0018C60B22B2}" type="presOf" srcId="{BF1F3E24-4290-4341-86BB-18257591B78D}" destId="{E6232697-CB2C-384B-8D37-20D6FB95EA11}" srcOrd="0" destOrd="0" presId="urn:microsoft.com/office/officeart/2005/8/layout/vList2"/>
    <dgm:cxn modelId="{A00AEF81-F8E8-4974-91DF-A31EB6320BF6}" srcId="{B3A9074E-A9CD-4708-8429-6E40EE3811AC}" destId="{BF1F3E24-4290-4341-86BB-18257591B78D}" srcOrd="0" destOrd="0" parTransId="{6992C9C1-B05C-44C9-AE73-64CD729D4954}" sibTransId="{21B79E5E-F763-4A3F-A1D9-5AF46F781998}"/>
    <dgm:cxn modelId="{F2E5B38D-323C-4458-8BEA-A9DB5DB941CF}" srcId="{B3A9074E-A9CD-4708-8429-6E40EE3811AC}" destId="{F9EB81A1-B06D-47BF-8696-9634DA63538A}" srcOrd="1" destOrd="0" parTransId="{8CB59537-8AD5-43A4-8ACA-0A115EA73EF6}" sibTransId="{4FC1DA43-2F9E-4D79-B07D-ADE4E4CACA2F}"/>
    <dgm:cxn modelId="{B21CCFAC-3F8C-0F44-854C-B95C6014C532}" type="presOf" srcId="{BDC43276-7CFA-4A79-8ADE-9E37B9EDC597}" destId="{BE930446-DA74-494A-A9E4-2866D71BB5B9}" srcOrd="0" destOrd="0" presId="urn:microsoft.com/office/officeart/2005/8/layout/vList2"/>
    <dgm:cxn modelId="{A42918B1-0F17-3649-9F71-EF75AA93B78E}" type="presOf" srcId="{991F5137-AC0F-4EEE-9C89-9B38B5E5756E}" destId="{D2A8BDFC-01FB-1A46-B434-0257B4532577}" srcOrd="0" destOrd="0" presId="urn:microsoft.com/office/officeart/2005/8/layout/vList2"/>
    <dgm:cxn modelId="{6F49D7C0-A65F-4CBD-9974-27F1227EDB12}" srcId="{B3A9074E-A9CD-4708-8429-6E40EE3811AC}" destId="{BDC43276-7CFA-4A79-8ADE-9E37B9EDC597}" srcOrd="2" destOrd="0" parTransId="{DD0DB63B-AA15-45E9-BD89-E69442BBD0C3}" sibTransId="{4471F3FC-0BCD-48D4-B1CC-05683D606B86}"/>
    <dgm:cxn modelId="{E6665AC1-1443-2541-B0A5-AD9A94E6FC11}" type="presOf" srcId="{F9EB81A1-B06D-47BF-8696-9634DA63538A}" destId="{9D58703D-25EA-2D45-91F2-85215B08D933}" srcOrd="0" destOrd="0" presId="urn:microsoft.com/office/officeart/2005/8/layout/vList2"/>
    <dgm:cxn modelId="{81A388F4-6E9B-BF46-A06A-95D36D24C734}" type="presParOf" srcId="{732B0942-3926-1A49-8E45-18A086047514}" destId="{E6232697-CB2C-384B-8D37-20D6FB95EA11}" srcOrd="0" destOrd="0" presId="urn:microsoft.com/office/officeart/2005/8/layout/vList2"/>
    <dgm:cxn modelId="{8AACB546-1538-C248-AFE2-A3690407A690}" type="presParOf" srcId="{732B0942-3926-1A49-8E45-18A086047514}" destId="{6098B696-519D-3C42-A1FA-63DD82C5A291}" srcOrd="1" destOrd="0" presId="urn:microsoft.com/office/officeart/2005/8/layout/vList2"/>
    <dgm:cxn modelId="{1AA45FE7-2FFA-A242-8AC7-FC8397637520}" type="presParOf" srcId="{732B0942-3926-1A49-8E45-18A086047514}" destId="{9D58703D-25EA-2D45-91F2-85215B08D933}" srcOrd="2" destOrd="0" presId="urn:microsoft.com/office/officeart/2005/8/layout/vList2"/>
    <dgm:cxn modelId="{4E10A910-3249-1D41-B6DF-9106BBD6FD5B}" type="presParOf" srcId="{732B0942-3926-1A49-8E45-18A086047514}" destId="{AEF1A904-B8EC-B541-A82E-B81283C16AC9}" srcOrd="3" destOrd="0" presId="urn:microsoft.com/office/officeart/2005/8/layout/vList2"/>
    <dgm:cxn modelId="{3D19D640-23CA-324A-BDE4-D0EADBA77684}" type="presParOf" srcId="{732B0942-3926-1A49-8E45-18A086047514}" destId="{BE930446-DA74-494A-A9E4-2866D71BB5B9}" srcOrd="4" destOrd="0" presId="urn:microsoft.com/office/officeart/2005/8/layout/vList2"/>
    <dgm:cxn modelId="{F744DCAD-0A28-B54D-94C8-CC48C8114C26}" type="presParOf" srcId="{732B0942-3926-1A49-8E45-18A086047514}" destId="{0A9FC465-07AD-BD47-92D8-1EE3A5FEA8BA}" srcOrd="5" destOrd="0" presId="urn:microsoft.com/office/officeart/2005/8/layout/vList2"/>
    <dgm:cxn modelId="{8E2854A8-B4B9-E945-BC6E-E62DEC958425}" type="presParOf" srcId="{732B0942-3926-1A49-8E45-18A086047514}" destId="{D2A8BDFC-01FB-1A46-B434-0257B45325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64F24-7DF3-4A9B-A143-8A4C0985EE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5CC767-26F3-430D-A641-79AFCD784D8D}">
      <dgm:prSet/>
      <dgm:spPr/>
      <dgm:t>
        <a:bodyPr/>
        <a:lstStyle/>
        <a:p>
          <a:r>
            <a:rPr lang="en-US" b="0" i="0"/>
            <a:t>Takes a string as a parameter</a:t>
          </a:r>
          <a:endParaRPr lang="en-US"/>
        </a:p>
      </dgm:t>
    </dgm:pt>
    <dgm:pt modelId="{0D203151-D9F3-4C8F-9534-05F8118D6C28}" type="parTrans" cxnId="{5747BDE3-63DC-4DAE-9670-E371FB06F72A}">
      <dgm:prSet/>
      <dgm:spPr/>
      <dgm:t>
        <a:bodyPr/>
        <a:lstStyle/>
        <a:p>
          <a:endParaRPr lang="en-US"/>
        </a:p>
      </dgm:t>
    </dgm:pt>
    <dgm:pt modelId="{DA54B4CA-7651-4CCA-BF7F-5470E2071080}" type="sibTrans" cxnId="{5747BDE3-63DC-4DAE-9670-E371FB06F72A}">
      <dgm:prSet/>
      <dgm:spPr/>
      <dgm:t>
        <a:bodyPr/>
        <a:lstStyle/>
        <a:p>
          <a:endParaRPr lang="en-US"/>
        </a:p>
      </dgm:t>
    </dgm:pt>
    <dgm:pt modelId="{D785AD21-213F-4615-8188-DB07532FF51B}">
      <dgm:prSet/>
      <dgm:spPr/>
      <dgm:t>
        <a:bodyPr/>
        <a:lstStyle/>
        <a:p>
          <a:r>
            <a:rPr lang="en-US" b="0" i="0"/>
            <a:t>Iterates through the whole string and counts how many vowels there are</a:t>
          </a:r>
          <a:endParaRPr lang="en-US"/>
        </a:p>
      </dgm:t>
    </dgm:pt>
    <dgm:pt modelId="{B70A9FBA-2F3C-4A63-88A7-63B1032F03BF}" type="parTrans" cxnId="{0479331A-CF46-4623-9E33-2E01FD2954F6}">
      <dgm:prSet/>
      <dgm:spPr/>
      <dgm:t>
        <a:bodyPr/>
        <a:lstStyle/>
        <a:p>
          <a:endParaRPr lang="en-US"/>
        </a:p>
      </dgm:t>
    </dgm:pt>
    <dgm:pt modelId="{8EFBE712-F14F-499F-8BF8-5D8921E63D29}" type="sibTrans" cxnId="{0479331A-CF46-4623-9E33-2E01FD2954F6}">
      <dgm:prSet/>
      <dgm:spPr/>
      <dgm:t>
        <a:bodyPr/>
        <a:lstStyle/>
        <a:p>
          <a:endParaRPr lang="en-US"/>
        </a:p>
      </dgm:t>
    </dgm:pt>
    <dgm:pt modelId="{652AAA91-C9BB-482F-8D06-FEA9C79C318B}">
      <dgm:prSet/>
      <dgm:spPr/>
      <dgm:t>
        <a:bodyPr/>
        <a:lstStyle/>
        <a:p>
          <a:r>
            <a:rPr lang="en-US" b="0" i="0"/>
            <a:t>Input: Hello</a:t>
          </a:r>
          <a:endParaRPr lang="en-US"/>
        </a:p>
      </dgm:t>
    </dgm:pt>
    <dgm:pt modelId="{08BBD521-B136-4102-9FA9-DDE42CFD7634}" type="parTrans" cxnId="{32D50098-396D-4E36-A2C0-7F8AD7CC4C74}">
      <dgm:prSet/>
      <dgm:spPr/>
      <dgm:t>
        <a:bodyPr/>
        <a:lstStyle/>
        <a:p>
          <a:endParaRPr lang="en-US"/>
        </a:p>
      </dgm:t>
    </dgm:pt>
    <dgm:pt modelId="{8D9BF10C-EA72-4C12-9013-6CE0EACF06C9}" type="sibTrans" cxnId="{32D50098-396D-4E36-A2C0-7F8AD7CC4C74}">
      <dgm:prSet/>
      <dgm:spPr/>
      <dgm:t>
        <a:bodyPr/>
        <a:lstStyle/>
        <a:p>
          <a:endParaRPr lang="en-US"/>
        </a:p>
      </dgm:t>
    </dgm:pt>
    <dgm:pt modelId="{44497343-23FE-4162-856D-D0324A08A303}">
      <dgm:prSet/>
      <dgm:spPr/>
      <dgm:t>
        <a:bodyPr/>
        <a:lstStyle/>
        <a:p>
          <a:r>
            <a:rPr lang="en-US" b="0" i="0"/>
            <a:t>Output: 2</a:t>
          </a:r>
          <a:endParaRPr lang="en-US"/>
        </a:p>
      </dgm:t>
    </dgm:pt>
    <dgm:pt modelId="{0D25C724-4479-432C-B78E-F07F07993623}" type="parTrans" cxnId="{B29AD876-9737-4997-B122-A32DB7C937D0}">
      <dgm:prSet/>
      <dgm:spPr/>
      <dgm:t>
        <a:bodyPr/>
        <a:lstStyle/>
        <a:p>
          <a:endParaRPr lang="en-US"/>
        </a:p>
      </dgm:t>
    </dgm:pt>
    <dgm:pt modelId="{9F905B23-A1D7-4D97-B750-36FC847AB827}" type="sibTrans" cxnId="{B29AD876-9737-4997-B122-A32DB7C937D0}">
      <dgm:prSet/>
      <dgm:spPr/>
      <dgm:t>
        <a:bodyPr/>
        <a:lstStyle/>
        <a:p>
          <a:endParaRPr lang="en-US"/>
        </a:p>
      </dgm:t>
    </dgm:pt>
    <dgm:pt modelId="{351D0B67-ED0B-48AD-B6A5-6EEABA089871}">
      <dgm:prSet/>
      <dgm:spPr/>
      <dgm:t>
        <a:bodyPr/>
        <a:lstStyle/>
        <a:p>
          <a:r>
            <a:rPr lang="en-US" b="0" i="0"/>
            <a:t>Homework: Make a consonant counter</a:t>
          </a:r>
          <a:endParaRPr lang="en-US"/>
        </a:p>
      </dgm:t>
    </dgm:pt>
    <dgm:pt modelId="{169A4CAF-77E9-4E8C-B2AB-8EA703129F72}" type="parTrans" cxnId="{11BE0B78-9B73-4B63-97CA-A9A9B0B51850}">
      <dgm:prSet/>
      <dgm:spPr/>
      <dgm:t>
        <a:bodyPr/>
        <a:lstStyle/>
        <a:p>
          <a:endParaRPr lang="en-US"/>
        </a:p>
      </dgm:t>
    </dgm:pt>
    <dgm:pt modelId="{C7EF7287-713D-43C4-9812-D4F2E86C8E06}" type="sibTrans" cxnId="{11BE0B78-9B73-4B63-97CA-A9A9B0B51850}">
      <dgm:prSet/>
      <dgm:spPr/>
      <dgm:t>
        <a:bodyPr/>
        <a:lstStyle/>
        <a:p>
          <a:endParaRPr lang="en-US"/>
        </a:p>
      </dgm:t>
    </dgm:pt>
    <dgm:pt modelId="{76CBEB5C-FCF9-4066-B6DE-2B41F59B4681}" type="pres">
      <dgm:prSet presAssocID="{9FB64F24-7DF3-4A9B-A143-8A4C0985EE1D}" presName="root" presStyleCnt="0">
        <dgm:presLayoutVars>
          <dgm:dir/>
          <dgm:resizeHandles val="exact"/>
        </dgm:presLayoutVars>
      </dgm:prSet>
      <dgm:spPr/>
    </dgm:pt>
    <dgm:pt modelId="{AF5B8EF6-1C97-4012-A090-43BD3933ED2B}" type="pres">
      <dgm:prSet presAssocID="{185CC767-26F3-430D-A641-79AFCD784D8D}" presName="compNode" presStyleCnt="0"/>
      <dgm:spPr/>
    </dgm:pt>
    <dgm:pt modelId="{ED2EDD3D-C4D4-4B0F-97D1-7BACA6C0A626}" type="pres">
      <dgm:prSet presAssocID="{185CC767-26F3-430D-A641-79AFCD784D8D}" presName="bgRect" presStyleLbl="bgShp" presStyleIdx="0" presStyleCnt="5"/>
      <dgm:spPr/>
    </dgm:pt>
    <dgm:pt modelId="{9190FE53-66DD-49DE-92EF-13313912E3B3}" type="pres">
      <dgm:prSet presAssocID="{185CC767-26F3-430D-A641-79AFCD784D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4B9CEE3-5825-4F09-96B9-13A8037C8483}" type="pres">
      <dgm:prSet presAssocID="{185CC767-26F3-430D-A641-79AFCD784D8D}" presName="spaceRect" presStyleCnt="0"/>
      <dgm:spPr/>
    </dgm:pt>
    <dgm:pt modelId="{95F1C71C-2BAA-44C5-A544-AFD7227CA740}" type="pres">
      <dgm:prSet presAssocID="{185CC767-26F3-430D-A641-79AFCD784D8D}" presName="parTx" presStyleLbl="revTx" presStyleIdx="0" presStyleCnt="5">
        <dgm:presLayoutVars>
          <dgm:chMax val="0"/>
          <dgm:chPref val="0"/>
        </dgm:presLayoutVars>
      </dgm:prSet>
      <dgm:spPr/>
    </dgm:pt>
    <dgm:pt modelId="{2E48CC04-3AC2-4032-9B03-0D358E5D185A}" type="pres">
      <dgm:prSet presAssocID="{DA54B4CA-7651-4CCA-BF7F-5470E2071080}" presName="sibTrans" presStyleCnt="0"/>
      <dgm:spPr/>
    </dgm:pt>
    <dgm:pt modelId="{F939BE7E-80FA-444D-B189-9FE317003A17}" type="pres">
      <dgm:prSet presAssocID="{D785AD21-213F-4615-8188-DB07532FF51B}" presName="compNode" presStyleCnt="0"/>
      <dgm:spPr/>
    </dgm:pt>
    <dgm:pt modelId="{9B38B79C-DDE0-46C2-9551-B13730789F98}" type="pres">
      <dgm:prSet presAssocID="{D785AD21-213F-4615-8188-DB07532FF51B}" presName="bgRect" presStyleLbl="bgShp" presStyleIdx="1" presStyleCnt="5"/>
      <dgm:spPr/>
    </dgm:pt>
    <dgm:pt modelId="{07D208A3-3E56-442D-95A7-89E830D3AE9C}" type="pres">
      <dgm:prSet presAssocID="{D785AD21-213F-4615-8188-DB07532FF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99A058-3321-4657-A905-B9D75D223E9F}" type="pres">
      <dgm:prSet presAssocID="{D785AD21-213F-4615-8188-DB07532FF51B}" presName="spaceRect" presStyleCnt="0"/>
      <dgm:spPr/>
    </dgm:pt>
    <dgm:pt modelId="{E3B3041C-F7F4-4136-9B45-BCE999113487}" type="pres">
      <dgm:prSet presAssocID="{D785AD21-213F-4615-8188-DB07532FF51B}" presName="parTx" presStyleLbl="revTx" presStyleIdx="1" presStyleCnt="5">
        <dgm:presLayoutVars>
          <dgm:chMax val="0"/>
          <dgm:chPref val="0"/>
        </dgm:presLayoutVars>
      </dgm:prSet>
      <dgm:spPr/>
    </dgm:pt>
    <dgm:pt modelId="{9A9C128F-AD1D-41B8-8730-090DE1BF4F77}" type="pres">
      <dgm:prSet presAssocID="{8EFBE712-F14F-499F-8BF8-5D8921E63D29}" presName="sibTrans" presStyleCnt="0"/>
      <dgm:spPr/>
    </dgm:pt>
    <dgm:pt modelId="{41872F72-F860-4436-A9F2-01270C12BA02}" type="pres">
      <dgm:prSet presAssocID="{652AAA91-C9BB-482F-8D06-FEA9C79C318B}" presName="compNode" presStyleCnt="0"/>
      <dgm:spPr/>
    </dgm:pt>
    <dgm:pt modelId="{07415389-ACBD-4C60-AC29-4A03AE13102B}" type="pres">
      <dgm:prSet presAssocID="{652AAA91-C9BB-482F-8D06-FEA9C79C318B}" presName="bgRect" presStyleLbl="bgShp" presStyleIdx="2" presStyleCnt="5"/>
      <dgm:spPr/>
    </dgm:pt>
    <dgm:pt modelId="{5FF7AC8C-C85E-4537-9968-0F687BE5801D}" type="pres">
      <dgm:prSet presAssocID="{652AAA91-C9BB-482F-8D06-FEA9C79C31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2BC0F6B4-507C-4531-9007-B88ED1B113CC}" type="pres">
      <dgm:prSet presAssocID="{652AAA91-C9BB-482F-8D06-FEA9C79C318B}" presName="spaceRect" presStyleCnt="0"/>
      <dgm:spPr/>
    </dgm:pt>
    <dgm:pt modelId="{B068E2F3-7975-4A94-9092-1443C76324B3}" type="pres">
      <dgm:prSet presAssocID="{652AAA91-C9BB-482F-8D06-FEA9C79C318B}" presName="parTx" presStyleLbl="revTx" presStyleIdx="2" presStyleCnt="5">
        <dgm:presLayoutVars>
          <dgm:chMax val="0"/>
          <dgm:chPref val="0"/>
        </dgm:presLayoutVars>
      </dgm:prSet>
      <dgm:spPr/>
    </dgm:pt>
    <dgm:pt modelId="{7898C447-1B2C-4EF3-A16E-C3CBD96D8707}" type="pres">
      <dgm:prSet presAssocID="{8D9BF10C-EA72-4C12-9013-6CE0EACF06C9}" presName="sibTrans" presStyleCnt="0"/>
      <dgm:spPr/>
    </dgm:pt>
    <dgm:pt modelId="{BA7BBCDB-2C8A-4D35-B243-3B21E7DB93F8}" type="pres">
      <dgm:prSet presAssocID="{44497343-23FE-4162-856D-D0324A08A303}" presName="compNode" presStyleCnt="0"/>
      <dgm:spPr/>
    </dgm:pt>
    <dgm:pt modelId="{C77259E3-502B-483C-956F-809E3D94F0E4}" type="pres">
      <dgm:prSet presAssocID="{44497343-23FE-4162-856D-D0324A08A303}" presName="bgRect" presStyleLbl="bgShp" presStyleIdx="3" presStyleCnt="5"/>
      <dgm:spPr/>
    </dgm:pt>
    <dgm:pt modelId="{B8FBE668-CFB1-4EFC-95BA-255633240E28}" type="pres">
      <dgm:prSet presAssocID="{44497343-23FE-4162-856D-D0324A08A3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A40FB2C-379D-4944-B981-FCD9D96FFA6B}" type="pres">
      <dgm:prSet presAssocID="{44497343-23FE-4162-856D-D0324A08A303}" presName="spaceRect" presStyleCnt="0"/>
      <dgm:spPr/>
    </dgm:pt>
    <dgm:pt modelId="{0F2EB7EB-16EF-4A8B-947E-EBF03EB27123}" type="pres">
      <dgm:prSet presAssocID="{44497343-23FE-4162-856D-D0324A08A303}" presName="parTx" presStyleLbl="revTx" presStyleIdx="3" presStyleCnt="5">
        <dgm:presLayoutVars>
          <dgm:chMax val="0"/>
          <dgm:chPref val="0"/>
        </dgm:presLayoutVars>
      </dgm:prSet>
      <dgm:spPr/>
    </dgm:pt>
    <dgm:pt modelId="{0F77C621-BDE2-4310-9B8F-FE93E1F29F8E}" type="pres">
      <dgm:prSet presAssocID="{9F905B23-A1D7-4D97-B750-36FC847AB827}" presName="sibTrans" presStyleCnt="0"/>
      <dgm:spPr/>
    </dgm:pt>
    <dgm:pt modelId="{A5A0F658-08B2-46AF-9EEE-FEE5658D4D8B}" type="pres">
      <dgm:prSet presAssocID="{351D0B67-ED0B-48AD-B6A5-6EEABA089871}" presName="compNode" presStyleCnt="0"/>
      <dgm:spPr/>
    </dgm:pt>
    <dgm:pt modelId="{5F288FEA-A173-4BD8-A025-BCEF0F1C14DA}" type="pres">
      <dgm:prSet presAssocID="{351D0B67-ED0B-48AD-B6A5-6EEABA089871}" presName="bgRect" presStyleLbl="bgShp" presStyleIdx="4" presStyleCnt="5"/>
      <dgm:spPr/>
    </dgm:pt>
    <dgm:pt modelId="{07A99154-F27C-479E-817D-9435B857E350}" type="pres">
      <dgm:prSet presAssocID="{351D0B67-ED0B-48AD-B6A5-6EEABA0898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F713B5C-F1F6-4168-949B-1D6571F35430}" type="pres">
      <dgm:prSet presAssocID="{351D0B67-ED0B-48AD-B6A5-6EEABA089871}" presName="spaceRect" presStyleCnt="0"/>
      <dgm:spPr/>
    </dgm:pt>
    <dgm:pt modelId="{A40EA687-2A9A-448D-B2D6-073331F4C9C0}" type="pres">
      <dgm:prSet presAssocID="{351D0B67-ED0B-48AD-B6A5-6EEABA08987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D8D817-DD6F-46E8-A536-A6EA90DD1769}" type="presOf" srcId="{44497343-23FE-4162-856D-D0324A08A303}" destId="{0F2EB7EB-16EF-4A8B-947E-EBF03EB27123}" srcOrd="0" destOrd="0" presId="urn:microsoft.com/office/officeart/2018/2/layout/IconVerticalSolidList"/>
    <dgm:cxn modelId="{0479331A-CF46-4623-9E33-2E01FD2954F6}" srcId="{9FB64F24-7DF3-4A9B-A143-8A4C0985EE1D}" destId="{D785AD21-213F-4615-8188-DB07532FF51B}" srcOrd="1" destOrd="0" parTransId="{B70A9FBA-2F3C-4A63-88A7-63B1032F03BF}" sibTransId="{8EFBE712-F14F-499F-8BF8-5D8921E63D29}"/>
    <dgm:cxn modelId="{E7D9E526-17C5-44B1-A71C-ADDAAC0A27F8}" type="presOf" srcId="{185CC767-26F3-430D-A641-79AFCD784D8D}" destId="{95F1C71C-2BAA-44C5-A544-AFD7227CA740}" srcOrd="0" destOrd="0" presId="urn:microsoft.com/office/officeart/2018/2/layout/IconVerticalSolidList"/>
    <dgm:cxn modelId="{A022AC28-94DF-4C6D-AA6C-A401D491211C}" type="presOf" srcId="{652AAA91-C9BB-482F-8D06-FEA9C79C318B}" destId="{B068E2F3-7975-4A94-9092-1443C76324B3}" srcOrd="0" destOrd="0" presId="urn:microsoft.com/office/officeart/2018/2/layout/IconVerticalSolidList"/>
    <dgm:cxn modelId="{BC26296D-D056-4298-B72A-E5C8023D65AB}" type="presOf" srcId="{D785AD21-213F-4615-8188-DB07532FF51B}" destId="{E3B3041C-F7F4-4136-9B45-BCE999113487}" srcOrd="0" destOrd="0" presId="urn:microsoft.com/office/officeart/2018/2/layout/IconVerticalSolidList"/>
    <dgm:cxn modelId="{B29AD876-9737-4997-B122-A32DB7C937D0}" srcId="{9FB64F24-7DF3-4A9B-A143-8A4C0985EE1D}" destId="{44497343-23FE-4162-856D-D0324A08A303}" srcOrd="3" destOrd="0" parTransId="{0D25C724-4479-432C-B78E-F07F07993623}" sibTransId="{9F905B23-A1D7-4D97-B750-36FC847AB827}"/>
    <dgm:cxn modelId="{11BE0B78-9B73-4B63-97CA-A9A9B0B51850}" srcId="{9FB64F24-7DF3-4A9B-A143-8A4C0985EE1D}" destId="{351D0B67-ED0B-48AD-B6A5-6EEABA089871}" srcOrd="4" destOrd="0" parTransId="{169A4CAF-77E9-4E8C-B2AB-8EA703129F72}" sibTransId="{C7EF7287-713D-43C4-9812-D4F2E86C8E06}"/>
    <dgm:cxn modelId="{32D50098-396D-4E36-A2C0-7F8AD7CC4C74}" srcId="{9FB64F24-7DF3-4A9B-A143-8A4C0985EE1D}" destId="{652AAA91-C9BB-482F-8D06-FEA9C79C318B}" srcOrd="2" destOrd="0" parTransId="{08BBD521-B136-4102-9FA9-DDE42CFD7634}" sibTransId="{8D9BF10C-EA72-4C12-9013-6CE0EACF06C9}"/>
    <dgm:cxn modelId="{324743D4-5456-4205-B761-D36EB712A166}" type="presOf" srcId="{351D0B67-ED0B-48AD-B6A5-6EEABA089871}" destId="{A40EA687-2A9A-448D-B2D6-073331F4C9C0}" srcOrd="0" destOrd="0" presId="urn:microsoft.com/office/officeart/2018/2/layout/IconVerticalSolidList"/>
    <dgm:cxn modelId="{5747BDE3-63DC-4DAE-9670-E371FB06F72A}" srcId="{9FB64F24-7DF3-4A9B-A143-8A4C0985EE1D}" destId="{185CC767-26F3-430D-A641-79AFCD784D8D}" srcOrd="0" destOrd="0" parTransId="{0D203151-D9F3-4C8F-9534-05F8118D6C28}" sibTransId="{DA54B4CA-7651-4CCA-BF7F-5470E2071080}"/>
    <dgm:cxn modelId="{358A23E5-D101-480D-A3DA-552278297E12}" type="presOf" srcId="{9FB64F24-7DF3-4A9B-A143-8A4C0985EE1D}" destId="{76CBEB5C-FCF9-4066-B6DE-2B41F59B4681}" srcOrd="0" destOrd="0" presId="urn:microsoft.com/office/officeart/2018/2/layout/IconVerticalSolidList"/>
    <dgm:cxn modelId="{F71851F5-FEC7-44E6-A5F0-8BC4A1FF546F}" type="presParOf" srcId="{76CBEB5C-FCF9-4066-B6DE-2B41F59B4681}" destId="{AF5B8EF6-1C97-4012-A090-43BD3933ED2B}" srcOrd="0" destOrd="0" presId="urn:microsoft.com/office/officeart/2018/2/layout/IconVerticalSolidList"/>
    <dgm:cxn modelId="{1D22E5B1-ACA0-4DB5-94B4-F82C6CB45009}" type="presParOf" srcId="{AF5B8EF6-1C97-4012-A090-43BD3933ED2B}" destId="{ED2EDD3D-C4D4-4B0F-97D1-7BACA6C0A626}" srcOrd="0" destOrd="0" presId="urn:microsoft.com/office/officeart/2018/2/layout/IconVerticalSolidList"/>
    <dgm:cxn modelId="{6BDF322B-9B15-4A82-BCE2-AD6F420A2BD7}" type="presParOf" srcId="{AF5B8EF6-1C97-4012-A090-43BD3933ED2B}" destId="{9190FE53-66DD-49DE-92EF-13313912E3B3}" srcOrd="1" destOrd="0" presId="urn:microsoft.com/office/officeart/2018/2/layout/IconVerticalSolidList"/>
    <dgm:cxn modelId="{B4CB145E-1B4B-41D0-ADD3-32F1CFF52B17}" type="presParOf" srcId="{AF5B8EF6-1C97-4012-A090-43BD3933ED2B}" destId="{C4B9CEE3-5825-4F09-96B9-13A8037C8483}" srcOrd="2" destOrd="0" presId="urn:microsoft.com/office/officeart/2018/2/layout/IconVerticalSolidList"/>
    <dgm:cxn modelId="{71A26690-CB19-4A84-B1BB-920EFCCFEA26}" type="presParOf" srcId="{AF5B8EF6-1C97-4012-A090-43BD3933ED2B}" destId="{95F1C71C-2BAA-44C5-A544-AFD7227CA740}" srcOrd="3" destOrd="0" presId="urn:microsoft.com/office/officeart/2018/2/layout/IconVerticalSolidList"/>
    <dgm:cxn modelId="{21717E35-C90D-4AFA-B479-36C34A583970}" type="presParOf" srcId="{76CBEB5C-FCF9-4066-B6DE-2B41F59B4681}" destId="{2E48CC04-3AC2-4032-9B03-0D358E5D185A}" srcOrd="1" destOrd="0" presId="urn:microsoft.com/office/officeart/2018/2/layout/IconVerticalSolidList"/>
    <dgm:cxn modelId="{B6C6DF16-FCD3-47D4-A7F5-18CEA812258D}" type="presParOf" srcId="{76CBEB5C-FCF9-4066-B6DE-2B41F59B4681}" destId="{F939BE7E-80FA-444D-B189-9FE317003A17}" srcOrd="2" destOrd="0" presId="urn:microsoft.com/office/officeart/2018/2/layout/IconVerticalSolidList"/>
    <dgm:cxn modelId="{D344DC88-6DFA-4046-8576-D428DBB2BDD5}" type="presParOf" srcId="{F939BE7E-80FA-444D-B189-9FE317003A17}" destId="{9B38B79C-DDE0-46C2-9551-B13730789F98}" srcOrd="0" destOrd="0" presId="urn:microsoft.com/office/officeart/2018/2/layout/IconVerticalSolidList"/>
    <dgm:cxn modelId="{2DE0D10A-C85A-49EA-9A9A-F4D635C3B11A}" type="presParOf" srcId="{F939BE7E-80FA-444D-B189-9FE317003A17}" destId="{07D208A3-3E56-442D-95A7-89E830D3AE9C}" srcOrd="1" destOrd="0" presId="urn:microsoft.com/office/officeart/2018/2/layout/IconVerticalSolidList"/>
    <dgm:cxn modelId="{F4C84372-4FA1-4DD9-A877-1A5DD01F4A89}" type="presParOf" srcId="{F939BE7E-80FA-444D-B189-9FE317003A17}" destId="{F299A058-3321-4657-A905-B9D75D223E9F}" srcOrd="2" destOrd="0" presId="urn:microsoft.com/office/officeart/2018/2/layout/IconVerticalSolidList"/>
    <dgm:cxn modelId="{DA4D2F62-1214-4295-B88C-E9B4847F3ED3}" type="presParOf" srcId="{F939BE7E-80FA-444D-B189-9FE317003A17}" destId="{E3B3041C-F7F4-4136-9B45-BCE999113487}" srcOrd="3" destOrd="0" presId="urn:microsoft.com/office/officeart/2018/2/layout/IconVerticalSolidList"/>
    <dgm:cxn modelId="{9FD4BE2F-607D-40CC-9D18-EBCD060A624D}" type="presParOf" srcId="{76CBEB5C-FCF9-4066-B6DE-2B41F59B4681}" destId="{9A9C128F-AD1D-41B8-8730-090DE1BF4F77}" srcOrd="3" destOrd="0" presId="urn:microsoft.com/office/officeart/2018/2/layout/IconVerticalSolidList"/>
    <dgm:cxn modelId="{4F134FF3-6E19-43B8-9371-8386290743E7}" type="presParOf" srcId="{76CBEB5C-FCF9-4066-B6DE-2B41F59B4681}" destId="{41872F72-F860-4436-A9F2-01270C12BA02}" srcOrd="4" destOrd="0" presId="urn:microsoft.com/office/officeart/2018/2/layout/IconVerticalSolidList"/>
    <dgm:cxn modelId="{0445B0E9-6791-4452-9370-3AAFAA22BB0F}" type="presParOf" srcId="{41872F72-F860-4436-A9F2-01270C12BA02}" destId="{07415389-ACBD-4C60-AC29-4A03AE13102B}" srcOrd="0" destOrd="0" presId="urn:microsoft.com/office/officeart/2018/2/layout/IconVerticalSolidList"/>
    <dgm:cxn modelId="{3B83A004-6817-4054-A383-E659735E1D05}" type="presParOf" srcId="{41872F72-F860-4436-A9F2-01270C12BA02}" destId="{5FF7AC8C-C85E-4537-9968-0F687BE5801D}" srcOrd="1" destOrd="0" presId="urn:microsoft.com/office/officeart/2018/2/layout/IconVerticalSolidList"/>
    <dgm:cxn modelId="{C0B00299-A918-48EA-8E35-97EE2C8ABF4D}" type="presParOf" srcId="{41872F72-F860-4436-A9F2-01270C12BA02}" destId="{2BC0F6B4-507C-4531-9007-B88ED1B113CC}" srcOrd="2" destOrd="0" presId="urn:microsoft.com/office/officeart/2018/2/layout/IconVerticalSolidList"/>
    <dgm:cxn modelId="{37562CEB-EE0B-4F15-88D8-38B53E159E0D}" type="presParOf" srcId="{41872F72-F860-4436-A9F2-01270C12BA02}" destId="{B068E2F3-7975-4A94-9092-1443C76324B3}" srcOrd="3" destOrd="0" presId="urn:microsoft.com/office/officeart/2018/2/layout/IconVerticalSolidList"/>
    <dgm:cxn modelId="{BB3C7CD3-4766-4AF1-B5B7-B526CBF75648}" type="presParOf" srcId="{76CBEB5C-FCF9-4066-B6DE-2B41F59B4681}" destId="{7898C447-1B2C-4EF3-A16E-C3CBD96D8707}" srcOrd="5" destOrd="0" presId="urn:microsoft.com/office/officeart/2018/2/layout/IconVerticalSolidList"/>
    <dgm:cxn modelId="{40700566-86A8-4FEA-9423-689116B695E6}" type="presParOf" srcId="{76CBEB5C-FCF9-4066-B6DE-2B41F59B4681}" destId="{BA7BBCDB-2C8A-4D35-B243-3B21E7DB93F8}" srcOrd="6" destOrd="0" presId="urn:microsoft.com/office/officeart/2018/2/layout/IconVerticalSolidList"/>
    <dgm:cxn modelId="{2B7DAF96-2415-4034-8FA4-14F51C361B75}" type="presParOf" srcId="{BA7BBCDB-2C8A-4D35-B243-3B21E7DB93F8}" destId="{C77259E3-502B-483C-956F-809E3D94F0E4}" srcOrd="0" destOrd="0" presId="urn:microsoft.com/office/officeart/2018/2/layout/IconVerticalSolidList"/>
    <dgm:cxn modelId="{72CE6690-3388-4D94-B78D-3CEB4142AB0F}" type="presParOf" srcId="{BA7BBCDB-2C8A-4D35-B243-3B21E7DB93F8}" destId="{B8FBE668-CFB1-4EFC-95BA-255633240E28}" srcOrd="1" destOrd="0" presId="urn:microsoft.com/office/officeart/2018/2/layout/IconVerticalSolidList"/>
    <dgm:cxn modelId="{04970068-29BD-46BD-9451-1138C42392F8}" type="presParOf" srcId="{BA7BBCDB-2C8A-4D35-B243-3B21E7DB93F8}" destId="{3A40FB2C-379D-4944-B981-FCD9D96FFA6B}" srcOrd="2" destOrd="0" presId="urn:microsoft.com/office/officeart/2018/2/layout/IconVerticalSolidList"/>
    <dgm:cxn modelId="{77C4B303-9BF6-4033-8997-2574C4E855CF}" type="presParOf" srcId="{BA7BBCDB-2C8A-4D35-B243-3B21E7DB93F8}" destId="{0F2EB7EB-16EF-4A8B-947E-EBF03EB27123}" srcOrd="3" destOrd="0" presId="urn:microsoft.com/office/officeart/2018/2/layout/IconVerticalSolidList"/>
    <dgm:cxn modelId="{0A5D2E98-31B6-4867-A7C7-3BE4E7ED1F31}" type="presParOf" srcId="{76CBEB5C-FCF9-4066-B6DE-2B41F59B4681}" destId="{0F77C621-BDE2-4310-9B8F-FE93E1F29F8E}" srcOrd="7" destOrd="0" presId="urn:microsoft.com/office/officeart/2018/2/layout/IconVerticalSolidList"/>
    <dgm:cxn modelId="{F51B38E4-B5F9-4434-AA42-69D31B64686C}" type="presParOf" srcId="{76CBEB5C-FCF9-4066-B6DE-2B41F59B4681}" destId="{A5A0F658-08B2-46AF-9EEE-FEE5658D4D8B}" srcOrd="8" destOrd="0" presId="urn:microsoft.com/office/officeart/2018/2/layout/IconVerticalSolidList"/>
    <dgm:cxn modelId="{89496244-31B3-4781-AB39-B248F6B87858}" type="presParOf" srcId="{A5A0F658-08B2-46AF-9EEE-FEE5658D4D8B}" destId="{5F288FEA-A173-4BD8-A025-BCEF0F1C14DA}" srcOrd="0" destOrd="0" presId="urn:microsoft.com/office/officeart/2018/2/layout/IconVerticalSolidList"/>
    <dgm:cxn modelId="{86612121-DF66-4673-B702-CC8802D1F29D}" type="presParOf" srcId="{A5A0F658-08B2-46AF-9EEE-FEE5658D4D8B}" destId="{07A99154-F27C-479E-817D-9435B857E350}" srcOrd="1" destOrd="0" presId="urn:microsoft.com/office/officeart/2018/2/layout/IconVerticalSolidList"/>
    <dgm:cxn modelId="{417DD018-7EC4-4D5C-9E57-C94B039A7C1D}" type="presParOf" srcId="{A5A0F658-08B2-46AF-9EEE-FEE5658D4D8B}" destId="{DF713B5C-F1F6-4168-949B-1D6571F35430}" srcOrd="2" destOrd="0" presId="urn:microsoft.com/office/officeart/2018/2/layout/IconVerticalSolidList"/>
    <dgm:cxn modelId="{020360FE-FD5C-4600-B6EF-E281BA8ECA44}" type="presParOf" srcId="{A5A0F658-08B2-46AF-9EEE-FEE5658D4D8B}" destId="{A40EA687-2A9A-448D-B2D6-073331F4C9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65673-E299-47B7-9D58-754C74E4DD1B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FD40A-E1E7-49DD-B6FB-17A090425360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75E4E-4564-4B13-A784-9E5CEB715FAF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Meet and greet</a:t>
          </a:r>
        </a:p>
      </dsp:txBody>
      <dsp:txXfrm>
        <a:off x="1432649" y="2447"/>
        <a:ext cx="5156041" cy="1240389"/>
      </dsp:txXfrm>
    </dsp:sp>
    <dsp:sp modelId="{802717F2-73DE-48D5-92F2-9D70F65A6B81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49A3C-8790-4198-BC7D-E00A1C4EC4B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ED2E3-6956-412E-A896-A06A5C84272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Finishing while loops</a:t>
          </a:r>
        </a:p>
      </dsp:txBody>
      <dsp:txXfrm>
        <a:off x="1432649" y="1552933"/>
        <a:ext cx="5156041" cy="1240389"/>
      </dsp:txXfrm>
    </dsp:sp>
    <dsp:sp modelId="{60D66FFB-2CB3-4DDD-8754-72791A00107D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53C06-0AD5-400C-80C7-78C61FC239C7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4E5B-4FD7-40A8-9005-48963B23EF97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 for loops</a:t>
          </a:r>
        </a:p>
      </dsp:txBody>
      <dsp:txXfrm>
        <a:off x="1432649" y="3103420"/>
        <a:ext cx="5156041" cy="1240389"/>
      </dsp:txXfrm>
    </dsp:sp>
    <dsp:sp modelId="{2644A57D-AE74-42B9-A6FD-2A6B960767F0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12E5A-AD8F-4D9D-9975-1AE6FFFE220C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2E34B-3A32-48B3-889D-224378BA6F7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for loops on Strings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32697-CB2C-384B-8D37-20D6FB95EA11}">
      <dsp:nvSpPr>
        <dsp:cNvPr id="0" name=""/>
        <dsp:cNvSpPr/>
      </dsp:nvSpPr>
      <dsp:spPr>
        <a:xfrm>
          <a:off x="0" y="7222"/>
          <a:ext cx="10906125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Strings are a collection of characters like we said before.</a:t>
          </a:r>
          <a:endParaRPr lang="en-US" sz="3200" kern="1200"/>
        </a:p>
      </dsp:txBody>
      <dsp:txXfrm>
        <a:off x="36553" y="43775"/>
        <a:ext cx="10833019" cy="675694"/>
      </dsp:txXfrm>
    </dsp:sp>
    <dsp:sp modelId="{9D58703D-25EA-2D45-91F2-85215B08D933}">
      <dsp:nvSpPr>
        <dsp:cNvPr id="0" name=""/>
        <dsp:cNvSpPr/>
      </dsp:nvSpPr>
      <dsp:spPr>
        <a:xfrm>
          <a:off x="0" y="848182"/>
          <a:ext cx="10906125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Each character has an index number.</a:t>
          </a:r>
          <a:endParaRPr lang="en-US" sz="3200" kern="1200"/>
        </a:p>
      </dsp:txBody>
      <dsp:txXfrm>
        <a:off x="36553" y="884735"/>
        <a:ext cx="10833019" cy="675694"/>
      </dsp:txXfrm>
    </dsp:sp>
    <dsp:sp modelId="{BE930446-DA74-494A-A9E4-2866D71BB5B9}">
      <dsp:nvSpPr>
        <dsp:cNvPr id="0" name=""/>
        <dsp:cNvSpPr/>
      </dsp:nvSpPr>
      <dsp:spPr>
        <a:xfrm>
          <a:off x="0" y="1689142"/>
          <a:ext cx="10906125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Index numbers start from zero</a:t>
          </a:r>
          <a:endParaRPr lang="en-US" sz="3200" kern="1200"/>
        </a:p>
      </dsp:txBody>
      <dsp:txXfrm>
        <a:off x="36553" y="1725695"/>
        <a:ext cx="10833019" cy="675694"/>
      </dsp:txXfrm>
    </dsp:sp>
    <dsp:sp modelId="{D2A8BDFC-01FB-1A46-B434-0257B4532577}">
      <dsp:nvSpPr>
        <dsp:cNvPr id="0" name=""/>
        <dsp:cNvSpPr/>
      </dsp:nvSpPr>
      <dsp:spPr>
        <a:xfrm>
          <a:off x="0" y="2530102"/>
          <a:ext cx="10906125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Let’s look at the index method</a:t>
          </a:r>
          <a:endParaRPr lang="en-US" sz="3200" kern="1200" dirty="0"/>
        </a:p>
      </dsp:txBody>
      <dsp:txXfrm>
        <a:off x="36553" y="2566655"/>
        <a:ext cx="10833019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EDD3D-C4D4-4B0F-97D1-7BACA6C0A626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0FE53-66DD-49DE-92EF-13313912E3B3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1C71C-2BAA-44C5-A544-AFD7227CA740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Takes a string as a parameter</a:t>
          </a:r>
          <a:endParaRPr lang="en-US" sz="1900" kern="1200"/>
        </a:p>
      </dsp:txBody>
      <dsp:txXfrm>
        <a:off x="1008409" y="4098"/>
        <a:ext cx="5382865" cy="873081"/>
      </dsp:txXfrm>
    </dsp:sp>
    <dsp:sp modelId="{9B38B79C-DDE0-46C2-9551-B13730789F98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08A3-3E56-442D-95A7-89E830D3AE9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041C-F7F4-4136-9B45-BCE999113487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Iterates through the whole string and counts how many vowels there are</a:t>
          </a:r>
          <a:endParaRPr lang="en-US" sz="1900" kern="1200"/>
        </a:p>
      </dsp:txBody>
      <dsp:txXfrm>
        <a:off x="1008409" y="1095450"/>
        <a:ext cx="5382865" cy="873081"/>
      </dsp:txXfrm>
    </dsp:sp>
    <dsp:sp modelId="{07415389-ACBD-4C60-AC29-4A03AE13102B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AC8C-C85E-4537-9968-0F687BE5801D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8E2F3-7975-4A94-9092-1443C76324B3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Input: Hello</a:t>
          </a:r>
          <a:endParaRPr lang="en-US" sz="1900" kern="1200"/>
        </a:p>
      </dsp:txBody>
      <dsp:txXfrm>
        <a:off x="1008409" y="2186802"/>
        <a:ext cx="5382865" cy="873081"/>
      </dsp:txXfrm>
    </dsp:sp>
    <dsp:sp modelId="{C77259E3-502B-483C-956F-809E3D94F0E4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BE668-CFB1-4EFC-95BA-255633240E28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EB7EB-16EF-4A8B-947E-EBF03EB2712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Output: 2</a:t>
          </a:r>
          <a:endParaRPr lang="en-US" sz="1900" kern="1200"/>
        </a:p>
      </dsp:txBody>
      <dsp:txXfrm>
        <a:off x="1008409" y="3278154"/>
        <a:ext cx="5382865" cy="873081"/>
      </dsp:txXfrm>
    </dsp:sp>
    <dsp:sp modelId="{5F288FEA-A173-4BD8-A025-BCEF0F1C14DA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99154-F27C-479E-817D-9435B857E350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EA687-2A9A-448D-B2D6-073331F4C9C0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Homework: Make a consonant counter</a:t>
          </a:r>
          <a:endParaRPr lang="en-US" sz="19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53:44.3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24575,'16'0'0,"2"0"0,-10 0 0,4 0 0,-4 0 0,-1 0 0,1 0 0,-1 0 0,1 0 0,-1 0 0,0 0 0,1 0 0,-1 0 0,0 0 0,1 0 0,-1 0 0,0 0 0,1 0 0,-1 0 0,0 0 0,1 0 0,-1 0 0,0 0 0,1 0 0,-1 0 0,1 0 0,-1 0 0,0 0 0,1 0 0,-1 0 0,0 0 0,1 0 0,-1 0 0,0 0 0,1 0 0,-1 0 0,0 0 0,1 0 0,-1 0 0,1 0 0,-1 0 0,1 0 0,-1 0 0,0 0 0,1 0 0,-1 0 0,1 0 0,-1 0 0,1 0 0,0 0 0,-1 0 0,1 0 0,-1 0 0,1 0 0,-1 0 0,1 0 0,-1 0 0,1 0 0,-1 0 0,1 0 0,-1 0 0,1 0 0,-1 0 0,1 0 0,-1 0 0,1 0 0,-1 0 0,1 0 0,0 0 0,-1 0 0,1 0 0,-1 0 0,0 0 0,1 0 0,-1 4 0,1-3 0,-1 2 0,1-3 0,-1 0 0,0 0 0,-2 3 0,1-2 0,-2 2 0,4-3 0,-1 0 0,1 0 0,-1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38:41.4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595 391 24575,'-26'-8'0,"5"2"0,-17-13 0,12 0 0,-19-3 0,15-2 0,-3 5 0,10 5 0,1-3 0,6 12 0,2-10 0,-1 6 0,7 0 0,3 2 0,19 14 0,-3-2 0,10 6 0,-14-3 0,5-1 0,-3-2 0,2 2 0,-3-6 0,-4 5 0,2-2 0,-22 0 0,11-1 0,-20-6 0,13-2 0,-1-3 0,-3 0 0,7 0 0,-2 0 0,3 4 0,0-3 0,1 3 0,-1-4 0,-4 0 0,3-4 0,-6 3 0,2-7 0,-4 3 0,-5-5 0,4 5 0,-3-3 0,4 2 0,0 1 0,5 2 0,0 3 0,4 0 0,1 0 0,-1 1 0,4 0 0,-3 3 0,6-2 0,-5 5 0,5-6 0,-5 6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38:44.2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0 456 24575,'25'-23'0,"3"1"0,-4-1 0,4 4 0,-5-4 0,-1 1 0,0 3 0,-3-8 0,3 12 0,-8-5 0,1 11 0,-5-7 0,1 7 0,-3-3 0,0 8 0,-1-3 0,1 3 0,-1-4 0,0 1 0,1 3 0,-4-3 0,2 3 0,-2 0 0,4-3 0,-1 3 0,1-4 0,0 0 0,-1 4 0,1-3 0,-1 3 0,1-3 0,-1 2 0,1-1 0,-1 5 0,1-6 0,-1 3 0,1 0 0,-1-3 0,1 6 0,-1-3 0,1 1 0,-1 2 0,1-6 0,-1 7 0,-2-7 0,1 6 0,-2-6 0,4 6 0,-1-5 0,1 5 0,-4-6 0,2 6 0,-2-6 0,4 7 0,-5-7 0,4 7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53:47.3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2188 24575,'19'-5'0,"0"-5"0,-2 4 0,-4-15 0,3 11 0,2-12 0,0 9 0,3-4 0,-4 0 0,5-6 0,-3 5 0,8-5 0,-5 5 0,1 0 0,3 0 0,-3 1 0,-1-1 0,5 0 0,-10 1 0,10-1 0,-9 1 0,8-1 0,-8 1 0,8 2 0,-4-1 0,1 2 0,3-4 0,-3 4 0,-1-2 0,4 2 0,-8-3 0,9 3 0,-10-2 0,10 2 0,-10-3 0,10 2 0,-5-1 0,6 2 0,-1-5 0,6 5 0,-5-4 0,11 3 0,-11-4 0,11 0 0,-5-1 0,6 0 0,0 0 0,12-8 0,-9 6 0,3-5 0,-13 8 0,-6 0 0,1 1 0,-1 0 0,0-1 0,-4 2 0,3-2 0,-8 3 0,3 2 0,1-3 0,-4 4 0,3-5 0,-4 2 0,-1-1 0,1 4 0,0-3 0,-1 3 0,6 0 0,-4-3 0,3 2 0,0-3 0,-3 0 0,8 3 0,-7-7 0,7 10 0,-3-10 0,5 6 0,-6-2 0,5-2 0,3-10 0,0 7 0,0-8 0,-8 13 0,-1-1 0,-3 1 0,4 0 0,-6 0 0,1 0 0,0 4 0,-1-3 0,1 3 0,-4-3 0,2-1 0,-2 0 0,4 0 0,0 1 0,-1-1 0,1 4 0,0-3 0,-1 3 0,1-4 0,0 0 0,-1 1 0,6-2 0,-4 5 0,3-4 0,-4 4 0,-1 0 0,1-3 0,7-4 0,-6 5 0,7-8 0,-9 13 0,1-2 0,-1 4 0,-3-4 0,3 2 0,-7-2 0,3 4 0,-1 4 0,-2-7 0,3 6 0,0-7 0,-4 4 0,8 0 0,-8 0 0,4 0 0,-4 1 0,-1-1 0,1 0 0,-1 1 0,1-1 0,-1 0 0,1 1 0,-1 2 0,1-1 0,-1 5 0,-3-6 0,3 3 0,-3 0 0,0-3 0,3 6 0,-6-6 0,5 6 0,-5-5 0,5 2 0,-5-4 0,6 4 0,-6-2 0,2 2 0,0 0 0,1-3 0,0 3 0,3-3 0,-7 0 0,6 6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53:50.1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1 726 24575,'0'-21'0,"0"-6"0,0 13 0,0-12 0,0 8 0,0-4 0,0-5 0,0 3 0,0-4 0,0 2 0,0-2 0,0-1 0,0-4 0,0 5 0,0 6 0,0-5 0,4 5 0,-3-1 0,3 1 0,0 1 0,-3 3 0,3-4 0,0 6 0,-3-1 0,2 0 0,1 0 0,-3 1 0,3-1 0,-1 0 0,-2 0 0,3 5 0,0-4 0,-3 7 0,2-3 0,-3 5 0,3 3 0,1 0 0,3 4 0,-3 8 0,3 1 0,-6 7 0,3 6 0,-4 1 0,0-1 0,0 4 0,0-3 0,0 4 0,0 1 0,0-6 0,0 0 0,0-6 0,0 6 0,0-4 0,0 3 0,0-4 0,0-1 0,0 1 0,0 0 0,0-1 0,0 1 0,0 0 0,0 4 0,0-7 0,0 6 0,0-7 0,0 3 0,0-3 0,0 3 0,0-8 0,0 4 0,0-5 0,0 1 0,0-1 0,0 1 0,0-1 0,0 1 0,0 3 0,0-2 0,0 3 0,0-5 0,0 1 0,0-1 0,0 1 0,0-1 0,0 1 0,0-1 0,0 1 0,0-1 0,0 1 0,0-1 0,0 1 0,0-1 0,0 1 0,0-1 0,0 0 0,0 1 0,3-1 0,1-3 0,-1 3 0,4-7 0,-3 4 0,3-4 0,1 0 0,-1 0 0,1 0 0,-1 0 0,1 0 0,-1 0 0,1 0 0,4 0 0,-4 0 0,8 0 0,-4 0 0,5 0 0,0 0 0,4 0 0,-3 0 0,8 0 0,-8 0 0,8 0 0,-8 0 0,8 0 0,-3 0 0,4 0 0,6 0 0,-4 0 0,4 0 0,-6 0 0,0 0 0,1 0 0,-1-4 0,-4 3 0,-2-3 0,-4 4 0,-1 0 0,1 0 0,0 0 0,-1 0 0,-3 0 0,3 0 0,-8 0 0,4 0 0,-1 0 0,-2 0 0,6 0 0,-7-4 0,3 3 0,-3-2 0,-1 3 0,1 0 0,-1-3 0,1 2 0,-1-3 0,1 1 0,-1 2 0,1-2 0,-1 3 0,1-4 0,-1 3 0,0-2 0,-3 0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26:42.3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1573 1 24575,'-20'0'0,"-1"0"0,13 0 0,-3 0 0,3 0 0,1 3 0,-1 1 0,1 4 0,-5 11 0,-1-12 0,-3 15 0,-1-13 0,0 8 0,0 0 0,0 4 0,0-3 0,0 3 0,-5-4 0,4 0 0,-8 1 0,2 5 0,-4-4 0,5 4 0,-5 0 0,6-4 0,-7 4 0,6-1 0,-4-2 0,4 2 0,-4-4 0,4 0 0,-3 0 0,3-1 0,-5 1 0,-2 4 0,2-7 0,3 4 0,3-6 0,5 0 0,5 2 0,-4-2 0,4 3 0,-9 8 0,7-6 0,-2 2 0,8-4 0,-4-4 0,3 5 0,-3 0 0,3-1 0,1-3 0,-4 7 0,2-6 0,-2 7 0,3-4 0,1-1 0,-1 1 0,1 4 0,-1-3 0,0 8 0,1-8 0,-1 8 0,0-8 0,0 8 0,-4-4 0,3 1 0,-3 3 0,4-3 0,0-1 0,-4 4 0,3-3 0,-3 0 0,4 3 0,1-8 0,-6 8 0,5-8 0,-8 15 0,7-8 0,-7 9 0,7-6 0,-3-6 0,4 5 0,-1 1 0,1 0 0,0 5 0,-1-5 0,1 5 0,-1 1 0,0 0 0,1-1 0,4 0 0,-4-4 0,0 16 0,3-15 0,-2 5 0,4-14 0,3 1 0,-3 0 0,4 6 0,0-1 0,0-4 0,0 3 0,0 2 0,0 1 0,0 9 0,0-9 0,0 9 0,0-4 0,0 6 0,0-6 0,0 5 0,0-5 0,0 0 0,5 4 0,-4-9 0,7 3 0,-3-5 0,4 1 0,-4-1 0,4 0 0,-5-4 0,5 3 0,0 0 0,-1-3 0,1 1 0,-1-8 0,0 1 0,1 0 0,-1-1 0,0 1 0,1 4 0,-1-3 0,1 9 0,0-10 0,4 10 0,-4-10 0,9 10 0,-9-10 0,8 9 0,-7-3 0,6-1 0,-2 4 0,-1-8 0,4 3 0,-8 1 0,3-4 0,1 3 0,-5-8 0,4 2 0,-4-2 0,0-1 0,4 0 0,0 3 0,1-1 0,3 6 0,-8-7 0,8 2 0,-3-2 0,0 4 0,2-1 0,-5 1 0,5-1 0,-6-3 0,3 3 0,0-8 0,-3 8 0,3-7 0,-4 3 0,-1-5 0,1 1 0,-4-1 0,-1 1 0,-3-1 0,3-3 0,-2 3 0,2-3 0,-3 2 0,-6-2 0,1-1 0,-10-3 0,7 0 0,-8 0 0,3 0 0,-4 0 0,-4 0 0,3 0 0,-8 0 0,8 0 0,-9-4 0,9-1 0,-8 0 0,8-2 0,-8 6 0,8-3 0,-8 4 0,8 0 0,-4 0 0,1 0 0,-2 0 0,-5 0 0,1 0 0,-6 0 0,-2 0 0,1 0 0,-4 0 0,9 0 0,-10 0 0,10 0 0,1 4 0,7 0 0,4 1 0,4-1 0,1-1 0,8 1 0,1 4 0,3-1 0,0 0 0,0 1 0,7-4 0,2-1 0,13-3 0,0 0 0,1 0 0,3 0 0,-3 0 0,4 0 0,0 0 0,1 0 0,-6 0 0,5 0 0,-10 0 0,5-4 0,-6 3 0,1-6 0,0 6 0,-1-3 0,1 4 0,0 0 0,-1 0 0,1 0 0,-4 0 0,7 0 0,-10 0 0,15 0 0,-15 0 0,10 0 0,-7 0 0,3 0 0,-3 0 0,2 0 0,-6 0 0,7 0 0,-8 0 0,4 0 0,-1 0 0,-2 0 0,2 0 0,1 0 0,-3 0 0,2 0 0,-3 0 0,-1 0 0,1 0 0,-1 0 0,1 0 0,-1 0 0,1 0 0,-1 0 0,0 0 0,-1 0 0,2 0 0,-1 0 0,0 0 0,-3-3 0,2 2 0,-2-5 0,0 2 0,-1-4 0,-3 1 0,0-1 0,0 1 0,0-5 0,0 3 0,0-2 0,0-1 0,0 3 0,0-6 0,0 6 0,0-7 0,0 7 0,-3-6 0,2 6 0,-7-7 0,7 4 0,-6-1 0,6-3 0,-6 3 0,6-3 0,-3 3 0,1-3 0,2 4 0,-3-10 0,4 4 0,-4-3 0,3-1 0,-3 4 0,4-8 0,0 3 0,0-4 0,0-1 0,0 5 0,0-8 0,0 6 0,0-8 0,0 6 0,0-6 0,0 9 0,0-8 0,0 9 0,-4-4 0,3 4 0,-3-3 0,4 8 0,0-4 0,0 6 0,0-1 0,0 0 0,0 0 0,0 5 0,0-4 0,0 3 0,0 1 0,0 0 0,0 0 0,0 0 0,0 0 0,0 1 0,0 3 0,0 0 0,0 1 0,0-1 0,0 0 0,0 1 0,0-1 0,0 1 0,3 3 0,1 17 0,0-6 0,-1 13 0,-3-12 0,0-1 0,0 5 0,3 0 0,-2 5 0,3 4 0,-4-3 0,0 4 0,0-1 0,0 2 0,0-1 0,0 4 0,0-3 0,0 4 0,0-4 0,0-2 0,-4 1 0,3 0 0,-3 1 0,4-2 0,-4 1 0,3-9 0,-3 8 0,4-9 0,0 1 0,0-1 0,0-5 0,0 1 0,0-1 0,0 1 0,0-1 0,0 1 0,0-1 0,0 0 0,0 0 0,0 1 0,0-1 0,0 0 0,0 1 0,0-1 0,0 1 0,0 3 0,0-2 0,0 2 0,0 1 0,0 1 0,0 3 0,0 1 0,0-1 0,0 1 0,0 0 0,0-1 0,0 1 0,0 0 0,0-1 0,0 1 0,0 0 0,0-1 0,0-3 0,0 3 0,0-4 0,0 1 0,0 2 0,0-2 0,-4 0 0,3 2 0,-2-2 0,-1 3 0,3-3 0,-3 3 0,4-8 0,0 8 0,-3-8 0,2 8 0,-2-7 0,3 2 0,0-3 0,-4-1 0,4 1 0,-4-1 0,4 1 0,0-1 0,0 1 0,0-1 0,0 1 0,-3-4 0,2 3 0,-2-3 0,-1 0 0,0-1 0,-3-9 0,3-3 0,1 0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26:47.8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2851 0 24575,'-29'0'0,"-5"5"0,-1 5 0,1 0 0,-20 22 0,26-19 0,-33 31 0,24-21 0,-21 22 0,2-5 0,4 5 0,2-5 0,12 2 0,-4-9 0,10 3 0,-4-5 0,5 5 0,0-5 0,5 4 0,-2-6 0,8-1 0,-10 7 0,5-4 0,-6 4 0,1-5 0,0 0 0,0 0 0,0 0 0,0 0 0,5-1 0,-2-5 0,7 2 0,-6-6 0,7 6 0,-3-7 0,4 7 0,1-8 0,-1 8 0,-4-8 0,2 9 0,-1-9 0,3 8 0,1-8 0,-2 8 0,3-8 0,-3 8 0,-3-2 0,2 4 0,-3-4 0,0 3 0,4-4 0,-5 5 0,1 1 0,3-2 0,-8-2 0,9 1 0,-3-3 0,3 5 0,2-6 0,-2 5 0,6-5 0,-4 1 0,-5 15 0,6-12 0,-9 13 0,10-11 0,1-1 0,-3 0 0,7 1 0,-7-6 0,7 5 0,-7-5 0,7 6 0,-3-1 0,3 0 0,-2-4 0,2-2 0,-2 1 0,7-4 0,-3 3 0,3-4 0,-3-1 0,3 1 0,-2 0 0,6-1 0,-7 1 0,7 0 0,-6-1 0,6 1 0,-7 0 0,7-5 0,-2 4 0,-1-4 0,3 5 0,-6 3 0,6-2 0,-3 2 0,0-4 0,3 1 0,-6-1 0,6 6 0,-7-4 0,7 8 0,-6-8 0,6 3 0,-7 1 0,7-5 0,-7 10 0,3-10 0,0 5 0,-3-1 0,3-3 0,0 4 0,-2-6 0,2 1 0,0-1 0,-2 1 0,3-4 0,-1 2 0,-2-2 0,6-1 0,-7 4 0,7-7 0,-2 6 0,3-6 0,-4 2 0,3 4 0,-2-5 0,-1 9 0,3-11 0,-2 4 0,3-5 0,-4 5 0,3-4 0,-3 4 0,1-4 0,2-1 0,-3 1 0,1-1 0,2 1 0,-2-1 0,-1 1 0,4-1 0,-4 1 0,1-4 0,2 3 0,-6-7 0,7 7 0,-4-3 0,1 0 0,-1-1 0,0 1 0,-2-4 0,2 4 0,-4-4 0,1 0 0,0 0 0,-1 0 0,1 0 0,-1 0 0,1 0 0,-1 0 0,1-4 0,-1-4 0,-4-1 0,3-7 0,-7 3 0,3 0 0,-4-3 0,0 3 0,0-4 0,1 1 0,-1-1 0,0 0 0,4 0 0,-3 1 0,6-6 0,-6 4 0,7-3 0,-7 4 0,6-5 0,-6 4 0,7-3 0,-8-1 0,7 4 0,-6-3 0,7 4 0,-7 0 0,6-4 0,-6 7 0,6-12 0,-2 16 0,3-11 0,1 9 0,0-5 0,-1 0 0,1 0 0,-4 1 0,2-1 0,-2 0 0,4 0 0,-1 1 0,1-1 0,0 4 0,0-3 0,0 4 0,3-5 0,-2 4 0,2 2 0,1 3 0,4 4 0,15 15 0,0 5 0,9 9 0,-5 1 0,-6-8 0,3 4 0,-7-6 0,7 1 0,-7 0 0,3-1 0,-3 1 0,-1-1 0,0-3 0,4 3 0,-4-8 0,4 8 0,-4-4 0,1 5 0,-1-4 0,4 2 0,-4-2 0,8 4 0,-7-1 0,7-3 0,-3 3 0,4-3 0,-1 4 0,1-1 0,0 1 0,-1-1 0,6-2 0,-4 2 0,3-3 0,0 4 0,-3 0 0,4-3 0,-6 1 0,1-2 0,-4 0 0,2-1 0,-6-4 0,2-1 0,-3 1 0,-1 0 0,1-1 0,-4 1 0,-1-1 0,1-3 0,-3 3 0,5-6 0,-2 2 0,3-3 0,0 0 0,0 0 0,0 0 0,0 0 0,0 0 0,0 0 0,0 0 0,0 0 0,1 0 0,-1-3 0,0 2 0,1-6 0,-4 3 0,3-4 0,-3 1 0,3-1 0,1 0 0,-1 1 0,1-1 0,-1 0 0,1 1 0,3-1 0,-2 0 0,7 0 0,-8 0 0,8-4 0,-4 3 0,10-8 0,-4 8 0,3-8 0,1 8 0,0-8 0,6 3 0,-1-1 0,0-2 0,-1 8 0,12-15 0,-9 13 0,17-19 0,-17 18 0,5-11 0,-1 8 0,-4-4 0,-1 1 0,-2 0 0,-8 1 0,3-1 0,-4 5 0,0-3 0,-1 7 0,1-3 0,-4 4 0,2-1 0,-6 2 0,6-2 0,-6 2 0,7 2 0,-8-2 0,4 6 0,-5-5 0,1 5 0,-1-6 0,1 6 0,-1-2 0,1-1 0,-1 3 0,1-2 0,-1 0 0,1 2 0,-1-6 0,1 6 0,-1-2 0,-3 0 0,3 2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26:54.0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2929 1 24575,'-13'16'0,"-3"-2"0,8-6 0,-13 5 0,3-4 0,-10 8 0,-5-2 0,-8 10 0,-2 6 0,-9 3 0,-7 11 0,0 2-600,-23 5 600,43-20 0,0-1 0,-7-1 0,-1 0 0,4 2 0,2 0 0,-2-2 0,3-1 0,-20 18 0,-11 6 0,17-11 0,-11 11-60,7-6 60,6-7 0,7 3 0,3-10 0,9 9 0,-4-3 598,4 4-598,1 0 62,0-6-62,0 5 0,1-5 0,0 0 0,0-1 0,0 0 0,6-11 0,-4 9 0,10-11 0,-4 1 0,5 2 0,1-8 0,-1 8 0,4-8 0,-2 3 0,6-4 0,-6 4 0,3-3 0,-5 8 0,4-8 0,-2 4 0,2-1 0,1-3 0,-4 3 0,8-4 0,-7 0 0,6 4 0,-6 4 0,3-2 0,0 2 0,1-9 0,4-3 0,-1 2 0,1-2 0,3 0 0,-2 2 0,6-6 0,-6 6 0,6-2 0,-3 4 0,0-5 0,4 4 0,-4-3 0,0 3 0,4 1 0,-4-5 0,0 4 0,3-3 0,-6 3 0,6-3 0,-7 2 0,7-6 0,-3 6 0,1-6 0,2 7 0,-6-4 0,6 1 0,-6 2 0,6-2 0,-7 7 0,7-2 0,-6 2 0,6-4 0,-6-3 0,6 2 0,-6-2 0,6 4 0,-7-1 0,7 1 0,-6-4 0,6 2 0,-6-2 0,2 3 0,1 1 0,-3-4 0,6-2 0,-6 1 0,6-4 0,-6 4 0,6-4 0,-3-1 0,1 1 0,2-1 0,-2 1 0,3-1 0,-4 1 0,3-1 0,-2 1 0,3-1 0,0 1 0,0-1 0,0 0 0,0 1 0,0-1 0,-3 1 0,2-1 0,-6 1 0,3-4 0,0 2 0,-2-5 0,2 3 0,-3-4 0,0 0 0,0 0 0,0 0 0,3-4 0,-3 4 0,7-7 0,-4 3 0,1-4 0,2 1 0,-6-1 0,3 0 0,-4 1 0,1-1 0,-1-4 0,0 4 0,-4-8 0,3 7 0,-7-7 0,4 7 0,-5-6 0,-5 1 0,4 1 0,-8-1 0,8 2 0,-8 2 0,3-3 0,0 1 0,-3 2 0,-2-8 0,-1 4 0,-4-1 0,6-2 0,-1 2 0,1-3 0,-1 0 0,1-1 0,-1 5 0,5-3 0,2 8 0,4-4 0,0 5 0,5 3 0,0 2 0,8-1 0,19 3 0,-3 2 0,20 8 0,-14 0 0,4 8 0,-6-8 0,1 3 0,0 0 0,-1-3 0,1 3 0,-5-4 0,4 0 0,-7 4 0,3-3 0,0 3 0,-4-5 0,4 1 0,-5 0 0,1-1 0,3 1 0,-2 0 0,7 0 0,-8 0 0,8 4 0,-4-3 0,5 6 0,0-2 0,-1 0 0,1 3 0,4-2 0,-3 2 0,4-2 0,-6 2 0,1-3 0,-1 0 0,1-1 0,-4 0 0,3-3 0,-7 3 0,6-4 0,-6-1 0,2 1 0,-3 0 0,-1-1 0,1-3 0,-1 0 0,-2-1 0,1-2 0,-2 5 0,4-5 0,-5 6 0,4-6 0,-3 2 0,0 0 0,3-2 0,-3 2 0,3-3 0,0 0 0,0 0 0,1 0 0,-1 0 0,0 0 0,1 0 0,-1 0 0,1 4 0,-1-3 0,1 5 0,0-1 0,-1 2 0,1-3 0,-1 3 0,-3-3 0,3 0 0,-3 3 0,4-6 0,-1 5 0,1-5 0,-1 2 0,0-3 0,0 0 0,0 0 0,0 0 0,1 0 0,-4-3 0,2-1 0,-1-4 0,2 0 0,-3 1 0,3-5 0,-2 3 0,-1-2 0,3-1 0,-2 0 0,3-5 0,0 0 0,1 1 0,-1-1 0,4 0 0,-3 0 0,7 0 0,-7 1 0,8-6 0,-4 4 0,4-3 0,0 4 0,0-5 0,5 4 0,1-5 0,5 5 0,4-1 0,-3 0 0,4 0 0,0 0 0,-4 1 0,4-1 0,-6 4 0,0-2 0,-4 3 0,3 0 0,-3-2 0,-1 6 0,5-8 0,-10 9 0,10-8 0,-10 7 0,5-3 0,-1 4 0,-3 1 0,4-5 0,-6 8 0,1-6 0,-1 6 0,1-4 0,-4 5 0,-2-3 0,-3 6 0,-1-3 0,1 1 0,-1 2 0,1-2 0,-4 3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26:59.6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1023 0 24575,'-20'0'0,"-2"0"0,13 0 0,-3 0 0,-4 0 0,6 0 0,-10 0 0,7 4 0,-9 5 0,0 5 0,-6 4 0,1 0 0,-1 1 0,1-1 0,-1 0 0,1 0 0,-1 1 0,6-2 0,-5 1 0,9-1 0,-3 0 0,4 0 0,0 0 0,0 4 0,0-3 0,-1 8 0,0-3 0,0 4 0,-6 1 0,5 0 0,-5 1 0,1-1 0,3 0 0,-4 0 0,7-5 0,-1 3 0,0-3 0,0-1 0,4 4 0,-2-8 0,7 4 0,-8-1 0,7-3 0,-3 8 0,5-8 0,-5 3 0,4-4 0,0 4 0,2-3 0,2 4 0,-4-1 0,1 2 0,-1 11 0,0-4 0,0 4 0,-1-6 0,5-6 0,-3 4 0,3-3 0,0 4 0,-3 1 0,7-1 0,-8 0 0,8 1 0,-3-6 0,0 5 0,3-5 0,-3 6 0,4-6 0,-4 4 0,3-8 0,-3 8 0,4-8 0,0 8 0,0-8 0,0 8 0,0-8 0,0 8 0,0-8 0,0 9 0,0-5 0,0 5 0,0 1 0,0-1 0,0 1 0,0-1 0,0 13 0,0-10 0,0 15 0,0-16 0,0 4 0,0-6 0,0 0 0,4 1 0,-3-1 0,7 0 0,-7-4 0,7 3 0,-3-3 0,4-1 0,0 5 0,0-5 0,0 1 0,-4 3 0,2-8 0,-2 3 0,3-4 0,1 4 0,-1-3 0,1 4 0,-1-6 0,0 1 0,4 0 0,2 4 0,-1-3 0,4 3 0,4 13 0,-1-9 0,6 15 0,-8-17 0,-4 3 0,8-2 0,-11 3 0,11 2 0,-7-2 0,2-4 0,1 3 0,-1-8 0,0 3 0,1 0 0,-2-3 0,2 4 0,-5-6 0,2 1 0,-5-1 0,5 1 0,-6-4 0,7 2 0,-7-2 0,6 4 0,-2-1 0,0 1 0,8 0 0,-6 5 0,6-4 0,-3 8 0,0-3 0,5 6 0,4 6 0,-2-5 0,5 1 0,-11-5 0,3-7 0,-8 2 0,1-4 0,-2-1 0,4 1 0,-4-4 0,2 2 0,-6-6 0,6 3 0,-6-5 0,7 1 0,-8 0 0,4 0 0,-5 0 0,1-1 0,3 1 0,-2 0 0,2-1 0,1 1 0,-3 4 0,7-3 0,-8 3 0,8-4 0,-7 0 0,6 4 0,-6-4 0,2 4 0,1-4 0,-4-1 0,4 1 0,-1 3 0,-3-3 0,3 3 0,-3-3 0,-1-1 0,0-3 0,-3 2 0,-1-5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27:02.7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1178 84 24575,'-16'0'0,"-3"0"0,1 0 0,1 0 0,-10 0 0,4 0 0,-10 0 0,-1 0 0,-6 0 0,-6 0 0,-2 0 0,-6 0 0,0 0 0,0 0 0,1 0 0,-1 0 0,6 0 0,2 0 0,6 0 0,0 0 0,0 0 0,6 0 0,1-8 0,10 6 0,2-6 0,4 8 0,0-4 0,0 3 0,1-2 0,-1-1 0,4 3 0,-3-7 0,4 7 0,-1-6 0,-3 6 0,7-2 0,-6-1 0,6 3 0,-7-6 0,8 6 0,-4-6 0,0 6 0,4-3 0,-1 1 0,3 2 0,1-2 0,19 3 0,-1 0 0,20 0 0,-6 4 0,1-3 0,-1 3 0,0 0 0,1-3 0,5 3 0,-5-4 0,5 0 0,-5 0 0,-1 0 0,-4 0 0,-2 0 0,-4 0 0,-1 0 0,-3 0 0,3 0 0,-8 0 0,8 0 0,-4 0 0,5 0 0,0 0 0,4 0 0,7 0 0,1 0 0,9 0 0,-9 0 0,10 0 0,-11 4 0,5-3 0,-5 3 0,-6 0 0,0-3 0,-6 2 0,1-3 0,-4 4 0,2-3 0,-2 2 0,-1-3 0,0 0 0,0 0 0,3 3 0,-1-2 0,1 2 0,-8 1 0,1-3 0,3 2 0,-2 0 0,3-2 0,-5 3 0,1-4 0,-1 3 0,5-2 0,-4 2 0,4-3 0,-5 0 0,1 0 0,-1 0 0,1 0 0,-5 3 0,1 4 0,-4 1 0,0 3 0,0-4 0,0 1 0,0-1 0,0 1 0,0 3 0,-8-2 0,2 12 0,-6-7 0,3 7 0,0 0 0,-3-3 0,2 9 0,-2-10 0,7 5 0,-3-1 0,7-3 0,-7 3 0,7 1 0,-3-4 0,4 8 0,-4-4 0,3 1 0,-3 3 0,4-3 0,0-1 0,-4 5 0,3-10 0,-3 5 0,0-6 0,3 1 0,-2 0 0,3-5 0,0 4 0,0-7 0,0 6 0,0-2 0,0-1 0,0 4 0,0-7 0,0 2 0,0 1 0,0-4 0,0 4 0,0-5 0,0 5 0,0-4 0,0 4 0,0-5 0,0 1 0,0 0 0,0-1 0,0 1 0,0-1 0,0 0 0,0 1 0,0-1 0,0-3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15:38:39.6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1879 90 24575,'-23'0'0,"-11"0"0,14 0 0,-18 0 0,3 0 0,-34-6 0,32 4 0,-36-8 0,36 4 0,-17-5 0,0 5 0,0 1 0,0-5 0,7 8 0,-6-17 0,6 16 0,-1-6 0,-4 9 0,4 0 0,-6 0 0,6 0 0,-4 0 0,10 0 0,-10 0 0,10 0 0,2 0 0,1 0 0,10 0 0,1 0 0,2 0 0,3 0 0,-4 0 0,-1 4 0,1 1 0,-6 4 0,6 0 0,-6 0 0,8 0 0,2 3 0,2-2 0,4 2 0,4-4 0,5 0 0,1-1 0,6 1 0,-2-1 0,-1 1 0,3-1 0,-2 1 0,3-1 0,0 1 0,-3-1 0,2 5 0,-3-4 0,1 4 0,2 0 0,-6 0 0,2 5 0,-3 0 0,-1-1 0,1 6 0,-1-5 0,0 5 0,1-5 0,0-1 0,-1 1 0,1-1 0,3 1 0,-3 0 0,4 7 0,-5-6 0,5 2 0,-4-4 0,7-3 0,-6 3 0,6-3 0,-7 2 0,7-2 0,-6 4 0,2-1 0,-3-3 0,3 3 0,2-8 0,-1 8 0,3-4 0,-6 1 0,6 3 0,-2-8 0,-1 8 0,3-4 0,-2 5 0,-1 0 0,3-1 0,-3 1 0,4 0 0,-4-1 0,3 1 0,-2-1 0,3-3 0,0 3 0,0-8 0,0 11 0,0-9 0,0 9 0,0-11 0,0 8 0,0-8 0,0 4 0,0-5 0,0 5 0,0-4 0,0 4 0,0-4 0,0-1 0,0 1 0,0-1 0,0 1 0,0-1 0,0 1 0,0-1 0,0 0 0,0 1 0,0-1 0,0 1 0,0 4 0,0 0 0,0 1 0,0 2 0,0-6 0,0 2 0,0-3 0,0 0 0,0-1 0,0 1 0,0-1 0,0 1 0,0-1 0,0 1 0,0-1 0,0 1 0,0-1 0,0 1 0,0-1 0,0 1 0,0-1 0,0 1 0,0-1 0,0 0 0,0 0 0,0 0 0,0 0 0,0 0 0,0 0 0,0 0 0,0 0 0,0-3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BDB-38AA-0D44-83D2-6DF377A30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F5547-C895-9B4B-B8D0-951562D2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5F8C-9567-E241-9702-85FC3854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19DE-0F65-CF42-B65A-A46F5379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14AF-6EAC-6B4D-B271-23886099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6D9-7F74-AA4C-9FE5-B97BFE92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EA676-66C8-9B49-BF3C-1DAA93E7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EE66-15B8-2940-A2BA-B39CED21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2202-6E18-464A-A5A4-B9E9647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D45F-EBCA-074E-B3CF-955F71AA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A2DD-86BF-9244-8B99-BA53CE121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876D3-F400-0C4C-9EBE-ADE50417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2BEA-4EC1-8347-8EE2-28DB698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D32B-DC38-144C-BD9B-F3CEE74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59D1-5247-A844-B403-5BD1C5A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0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3B06-61DB-554F-ABCF-E33B4EE0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C5AB-27A8-2845-BCD1-7BEAF8DC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B673-35F5-254F-9998-49905FD4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01BF-CB83-8045-8896-30F32464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B0D2-58A8-024C-81FE-D9D5896A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2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6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666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4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708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3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2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0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2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192C-D1ED-7442-9E5C-84F01EB5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6D75-DCD5-5D4E-9B66-0C465C13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C337-0505-1846-B0C8-8048B9E3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4903-303C-FF4C-B348-501F76DD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BCD5-CBCD-DF49-A227-22161D6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76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1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2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9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06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5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3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C876-7578-714D-974C-88B3C7F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8050-D6C9-ED43-A64A-634D6F943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C420-EFBE-E046-9282-26A1CF3C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B17D-7343-0B4D-8710-1669E126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C9556-9FC6-DE4D-8CE6-0DB246B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CF92A-BB22-894C-9F26-759F6636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4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50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11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63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1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43A-B2E1-954A-90EF-BEAC439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BFE0-328B-AC41-A106-ED7E37CD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268F-2637-B84C-B2A2-34B5AAA6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9A030-4F37-1840-BD23-F0D46924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6A54B-50CC-744B-9B3C-EBBF6E06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D1850-CC3D-824E-A9DA-D99C0C8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19F12-C5C9-5D43-9748-11893EA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7F450-4D0C-954C-92CD-2ABD44C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21-1FE5-6843-8CD2-8E9E8F3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E218D-A5AD-3844-B53D-200A416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6A3B-E8A1-A646-B032-AE19A769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FF31F-D2FD-8846-8078-6D63DC23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7584C-A38A-6D45-93B8-CCB79AC0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5DBA3-F9D9-A040-AAF3-FC64C6F2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8486-99A2-1C4F-AC68-59DFE754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7D8C-F125-D746-9F4A-59AC7153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2C7-9E31-7846-B29A-70F8ABCF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F5AED-5F6B-CE42-AA15-0830B0D12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BCF9-7912-6148-834F-492D3570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BDEE-4D14-6748-9423-27B5F524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657FC-CF96-5540-8D41-D44055C0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B1C-63CA-3047-BE4D-C1446A43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8E682-6B49-FD4C-862C-E0E880C0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17D4-E87F-AB43-82B4-CAF8728C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1983-F672-3246-BD4C-9B8C6844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C03D-77B0-9B4B-BB77-BC38A7E6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EC82-DDB6-3D43-9342-6E86ECC4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63C01-E9D8-D94A-9E6D-F5E5E233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AC36B-C9FB-904F-8697-3A7B40FD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944F-D58B-CF44-B69E-31C96841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9E59-8CD6-0C4D-88A9-537719B4924D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D3D7-4611-564F-9EB2-3E4F5FFB0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4ED3-DAE5-5746-AD10-54C12FDD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DC25-DA2B-3445-BDC6-F3AB50C3B3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507793F-E225-F34C-A48A-B2142B38BB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000"/>
          </a:blip>
          <a:stretch>
            <a:fillRect/>
          </a:stretch>
        </p:blipFill>
        <p:spPr>
          <a:xfrm>
            <a:off x="1057959" y="591634"/>
            <a:ext cx="10076081" cy="60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9678-AE01-2149-8CBC-8B3558962B6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DEBCAD-28EB-8543-8080-6116A69A5B1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368816" y="1150460"/>
            <a:ext cx="9694332" cy="5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5FB3F0-CF5A-C542-B3AA-ED928395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454894" y="1694792"/>
            <a:ext cx="10973517" cy="49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wQRYzLZvGE" TargetMode="External"/><Relationship Id="rId2" Type="http://schemas.openxmlformats.org/officeDocument/2006/relationships/hyperlink" Target="https://youtu.be/X0XGure7mak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youtu.be/AI7M-JTC6_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0.png"/><Relationship Id="rId5" Type="http://schemas.openxmlformats.org/officeDocument/2006/relationships/customXml" Target="../ink/ink2.xml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customXml" Target="../ink/ink11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customXml" Target="../ink/ink7.xml"/><Relationship Id="rId1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D6B4A7-2A70-8A44-A273-452A7934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3" r="9094" b="144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40CFC-E546-FB42-9AB9-05AD2FE3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5124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817AD-2AB8-1843-B580-F3AAA0D2F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Innovation Masters</a:t>
            </a:r>
          </a:p>
          <a:p>
            <a:pPr algn="l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1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2ACDB-F549-5E46-96C6-54CED82D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Count Method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7B2A7A14-20ED-A04A-837B-7FEC3AA00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14" y="1339072"/>
            <a:ext cx="5151106" cy="2988007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2553927-8467-444A-992F-E9C4AFCD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81" y="1339073"/>
            <a:ext cx="5482584" cy="29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37069-3493-2C48-BF03-A90F1247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in each index of a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29C68-F81D-A348-949C-2A33B557F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Opposite of index method, we can find what is the character in any index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Usually we say object sub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29C68-F81D-A348-949C-2A33B557F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3440110"/>
              </a:xfrm>
              <a:blipFill>
                <a:blip r:embed="rId2"/>
                <a:stretch>
                  <a:fillRect l="-1274" t="-1103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89706A-AB8D-F24D-B2FE-404CC186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86" y="1157288"/>
            <a:ext cx="6171405" cy="444341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5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F5BF-C7A0-B548-BE6D-0C4E7BFA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014"/>
          </a:xfrm>
        </p:spPr>
        <p:txBody>
          <a:bodyPr/>
          <a:lstStyle/>
          <a:p>
            <a:r>
              <a:rPr lang="en-US" dirty="0"/>
              <a:t>Custom index() and count()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0D7A-67B2-DC46-977A-FF48280C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method has two variations, let’s make both of them</a:t>
            </a:r>
          </a:p>
          <a:p>
            <a:r>
              <a:rPr lang="en-US" dirty="0"/>
              <a:t>Count method to count how many times a character/substring occurs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992613-6BE7-214E-A7B4-EFF6E25B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3360"/>
            <a:ext cx="4797425" cy="3690327"/>
          </a:xfrm>
          <a:prstGeom prst="rect">
            <a:avLst/>
          </a:prstGeom>
        </p:spPr>
      </p:pic>
      <p:pic>
        <p:nvPicPr>
          <p:cNvPr id="8" name="Picture 7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F4517D98-9818-6D47-87B4-D79251E3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30" y="2953360"/>
            <a:ext cx="4742461" cy="36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69FE7-8822-4944-9D02-49CE6A6C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Vowel counter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CF06C-490C-4481-A883-565DD015BC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23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BDE5-2CD0-A84A-BF42-55265FBD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0" y="1113062"/>
            <a:ext cx="297057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D2DE87-237B-1E44-9F6B-6F7EC234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500" y="957263"/>
            <a:ext cx="8012999" cy="52284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25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2D9F-6B0C-FA44-BF29-5208BB7C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F3AE-5B67-EE4D-90F1-D0D11340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https://youtu.be/X0XGure7mak</a:t>
            </a:r>
            <a:endParaRPr lang="en-US" dirty="0"/>
          </a:p>
          <a:p>
            <a:r>
              <a:rPr lang="en-US" dirty="0">
                <a:hlinkClick r:id="rId3"/>
              </a:rPr>
              <a:t>https://youtu.be/iwQRYzLZvGE</a:t>
            </a:r>
            <a:endParaRPr lang="en-US" dirty="0"/>
          </a:p>
          <a:p>
            <a:r>
              <a:rPr lang="en-US" dirty="0">
                <a:hlinkClick r:id="rId4"/>
              </a:rPr>
              <a:t>https://youtu.be/AI7M-JTC6_w</a:t>
            </a:r>
            <a:r>
              <a:rPr lang="en-US" dirty="0"/>
              <a:t> </a:t>
            </a:r>
            <a:r>
              <a:rPr lang="en-US"/>
              <a:t>- Ted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F43F1-3515-5742-AB77-63064A65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FEA3B-806B-4AAA-BE05-0B743D3CB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7943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30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3EEB7-6656-4D4A-8FD0-595A8378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while loop using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46B3-562A-6046-9876-44C4B518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Boolean is a variable that only stores True or False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Every time we use a condition, we are essentially using Booleans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 can make continuous loops for running menu programs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4F4CB6B-8F90-0A42-AA69-2FD098C8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76021"/>
            <a:ext cx="5143500" cy="469344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E0955-FDE0-574C-99EA-81E4D14A9EA4}"/>
              </a:ext>
            </a:extLst>
          </p:cNvPr>
          <p:cNvSpPr txBox="1"/>
          <p:nvPr/>
        </p:nvSpPr>
        <p:spPr>
          <a:xfrm>
            <a:off x="7926986" y="518479"/>
            <a:ext cx="28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Short for x == 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3B8423-24CD-6049-9B2A-41FF67690CC5}"/>
                  </a:ext>
                </a:extLst>
              </p14:cNvPr>
              <p14:cNvContentPartPr/>
              <p14:nvPr/>
            </p14:nvContentPartPr>
            <p14:xfrm>
              <a:off x="7303361" y="2037087"/>
              <a:ext cx="254520" cy="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3B8423-24CD-6049-9B2A-41FF67690C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361" y="2001087"/>
                <a:ext cx="3261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8FD0047-1727-BC4A-BC15-D53C5BD6CAE4}"/>
              </a:ext>
            </a:extLst>
          </p:cNvPr>
          <p:cNvGrpSpPr/>
          <p:nvPr/>
        </p:nvGrpSpPr>
        <p:grpSpPr>
          <a:xfrm>
            <a:off x="7706561" y="952767"/>
            <a:ext cx="1073520" cy="814680"/>
            <a:chOff x="7706561" y="952767"/>
            <a:chExt cx="107352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35B76F-53E1-D24F-B3C0-B4C20F66C743}"/>
                    </a:ext>
                  </a:extLst>
                </p14:cNvPr>
                <p14:cNvContentPartPr/>
                <p14:nvPr/>
              </p14:nvContentPartPr>
              <p14:xfrm>
                <a:off x="7740401" y="952767"/>
                <a:ext cx="1039680" cy="78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35B76F-53E1-D24F-B3C0-B4C20F66C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04761" y="917127"/>
                  <a:ext cx="111132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712DA9-45A5-9148-81B1-677B4FD56B73}"/>
                    </a:ext>
                  </a:extLst>
                </p14:cNvPr>
                <p14:cNvContentPartPr/>
                <p14:nvPr/>
              </p14:nvContentPartPr>
              <p14:xfrm>
                <a:off x="7706561" y="1478727"/>
                <a:ext cx="355320" cy="28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712DA9-45A5-9148-81B1-677B4FD56B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0921" y="1442727"/>
                  <a:ext cx="426960" cy="3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98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5651-841C-5943-B3CA-FAF124E0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56DD-0B05-7244-AEFC-8DDC6B3B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2507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We have already seen how to use while loops using Booleans</a:t>
            </a:r>
          </a:p>
          <a:p>
            <a:r>
              <a:rPr lang="en-US" dirty="0">
                <a:solidFill>
                  <a:srgbClr val="0070C0"/>
                </a:solidFill>
              </a:rPr>
              <a:t>Now we will use an integer to keep repeating the loop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6D9048-1739-444B-A8EE-E8D17C65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88" y="570640"/>
            <a:ext cx="3055236" cy="59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3BD-EA64-4D42-8399-C41A82AA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FD4D9719-FE6E-D043-AE70-129D02DF0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429000"/>
            <a:ext cx="5542984" cy="22574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74085-322F-614E-8918-035462F16A0F}"/>
              </a:ext>
            </a:extLst>
          </p:cNvPr>
          <p:cNvSpPr txBox="1"/>
          <p:nvPr/>
        </p:nvSpPr>
        <p:spPr>
          <a:xfrm>
            <a:off x="754610" y="198720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word    Iterating Variable     Range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FEA2D5-1B12-0140-B78B-F864E593889F}"/>
                  </a:ext>
                </a:extLst>
              </p14:cNvPr>
              <p14:cNvContentPartPr/>
              <p14:nvPr/>
            </p14:nvContentPartPr>
            <p14:xfrm>
              <a:off x="336281" y="2608407"/>
              <a:ext cx="566280" cy="133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FEA2D5-1B12-0140-B78B-F864E5938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641" y="2572767"/>
                <a:ext cx="63792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A7AF2F-3650-1F4A-BCF8-D67E03189F7B}"/>
                  </a:ext>
                </a:extLst>
              </p14:cNvPr>
              <p14:cNvContentPartPr/>
              <p14:nvPr/>
            </p14:nvContentPartPr>
            <p14:xfrm>
              <a:off x="1744241" y="2489967"/>
              <a:ext cx="1026360" cy="1121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A7AF2F-3650-1F4A-BCF8-D67E03189F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8601" y="2453967"/>
                <a:ext cx="109800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784E6D-32CA-2942-8F94-8A7A2BDE4C18}"/>
                  </a:ext>
                </a:extLst>
              </p14:cNvPr>
              <p14:cNvContentPartPr/>
              <p14:nvPr/>
            </p14:nvContentPartPr>
            <p14:xfrm rot="20204355">
              <a:off x="4293814" y="2644549"/>
              <a:ext cx="1054440" cy="100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784E6D-32CA-2942-8F94-8A7A2BDE4C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0204355">
                <a:off x="4257814" y="2608549"/>
                <a:ext cx="112608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F6B4C5-2697-D34A-A5B4-A1075F902A87}"/>
                  </a:ext>
                </a:extLst>
              </p14:cNvPr>
              <p14:cNvContentPartPr/>
              <p14:nvPr/>
            </p14:nvContentPartPr>
            <p14:xfrm>
              <a:off x="1102001" y="4680567"/>
              <a:ext cx="447120" cy="1338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F6B4C5-2697-D34A-A5B4-A1075F902A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6361" y="4644567"/>
                <a:ext cx="518760" cy="14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DE7A6F-13DD-164B-85B7-3054FC2C05F1}"/>
                  </a:ext>
                </a:extLst>
              </p14:cNvPr>
              <p14:cNvContentPartPr/>
              <p14:nvPr/>
            </p14:nvContentPartPr>
            <p14:xfrm>
              <a:off x="1047281" y="4683087"/>
              <a:ext cx="424440" cy="33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DE7A6F-13DD-164B-85B7-3054FC2C05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1281" y="4647447"/>
                <a:ext cx="496080" cy="406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E241D52-27AE-144C-97FE-CFD48AD62CC9}"/>
              </a:ext>
            </a:extLst>
          </p:cNvPr>
          <p:cNvSpPr txBox="1"/>
          <p:nvPr/>
        </p:nvSpPr>
        <p:spPr>
          <a:xfrm>
            <a:off x="1912883" y="5864772"/>
            <a:ext cx="1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56430-7932-7A41-BF0E-FFC22FD4A28D}"/>
              </a:ext>
            </a:extLst>
          </p:cNvPr>
          <p:cNvSpPr txBox="1"/>
          <p:nvPr/>
        </p:nvSpPr>
        <p:spPr>
          <a:xfrm>
            <a:off x="8611850" y="3836276"/>
            <a:ext cx="132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pic>
        <p:nvPicPr>
          <p:cNvPr id="19" name="Picture 18" descr="A picture containing road, meter, photo, clock&#10;&#10;Description automatically generated">
            <a:extLst>
              <a:ext uri="{FF2B5EF4-FFF2-40B4-BE49-F238E27FC236}">
                <a16:creationId xmlns:a16="http://schemas.microsoft.com/office/drawing/2014/main" id="{D311E906-C987-DF47-9CC3-E17FFC4C3F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8649" y="2512447"/>
            <a:ext cx="1324302" cy="38139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36A844-A703-1D4D-9B44-4227D3E9DD81}"/>
              </a:ext>
            </a:extLst>
          </p:cNvPr>
          <p:cNvSpPr txBox="1"/>
          <p:nvPr/>
        </p:nvSpPr>
        <p:spPr>
          <a:xfrm>
            <a:off x="6453350" y="1104773"/>
            <a:ext cx="2732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Starts with the first number in range, ends before the last</a:t>
            </a:r>
          </a:p>
          <a:p>
            <a:r>
              <a:rPr lang="en-US" sz="2000" dirty="0"/>
              <a:t>Here, 0-9, </a:t>
            </a:r>
            <a:r>
              <a:rPr lang="en-US" sz="2000" dirty="0" err="1"/>
              <a:t>i</a:t>
            </a:r>
            <a:r>
              <a:rPr lang="en-US" sz="2000" dirty="0"/>
              <a:t> &lt; 10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3C289-D982-E34A-9B48-1EB734DAEA56}"/>
              </a:ext>
            </a:extLst>
          </p:cNvPr>
          <p:cNvGrpSpPr/>
          <p:nvPr/>
        </p:nvGrpSpPr>
        <p:grpSpPr>
          <a:xfrm>
            <a:off x="5456921" y="1420767"/>
            <a:ext cx="890280" cy="538200"/>
            <a:chOff x="5456921" y="1420767"/>
            <a:chExt cx="89028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66B39E-D05A-834B-BA75-836200E5FAEB}"/>
                    </a:ext>
                  </a:extLst>
                </p14:cNvPr>
                <p14:cNvContentPartPr/>
                <p14:nvPr/>
              </p14:nvContentPartPr>
              <p14:xfrm>
                <a:off x="5670761" y="1420767"/>
                <a:ext cx="676440" cy="50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66B39E-D05A-834B-BA75-836200E5FA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5121" y="1385127"/>
                  <a:ext cx="7480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3250CF-0F74-2C41-BD79-737FA9AC624D}"/>
                    </a:ext>
                  </a:extLst>
                </p14:cNvPr>
                <p14:cNvContentPartPr/>
                <p14:nvPr/>
              </p14:nvContentPartPr>
              <p14:xfrm>
                <a:off x="5456921" y="1817847"/>
                <a:ext cx="21420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3250CF-0F74-2C41-BD79-737FA9AC62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1281" y="1781847"/>
                  <a:ext cx="285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F195C1-B375-AD44-B7D1-66685801E062}"/>
                    </a:ext>
                  </a:extLst>
                </p14:cNvPr>
                <p14:cNvContentPartPr/>
                <p14:nvPr/>
              </p14:nvContentPartPr>
              <p14:xfrm>
                <a:off x="5668601" y="1785807"/>
                <a:ext cx="202680" cy="16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F195C1-B375-AD44-B7D1-66685801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2601" y="1749807"/>
                  <a:ext cx="27432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42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DB30-15C6-B246-8934-6134F74A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986209-D14F-544B-A31F-3D47EF62D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146299"/>
            <a:ext cx="4392345" cy="1825625"/>
          </a:xfrm>
        </p:spPr>
      </p:pic>
      <p:pic>
        <p:nvPicPr>
          <p:cNvPr id="7" name="Picture 6" descr="A picture containing bottle, holding&#10;&#10;Description automatically generated">
            <a:extLst>
              <a:ext uri="{FF2B5EF4-FFF2-40B4-BE49-F238E27FC236}">
                <a16:creationId xmlns:a16="http://schemas.microsoft.com/office/drawing/2014/main" id="{69CC9789-811A-CB45-AC32-C2C80FF7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3" y="2146299"/>
            <a:ext cx="3533774" cy="3533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77B08-16CA-B943-B62E-45B60556D4FD}"/>
              </a:ext>
            </a:extLst>
          </p:cNvPr>
          <p:cNvSpPr txBox="1"/>
          <p:nvPr/>
        </p:nvSpPr>
        <p:spPr>
          <a:xfrm>
            <a:off x="567559" y="4393324"/>
            <a:ext cx="4502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Simply repeating whatever is in the body of the loop 3 times</a:t>
            </a:r>
          </a:p>
        </p:txBody>
      </p:sp>
    </p:spTree>
    <p:extLst>
      <p:ext uri="{BB962C8B-B14F-4D97-AF65-F5344CB8AC3E}">
        <p14:creationId xmlns:p14="http://schemas.microsoft.com/office/powerpoint/2010/main" val="39789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49C8-56DD-C341-8F16-230BC70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013"/>
          </a:xfrm>
        </p:spPr>
        <p:txBody>
          <a:bodyPr/>
          <a:lstStyle/>
          <a:p>
            <a:r>
              <a:rPr lang="en-US" dirty="0"/>
              <a:t>Updating variables</a:t>
            </a: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5E76638-8522-2A42-8136-983CD38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99" y="4714541"/>
            <a:ext cx="1482545" cy="1708150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1A5CD0-7983-4C4B-8D14-0086B6F6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658143"/>
            <a:ext cx="4380441" cy="47655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D9AEEB-4584-774A-BADB-3E79A9637E20}"/>
              </a:ext>
            </a:extLst>
          </p:cNvPr>
          <p:cNvSpPr txBox="1"/>
          <p:nvPr/>
        </p:nvSpPr>
        <p:spPr>
          <a:xfrm>
            <a:off x="5220586" y="2733667"/>
            <a:ext cx="175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0, 1, 2, 3</a:t>
            </a:r>
          </a:p>
        </p:txBody>
      </p:sp>
    </p:spTree>
    <p:extLst>
      <p:ext uri="{BB962C8B-B14F-4D97-AF65-F5344CB8AC3E}">
        <p14:creationId xmlns:p14="http://schemas.microsoft.com/office/powerpoint/2010/main" val="185457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DE3EC-7C21-5B49-842B-D73604AA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Indices of string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F8B27-232E-41FD-9F5B-D8E619891B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16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59B4-1487-2F4B-BABF-25D4717C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method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C0CECE6-3646-C544-B0EC-DD2950153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49" y="2382558"/>
            <a:ext cx="3560063" cy="1207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D5ABD-33B2-BC4D-86A3-9806BF2AFF89}"/>
              </a:ext>
            </a:extLst>
          </p:cNvPr>
          <p:cNvSpPr txBox="1"/>
          <p:nvPr/>
        </p:nvSpPr>
        <p:spPr>
          <a:xfrm>
            <a:off x="4380916" y="2844225"/>
            <a:ext cx="705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945F4-44CA-5643-97D5-48868FF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8" y="3694266"/>
            <a:ext cx="3553664" cy="22158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E39B0C-6556-F749-940E-125CBE8C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848" y="2369394"/>
            <a:ext cx="4085021" cy="26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110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304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Trebuchet MS</vt:lpstr>
      <vt:lpstr>Wingdings 3</vt:lpstr>
      <vt:lpstr>Office Theme</vt:lpstr>
      <vt:lpstr>Facet</vt:lpstr>
      <vt:lpstr>Ion Boardroom</vt:lpstr>
      <vt:lpstr>Python Fundamentals</vt:lpstr>
      <vt:lpstr>Today’s Agenda</vt:lpstr>
      <vt:lpstr>while loop using boolean</vt:lpstr>
      <vt:lpstr>While loops continued</vt:lpstr>
      <vt:lpstr>for loops</vt:lpstr>
      <vt:lpstr>Another example</vt:lpstr>
      <vt:lpstr>Updating variables</vt:lpstr>
      <vt:lpstr>Indices of string</vt:lpstr>
      <vt:lpstr>Index method</vt:lpstr>
      <vt:lpstr>Count Method</vt:lpstr>
      <vt:lpstr>What is in each index of a string?</vt:lpstr>
      <vt:lpstr>Custom index() and count() method</vt:lpstr>
      <vt:lpstr>Vowel counter</vt:lpstr>
      <vt:lpstr>Solution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8</cp:revision>
  <dcterms:created xsi:type="dcterms:W3CDTF">2020-10-24T15:21:10Z</dcterms:created>
  <dcterms:modified xsi:type="dcterms:W3CDTF">2020-10-24T16:32:14Z</dcterms:modified>
</cp:coreProperties>
</file>