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  <p:sldMasterId id="2147483695" r:id="rId3"/>
    <p:sldMasterId id="2147483713" r:id="rId4"/>
  </p:sldMasterIdLst>
  <p:sldIdLst>
    <p:sldId id="256" r:id="rId5"/>
    <p:sldId id="257" r:id="rId6"/>
    <p:sldId id="316" r:id="rId7"/>
    <p:sldId id="317" r:id="rId8"/>
    <p:sldId id="333" r:id="rId9"/>
    <p:sldId id="335" r:id="rId10"/>
    <p:sldId id="336" r:id="rId11"/>
    <p:sldId id="337" r:id="rId12"/>
    <p:sldId id="263" r:id="rId13"/>
    <p:sldId id="262" r:id="rId14"/>
    <p:sldId id="264" r:id="rId15"/>
    <p:sldId id="338" r:id="rId16"/>
    <p:sldId id="339" r:id="rId17"/>
    <p:sldId id="340" r:id="rId18"/>
    <p:sldId id="341" r:id="rId19"/>
    <p:sldId id="34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F2462-7716-42D6-A1CC-9A54A0282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ECA6221-6177-4C92-9D90-6B4145AB29B0}">
      <dgm:prSet/>
      <dgm:spPr/>
      <dgm:t>
        <a:bodyPr/>
        <a:lstStyle/>
        <a:p>
          <a:r>
            <a:rPr lang="en-US"/>
            <a:t>Finish loops</a:t>
          </a:r>
        </a:p>
      </dgm:t>
    </dgm:pt>
    <dgm:pt modelId="{7C9BBDAD-9B45-493F-9349-D0E52B2CC4EE}" type="parTrans" cxnId="{2BDAC66C-6911-4403-BF6D-C1D9684E9A13}">
      <dgm:prSet/>
      <dgm:spPr/>
      <dgm:t>
        <a:bodyPr/>
        <a:lstStyle/>
        <a:p>
          <a:endParaRPr lang="en-US"/>
        </a:p>
      </dgm:t>
    </dgm:pt>
    <dgm:pt modelId="{405C89AC-DF2C-4C4D-BEB5-50A7B178F061}" type="sibTrans" cxnId="{2BDAC66C-6911-4403-BF6D-C1D9684E9A13}">
      <dgm:prSet/>
      <dgm:spPr/>
      <dgm:t>
        <a:bodyPr/>
        <a:lstStyle/>
        <a:p>
          <a:endParaRPr lang="en-US"/>
        </a:p>
      </dgm:t>
    </dgm:pt>
    <dgm:pt modelId="{8A5FEF0F-D54E-4FC2-B6B1-10FE00E22BFE}">
      <dgm:prSet/>
      <dgm:spPr/>
      <dgm:t>
        <a:bodyPr/>
        <a:lstStyle/>
        <a:p>
          <a:r>
            <a:rPr lang="en-US"/>
            <a:t>Review of String indices </a:t>
          </a:r>
        </a:p>
      </dgm:t>
    </dgm:pt>
    <dgm:pt modelId="{E6C51F92-1547-4511-9324-505A9013E96A}" type="parTrans" cxnId="{42BBD25A-94A0-4C1E-A4A7-F7D5CDF3AFF4}">
      <dgm:prSet/>
      <dgm:spPr/>
      <dgm:t>
        <a:bodyPr/>
        <a:lstStyle/>
        <a:p>
          <a:endParaRPr lang="en-US"/>
        </a:p>
      </dgm:t>
    </dgm:pt>
    <dgm:pt modelId="{D0D40163-7487-459E-A15C-EE52DDD24065}" type="sibTrans" cxnId="{42BBD25A-94A0-4C1E-A4A7-F7D5CDF3AFF4}">
      <dgm:prSet/>
      <dgm:spPr/>
      <dgm:t>
        <a:bodyPr/>
        <a:lstStyle/>
        <a:p>
          <a:endParaRPr lang="en-US"/>
        </a:p>
      </dgm:t>
    </dgm:pt>
    <dgm:pt modelId="{BD8C5F76-3507-4C9E-9AC8-75E91919046B}">
      <dgm:prSet/>
      <dgm:spPr/>
      <dgm:t>
        <a:bodyPr/>
        <a:lstStyle/>
        <a:p>
          <a:r>
            <a:rPr lang="en-US"/>
            <a:t>Make the index and count method</a:t>
          </a:r>
        </a:p>
      </dgm:t>
    </dgm:pt>
    <dgm:pt modelId="{E7279F8C-B543-4B5B-A3E7-2385F54DD3FC}" type="parTrans" cxnId="{6AB1C14C-6555-4300-B32F-193B4BA6309F}">
      <dgm:prSet/>
      <dgm:spPr/>
      <dgm:t>
        <a:bodyPr/>
        <a:lstStyle/>
        <a:p>
          <a:endParaRPr lang="en-US"/>
        </a:p>
      </dgm:t>
    </dgm:pt>
    <dgm:pt modelId="{799A714B-09B3-462B-9E10-06B513B4AB4F}" type="sibTrans" cxnId="{6AB1C14C-6555-4300-B32F-193B4BA6309F}">
      <dgm:prSet/>
      <dgm:spPr/>
      <dgm:t>
        <a:bodyPr/>
        <a:lstStyle/>
        <a:p>
          <a:endParaRPr lang="en-US"/>
        </a:p>
      </dgm:t>
    </dgm:pt>
    <dgm:pt modelId="{BA790E29-DD92-4894-9C93-5E004B044429}">
      <dgm:prSet/>
      <dgm:spPr/>
      <dgm:t>
        <a:bodyPr/>
        <a:lstStyle/>
        <a:p>
          <a:r>
            <a:rPr lang="en-US"/>
            <a:t>Make vowel counter</a:t>
          </a:r>
        </a:p>
      </dgm:t>
    </dgm:pt>
    <dgm:pt modelId="{B8502078-5A13-40D0-9645-3D36837BA930}" type="parTrans" cxnId="{72BB7B77-D130-456D-8026-E3A90544D893}">
      <dgm:prSet/>
      <dgm:spPr/>
      <dgm:t>
        <a:bodyPr/>
        <a:lstStyle/>
        <a:p>
          <a:endParaRPr lang="en-US"/>
        </a:p>
      </dgm:t>
    </dgm:pt>
    <dgm:pt modelId="{B6900FCF-803A-40FF-9B06-E4A5BA9A6FD1}" type="sibTrans" cxnId="{72BB7B77-D130-456D-8026-E3A90544D893}">
      <dgm:prSet/>
      <dgm:spPr/>
      <dgm:t>
        <a:bodyPr/>
        <a:lstStyle/>
        <a:p>
          <a:endParaRPr lang="en-US"/>
        </a:p>
      </dgm:t>
    </dgm:pt>
    <dgm:pt modelId="{9CF2740F-9778-4E38-8453-0748AFB51B8E}">
      <dgm:prSet/>
      <dgm:spPr/>
      <dgm:t>
        <a:bodyPr/>
        <a:lstStyle/>
        <a:p>
          <a:r>
            <a:rPr lang="en-US"/>
            <a:t>Play with turtle</a:t>
          </a:r>
        </a:p>
      </dgm:t>
    </dgm:pt>
    <dgm:pt modelId="{69FBC96D-399C-45C2-A36F-F05E16E3E6FE}" type="parTrans" cxnId="{A33320CD-42B3-4348-98C5-7CAB620F92CF}">
      <dgm:prSet/>
      <dgm:spPr/>
      <dgm:t>
        <a:bodyPr/>
        <a:lstStyle/>
        <a:p>
          <a:endParaRPr lang="en-US"/>
        </a:p>
      </dgm:t>
    </dgm:pt>
    <dgm:pt modelId="{2C4A0230-34EA-471A-A24D-BA0E2101B969}" type="sibTrans" cxnId="{A33320CD-42B3-4348-98C5-7CAB620F92CF}">
      <dgm:prSet/>
      <dgm:spPr/>
      <dgm:t>
        <a:bodyPr/>
        <a:lstStyle/>
        <a:p>
          <a:endParaRPr lang="en-US"/>
        </a:p>
      </dgm:t>
    </dgm:pt>
    <dgm:pt modelId="{AF41B01A-554D-403F-82CC-42D962F27677}">
      <dgm:prSet/>
      <dgm:spPr/>
      <dgm:t>
        <a:bodyPr/>
        <a:lstStyle/>
        <a:p>
          <a:r>
            <a:rPr lang="en-US" dirty="0"/>
            <a:t>Tech Talk - Gene </a:t>
          </a:r>
          <a:r>
            <a:rPr lang="en-US" dirty="0" err="1"/>
            <a:t>Editting</a:t>
          </a:r>
          <a:endParaRPr lang="en-US" dirty="0"/>
        </a:p>
      </dgm:t>
    </dgm:pt>
    <dgm:pt modelId="{0DF51DF9-BA8F-439A-98FE-2442E508A5B1}" type="parTrans" cxnId="{577031C0-6C55-4D08-819C-FB3C8B64D45E}">
      <dgm:prSet/>
      <dgm:spPr/>
      <dgm:t>
        <a:bodyPr/>
        <a:lstStyle/>
        <a:p>
          <a:endParaRPr lang="en-US"/>
        </a:p>
      </dgm:t>
    </dgm:pt>
    <dgm:pt modelId="{EA9D987C-7AD2-456B-868F-689BDAD8F6D1}" type="sibTrans" cxnId="{577031C0-6C55-4D08-819C-FB3C8B64D45E}">
      <dgm:prSet/>
      <dgm:spPr/>
      <dgm:t>
        <a:bodyPr/>
        <a:lstStyle/>
        <a:p>
          <a:endParaRPr lang="en-US"/>
        </a:p>
      </dgm:t>
    </dgm:pt>
    <dgm:pt modelId="{EE4C9D75-C9AC-4692-BA6A-5C948EF943CC}" type="pres">
      <dgm:prSet presAssocID="{DC8F2462-7716-42D6-A1CC-9A54A0282EA3}" presName="root" presStyleCnt="0">
        <dgm:presLayoutVars>
          <dgm:dir/>
          <dgm:resizeHandles val="exact"/>
        </dgm:presLayoutVars>
      </dgm:prSet>
      <dgm:spPr/>
    </dgm:pt>
    <dgm:pt modelId="{654BDD4C-0092-478A-A4E4-56EFF9BF1513}" type="pres">
      <dgm:prSet presAssocID="{1ECA6221-6177-4C92-9D90-6B4145AB29B0}" presName="compNode" presStyleCnt="0"/>
      <dgm:spPr/>
    </dgm:pt>
    <dgm:pt modelId="{701D6A71-4557-482E-84A3-BE6D80C3F07F}" type="pres">
      <dgm:prSet presAssocID="{1ECA6221-6177-4C92-9D90-6B4145AB29B0}" presName="bgRect" presStyleLbl="bgShp" presStyleIdx="0" presStyleCnt="6"/>
      <dgm:spPr/>
    </dgm:pt>
    <dgm:pt modelId="{D2DB7355-AA59-4C83-851C-A07B53293D9A}" type="pres">
      <dgm:prSet presAssocID="{1ECA6221-6177-4C92-9D90-6B4145AB29B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86870EA-6A12-4651-96AE-E2F2F7B88DE5}" type="pres">
      <dgm:prSet presAssocID="{1ECA6221-6177-4C92-9D90-6B4145AB29B0}" presName="spaceRect" presStyleCnt="0"/>
      <dgm:spPr/>
    </dgm:pt>
    <dgm:pt modelId="{CA69A82E-0CFC-4C9B-83D5-B54F574D60F9}" type="pres">
      <dgm:prSet presAssocID="{1ECA6221-6177-4C92-9D90-6B4145AB29B0}" presName="parTx" presStyleLbl="revTx" presStyleIdx="0" presStyleCnt="6">
        <dgm:presLayoutVars>
          <dgm:chMax val="0"/>
          <dgm:chPref val="0"/>
        </dgm:presLayoutVars>
      </dgm:prSet>
      <dgm:spPr/>
    </dgm:pt>
    <dgm:pt modelId="{AB293954-EA8E-4FF4-8757-31346FCC6D79}" type="pres">
      <dgm:prSet presAssocID="{405C89AC-DF2C-4C4D-BEB5-50A7B178F061}" presName="sibTrans" presStyleCnt="0"/>
      <dgm:spPr/>
    </dgm:pt>
    <dgm:pt modelId="{90F17A85-6F03-4EF5-AF05-5EE53442433B}" type="pres">
      <dgm:prSet presAssocID="{8A5FEF0F-D54E-4FC2-B6B1-10FE00E22BFE}" presName="compNode" presStyleCnt="0"/>
      <dgm:spPr/>
    </dgm:pt>
    <dgm:pt modelId="{96B24341-2293-4548-8542-3AAE1447D844}" type="pres">
      <dgm:prSet presAssocID="{8A5FEF0F-D54E-4FC2-B6B1-10FE00E22BFE}" presName="bgRect" presStyleLbl="bgShp" presStyleIdx="1" presStyleCnt="6"/>
      <dgm:spPr/>
    </dgm:pt>
    <dgm:pt modelId="{142D563F-50B4-4A76-A183-4EBC7BB9FA83}" type="pres">
      <dgm:prSet presAssocID="{8A5FEF0F-D54E-4FC2-B6B1-10FE00E22BF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CE65BE-6697-42BE-98AE-776F18F618FF}" type="pres">
      <dgm:prSet presAssocID="{8A5FEF0F-D54E-4FC2-B6B1-10FE00E22BFE}" presName="spaceRect" presStyleCnt="0"/>
      <dgm:spPr/>
    </dgm:pt>
    <dgm:pt modelId="{4F4FD066-C6F3-445F-A6E3-5DBCFC464734}" type="pres">
      <dgm:prSet presAssocID="{8A5FEF0F-D54E-4FC2-B6B1-10FE00E22BFE}" presName="parTx" presStyleLbl="revTx" presStyleIdx="1" presStyleCnt="6">
        <dgm:presLayoutVars>
          <dgm:chMax val="0"/>
          <dgm:chPref val="0"/>
        </dgm:presLayoutVars>
      </dgm:prSet>
      <dgm:spPr/>
    </dgm:pt>
    <dgm:pt modelId="{CD160C2A-3B8F-4D69-9A4B-6921D12120E9}" type="pres">
      <dgm:prSet presAssocID="{D0D40163-7487-459E-A15C-EE52DDD24065}" presName="sibTrans" presStyleCnt="0"/>
      <dgm:spPr/>
    </dgm:pt>
    <dgm:pt modelId="{380030FD-C2E0-4ACC-9CDE-5C69304593FF}" type="pres">
      <dgm:prSet presAssocID="{BD8C5F76-3507-4C9E-9AC8-75E91919046B}" presName="compNode" presStyleCnt="0"/>
      <dgm:spPr/>
    </dgm:pt>
    <dgm:pt modelId="{C985C65D-6C1B-447A-A483-8FDC5C06C029}" type="pres">
      <dgm:prSet presAssocID="{BD8C5F76-3507-4C9E-9AC8-75E91919046B}" presName="bgRect" presStyleLbl="bgShp" presStyleIdx="2" presStyleCnt="6"/>
      <dgm:spPr/>
    </dgm:pt>
    <dgm:pt modelId="{5BB33953-AF72-44B3-A840-F25ED07B2ECC}" type="pres">
      <dgm:prSet presAssocID="{BD8C5F76-3507-4C9E-9AC8-75E9191904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A14BF49-2B14-4EC3-87BF-2D2AA1D25464}" type="pres">
      <dgm:prSet presAssocID="{BD8C5F76-3507-4C9E-9AC8-75E91919046B}" presName="spaceRect" presStyleCnt="0"/>
      <dgm:spPr/>
    </dgm:pt>
    <dgm:pt modelId="{6AC3BE3F-18C7-403E-A059-6EF38486E715}" type="pres">
      <dgm:prSet presAssocID="{BD8C5F76-3507-4C9E-9AC8-75E91919046B}" presName="parTx" presStyleLbl="revTx" presStyleIdx="2" presStyleCnt="6">
        <dgm:presLayoutVars>
          <dgm:chMax val="0"/>
          <dgm:chPref val="0"/>
        </dgm:presLayoutVars>
      </dgm:prSet>
      <dgm:spPr/>
    </dgm:pt>
    <dgm:pt modelId="{54D99B19-9C97-4E5C-8584-9FD31BB00138}" type="pres">
      <dgm:prSet presAssocID="{799A714B-09B3-462B-9E10-06B513B4AB4F}" presName="sibTrans" presStyleCnt="0"/>
      <dgm:spPr/>
    </dgm:pt>
    <dgm:pt modelId="{4DCED4EF-F0DC-4F47-AAFE-E1C02D24D382}" type="pres">
      <dgm:prSet presAssocID="{BA790E29-DD92-4894-9C93-5E004B044429}" presName="compNode" presStyleCnt="0"/>
      <dgm:spPr/>
    </dgm:pt>
    <dgm:pt modelId="{BDBA4680-BFE4-4D32-9325-92959BD1377B}" type="pres">
      <dgm:prSet presAssocID="{BA790E29-DD92-4894-9C93-5E004B044429}" presName="bgRect" presStyleLbl="bgShp" presStyleIdx="3" presStyleCnt="6"/>
      <dgm:spPr/>
    </dgm:pt>
    <dgm:pt modelId="{5A45AA70-4BA5-4A82-B624-ACFE1F072A85}" type="pres">
      <dgm:prSet presAssocID="{BA790E29-DD92-4894-9C93-5E004B04442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D16FEAC-6675-4B7E-BD7E-FD9B005A8F53}" type="pres">
      <dgm:prSet presAssocID="{BA790E29-DD92-4894-9C93-5E004B044429}" presName="spaceRect" presStyleCnt="0"/>
      <dgm:spPr/>
    </dgm:pt>
    <dgm:pt modelId="{D8FDEF66-68AC-4320-B7FB-E9EB2AE81CA6}" type="pres">
      <dgm:prSet presAssocID="{BA790E29-DD92-4894-9C93-5E004B044429}" presName="parTx" presStyleLbl="revTx" presStyleIdx="3" presStyleCnt="6">
        <dgm:presLayoutVars>
          <dgm:chMax val="0"/>
          <dgm:chPref val="0"/>
        </dgm:presLayoutVars>
      </dgm:prSet>
      <dgm:spPr/>
    </dgm:pt>
    <dgm:pt modelId="{EA2C1620-160F-41FC-A097-07442985528B}" type="pres">
      <dgm:prSet presAssocID="{B6900FCF-803A-40FF-9B06-E4A5BA9A6FD1}" presName="sibTrans" presStyleCnt="0"/>
      <dgm:spPr/>
    </dgm:pt>
    <dgm:pt modelId="{DE00D1F1-2B8C-463E-B3E6-888E373CBC72}" type="pres">
      <dgm:prSet presAssocID="{9CF2740F-9778-4E38-8453-0748AFB51B8E}" presName="compNode" presStyleCnt="0"/>
      <dgm:spPr/>
    </dgm:pt>
    <dgm:pt modelId="{9E1F2B4D-FE66-4D57-8550-EE64606E362A}" type="pres">
      <dgm:prSet presAssocID="{9CF2740F-9778-4E38-8453-0748AFB51B8E}" presName="bgRect" presStyleLbl="bgShp" presStyleIdx="4" presStyleCnt="6"/>
      <dgm:spPr/>
    </dgm:pt>
    <dgm:pt modelId="{146B90EB-4BB2-4C3B-98A2-0BF06F5726C5}" type="pres">
      <dgm:prSet presAssocID="{9CF2740F-9778-4E38-8453-0748AFB51B8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AA5016A7-2791-4CA7-9CEA-AC0F0D96993F}" type="pres">
      <dgm:prSet presAssocID="{9CF2740F-9778-4E38-8453-0748AFB51B8E}" presName="spaceRect" presStyleCnt="0"/>
      <dgm:spPr/>
    </dgm:pt>
    <dgm:pt modelId="{135BE422-F134-4F8A-8889-01287F952DF1}" type="pres">
      <dgm:prSet presAssocID="{9CF2740F-9778-4E38-8453-0748AFB51B8E}" presName="parTx" presStyleLbl="revTx" presStyleIdx="4" presStyleCnt="6">
        <dgm:presLayoutVars>
          <dgm:chMax val="0"/>
          <dgm:chPref val="0"/>
        </dgm:presLayoutVars>
      </dgm:prSet>
      <dgm:spPr/>
    </dgm:pt>
    <dgm:pt modelId="{3D5FC724-CE84-43A1-B9F3-D8DC9C1DA9DF}" type="pres">
      <dgm:prSet presAssocID="{2C4A0230-34EA-471A-A24D-BA0E2101B969}" presName="sibTrans" presStyleCnt="0"/>
      <dgm:spPr/>
    </dgm:pt>
    <dgm:pt modelId="{875855FF-53F7-4A13-9F19-97838737299F}" type="pres">
      <dgm:prSet presAssocID="{AF41B01A-554D-403F-82CC-42D962F27677}" presName="compNode" presStyleCnt="0"/>
      <dgm:spPr/>
    </dgm:pt>
    <dgm:pt modelId="{1C669EC9-2232-4206-8DDF-0451037B09EF}" type="pres">
      <dgm:prSet presAssocID="{AF41B01A-554D-403F-82CC-42D962F27677}" presName="bgRect" presStyleLbl="bgShp" presStyleIdx="5" presStyleCnt="6"/>
      <dgm:spPr/>
    </dgm:pt>
    <dgm:pt modelId="{DD2B8B84-45DC-49D1-9683-64543CF6B5B3}" type="pres">
      <dgm:prSet presAssocID="{AF41B01A-554D-403F-82CC-42D962F2767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C17F846-B92B-48E1-AFB6-7C5E60542717}" type="pres">
      <dgm:prSet presAssocID="{AF41B01A-554D-403F-82CC-42D962F27677}" presName="spaceRect" presStyleCnt="0"/>
      <dgm:spPr/>
    </dgm:pt>
    <dgm:pt modelId="{936FAA42-AE96-453F-8CE2-3F227106E6DA}" type="pres">
      <dgm:prSet presAssocID="{AF41B01A-554D-403F-82CC-42D962F2767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05D017-6CC5-4A5C-A280-456F31CCBDA2}" type="presOf" srcId="{9CF2740F-9778-4E38-8453-0748AFB51B8E}" destId="{135BE422-F134-4F8A-8889-01287F952DF1}" srcOrd="0" destOrd="0" presId="urn:microsoft.com/office/officeart/2018/2/layout/IconVerticalSolidList"/>
    <dgm:cxn modelId="{7FCF2A4B-7EA9-4A22-B766-3FD4CD83D451}" type="presOf" srcId="{DC8F2462-7716-42D6-A1CC-9A54A0282EA3}" destId="{EE4C9D75-C9AC-4692-BA6A-5C948EF943CC}" srcOrd="0" destOrd="0" presId="urn:microsoft.com/office/officeart/2018/2/layout/IconVerticalSolidList"/>
    <dgm:cxn modelId="{6AB1C14C-6555-4300-B32F-193B4BA6309F}" srcId="{DC8F2462-7716-42D6-A1CC-9A54A0282EA3}" destId="{BD8C5F76-3507-4C9E-9AC8-75E91919046B}" srcOrd="2" destOrd="0" parTransId="{E7279F8C-B543-4B5B-A3E7-2385F54DD3FC}" sibTransId="{799A714B-09B3-462B-9E10-06B513B4AB4F}"/>
    <dgm:cxn modelId="{42BBD25A-94A0-4C1E-A4A7-F7D5CDF3AFF4}" srcId="{DC8F2462-7716-42D6-A1CC-9A54A0282EA3}" destId="{8A5FEF0F-D54E-4FC2-B6B1-10FE00E22BFE}" srcOrd="1" destOrd="0" parTransId="{E6C51F92-1547-4511-9324-505A9013E96A}" sibTransId="{D0D40163-7487-459E-A15C-EE52DDD24065}"/>
    <dgm:cxn modelId="{2BDAC66C-6911-4403-BF6D-C1D9684E9A13}" srcId="{DC8F2462-7716-42D6-A1CC-9A54A0282EA3}" destId="{1ECA6221-6177-4C92-9D90-6B4145AB29B0}" srcOrd="0" destOrd="0" parTransId="{7C9BBDAD-9B45-493F-9349-D0E52B2CC4EE}" sibTransId="{405C89AC-DF2C-4C4D-BEB5-50A7B178F061}"/>
    <dgm:cxn modelId="{72BB7B77-D130-456D-8026-E3A90544D893}" srcId="{DC8F2462-7716-42D6-A1CC-9A54A0282EA3}" destId="{BA790E29-DD92-4894-9C93-5E004B044429}" srcOrd="3" destOrd="0" parTransId="{B8502078-5A13-40D0-9645-3D36837BA930}" sibTransId="{B6900FCF-803A-40FF-9B06-E4A5BA9A6FD1}"/>
    <dgm:cxn modelId="{88F0D39B-6577-4ED6-96EE-697F76683176}" type="presOf" srcId="{BA790E29-DD92-4894-9C93-5E004B044429}" destId="{D8FDEF66-68AC-4320-B7FB-E9EB2AE81CA6}" srcOrd="0" destOrd="0" presId="urn:microsoft.com/office/officeart/2018/2/layout/IconVerticalSolidList"/>
    <dgm:cxn modelId="{1B29869E-BB7C-4C61-AC09-31F0E67E3912}" type="presOf" srcId="{8A5FEF0F-D54E-4FC2-B6B1-10FE00E22BFE}" destId="{4F4FD066-C6F3-445F-A6E3-5DBCFC464734}" srcOrd="0" destOrd="0" presId="urn:microsoft.com/office/officeart/2018/2/layout/IconVerticalSolidList"/>
    <dgm:cxn modelId="{F12852B0-A16D-418A-8F5C-7068A766E30B}" type="presOf" srcId="{BD8C5F76-3507-4C9E-9AC8-75E91919046B}" destId="{6AC3BE3F-18C7-403E-A059-6EF38486E715}" srcOrd="0" destOrd="0" presId="urn:microsoft.com/office/officeart/2018/2/layout/IconVerticalSolidList"/>
    <dgm:cxn modelId="{577031C0-6C55-4D08-819C-FB3C8B64D45E}" srcId="{DC8F2462-7716-42D6-A1CC-9A54A0282EA3}" destId="{AF41B01A-554D-403F-82CC-42D962F27677}" srcOrd="5" destOrd="0" parTransId="{0DF51DF9-BA8F-439A-98FE-2442E508A5B1}" sibTransId="{EA9D987C-7AD2-456B-868F-689BDAD8F6D1}"/>
    <dgm:cxn modelId="{A33320CD-42B3-4348-98C5-7CAB620F92CF}" srcId="{DC8F2462-7716-42D6-A1CC-9A54A0282EA3}" destId="{9CF2740F-9778-4E38-8453-0748AFB51B8E}" srcOrd="4" destOrd="0" parTransId="{69FBC96D-399C-45C2-A36F-F05E16E3E6FE}" sibTransId="{2C4A0230-34EA-471A-A24D-BA0E2101B969}"/>
    <dgm:cxn modelId="{39E285D8-D296-4F40-8E20-E61CD0965AFD}" type="presOf" srcId="{1ECA6221-6177-4C92-9D90-6B4145AB29B0}" destId="{CA69A82E-0CFC-4C9B-83D5-B54F574D60F9}" srcOrd="0" destOrd="0" presId="urn:microsoft.com/office/officeart/2018/2/layout/IconVerticalSolidList"/>
    <dgm:cxn modelId="{9D7EA1E8-A400-4E99-AA32-E0B6060A2757}" type="presOf" srcId="{AF41B01A-554D-403F-82CC-42D962F27677}" destId="{936FAA42-AE96-453F-8CE2-3F227106E6DA}" srcOrd="0" destOrd="0" presId="urn:microsoft.com/office/officeart/2018/2/layout/IconVerticalSolidList"/>
    <dgm:cxn modelId="{F6818725-D2BD-40BC-A5E5-AFF380544020}" type="presParOf" srcId="{EE4C9D75-C9AC-4692-BA6A-5C948EF943CC}" destId="{654BDD4C-0092-478A-A4E4-56EFF9BF1513}" srcOrd="0" destOrd="0" presId="urn:microsoft.com/office/officeart/2018/2/layout/IconVerticalSolidList"/>
    <dgm:cxn modelId="{EC4EF260-A46F-48D5-94BB-808E05C6C960}" type="presParOf" srcId="{654BDD4C-0092-478A-A4E4-56EFF9BF1513}" destId="{701D6A71-4557-482E-84A3-BE6D80C3F07F}" srcOrd="0" destOrd="0" presId="urn:microsoft.com/office/officeart/2018/2/layout/IconVerticalSolidList"/>
    <dgm:cxn modelId="{50640181-6457-43C1-B42D-D4F105BF88F5}" type="presParOf" srcId="{654BDD4C-0092-478A-A4E4-56EFF9BF1513}" destId="{D2DB7355-AA59-4C83-851C-A07B53293D9A}" srcOrd="1" destOrd="0" presId="urn:microsoft.com/office/officeart/2018/2/layout/IconVerticalSolidList"/>
    <dgm:cxn modelId="{97F73057-FB9A-49B4-8638-7F81151AB277}" type="presParOf" srcId="{654BDD4C-0092-478A-A4E4-56EFF9BF1513}" destId="{C86870EA-6A12-4651-96AE-E2F2F7B88DE5}" srcOrd="2" destOrd="0" presId="urn:microsoft.com/office/officeart/2018/2/layout/IconVerticalSolidList"/>
    <dgm:cxn modelId="{BE43EBC7-2B6F-49F1-9DE8-5C20AF8B94E1}" type="presParOf" srcId="{654BDD4C-0092-478A-A4E4-56EFF9BF1513}" destId="{CA69A82E-0CFC-4C9B-83D5-B54F574D60F9}" srcOrd="3" destOrd="0" presId="urn:microsoft.com/office/officeart/2018/2/layout/IconVerticalSolidList"/>
    <dgm:cxn modelId="{8C708A2C-1A39-4D73-A7D5-BEA78A9111EE}" type="presParOf" srcId="{EE4C9D75-C9AC-4692-BA6A-5C948EF943CC}" destId="{AB293954-EA8E-4FF4-8757-31346FCC6D79}" srcOrd="1" destOrd="0" presId="urn:microsoft.com/office/officeart/2018/2/layout/IconVerticalSolidList"/>
    <dgm:cxn modelId="{2621B85E-8CBD-4106-84EA-FD0B4EBB3CBB}" type="presParOf" srcId="{EE4C9D75-C9AC-4692-BA6A-5C948EF943CC}" destId="{90F17A85-6F03-4EF5-AF05-5EE53442433B}" srcOrd="2" destOrd="0" presId="urn:microsoft.com/office/officeart/2018/2/layout/IconVerticalSolidList"/>
    <dgm:cxn modelId="{6F4BC728-C308-4DE1-AE9E-871C40C7EE10}" type="presParOf" srcId="{90F17A85-6F03-4EF5-AF05-5EE53442433B}" destId="{96B24341-2293-4548-8542-3AAE1447D844}" srcOrd="0" destOrd="0" presId="urn:microsoft.com/office/officeart/2018/2/layout/IconVerticalSolidList"/>
    <dgm:cxn modelId="{3BB4093C-3A77-4F83-B33F-F0E05EDD591F}" type="presParOf" srcId="{90F17A85-6F03-4EF5-AF05-5EE53442433B}" destId="{142D563F-50B4-4A76-A183-4EBC7BB9FA83}" srcOrd="1" destOrd="0" presId="urn:microsoft.com/office/officeart/2018/2/layout/IconVerticalSolidList"/>
    <dgm:cxn modelId="{194B6DDB-6734-4C95-8AB2-7A2B11B9DEF0}" type="presParOf" srcId="{90F17A85-6F03-4EF5-AF05-5EE53442433B}" destId="{15CE65BE-6697-42BE-98AE-776F18F618FF}" srcOrd="2" destOrd="0" presId="urn:microsoft.com/office/officeart/2018/2/layout/IconVerticalSolidList"/>
    <dgm:cxn modelId="{E46F4BCB-7070-4C33-AF14-013A14C1FF9D}" type="presParOf" srcId="{90F17A85-6F03-4EF5-AF05-5EE53442433B}" destId="{4F4FD066-C6F3-445F-A6E3-5DBCFC464734}" srcOrd="3" destOrd="0" presId="urn:microsoft.com/office/officeart/2018/2/layout/IconVerticalSolidList"/>
    <dgm:cxn modelId="{DD2C112E-76AE-4A9C-8DAC-BAF16AD81C92}" type="presParOf" srcId="{EE4C9D75-C9AC-4692-BA6A-5C948EF943CC}" destId="{CD160C2A-3B8F-4D69-9A4B-6921D12120E9}" srcOrd="3" destOrd="0" presId="urn:microsoft.com/office/officeart/2018/2/layout/IconVerticalSolidList"/>
    <dgm:cxn modelId="{CCDC083D-C079-4E13-9021-9F0535BB516B}" type="presParOf" srcId="{EE4C9D75-C9AC-4692-BA6A-5C948EF943CC}" destId="{380030FD-C2E0-4ACC-9CDE-5C69304593FF}" srcOrd="4" destOrd="0" presId="urn:microsoft.com/office/officeart/2018/2/layout/IconVerticalSolidList"/>
    <dgm:cxn modelId="{75BDBB27-73CD-4152-A102-494F634FA4D4}" type="presParOf" srcId="{380030FD-C2E0-4ACC-9CDE-5C69304593FF}" destId="{C985C65D-6C1B-447A-A483-8FDC5C06C029}" srcOrd="0" destOrd="0" presId="urn:microsoft.com/office/officeart/2018/2/layout/IconVerticalSolidList"/>
    <dgm:cxn modelId="{D8FC67E9-F6A5-4F45-94C7-264EAE95EDDE}" type="presParOf" srcId="{380030FD-C2E0-4ACC-9CDE-5C69304593FF}" destId="{5BB33953-AF72-44B3-A840-F25ED07B2ECC}" srcOrd="1" destOrd="0" presId="urn:microsoft.com/office/officeart/2018/2/layout/IconVerticalSolidList"/>
    <dgm:cxn modelId="{12DE7D42-59E6-4BD4-9065-4575DEE75CE1}" type="presParOf" srcId="{380030FD-C2E0-4ACC-9CDE-5C69304593FF}" destId="{DA14BF49-2B14-4EC3-87BF-2D2AA1D25464}" srcOrd="2" destOrd="0" presId="urn:microsoft.com/office/officeart/2018/2/layout/IconVerticalSolidList"/>
    <dgm:cxn modelId="{230CB200-E9DB-4820-9CBC-C19449284CA6}" type="presParOf" srcId="{380030FD-C2E0-4ACC-9CDE-5C69304593FF}" destId="{6AC3BE3F-18C7-403E-A059-6EF38486E715}" srcOrd="3" destOrd="0" presId="urn:microsoft.com/office/officeart/2018/2/layout/IconVerticalSolidList"/>
    <dgm:cxn modelId="{09766088-4045-4603-858E-5AB3DF91E4EA}" type="presParOf" srcId="{EE4C9D75-C9AC-4692-BA6A-5C948EF943CC}" destId="{54D99B19-9C97-4E5C-8584-9FD31BB00138}" srcOrd="5" destOrd="0" presId="urn:microsoft.com/office/officeart/2018/2/layout/IconVerticalSolidList"/>
    <dgm:cxn modelId="{D41848D6-F0D4-4378-80FF-CE5A7AE5EF53}" type="presParOf" srcId="{EE4C9D75-C9AC-4692-BA6A-5C948EF943CC}" destId="{4DCED4EF-F0DC-4F47-AAFE-E1C02D24D382}" srcOrd="6" destOrd="0" presId="urn:microsoft.com/office/officeart/2018/2/layout/IconVerticalSolidList"/>
    <dgm:cxn modelId="{32C84147-3FC9-449D-A9CB-DDCCAE5EA497}" type="presParOf" srcId="{4DCED4EF-F0DC-4F47-AAFE-E1C02D24D382}" destId="{BDBA4680-BFE4-4D32-9325-92959BD1377B}" srcOrd="0" destOrd="0" presId="urn:microsoft.com/office/officeart/2018/2/layout/IconVerticalSolidList"/>
    <dgm:cxn modelId="{F154931D-AB2B-4CE2-BD54-0977DF777F27}" type="presParOf" srcId="{4DCED4EF-F0DC-4F47-AAFE-E1C02D24D382}" destId="{5A45AA70-4BA5-4A82-B624-ACFE1F072A85}" srcOrd="1" destOrd="0" presId="urn:microsoft.com/office/officeart/2018/2/layout/IconVerticalSolidList"/>
    <dgm:cxn modelId="{D8D2276E-0FC2-458E-AAFE-5171A9034E31}" type="presParOf" srcId="{4DCED4EF-F0DC-4F47-AAFE-E1C02D24D382}" destId="{7D16FEAC-6675-4B7E-BD7E-FD9B005A8F53}" srcOrd="2" destOrd="0" presId="urn:microsoft.com/office/officeart/2018/2/layout/IconVerticalSolidList"/>
    <dgm:cxn modelId="{B6A8ABA0-940E-48A8-814F-EA333B7D7AD6}" type="presParOf" srcId="{4DCED4EF-F0DC-4F47-AAFE-E1C02D24D382}" destId="{D8FDEF66-68AC-4320-B7FB-E9EB2AE81CA6}" srcOrd="3" destOrd="0" presId="urn:microsoft.com/office/officeart/2018/2/layout/IconVerticalSolidList"/>
    <dgm:cxn modelId="{DC6D7FB3-B475-4A16-8F30-60465B2A5AAE}" type="presParOf" srcId="{EE4C9D75-C9AC-4692-BA6A-5C948EF943CC}" destId="{EA2C1620-160F-41FC-A097-07442985528B}" srcOrd="7" destOrd="0" presId="urn:microsoft.com/office/officeart/2018/2/layout/IconVerticalSolidList"/>
    <dgm:cxn modelId="{37DFE678-509C-43D4-90EB-46787B427134}" type="presParOf" srcId="{EE4C9D75-C9AC-4692-BA6A-5C948EF943CC}" destId="{DE00D1F1-2B8C-463E-B3E6-888E373CBC72}" srcOrd="8" destOrd="0" presId="urn:microsoft.com/office/officeart/2018/2/layout/IconVerticalSolidList"/>
    <dgm:cxn modelId="{AF57E50A-E2F6-49BA-96D9-60EFAE85F566}" type="presParOf" srcId="{DE00D1F1-2B8C-463E-B3E6-888E373CBC72}" destId="{9E1F2B4D-FE66-4D57-8550-EE64606E362A}" srcOrd="0" destOrd="0" presId="urn:microsoft.com/office/officeart/2018/2/layout/IconVerticalSolidList"/>
    <dgm:cxn modelId="{C6A99291-971B-4F6A-A8DA-AEAD9001FF51}" type="presParOf" srcId="{DE00D1F1-2B8C-463E-B3E6-888E373CBC72}" destId="{146B90EB-4BB2-4C3B-98A2-0BF06F5726C5}" srcOrd="1" destOrd="0" presId="urn:microsoft.com/office/officeart/2018/2/layout/IconVerticalSolidList"/>
    <dgm:cxn modelId="{4A035BA8-2CDD-42B6-A84F-25C524E2F843}" type="presParOf" srcId="{DE00D1F1-2B8C-463E-B3E6-888E373CBC72}" destId="{AA5016A7-2791-4CA7-9CEA-AC0F0D96993F}" srcOrd="2" destOrd="0" presId="urn:microsoft.com/office/officeart/2018/2/layout/IconVerticalSolidList"/>
    <dgm:cxn modelId="{4DCA593E-AD1E-428E-ADF3-D74B482911FA}" type="presParOf" srcId="{DE00D1F1-2B8C-463E-B3E6-888E373CBC72}" destId="{135BE422-F134-4F8A-8889-01287F952DF1}" srcOrd="3" destOrd="0" presId="urn:microsoft.com/office/officeart/2018/2/layout/IconVerticalSolidList"/>
    <dgm:cxn modelId="{BE315F7C-03FF-46E8-92FC-F135938BE692}" type="presParOf" srcId="{EE4C9D75-C9AC-4692-BA6A-5C948EF943CC}" destId="{3D5FC724-CE84-43A1-B9F3-D8DC9C1DA9DF}" srcOrd="9" destOrd="0" presId="urn:microsoft.com/office/officeart/2018/2/layout/IconVerticalSolidList"/>
    <dgm:cxn modelId="{DF976402-9A13-4892-8F23-A9E666FDAEC1}" type="presParOf" srcId="{EE4C9D75-C9AC-4692-BA6A-5C948EF943CC}" destId="{875855FF-53F7-4A13-9F19-97838737299F}" srcOrd="10" destOrd="0" presId="urn:microsoft.com/office/officeart/2018/2/layout/IconVerticalSolidList"/>
    <dgm:cxn modelId="{69BC2364-7521-4F36-86B6-D7C8136BEAB7}" type="presParOf" srcId="{875855FF-53F7-4A13-9F19-97838737299F}" destId="{1C669EC9-2232-4206-8DDF-0451037B09EF}" srcOrd="0" destOrd="0" presId="urn:microsoft.com/office/officeart/2018/2/layout/IconVerticalSolidList"/>
    <dgm:cxn modelId="{9999737B-DA65-4995-BF55-200D5A162BFB}" type="presParOf" srcId="{875855FF-53F7-4A13-9F19-97838737299F}" destId="{DD2B8B84-45DC-49D1-9683-64543CF6B5B3}" srcOrd="1" destOrd="0" presId="urn:microsoft.com/office/officeart/2018/2/layout/IconVerticalSolidList"/>
    <dgm:cxn modelId="{1F1A47DC-D647-4D19-8456-00FD7303CE47}" type="presParOf" srcId="{875855FF-53F7-4A13-9F19-97838737299F}" destId="{CC17F846-B92B-48E1-AFB6-7C5E60542717}" srcOrd="2" destOrd="0" presId="urn:microsoft.com/office/officeart/2018/2/layout/IconVerticalSolidList"/>
    <dgm:cxn modelId="{C5C3664B-F499-4A51-954E-D04E61971ACF}" type="presParOf" srcId="{875855FF-53F7-4A13-9F19-97838737299F}" destId="{936FAA42-AE96-453F-8CE2-3F227106E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9074E-A9CD-4708-8429-6E40EE3811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1F3E24-4290-4341-86BB-18257591B78D}">
      <dgm:prSet/>
      <dgm:spPr/>
      <dgm:t>
        <a:bodyPr/>
        <a:lstStyle/>
        <a:p>
          <a:r>
            <a:rPr lang="en-US" b="0" i="0"/>
            <a:t>Strings are a collection of characters like we said before.</a:t>
          </a:r>
          <a:endParaRPr lang="en-US"/>
        </a:p>
      </dgm:t>
    </dgm:pt>
    <dgm:pt modelId="{6992C9C1-B05C-44C9-AE73-64CD729D4954}" type="parTrans" cxnId="{A00AEF81-F8E8-4974-91DF-A31EB6320BF6}">
      <dgm:prSet/>
      <dgm:spPr/>
      <dgm:t>
        <a:bodyPr/>
        <a:lstStyle/>
        <a:p>
          <a:endParaRPr lang="en-US"/>
        </a:p>
      </dgm:t>
    </dgm:pt>
    <dgm:pt modelId="{21B79E5E-F763-4A3F-A1D9-5AF46F781998}" type="sibTrans" cxnId="{A00AEF81-F8E8-4974-91DF-A31EB6320BF6}">
      <dgm:prSet/>
      <dgm:spPr/>
      <dgm:t>
        <a:bodyPr/>
        <a:lstStyle/>
        <a:p>
          <a:endParaRPr lang="en-US"/>
        </a:p>
      </dgm:t>
    </dgm:pt>
    <dgm:pt modelId="{F9EB81A1-B06D-47BF-8696-9634DA63538A}">
      <dgm:prSet/>
      <dgm:spPr/>
      <dgm:t>
        <a:bodyPr/>
        <a:lstStyle/>
        <a:p>
          <a:r>
            <a:rPr lang="en-US" b="0" i="0"/>
            <a:t>Each character has an index number.</a:t>
          </a:r>
          <a:endParaRPr lang="en-US"/>
        </a:p>
      </dgm:t>
    </dgm:pt>
    <dgm:pt modelId="{8CB59537-8AD5-43A4-8ACA-0A115EA73EF6}" type="parTrans" cxnId="{F2E5B38D-323C-4458-8BEA-A9DB5DB941CF}">
      <dgm:prSet/>
      <dgm:spPr/>
      <dgm:t>
        <a:bodyPr/>
        <a:lstStyle/>
        <a:p>
          <a:endParaRPr lang="en-US"/>
        </a:p>
      </dgm:t>
    </dgm:pt>
    <dgm:pt modelId="{4FC1DA43-2F9E-4D79-B07D-ADE4E4CACA2F}" type="sibTrans" cxnId="{F2E5B38D-323C-4458-8BEA-A9DB5DB941CF}">
      <dgm:prSet/>
      <dgm:spPr/>
      <dgm:t>
        <a:bodyPr/>
        <a:lstStyle/>
        <a:p>
          <a:endParaRPr lang="en-US"/>
        </a:p>
      </dgm:t>
    </dgm:pt>
    <dgm:pt modelId="{BDC43276-7CFA-4A79-8ADE-9E37B9EDC597}">
      <dgm:prSet/>
      <dgm:spPr/>
      <dgm:t>
        <a:bodyPr/>
        <a:lstStyle/>
        <a:p>
          <a:r>
            <a:rPr lang="en-US" b="0" i="0"/>
            <a:t>Index numbers start from zero</a:t>
          </a:r>
          <a:endParaRPr lang="en-US"/>
        </a:p>
      </dgm:t>
    </dgm:pt>
    <dgm:pt modelId="{DD0DB63B-AA15-45E9-BD89-E69442BBD0C3}" type="parTrans" cxnId="{6F49D7C0-A65F-4CBD-9974-27F1227EDB12}">
      <dgm:prSet/>
      <dgm:spPr/>
      <dgm:t>
        <a:bodyPr/>
        <a:lstStyle/>
        <a:p>
          <a:endParaRPr lang="en-US"/>
        </a:p>
      </dgm:t>
    </dgm:pt>
    <dgm:pt modelId="{4471F3FC-0BCD-48D4-B1CC-05683D606B86}" type="sibTrans" cxnId="{6F49D7C0-A65F-4CBD-9974-27F1227EDB12}">
      <dgm:prSet/>
      <dgm:spPr/>
      <dgm:t>
        <a:bodyPr/>
        <a:lstStyle/>
        <a:p>
          <a:endParaRPr lang="en-US"/>
        </a:p>
      </dgm:t>
    </dgm:pt>
    <dgm:pt modelId="{991F5137-AC0F-4EEE-9C89-9B38B5E5756E}">
      <dgm:prSet/>
      <dgm:spPr/>
      <dgm:t>
        <a:bodyPr/>
        <a:lstStyle/>
        <a:p>
          <a:r>
            <a:rPr lang="en-US" b="0" i="0" dirty="0"/>
            <a:t>Let’s look at the index method</a:t>
          </a:r>
          <a:endParaRPr lang="en-US" dirty="0"/>
        </a:p>
      </dgm:t>
    </dgm:pt>
    <dgm:pt modelId="{75DF8AF7-5A2D-4415-AB8B-501DC9E4C0DF}" type="parTrans" cxnId="{AA8F1237-EB05-409A-9ECE-5B2F492B8958}">
      <dgm:prSet/>
      <dgm:spPr/>
      <dgm:t>
        <a:bodyPr/>
        <a:lstStyle/>
        <a:p>
          <a:endParaRPr lang="en-US"/>
        </a:p>
      </dgm:t>
    </dgm:pt>
    <dgm:pt modelId="{BB3B212A-F399-42FE-AA0B-F1FAD036726E}" type="sibTrans" cxnId="{AA8F1237-EB05-409A-9ECE-5B2F492B8958}">
      <dgm:prSet/>
      <dgm:spPr/>
      <dgm:t>
        <a:bodyPr/>
        <a:lstStyle/>
        <a:p>
          <a:endParaRPr lang="en-US"/>
        </a:p>
      </dgm:t>
    </dgm:pt>
    <dgm:pt modelId="{732B0942-3926-1A49-8E45-18A086047514}" type="pres">
      <dgm:prSet presAssocID="{B3A9074E-A9CD-4708-8429-6E40EE3811AC}" presName="linear" presStyleCnt="0">
        <dgm:presLayoutVars>
          <dgm:animLvl val="lvl"/>
          <dgm:resizeHandles val="exact"/>
        </dgm:presLayoutVars>
      </dgm:prSet>
      <dgm:spPr/>
    </dgm:pt>
    <dgm:pt modelId="{E6232697-CB2C-384B-8D37-20D6FB95EA11}" type="pres">
      <dgm:prSet presAssocID="{BF1F3E24-4290-4341-86BB-18257591B7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98B696-519D-3C42-A1FA-63DD82C5A291}" type="pres">
      <dgm:prSet presAssocID="{21B79E5E-F763-4A3F-A1D9-5AF46F781998}" presName="spacer" presStyleCnt="0"/>
      <dgm:spPr/>
    </dgm:pt>
    <dgm:pt modelId="{9D58703D-25EA-2D45-91F2-85215B08D933}" type="pres">
      <dgm:prSet presAssocID="{F9EB81A1-B06D-47BF-8696-9634DA6353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F1A904-B8EC-B541-A82E-B81283C16AC9}" type="pres">
      <dgm:prSet presAssocID="{4FC1DA43-2F9E-4D79-B07D-ADE4E4CACA2F}" presName="spacer" presStyleCnt="0"/>
      <dgm:spPr/>
    </dgm:pt>
    <dgm:pt modelId="{BE930446-DA74-494A-A9E4-2866D71BB5B9}" type="pres">
      <dgm:prSet presAssocID="{BDC43276-7CFA-4A79-8ADE-9E37B9EDC5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9FC465-07AD-BD47-92D8-1EE3A5FEA8BA}" type="pres">
      <dgm:prSet presAssocID="{4471F3FC-0BCD-48D4-B1CC-05683D606B86}" presName="spacer" presStyleCnt="0"/>
      <dgm:spPr/>
    </dgm:pt>
    <dgm:pt modelId="{D2A8BDFC-01FB-1A46-B434-0257B4532577}" type="pres">
      <dgm:prSet presAssocID="{991F5137-AC0F-4EEE-9C89-9B38B5E5756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8F1237-EB05-409A-9ECE-5B2F492B8958}" srcId="{B3A9074E-A9CD-4708-8429-6E40EE3811AC}" destId="{991F5137-AC0F-4EEE-9C89-9B38B5E5756E}" srcOrd="3" destOrd="0" parTransId="{75DF8AF7-5A2D-4415-AB8B-501DC9E4C0DF}" sibTransId="{BB3B212A-F399-42FE-AA0B-F1FAD036726E}"/>
    <dgm:cxn modelId="{7FC57137-A672-8744-A1C3-E89039509DED}" type="presOf" srcId="{B3A9074E-A9CD-4708-8429-6E40EE3811AC}" destId="{732B0942-3926-1A49-8E45-18A086047514}" srcOrd="0" destOrd="0" presId="urn:microsoft.com/office/officeart/2005/8/layout/vList2"/>
    <dgm:cxn modelId="{B66E686B-6629-E844-AC7F-0018C60B22B2}" type="presOf" srcId="{BF1F3E24-4290-4341-86BB-18257591B78D}" destId="{E6232697-CB2C-384B-8D37-20D6FB95EA11}" srcOrd="0" destOrd="0" presId="urn:microsoft.com/office/officeart/2005/8/layout/vList2"/>
    <dgm:cxn modelId="{A00AEF81-F8E8-4974-91DF-A31EB6320BF6}" srcId="{B3A9074E-A9CD-4708-8429-6E40EE3811AC}" destId="{BF1F3E24-4290-4341-86BB-18257591B78D}" srcOrd="0" destOrd="0" parTransId="{6992C9C1-B05C-44C9-AE73-64CD729D4954}" sibTransId="{21B79E5E-F763-4A3F-A1D9-5AF46F781998}"/>
    <dgm:cxn modelId="{F2E5B38D-323C-4458-8BEA-A9DB5DB941CF}" srcId="{B3A9074E-A9CD-4708-8429-6E40EE3811AC}" destId="{F9EB81A1-B06D-47BF-8696-9634DA63538A}" srcOrd="1" destOrd="0" parTransId="{8CB59537-8AD5-43A4-8ACA-0A115EA73EF6}" sibTransId="{4FC1DA43-2F9E-4D79-B07D-ADE4E4CACA2F}"/>
    <dgm:cxn modelId="{B21CCFAC-3F8C-0F44-854C-B95C6014C532}" type="presOf" srcId="{BDC43276-7CFA-4A79-8ADE-9E37B9EDC597}" destId="{BE930446-DA74-494A-A9E4-2866D71BB5B9}" srcOrd="0" destOrd="0" presId="urn:microsoft.com/office/officeart/2005/8/layout/vList2"/>
    <dgm:cxn modelId="{A42918B1-0F17-3649-9F71-EF75AA93B78E}" type="presOf" srcId="{991F5137-AC0F-4EEE-9C89-9B38B5E5756E}" destId="{D2A8BDFC-01FB-1A46-B434-0257B4532577}" srcOrd="0" destOrd="0" presId="urn:microsoft.com/office/officeart/2005/8/layout/vList2"/>
    <dgm:cxn modelId="{6F49D7C0-A65F-4CBD-9974-27F1227EDB12}" srcId="{B3A9074E-A9CD-4708-8429-6E40EE3811AC}" destId="{BDC43276-7CFA-4A79-8ADE-9E37B9EDC597}" srcOrd="2" destOrd="0" parTransId="{DD0DB63B-AA15-45E9-BD89-E69442BBD0C3}" sibTransId="{4471F3FC-0BCD-48D4-B1CC-05683D606B86}"/>
    <dgm:cxn modelId="{E6665AC1-1443-2541-B0A5-AD9A94E6FC11}" type="presOf" srcId="{F9EB81A1-B06D-47BF-8696-9634DA63538A}" destId="{9D58703D-25EA-2D45-91F2-85215B08D933}" srcOrd="0" destOrd="0" presId="urn:microsoft.com/office/officeart/2005/8/layout/vList2"/>
    <dgm:cxn modelId="{81A388F4-6E9B-BF46-A06A-95D36D24C734}" type="presParOf" srcId="{732B0942-3926-1A49-8E45-18A086047514}" destId="{E6232697-CB2C-384B-8D37-20D6FB95EA11}" srcOrd="0" destOrd="0" presId="urn:microsoft.com/office/officeart/2005/8/layout/vList2"/>
    <dgm:cxn modelId="{8AACB546-1538-C248-AFE2-A3690407A690}" type="presParOf" srcId="{732B0942-3926-1A49-8E45-18A086047514}" destId="{6098B696-519D-3C42-A1FA-63DD82C5A291}" srcOrd="1" destOrd="0" presId="urn:microsoft.com/office/officeart/2005/8/layout/vList2"/>
    <dgm:cxn modelId="{1AA45FE7-2FFA-A242-8AC7-FC8397637520}" type="presParOf" srcId="{732B0942-3926-1A49-8E45-18A086047514}" destId="{9D58703D-25EA-2D45-91F2-85215B08D933}" srcOrd="2" destOrd="0" presId="urn:microsoft.com/office/officeart/2005/8/layout/vList2"/>
    <dgm:cxn modelId="{4E10A910-3249-1D41-B6DF-9106BBD6FD5B}" type="presParOf" srcId="{732B0942-3926-1A49-8E45-18A086047514}" destId="{AEF1A904-B8EC-B541-A82E-B81283C16AC9}" srcOrd="3" destOrd="0" presId="urn:microsoft.com/office/officeart/2005/8/layout/vList2"/>
    <dgm:cxn modelId="{3D19D640-23CA-324A-BDE4-D0EADBA77684}" type="presParOf" srcId="{732B0942-3926-1A49-8E45-18A086047514}" destId="{BE930446-DA74-494A-A9E4-2866D71BB5B9}" srcOrd="4" destOrd="0" presId="urn:microsoft.com/office/officeart/2005/8/layout/vList2"/>
    <dgm:cxn modelId="{F744DCAD-0A28-B54D-94C8-CC48C8114C26}" type="presParOf" srcId="{732B0942-3926-1A49-8E45-18A086047514}" destId="{0A9FC465-07AD-BD47-92D8-1EE3A5FEA8BA}" srcOrd="5" destOrd="0" presId="urn:microsoft.com/office/officeart/2005/8/layout/vList2"/>
    <dgm:cxn modelId="{8E2854A8-B4B9-E945-BC6E-E62DEC958425}" type="presParOf" srcId="{732B0942-3926-1A49-8E45-18A086047514}" destId="{D2A8BDFC-01FB-1A46-B434-0257B45325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64F24-7DF3-4A9B-A143-8A4C0985EE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5CC767-26F3-430D-A641-79AFCD784D8D}">
      <dgm:prSet/>
      <dgm:spPr/>
      <dgm:t>
        <a:bodyPr/>
        <a:lstStyle/>
        <a:p>
          <a:r>
            <a:rPr lang="en-US" b="0" i="0" dirty="0"/>
            <a:t>Take a string as an input</a:t>
          </a:r>
          <a:endParaRPr lang="en-US" dirty="0"/>
        </a:p>
      </dgm:t>
    </dgm:pt>
    <dgm:pt modelId="{0D203151-D9F3-4C8F-9534-05F8118D6C28}" type="parTrans" cxnId="{5747BDE3-63DC-4DAE-9670-E371FB06F72A}">
      <dgm:prSet/>
      <dgm:spPr/>
      <dgm:t>
        <a:bodyPr/>
        <a:lstStyle/>
        <a:p>
          <a:endParaRPr lang="en-US"/>
        </a:p>
      </dgm:t>
    </dgm:pt>
    <dgm:pt modelId="{DA54B4CA-7651-4CCA-BF7F-5470E2071080}" type="sibTrans" cxnId="{5747BDE3-63DC-4DAE-9670-E371FB06F72A}">
      <dgm:prSet/>
      <dgm:spPr/>
      <dgm:t>
        <a:bodyPr/>
        <a:lstStyle/>
        <a:p>
          <a:endParaRPr lang="en-US"/>
        </a:p>
      </dgm:t>
    </dgm:pt>
    <dgm:pt modelId="{D785AD21-213F-4615-8188-DB07532FF51B}">
      <dgm:prSet/>
      <dgm:spPr/>
      <dgm:t>
        <a:bodyPr/>
        <a:lstStyle/>
        <a:p>
          <a:r>
            <a:rPr lang="en-US" b="0" i="0" dirty="0"/>
            <a:t>Iterate through the whole string and count how many vowels there are</a:t>
          </a:r>
          <a:endParaRPr lang="en-US" dirty="0"/>
        </a:p>
      </dgm:t>
    </dgm:pt>
    <dgm:pt modelId="{B70A9FBA-2F3C-4A63-88A7-63B1032F03BF}" type="parTrans" cxnId="{0479331A-CF46-4623-9E33-2E01FD2954F6}">
      <dgm:prSet/>
      <dgm:spPr/>
      <dgm:t>
        <a:bodyPr/>
        <a:lstStyle/>
        <a:p>
          <a:endParaRPr lang="en-US"/>
        </a:p>
      </dgm:t>
    </dgm:pt>
    <dgm:pt modelId="{8EFBE712-F14F-499F-8BF8-5D8921E63D29}" type="sibTrans" cxnId="{0479331A-CF46-4623-9E33-2E01FD2954F6}">
      <dgm:prSet/>
      <dgm:spPr/>
      <dgm:t>
        <a:bodyPr/>
        <a:lstStyle/>
        <a:p>
          <a:endParaRPr lang="en-US"/>
        </a:p>
      </dgm:t>
    </dgm:pt>
    <dgm:pt modelId="{652AAA91-C9BB-482F-8D06-FEA9C79C318B}">
      <dgm:prSet/>
      <dgm:spPr/>
      <dgm:t>
        <a:bodyPr/>
        <a:lstStyle/>
        <a:p>
          <a:r>
            <a:rPr lang="en-US" b="0" i="0"/>
            <a:t>Input: Hello</a:t>
          </a:r>
          <a:endParaRPr lang="en-US"/>
        </a:p>
      </dgm:t>
    </dgm:pt>
    <dgm:pt modelId="{08BBD521-B136-4102-9FA9-DDE42CFD7634}" type="parTrans" cxnId="{32D50098-396D-4E36-A2C0-7F8AD7CC4C74}">
      <dgm:prSet/>
      <dgm:spPr/>
      <dgm:t>
        <a:bodyPr/>
        <a:lstStyle/>
        <a:p>
          <a:endParaRPr lang="en-US"/>
        </a:p>
      </dgm:t>
    </dgm:pt>
    <dgm:pt modelId="{8D9BF10C-EA72-4C12-9013-6CE0EACF06C9}" type="sibTrans" cxnId="{32D50098-396D-4E36-A2C0-7F8AD7CC4C74}">
      <dgm:prSet/>
      <dgm:spPr/>
      <dgm:t>
        <a:bodyPr/>
        <a:lstStyle/>
        <a:p>
          <a:endParaRPr lang="en-US"/>
        </a:p>
      </dgm:t>
    </dgm:pt>
    <dgm:pt modelId="{44497343-23FE-4162-856D-D0324A08A303}">
      <dgm:prSet/>
      <dgm:spPr/>
      <dgm:t>
        <a:bodyPr/>
        <a:lstStyle/>
        <a:p>
          <a:r>
            <a:rPr lang="en-US" b="0" i="0"/>
            <a:t>Output: 2</a:t>
          </a:r>
          <a:endParaRPr lang="en-US"/>
        </a:p>
      </dgm:t>
    </dgm:pt>
    <dgm:pt modelId="{0D25C724-4479-432C-B78E-F07F07993623}" type="parTrans" cxnId="{B29AD876-9737-4997-B122-A32DB7C937D0}">
      <dgm:prSet/>
      <dgm:spPr/>
      <dgm:t>
        <a:bodyPr/>
        <a:lstStyle/>
        <a:p>
          <a:endParaRPr lang="en-US"/>
        </a:p>
      </dgm:t>
    </dgm:pt>
    <dgm:pt modelId="{9F905B23-A1D7-4D97-B750-36FC847AB827}" type="sibTrans" cxnId="{B29AD876-9737-4997-B122-A32DB7C937D0}">
      <dgm:prSet/>
      <dgm:spPr/>
      <dgm:t>
        <a:bodyPr/>
        <a:lstStyle/>
        <a:p>
          <a:endParaRPr lang="en-US"/>
        </a:p>
      </dgm:t>
    </dgm:pt>
    <dgm:pt modelId="{351D0B67-ED0B-48AD-B6A5-6EEABA089871}">
      <dgm:prSet/>
      <dgm:spPr/>
      <dgm:t>
        <a:bodyPr/>
        <a:lstStyle/>
        <a:p>
          <a:r>
            <a:rPr lang="en-US" b="0" i="0"/>
            <a:t>Homework: Make a consonant counter</a:t>
          </a:r>
          <a:endParaRPr lang="en-US"/>
        </a:p>
      </dgm:t>
    </dgm:pt>
    <dgm:pt modelId="{169A4CAF-77E9-4E8C-B2AB-8EA703129F72}" type="parTrans" cxnId="{11BE0B78-9B73-4B63-97CA-A9A9B0B51850}">
      <dgm:prSet/>
      <dgm:spPr/>
      <dgm:t>
        <a:bodyPr/>
        <a:lstStyle/>
        <a:p>
          <a:endParaRPr lang="en-US"/>
        </a:p>
      </dgm:t>
    </dgm:pt>
    <dgm:pt modelId="{C7EF7287-713D-43C4-9812-D4F2E86C8E06}" type="sibTrans" cxnId="{11BE0B78-9B73-4B63-97CA-A9A9B0B51850}">
      <dgm:prSet/>
      <dgm:spPr/>
      <dgm:t>
        <a:bodyPr/>
        <a:lstStyle/>
        <a:p>
          <a:endParaRPr lang="en-US"/>
        </a:p>
      </dgm:t>
    </dgm:pt>
    <dgm:pt modelId="{76CBEB5C-FCF9-4066-B6DE-2B41F59B4681}" type="pres">
      <dgm:prSet presAssocID="{9FB64F24-7DF3-4A9B-A143-8A4C0985EE1D}" presName="root" presStyleCnt="0">
        <dgm:presLayoutVars>
          <dgm:dir/>
          <dgm:resizeHandles val="exact"/>
        </dgm:presLayoutVars>
      </dgm:prSet>
      <dgm:spPr/>
    </dgm:pt>
    <dgm:pt modelId="{AF5B8EF6-1C97-4012-A090-43BD3933ED2B}" type="pres">
      <dgm:prSet presAssocID="{185CC767-26F3-430D-A641-79AFCD784D8D}" presName="compNode" presStyleCnt="0"/>
      <dgm:spPr/>
    </dgm:pt>
    <dgm:pt modelId="{ED2EDD3D-C4D4-4B0F-97D1-7BACA6C0A626}" type="pres">
      <dgm:prSet presAssocID="{185CC767-26F3-430D-A641-79AFCD784D8D}" presName="bgRect" presStyleLbl="bgShp" presStyleIdx="0" presStyleCnt="5"/>
      <dgm:spPr/>
    </dgm:pt>
    <dgm:pt modelId="{9190FE53-66DD-49DE-92EF-13313912E3B3}" type="pres">
      <dgm:prSet presAssocID="{185CC767-26F3-430D-A641-79AFCD784D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4B9CEE3-5825-4F09-96B9-13A8037C8483}" type="pres">
      <dgm:prSet presAssocID="{185CC767-26F3-430D-A641-79AFCD784D8D}" presName="spaceRect" presStyleCnt="0"/>
      <dgm:spPr/>
    </dgm:pt>
    <dgm:pt modelId="{95F1C71C-2BAA-44C5-A544-AFD7227CA740}" type="pres">
      <dgm:prSet presAssocID="{185CC767-26F3-430D-A641-79AFCD784D8D}" presName="parTx" presStyleLbl="revTx" presStyleIdx="0" presStyleCnt="5">
        <dgm:presLayoutVars>
          <dgm:chMax val="0"/>
          <dgm:chPref val="0"/>
        </dgm:presLayoutVars>
      </dgm:prSet>
      <dgm:spPr/>
    </dgm:pt>
    <dgm:pt modelId="{2E48CC04-3AC2-4032-9B03-0D358E5D185A}" type="pres">
      <dgm:prSet presAssocID="{DA54B4CA-7651-4CCA-BF7F-5470E2071080}" presName="sibTrans" presStyleCnt="0"/>
      <dgm:spPr/>
    </dgm:pt>
    <dgm:pt modelId="{F939BE7E-80FA-444D-B189-9FE317003A17}" type="pres">
      <dgm:prSet presAssocID="{D785AD21-213F-4615-8188-DB07532FF51B}" presName="compNode" presStyleCnt="0"/>
      <dgm:spPr/>
    </dgm:pt>
    <dgm:pt modelId="{9B38B79C-DDE0-46C2-9551-B13730789F98}" type="pres">
      <dgm:prSet presAssocID="{D785AD21-213F-4615-8188-DB07532FF51B}" presName="bgRect" presStyleLbl="bgShp" presStyleIdx="1" presStyleCnt="5"/>
      <dgm:spPr/>
    </dgm:pt>
    <dgm:pt modelId="{07D208A3-3E56-442D-95A7-89E830D3AE9C}" type="pres">
      <dgm:prSet presAssocID="{D785AD21-213F-4615-8188-DB07532FF5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99A058-3321-4657-A905-B9D75D223E9F}" type="pres">
      <dgm:prSet presAssocID="{D785AD21-213F-4615-8188-DB07532FF51B}" presName="spaceRect" presStyleCnt="0"/>
      <dgm:spPr/>
    </dgm:pt>
    <dgm:pt modelId="{E3B3041C-F7F4-4136-9B45-BCE999113487}" type="pres">
      <dgm:prSet presAssocID="{D785AD21-213F-4615-8188-DB07532FF51B}" presName="parTx" presStyleLbl="revTx" presStyleIdx="1" presStyleCnt="5">
        <dgm:presLayoutVars>
          <dgm:chMax val="0"/>
          <dgm:chPref val="0"/>
        </dgm:presLayoutVars>
      </dgm:prSet>
      <dgm:spPr/>
    </dgm:pt>
    <dgm:pt modelId="{9A9C128F-AD1D-41B8-8730-090DE1BF4F77}" type="pres">
      <dgm:prSet presAssocID="{8EFBE712-F14F-499F-8BF8-5D8921E63D29}" presName="sibTrans" presStyleCnt="0"/>
      <dgm:spPr/>
    </dgm:pt>
    <dgm:pt modelId="{41872F72-F860-4436-A9F2-01270C12BA02}" type="pres">
      <dgm:prSet presAssocID="{652AAA91-C9BB-482F-8D06-FEA9C79C318B}" presName="compNode" presStyleCnt="0"/>
      <dgm:spPr/>
    </dgm:pt>
    <dgm:pt modelId="{07415389-ACBD-4C60-AC29-4A03AE13102B}" type="pres">
      <dgm:prSet presAssocID="{652AAA91-C9BB-482F-8D06-FEA9C79C318B}" presName="bgRect" presStyleLbl="bgShp" presStyleIdx="2" presStyleCnt="5"/>
      <dgm:spPr/>
    </dgm:pt>
    <dgm:pt modelId="{5FF7AC8C-C85E-4537-9968-0F687BE5801D}" type="pres">
      <dgm:prSet presAssocID="{652AAA91-C9BB-482F-8D06-FEA9C79C31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2BC0F6B4-507C-4531-9007-B88ED1B113CC}" type="pres">
      <dgm:prSet presAssocID="{652AAA91-C9BB-482F-8D06-FEA9C79C318B}" presName="spaceRect" presStyleCnt="0"/>
      <dgm:spPr/>
    </dgm:pt>
    <dgm:pt modelId="{B068E2F3-7975-4A94-9092-1443C76324B3}" type="pres">
      <dgm:prSet presAssocID="{652AAA91-C9BB-482F-8D06-FEA9C79C318B}" presName="parTx" presStyleLbl="revTx" presStyleIdx="2" presStyleCnt="5">
        <dgm:presLayoutVars>
          <dgm:chMax val="0"/>
          <dgm:chPref val="0"/>
        </dgm:presLayoutVars>
      </dgm:prSet>
      <dgm:spPr/>
    </dgm:pt>
    <dgm:pt modelId="{7898C447-1B2C-4EF3-A16E-C3CBD96D8707}" type="pres">
      <dgm:prSet presAssocID="{8D9BF10C-EA72-4C12-9013-6CE0EACF06C9}" presName="sibTrans" presStyleCnt="0"/>
      <dgm:spPr/>
    </dgm:pt>
    <dgm:pt modelId="{BA7BBCDB-2C8A-4D35-B243-3B21E7DB93F8}" type="pres">
      <dgm:prSet presAssocID="{44497343-23FE-4162-856D-D0324A08A303}" presName="compNode" presStyleCnt="0"/>
      <dgm:spPr/>
    </dgm:pt>
    <dgm:pt modelId="{C77259E3-502B-483C-956F-809E3D94F0E4}" type="pres">
      <dgm:prSet presAssocID="{44497343-23FE-4162-856D-D0324A08A303}" presName="bgRect" presStyleLbl="bgShp" presStyleIdx="3" presStyleCnt="5"/>
      <dgm:spPr/>
    </dgm:pt>
    <dgm:pt modelId="{B8FBE668-CFB1-4EFC-95BA-255633240E28}" type="pres">
      <dgm:prSet presAssocID="{44497343-23FE-4162-856D-D0324A08A3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A40FB2C-379D-4944-B981-FCD9D96FFA6B}" type="pres">
      <dgm:prSet presAssocID="{44497343-23FE-4162-856D-D0324A08A303}" presName="spaceRect" presStyleCnt="0"/>
      <dgm:spPr/>
    </dgm:pt>
    <dgm:pt modelId="{0F2EB7EB-16EF-4A8B-947E-EBF03EB27123}" type="pres">
      <dgm:prSet presAssocID="{44497343-23FE-4162-856D-D0324A08A303}" presName="parTx" presStyleLbl="revTx" presStyleIdx="3" presStyleCnt="5">
        <dgm:presLayoutVars>
          <dgm:chMax val="0"/>
          <dgm:chPref val="0"/>
        </dgm:presLayoutVars>
      </dgm:prSet>
      <dgm:spPr/>
    </dgm:pt>
    <dgm:pt modelId="{0F77C621-BDE2-4310-9B8F-FE93E1F29F8E}" type="pres">
      <dgm:prSet presAssocID="{9F905B23-A1D7-4D97-B750-36FC847AB827}" presName="sibTrans" presStyleCnt="0"/>
      <dgm:spPr/>
    </dgm:pt>
    <dgm:pt modelId="{A5A0F658-08B2-46AF-9EEE-FEE5658D4D8B}" type="pres">
      <dgm:prSet presAssocID="{351D0B67-ED0B-48AD-B6A5-6EEABA089871}" presName="compNode" presStyleCnt="0"/>
      <dgm:spPr/>
    </dgm:pt>
    <dgm:pt modelId="{5F288FEA-A173-4BD8-A025-BCEF0F1C14DA}" type="pres">
      <dgm:prSet presAssocID="{351D0B67-ED0B-48AD-B6A5-6EEABA089871}" presName="bgRect" presStyleLbl="bgShp" presStyleIdx="4" presStyleCnt="5"/>
      <dgm:spPr/>
    </dgm:pt>
    <dgm:pt modelId="{07A99154-F27C-479E-817D-9435B857E350}" type="pres">
      <dgm:prSet presAssocID="{351D0B67-ED0B-48AD-B6A5-6EEABA0898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F713B5C-F1F6-4168-949B-1D6571F35430}" type="pres">
      <dgm:prSet presAssocID="{351D0B67-ED0B-48AD-B6A5-6EEABA089871}" presName="spaceRect" presStyleCnt="0"/>
      <dgm:spPr/>
    </dgm:pt>
    <dgm:pt modelId="{A40EA687-2A9A-448D-B2D6-073331F4C9C0}" type="pres">
      <dgm:prSet presAssocID="{351D0B67-ED0B-48AD-B6A5-6EEABA08987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D8D817-DD6F-46E8-A536-A6EA90DD1769}" type="presOf" srcId="{44497343-23FE-4162-856D-D0324A08A303}" destId="{0F2EB7EB-16EF-4A8B-947E-EBF03EB27123}" srcOrd="0" destOrd="0" presId="urn:microsoft.com/office/officeart/2018/2/layout/IconVerticalSolidList"/>
    <dgm:cxn modelId="{0479331A-CF46-4623-9E33-2E01FD2954F6}" srcId="{9FB64F24-7DF3-4A9B-A143-8A4C0985EE1D}" destId="{D785AD21-213F-4615-8188-DB07532FF51B}" srcOrd="1" destOrd="0" parTransId="{B70A9FBA-2F3C-4A63-88A7-63B1032F03BF}" sibTransId="{8EFBE712-F14F-499F-8BF8-5D8921E63D29}"/>
    <dgm:cxn modelId="{E7D9E526-17C5-44B1-A71C-ADDAAC0A27F8}" type="presOf" srcId="{185CC767-26F3-430D-A641-79AFCD784D8D}" destId="{95F1C71C-2BAA-44C5-A544-AFD7227CA740}" srcOrd="0" destOrd="0" presId="urn:microsoft.com/office/officeart/2018/2/layout/IconVerticalSolidList"/>
    <dgm:cxn modelId="{A022AC28-94DF-4C6D-AA6C-A401D491211C}" type="presOf" srcId="{652AAA91-C9BB-482F-8D06-FEA9C79C318B}" destId="{B068E2F3-7975-4A94-9092-1443C76324B3}" srcOrd="0" destOrd="0" presId="urn:microsoft.com/office/officeart/2018/2/layout/IconVerticalSolidList"/>
    <dgm:cxn modelId="{BC26296D-D056-4298-B72A-E5C8023D65AB}" type="presOf" srcId="{D785AD21-213F-4615-8188-DB07532FF51B}" destId="{E3B3041C-F7F4-4136-9B45-BCE999113487}" srcOrd="0" destOrd="0" presId="urn:microsoft.com/office/officeart/2018/2/layout/IconVerticalSolidList"/>
    <dgm:cxn modelId="{B29AD876-9737-4997-B122-A32DB7C937D0}" srcId="{9FB64F24-7DF3-4A9B-A143-8A4C0985EE1D}" destId="{44497343-23FE-4162-856D-D0324A08A303}" srcOrd="3" destOrd="0" parTransId="{0D25C724-4479-432C-B78E-F07F07993623}" sibTransId="{9F905B23-A1D7-4D97-B750-36FC847AB827}"/>
    <dgm:cxn modelId="{11BE0B78-9B73-4B63-97CA-A9A9B0B51850}" srcId="{9FB64F24-7DF3-4A9B-A143-8A4C0985EE1D}" destId="{351D0B67-ED0B-48AD-B6A5-6EEABA089871}" srcOrd="4" destOrd="0" parTransId="{169A4CAF-77E9-4E8C-B2AB-8EA703129F72}" sibTransId="{C7EF7287-713D-43C4-9812-D4F2E86C8E06}"/>
    <dgm:cxn modelId="{32D50098-396D-4E36-A2C0-7F8AD7CC4C74}" srcId="{9FB64F24-7DF3-4A9B-A143-8A4C0985EE1D}" destId="{652AAA91-C9BB-482F-8D06-FEA9C79C318B}" srcOrd="2" destOrd="0" parTransId="{08BBD521-B136-4102-9FA9-DDE42CFD7634}" sibTransId="{8D9BF10C-EA72-4C12-9013-6CE0EACF06C9}"/>
    <dgm:cxn modelId="{324743D4-5456-4205-B761-D36EB712A166}" type="presOf" srcId="{351D0B67-ED0B-48AD-B6A5-6EEABA089871}" destId="{A40EA687-2A9A-448D-B2D6-073331F4C9C0}" srcOrd="0" destOrd="0" presId="urn:microsoft.com/office/officeart/2018/2/layout/IconVerticalSolidList"/>
    <dgm:cxn modelId="{5747BDE3-63DC-4DAE-9670-E371FB06F72A}" srcId="{9FB64F24-7DF3-4A9B-A143-8A4C0985EE1D}" destId="{185CC767-26F3-430D-A641-79AFCD784D8D}" srcOrd="0" destOrd="0" parTransId="{0D203151-D9F3-4C8F-9534-05F8118D6C28}" sibTransId="{DA54B4CA-7651-4CCA-BF7F-5470E2071080}"/>
    <dgm:cxn modelId="{358A23E5-D101-480D-A3DA-552278297E12}" type="presOf" srcId="{9FB64F24-7DF3-4A9B-A143-8A4C0985EE1D}" destId="{76CBEB5C-FCF9-4066-B6DE-2B41F59B4681}" srcOrd="0" destOrd="0" presId="urn:microsoft.com/office/officeart/2018/2/layout/IconVerticalSolidList"/>
    <dgm:cxn modelId="{F71851F5-FEC7-44E6-A5F0-8BC4A1FF546F}" type="presParOf" srcId="{76CBEB5C-FCF9-4066-B6DE-2B41F59B4681}" destId="{AF5B8EF6-1C97-4012-A090-43BD3933ED2B}" srcOrd="0" destOrd="0" presId="urn:microsoft.com/office/officeart/2018/2/layout/IconVerticalSolidList"/>
    <dgm:cxn modelId="{1D22E5B1-ACA0-4DB5-94B4-F82C6CB45009}" type="presParOf" srcId="{AF5B8EF6-1C97-4012-A090-43BD3933ED2B}" destId="{ED2EDD3D-C4D4-4B0F-97D1-7BACA6C0A626}" srcOrd="0" destOrd="0" presId="urn:microsoft.com/office/officeart/2018/2/layout/IconVerticalSolidList"/>
    <dgm:cxn modelId="{6BDF322B-9B15-4A82-BCE2-AD6F420A2BD7}" type="presParOf" srcId="{AF5B8EF6-1C97-4012-A090-43BD3933ED2B}" destId="{9190FE53-66DD-49DE-92EF-13313912E3B3}" srcOrd="1" destOrd="0" presId="urn:microsoft.com/office/officeart/2018/2/layout/IconVerticalSolidList"/>
    <dgm:cxn modelId="{B4CB145E-1B4B-41D0-ADD3-32F1CFF52B17}" type="presParOf" srcId="{AF5B8EF6-1C97-4012-A090-43BD3933ED2B}" destId="{C4B9CEE3-5825-4F09-96B9-13A8037C8483}" srcOrd="2" destOrd="0" presId="urn:microsoft.com/office/officeart/2018/2/layout/IconVerticalSolidList"/>
    <dgm:cxn modelId="{71A26690-CB19-4A84-B1BB-920EFCCFEA26}" type="presParOf" srcId="{AF5B8EF6-1C97-4012-A090-43BD3933ED2B}" destId="{95F1C71C-2BAA-44C5-A544-AFD7227CA740}" srcOrd="3" destOrd="0" presId="urn:microsoft.com/office/officeart/2018/2/layout/IconVerticalSolidList"/>
    <dgm:cxn modelId="{21717E35-C90D-4AFA-B479-36C34A583970}" type="presParOf" srcId="{76CBEB5C-FCF9-4066-B6DE-2B41F59B4681}" destId="{2E48CC04-3AC2-4032-9B03-0D358E5D185A}" srcOrd="1" destOrd="0" presId="urn:microsoft.com/office/officeart/2018/2/layout/IconVerticalSolidList"/>
    <dgm:cxn modelId="{B6C6DF16-FCD3-47D4-A7F5-18CEA812258D}" type="presParOf" srcId="{76CBEB5C-FCF9-4066-B6DE-2B41F59B4681}" destId="{F939BE7E-80FA-444D-B189-9FE317003A17}" srcOrd="2" destOrd="0" presId="urn:microsoft.com/office/officeart/2018/2/layout/IconVerticalSolidList"/>
    <dgm:cxn modelId="{D344DC88-6DFA-4046-8576-D428DBB2BDD5}" type="presParOf" srcId="{F939BE7E-80FA-444D-B189-9FE317003A17}" destId="{9B38B79C-DDE0-46C2-9551-B13730789F98}" srcOrd="0" destOrd="0" presId="urn:microsoft.com/office/officeart/2018/2/layout/IconVerticalSolidList"/>
    <dgm:cxn modelId="{2DE0D10A-C85A-49EA-9A9A-F4D635C3B11A}" type="presParOf" srcId="{F939BE7E-80FA-444D-B189-9FE317003A17}" destId="{07D208A3-3E56-442D-95A7-89E830D3AE9C}" srcOrd="1" destOrd="0" presId="urn:microsoft.com/office/officeart/2018/2/layout/IconVerticalSolidList"/>
    <dgm:cxn modelId="{F4C84372-4FA1-4DD9-A877-1A5DD01F4A89}" type="presParOf" srcId="{F939BE7E-80FA-444D-B189-9FE317003A17}" destId="{F299A058-3321-4657-A905-B9D75D223E9F}" srcOrd="2" destOrd="0" presId="urn:microsoft.com/office/officeart/2018/2/layout/IconVerticalSolidList"/>
    <dgm:cxn modelId="{DA4D2F62-1214-4295-B88C-E9B4847F3ED3}" type="presParOf" srcId="{F939BE7E-80FA-444D-B189-9FE317003A17}" destId="{E3B3041C-F7F4-4136-9B45-BCE999113487}" srcOrd="3" destOrd="0" presId="urn:microsoft.com/office/officeart/2018/2/layout/IconVerticalSolidList"/>
    <dgm:cxn modelId="{9FD4BE2F-607D-40CC-9D18-EBCD060A624D}" type="presParOf" srcId="{76CBEB5C-FCF9-4066-B6DE-2B41F59B4681}" destId="{9A9C128F-AD1D-41B8-8730-090DE1BF4F77}" srcOrd="3" destOrd="0" presId="urn:microsoft.com/office/officeart/2018/2/layout/IconVerticalSolidList"/>
    <dgm:cxn modelId="{4F134FF3-6E19-43B8-9371-8386290743E7}" type="presParOf" srcId="{76CBEB5C-FCF9-4066-B6DE-2B41F59B4681}" destId="{41872F72-F860-4436-A9F2-01270C12BA02}" srcOrd="4" destOrd="0" presId="urn:microsoft.com/office/officeart/2018/2/layout/IconVerticalSolidList"/>
    <dgm:cxn modelId="{0445B0E9-6791-4452-9370-3AAFAA22BB0F}" type="presParOf" srcId="{41872F72-F860-4436-A9F2-01270C12BA02}" destId="{07415389-ACBD-4C60-AC29-4A03AE13102B}" srcOrd="0" destOrd="0" presId="urn:microsoft.com/office/officeart/2018/2/layout/IconVerticalSolidList"/>
    <dgm:cxn modelId="{3B83A004-6817-4054-A383-E659735E1D05}" type="presParOf" srcId="{41872F72-F860-4436-A9F2-01270C12BA02}" destId="{5FF7AC8C-C85E-4537-9968-0F687BE5801D}" srcOrd="1" destOrd="0" presId="urn:microsoft.com/office/officeart/2018/2/layout/IconVerticalSolidList"/>
    <dgm:cxn modelId="{C0B00299-A918-48EA-8E35-97EE2C8ABF4D}" type="presParOf" srcId="{41872F72-F860-4436-A9F2-01270C12BA02}" destId="{2BC0F6B4-507C-4531-9007-B88ED1B113CC}" srcOrd="2" destOrd="0" presId="urn:microsoft.com/office/officeart/2018/2/layout/IconVerticalSolidList"/>
    <dgm:cxn modelId="{37562CEB-EE0B-4F15-88D8-38B53E159E0D}" type="presParOf" srcId="{41872F72-F860-4436-A9F2-01270C12BA02}" destId="{B068E2F3-7975-4A94-9092-1443C76324B3}" srcOrd="3" destOrd="0" presId="urn:microsoft.com/office/officeart/2018/2/layout/IconVerticalSolidList"/>
    <dgm:cxn modelId="{BB3C7CD3-4766-4AF1-B5B7-B526CBF75648}" type="presParOf" srcId="{76CBEB5C-FCF9-4066-B6DE-2B41F59B4681}" destId="{7898C447-1B2C-4EF3-A16E-C3CBD96D8707}" srcOrd="5" destOrd="0" presId="urn:microsoft.com/office/officeart/2018/2/layout/IconVerticalSolidList"/>
    <dgm:cxn modelId="{40700566-86A8-4FEA-9423-689116B695E6}" type="presParOf" srcId="{76CBEB5C-FCF9-4066-B6DE-2B41F59B4681}" destId="{BA7BBCDB-2C8A-4D35-B243-3B21E7DB93F8}" srcOrd="6" destOrd="0" presId="urn:microsoft.com/office/officeart/2018/2/layout/IconVerticalSolidList"/>
    <dgm:cxn modelId="{2B7DAF96-2415-4034-8FA4-14F51C361B75}" type="presParOf" srcId="{BA7BBCDB-2C8A-4D35-B243-3B21E7DB93F8}" destId="{C77259E3-502B-483C-956F-809E3D94F0E4}" srcOrd="0" destOrd="0" presId="urn:microsoft.com/office/officeart/2018/2/layout/IconVerticalSolidList"/>
    <dgm:cxn modelId="{72CE6690-3388-4D94-B78D-3CEB4142AB0F}" type="presParOf" srcId="{BA7BBCDB-2C8A-4D35-B243-3B21E7DB93F8}" destId="{B8FBE668-CFB1-4EFC-95BA-255633240E28}" srcOrd="1" destOrd="0" presId="urn:microsoft.com/office/officeart/2018/2/layout/IconVerticalSolidList"/>
    <dgm:cxn modelId="{04970068-29BD-46BD-9451-1138C42392F8}" type="presParOf" srcId="{BA7BBCDB-2C8A-4D35-B243-3B21E7DB93F8}" destId="{3A40FB2C-379D-4944-B981-FCD9D96FFA6B}" srcOrd="2" destOrd="0" presId="urn:microsoft.com/office/officeart/2018/2/layout/IconVerticalSolidList"/>
    <dgm:cxn modelId="{77C4B303-9BF6-4033-8997-2574C4E855CF}" type="presParOf" srcId="{BA7BBCDB-2C8A-4D35-B243-3B21E7DB93F8}" destId="{0F2EB7EB-16EF-4A8B-947E-EBF03EB27123}" srcOrd="3" destOrd="0" presId="urn:microsoft.com/office/officeart/2018/2/layout/IconVerticalSolidList"/>
    <dgm:cxn modelId="{0A5D2E98-31B6-4867-A7C7-3BE4E7ED1F31}" type="presParOf" srcId="{76CBEB5C-FCF9-4066-B6DE-2B41F59B4681}" destId="{0F77C621-BDE2-4310-9B8F-FE93E1F29F8E}" srcOrd="7" destOrd="0" presId="urn:microsoft.com/office/officeart/2018/2/layout/IconVerticalSolidList"/>
    <dgm:cxn modelId="{F51B38E4-B5F9-4434-AA42-69D31B64686C}" type="presParOf" srcId="{76CBEB5C-FCF9-4066-B6DE-2B41F59B4681}" destId="{A5A0F658-08B2-46AF-9EEE-FEE5658D4D8B}" srcOrd="8" destOrd="0" presId="urn:microsoft.com/office/officeart/2018/2/layout/IconVerticalSolidList"/>
    <dgm:cxn modelId="{89496244-31B3-4781-AB39-B248F6B87858}" type="presParOf" srcId="{A5A0F658-08B2-46AF-9EEE-FEE5658D4D8B}" destId="{5F288FEA-A173-4BD8-A025-BCEF0F1C14DA}" srcOrd="0" destOrd="0" presId="urn:microsoft.com/office/officeart/2018/2/layout/IconVerticalSolidList"/>
    <dgm:cxn modelId="{86612121-DF66-4673-B702-CC8802D1F29D}" type="presParOf" srcId="{A5A0F658-08B2-46AF-9EEE-FEE5658D4D8B}" destId="{07A99154-F27C-479E-817D-9435B857E350}" srcOrd="1" destOrd="0" presId="urn:microsoft.com/office/officeart/2018/2/layout/IconVerticalSolidList"/>
    <dgm:cxn modelId="{417DD018-7EC4-4D5C-9E57-C94B039A7C1D}" type="presParOf" srcId="{A5A0F658-08B2-46AF-9EEE-FEE5658D4D8B}" destId="{DF713B5C-F1F6-4168-949B-1D6571F35430}" srcOrd="2" destOrd="0" presId="urn:microsoft.com/office/officeart/2018/2/layout/IconVerticalSolidList"/>
    <dgm:cxn modelId="{020360FE-FD5C-4600-B6EF-E281BA8ECA44}" type="presParOf" srcId="{A5A0F658-08B2-46AF-9EEE-FEE5658D4D8B}" destId="{A40EA687-2A9A-448D-B2D6-073331F4C9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6A71-4557-482E-84A3-BE6D80C3F07F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B7355-AA59-4C83-851C-A07B53293D9A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A82E-0CFC-4C9B-83D5-B54F574D60F9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Finish loops</a:t>
          </a:r>
        </a:p>
      </dsp:txBody>
      <dsp:txXfrm>
        <a:off x="835310" y="1697"/>
        <a:ext cx="5555964" cy="723212"/>
      </dsp:txXfrm>
    </dsp:sp>
    <dsp:sp modelId="{96B24341-2293-4548-8542-3AAE1447D844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D563F-50B4-4A76-A183-4EBC7BB9FA83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FD066-C6F3-445F-A6E3-5DBCFC464734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of String indices </a:t>
          </a:r>
        </a:p>
      </dsp:txBody>
      <dsp:txXfrm>
        <a:off x="835310" y="905713"/>
        <a:ext cx="5555964" cy="723212"/>
      </dsp:txXfrm>
    </dsp:sp>
    <dsp:sp modelId="{C985C65D-6C1B-447A-A483-8FDC5C06C029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33953-AF72-44B3-A840-F25ED07B2ECC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3BE3F-18C7-403E-A059-6EF38486E715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the index and count method</a:t>
          </a:r>
        </a:p>
      </dsp:txBody>
      <dsp:txXfrm>
        <a:off x="835310" y="1809729"/>
        <a:ext cx="5555964" cy="723212"/>
      </dsp:txXfrm>
    </dsp:sp>
    <dsp:sp modelId="{BDBA4680-BFE4-4D32-9325-92959BD1377B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5AA70-4BA5-4A82-B624-ACFE1F072A85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DEF66-68AC-4320-B7FB-E9EB2AE81CA6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vowel counter</a:t>
          </a:r>
        </a:p>
      </dsp:txBody>
      <dsp:txXfrm>
        <a:off x="835310" y="2713745"/>
        <a:ext cx="5555964" cy="723212"/>
      </dsp:txXfrm>
    </dsp:sp>
    <dsp:sp modelId="{9E1F2B4D-FE66-4D57-8550-EE64606E362A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B90EB-4BB2-4C3B-98A2-0BF06F5726C5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BE422-F134-4F8A-8889-01287F952DF1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 with turtle</a:t>
          </a:r>
        </a:p>
      </dsp:txBody>
      <dsp:txXfrm>
        <a:off x="835310" y="3617761"/>
        <a:ext cx="5555964" cy="723212"/>
      </dsp:txXfrm>
    </dsp:sp>
    <dsp:sp modelId="{1C669EC9-2232-4206-8DDF-0451037B09EF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B8B84-45DC-49D1-9683-64543CF6B5B3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AA42-AE96-453F-8CE2-3F227106E6DA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Tech Talk - Gene </a:t>
          </a:r>
          <a:r>
            <a:rPr lang="en-US" sz="1900" kern="1200" dirty="0" err="1"/>
            <a:t>Editting</a:t>
          </a:r>
          <a:endParaRPr lang="en-US" sz="1900" kern="1200" dirty="0"/>
        </a:p>
      </dsp:txBody>
      <dsp:txXfrm>
        <a:off x="835310" y="4521777"/>
        <a:ext cx="5555964" cy="72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32697-CB2C-384B-8D37-20D6FB95EA11}">
      <dsp:nvSpPr>
        <dsp:cNvPr id="0" name=""/>
        <dsp:cNvSpPr/>
      </dsp:nvSpPr>
      <dsp:spPr>
        <a:xfrm>
          <a:off x="0" y="7222"/>
          <a:ext cx="10906125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Strings are a collection of characters like we said before.</a:t>
          </a:r>
          <a:endParaRPr lang="en-US" sz="3200" kern="1200"/>
        </a:p>
      </dsp:txBody>
      <dsp:txXfrm>
        <a:off x="36553" y="43775"/>
        <a:ext cx="10833019" cy="675694"/>
      </dsp:txXfrm>
    </dsp:sp>
    <dsp:sp modelId="{9D58703D-25EA-2D45-91F2-85215B08D933}">
      <dsp:nvSpPr>
        <dsp:cNvPr id="0" name=""/>
        <dsp:cNvSpPr/>
      </dsp:nvSpPr>
      <dsp:spPr>
        <a:xfrm>
          <a:off x="0" y="848182"/>
          <a:ext cx="10906125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Each character has an index number.</a:t>
          </a:r>
          <a:endParaRPr lang="en-US" sz="3200" kern="1200"/>
        </a:p>
      </dsp:txBody>
      <dsp:txXfrm>
        <a:off x="36553" y="884735"/>
        <a:ext cx="10833019" cy="675694"/>
      </dsp:txXfrm>
    </dsp:sp>
    <dsp:sp modelId="{BE930446-DA74-494A-A9E4-2866D71BB5B9}">
      <dsp:nvSpPr>
        <dsp:cNvPr id="0" name=""/>
        <dsp:cNvSpPr/>
      </dsp:nvSpPr>
      <dsp:spPr>
        <a:xfrm>
          <a:off x="0" y="1689142"/>
          <a:ext cx="10906125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Index numbers start from zero</a:t>
          </a:r>
          <a:endParaRPr lang="en-US" sz="3200" kern="1200"/>
        </a:p>
      </dsp:txBody>
      <dsp:txXfrm>
        <a:off x="36553" y="1725695"/>
        <a:ext cx="10833019" cy="675694"/>
      </dsp:txXfrm>
    </dsp:sp>
    <dsp:sp modelId="{D2A8BDFC-01FB-1A46-B434-0257B4532577}">
      <dsp:nvSpPr>
        <dsp:cNvPr id="0" name=""/>
        <dsp:cNvSpPr/>
      </dsp:nvSpPr>
      <dsp:spPr>
        <a:xfrm>
          <a:off x="0" y="2530102"/>
          <a:ext cx="10906125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Let’s look at the index method</a:t>
          </a:r>
          <a:endParaRPr lang="en-US" sz="3200" kern="1200" dirty="0"/>
        </a:p>
      </dsp:txBody>
      <dsp:txXfrm>
        <a:off x="36553" y="2566655"/>
        <a:ext cx="10833019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EDD3D-C4D4-4B0F-97D1-7BACA6C0A626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0FE53-66DD-49DE-92EF-13313912E3B3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1C71C-2BAA-44C5-A544-AFD7227CA740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Take a string as an input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9B38B79C-DDE0-46C2-9551-B13730789F98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08A3-3E56-442D-95A7-89E830D3AE9C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041C-F7F4-4136-9B45-BCE999113487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Iterate through the whole string and count how many vowels there are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07415389-ACBD-4C60-AC29-4A03AE13102B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AC8C-C85E-4537-9968-0F687BE5801D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8E2F3-7975-4A94-9092-1443C76324B3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Input: Hello</a:t>
          </a:r>
          <a:endParaRPr lang="en-US" sz="1900" kern="1200"/>
        </a:p>
      </dsp:txBody>
      <dsp:txXfrm>
        <a:off x="1008409" y="2186802"/>
        <a:ext cx="5382865" cy="873081"/>
      </dsp:txXfrm>
    </dsp:sp>
    <dsp:sp modelId="{C77259E3-502B-483C-956F-809E3D94F0E4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BE668-CFB1-4EFC-95BA-255633240E28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EB7EB-16EF-4A8B-947E-EBF03EB2712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Output: 2</a:t>
          </a:r>
          <a:endParaRPr lang="en-US" sz="1900" kern="1200"/>
        </a:p>
      </dsp:txBody>
      <dsp:txXfrm>
        <a:off x="1008409" y="3278154"/>
        <a:ext cx="5382865" cy="873081"/>
      </dsp:txXfrm>
    </dsp:sp>
    <dsp:sp modelId="{5F288FEA-A173-4BD8-A025-BCEF0F1C14DA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99154-F27C-479E-817D-9435B857E350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EA687-2A9A-448D-B2D6-073331F4C9C0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Homework: Make a consonant counter</a:t>
          </a:r>
          <a:endParaRPr lang="en-US" sz="1900" kern="120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1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24575,'21'7'0,"3"2"0,-2-8 0,29 9 0,7-8 0,25 4 0,-22-6 0,1 0 0,32 0 0,-26-3 0,-3-2 0,-3-1 0,-5-5 0,-44 7 0,-8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6:1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24575,'69'14'0,"-1"-1"0,7 0 0,1-1 0,2-5 0,3-2-2192,18 0 1,-1-1 2191,-15-3 0,0-2 65,16-1 1,-7 0-66,-8 1 972,-7-8-972,-73 5 0,-2-2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57:4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24575,'6'0'0,"5"3"0,-4-3 0,7 3 0,-8-3 0,11 0 0,-7 0 0,5 0 0,7 0 0,-13 0 0,26 0 0,-12 0 0,2 0 0,7 0 0,-14 0 0,49 0 0,-32 0 0,25 0 0,3 0 0,-9 0 0,1 0 0,-3 0 0,-15 0 0,6 0 0,-29 0 0,17 0 0,-17 0 0,25 0 0,-16 0 0,37 0 0,-28 0 0,53 0 0,-37 0 0,23 1 0,4-2 0,10-7 0,4 8 0,-2-1 0,-20-7 0,9 7 0,-1 2 0,-21-1 0,8 0 0,14 0 0,-8 0 0,-16 0 0,3 0 0,20 0 0,18 0 0,0 0 0,-13 0 0,-10 0 0,-2 0 0,24 0 0,10 0 0,-23 0 0,-21 0 0,10 0 0,-2 0 0,-18 0 0,33-3 0,4 0 0,-14 1 0,1-1 0,-4 0 0,-19 3 0,6 0 0,1 0 0,-5 0 0,19 0 0,1 0 0,-3 0 0,7 0 0,2 0 0,3 0 0,-8 0 0,-1 0 0,6 0 0,-24 0 0,-4 0 0,-4 0 0,20 0 0,-41 0 0,15 0 0,-19 0 0,34 0 0,-26 0 0,25 0 0,-42 0 0,8 0 0,-9 0 0,12 0 0,-8 0 0,6 0 0,-11 0 0,5 0 0,-7 0 0,4 0 0,-5 0 0,0 0 0,3 0 0,-3 0 0,3-3 0,-3 3 0,0-3 0,-1 3 0,1 0 0,15 0 0,-4 0 0,8 0 0,-8 0 0,0 0 0,-4 0 0,2 0 0,1 0 0,-8 0 0,6 0 0,-8 0 0,8 0 0,-4 0 0,5 0 0,-4 0 0,-4-3 0,4 0 0,-5-3 0,0 3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57:5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24575,'0'9'0,"0"-3"0,0-3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8:17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698 679 24575,'-18'18'0,"-26"28"0,-24 24 0,-4 4 0,16-15 0,21-22 0,1 0-478,-22 22 1,-16 17-1,6-6 1,26-29 477,32-31 616,-12 12-616,8-10 315,-8 10-315,14-16 0,0 0 0,3-9 0,0-76 0,3-9 0,0 19 0,0-7 0,1 9 0,-1-3 0,-1 4-971,-3-1 0,0 1 971,3 1 0,2-4 0,-3-1-548,-5-5 1,-3-2-1,2 9 548,5 14 0,0 1 0,-7-41 0,3 28 0,7 65 0,19 15 0,-4 8 0,18 15 0,7 7 0,-8-6 0,2 5 0,23 29 0,9 15 0,-7-9 0,-10-12 0,0 1 484,-5-2 0,6 9 0,-1 0 1,-8-9-485,-1 2 0,-4-3 0,-4 1 0,1 5 0,-4-9 0,-3-15 0,-5-4 1842,8 44-1842,-18-34 0,5 8 0,-6 9 0,9 9 0,-14-52 785,4 15-785,-6-43 0,-3 4 0,0-8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8:17:5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0 24575,'0'15'0,"-4"2"0,-21 46 0,0-2 0,-7-3 0,-1 1 0,-4 18 0,-7-7 0,-2-2 0,-1 5 0,16-27 0,0-1 0,-5 11 0,20-33 0,0 7 0,5-13 0,1-4 0,-2 9 0,3-8 0,-8 13 0,12-15 0,-14 18 0,12-19 0,-36 50 0,26-32 0,-23 26 0,24-25 0,6-18 0,-1 3 0,0-26 0,1-7 0,-8-10 0,9 13 0,1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8:17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24575,'14'11'0,"29"30"0,20 10 0,-14-12 0,4 4-2033,8 8 1,3 0 2032,5-3 0,1 3 0,-17-5 0,1 3 0,1 3 0,16 17 0,2 3 0,-7-4 0,-4 0 0,-5 0-157,-6-8 1,1 2 0,-15-13 156,-20-13 1029,-2-6-1029,-9-18 0,0-1 0,-3-1 1986,0-2-1986,-3-2 1519,3-3-1519,-3 5 0,3-4 0,0 8 0,-3-6 0,6 3 0,-3 10 0,0-7 0,0 7 0,-1-10 0,-1-6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1:2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24575,'22'17'0,"-6"-1"0,10 10 0,-14-5 0,10 10 0,-8 12 0,-1-13 0,-4 20 0,-5-34 0,-4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1:2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24575,'13'17'0,"15"18"0,1 14 0,-4-8 0,-5-3 0,-6 0 0,0-17 0,-1 18 0,-11-32 0,-2 4 0,0 0 0,0-6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2:5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24575,'3'9'0,"-3"2"0,8 4 0,-7-2 0,9 10 0,4 33 0,9-2 0,-3 6 0,-1-17 0,-13-24 0,2 0 0,-5-4 0,2-1 0,-2 6 0,3-6 0,-2 6 0,1-17 0,-2 0 0,3-3 0,11 0 0,-6 0 0,15 0 0,5 0 0,11 0 0,-1 0 0,10 0 0,-23 0 0,0-3 0,-14 2 0,-5-2 0,-3 3 0,6 0 0,20-3 0,-8 2 0,23-3 0,-14 4 0,-2 0 0,-6 0 0,4-3 0,-17 0 0,7-1 0,-10-1 0,-3 4 0,0-4 0,5-1 0,-7 2 0,10-4 0,-5 7 0,9-4 0,-5 4 0,14-4 0,-12 1 0,5 1 0,-12 0 0,1 1 0,3-2 0,5-7 0,-3 3 0,-3-3 0,-6-3 0,-2 3 0,1-9 0,-2 10 0,-2-1 0,0-1 0,-2 2 0,-2-15 0,1 10 0,-2-5 0,1-2 0,-2 10 0,0-5 0,3 9 0,0 4 0,3-2 0,0 0 0,0 0 0,0 0 0,0 0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5:4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24575,'6'3'0,"-2"-1"0,88-12 0,-62 8 0,34-7 0,-2 0 0,-40 7 0,20-5 0,-33 4 0,-9 2 0,-1-1 0,-2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5:42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24575,'14'8'0,"78"3"0,-51-5 0,51 1 0,-75-9 0,-7 1 0,13-2 0,-10 3 0,1 0 0,-8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5:4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24575,'0'12'0,"3"6"0,5 26 0,3 2 0,3 21 0,4 0 0,-4-9 0,0-11 0,-7-18 0,-4-28 0,-6-5 0,-5-26 0,-9-6 0,-6-18 0,7 23 0,4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5:4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24575,'-4'2'0,"7"-1"0,10 5 0,20-5 0,-4 3 0,9-4 0,-19 0 0,1 0 0,-7 0 0,7 0 0,-7 0 0,17 0 0,-17 0 0,6 0 0,-17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1T17:16:0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24575,'9'42'0,"-1"-4"0,10 15 0,-6-14 0,5-13 0,-6-6 0,0-2 0,-2-8 0,-3-5 0,8-7 0,-1-16 0,7-3 0,-6-9 0,2-8 0,-7 15 0,-1-1 0,-5 18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3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6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4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5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6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2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7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8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9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45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1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18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201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2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549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2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8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44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38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49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2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3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59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9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4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8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8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00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55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07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9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74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48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49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3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5624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4035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7139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5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531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661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73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53944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0299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33119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4513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277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4750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234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91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CC83D1-939E-864E-89A8-246A811D0654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F3DD4C-E853-164C-97E9-154DFB1F1FC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5B46120-6353-7049-9E69-0BF00D4D58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1919915" y="1718314"/>
            <a:ext cx="7560555" cy="45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9678-AE01-2149-8CBC-8B3558962B6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563292-8FD3-6348-BF61-A9E79B66621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DEBCAD-28EB-8543-8080-6116A69A5B1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 amt="10000"/>
          </a:blip>
          <a:stretch>
            <a:fillRect/>
          </a:stretch>
        </p:blipFill>
        <p:spPr>
          <a:xfrm>
            <a:off x="368816" y="1150460"/>
            <a:ext cx="9694332" cy="57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5FB3F0-CF5A-C542-B3AA-ED928395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454894" y="1694792"/>
            <a:ext cx="10973517" cy="49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9" name="Picture 48" descr="A picture containing computer, food&#10;&#10;Description automatically generated">
            <a:extLst>
              <a:ext uri="{FF2B5EF4-FFF2-40B4-BE49-F238E27FC236}">
                <a16:creationId xmlns:a16="http://schemas.microsoft.com/office/drawing/2014/main" id="{29BA17F1-BEEE-DA4C-96A9-0FDE53A057C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15000"/>
          </a:blip>
          <a:stretch>
            <a:fillRect/>
          </a:stretch>
        </p:blipFill>
        <p:spPr>
          <a:xfrm>
            <a:off x="661988" y="689809"/>
            <a:ext cx="10888661" cy="60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42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2.xml"/><Relationship Id="rId6" Type="http://schemas.openxmlformats.org/officeDocument/2006/relationships/customXml" Target="../ink/ink15.xml"/><Relationship Id="rId5" Type="http://schemas.openxmlformats.org/officeDocument/2006/relationships/image" Target="../media/image49.png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tw_JVz_IE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8.png"/><Relationship Id="rId18" Type="http://schemas.openxmlformats.org/officeDocument/2006/relationships/customXml" Target="../ink/ink8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5.xml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4.xml"/><Relationship Id="rId19" Type="http://schemas.openxmlformats.org/officeDocument/2006/relationships/image" Target="../media/image31.png"/><Relationship Id="rId4" Type="http://schemas.openxmlformats.org/officeDocument/2006/relationships/customXml" Target="../ink/ink1.xml"/><Relationship Id="rId9" Type="http://schemas.openxmlformats.org/officeDocument/2006/relationships/image" Target="../media/image2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s://repl.it/languages/python_turtle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6.png"/><Relationship Id="rId5" Type="http://schemas.openxmlformats.org/officeDocument/2006/relationships/customXml" Target="../ink/ink1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F974-3C3E-FD4B-BD1A-AEB8204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5F436-5090-6747-A2D1-D5E2AD4F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sz="2400" dirty="0"/>
              <a:t>Innovation Masters</a:t>
            </a:r>
          </a:p>
          <a:p>
            <a:r>
              <a:rPr lang="en-US" sz="2400" dirty="0"/>
              <a:t>Day 8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D6CD88-E3DC-584B-A325-6FE2F0489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7"/>
          <a:stretch/>
        </p:blipFill>
        <p:spPr>
          <a:xfrm>
            <a:off x="454799" y="1221032"/>
            <a:ext cx="4415936" cy="44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E552-8430-DB41-A84F-D990297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245"/>
          </a:xfrm>
        </p:spPr>
        <p:txBody>
          <a:bodyPr/>
          <a:lstStyle/>
          <a:p>
            <a:r>
              <a:rPr lang="en-US" dirty="0"/>
              <a:t>Some basic turtle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4606-454E-6748-889D-B8B9FAEF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2353"/>
            <a:ext cx="9905999" cy="423884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forward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distance</a:t>
            </a:r>
            <a:r>
              <a:rPr lang="en-US" sz="2800" dirty="0"/>
              <a:t>) – moves forward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backward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distance</a:t>
            </a:r>
            <a:r>
              <a:rPr lang="en-US" sz="2800" dirty="0"/>
              <a:t>) - moves backward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angle</a:t>
            </a:r>
            <a:r>
              <a:rPr lang="en-US" sz="2800" dirty="0"/>
              <a:t>) - turn left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angle</a:t>
            </a:r>
            <a:r>
              <a:rPr lang="en-US" sz="2800" dirty="0"/>
              <a:t>) - turn right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penup</a:t>
            </a:r>
            <a:r>
              <a:rPr lang="en-US" sz="2800" dirty="0"/>
              <a:t>() – don’t draw on screen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pendown</a:t>
            </a:r>
            <a:r>
              <a:rPr lang="en-US" sz="2800" dirty="0"/>
              <a:t>() – draw on screen</a:t>
            </a:r>
          </a:p>
        </p:txBody>
      </p:sp>
    </p:spTree>
    <p:extLst>
      <p:ext uri="{BB962C8B-B14F-4D97-AF65-F5344CB8AC3E}">
        <p14:creationId xmlns:p14="http://schemas.microsoft.com/office/powerpoint/2010/main" val="20565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E83E-CECA-8B43-81CD-5A897CB4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245"/>
          </a:xfrm>
        </p:spPr>
        <p:txBody>
          <a:bodyPr/>
          <a:lstStyle/>
          <a:p>
            <a:r>
              <a:rPr lang="en-US" dirty="0"/>
              <a:t>Some more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84E9-2EF6-654B-971D-5FB23ED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9943"/>
            <a:ext cx="9905999" cy="4111257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turtle.title</a:t>
            </a:r>
            <a:r>
              <a:rPr lang="en-US" sz="2800" dirty="0"/>
              <a:t>("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 Program</a:t>
            </a:r>
            <a:r>
              <a:rPr lang="en-US" sz="2800" dirty="0"/>
              <a:t>") – name the window what you want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home</a:t>
            </a:r>
            <a:r>
              <a:rPr lang="en-US" sz="2800" dirty="0"/>
              <a:t>() – brings turtle back to (0, 0)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x, y</a:t>
            </a:r>
            <a:r>
              <a:rPr lang="en-US" sz="2800" dirty="0"/>
              <a:t>) – takes turtle to the specified coordinate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pensize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size</a:t>
            </a:r>
            <a:r>
              <a:rPr lang="en-US" sz="2800" dirty="0"/>
              <a:t>) – changes the thickness of the drawing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pencolor</a:t>
            </a:r>
            <a:r>
              <a:rPr lang="en-US" sz="2800" dirty="0"/>
              <a:t>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color</a:t>
            </a:r>
            <a:r>
              <a:rPr lang="en-US" sz="2800" dirty="0"/>
              <a:t>”) – changes the color of the lines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speed</a:t>
            </a:r>
            <a:r>
              <a:rPr lang="en-US" sz="2800" dirty="0"/>
              <a:t>(“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2800" dirty="0"/>
              <a:t>”) – how fast it draws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69403-5928-8C4D-84E3-B91C2E4EB086}"/>
              </a:ext>
            </a:extLst>
          </p:cNvPr>
          <p:cNvGrpSpPr/>
          <p:nvPr/>
        </p:nvGrpSpPr>
        <p:grpSpPr>
          <a:xfrm>
            <a:off x="1012721" y="1560447"/>
            <a:ext cx="507960" cy="1206720"/>
            <a:chOff x="1012721" y="1560447"/>
            <a:chExt cx="507960" cy="12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00DC88-EEE8-5346-B6CE-EAA50D616835}"/>
                    </a:ext>
                  </a:extLst>
                </p14:cNvPr>
                <p14:cNvContentPartPr/>
                <p14:nvPr/>
              </p14:nvContentPartPr>
              <p14:xfrm>
                <a:off x="1176161" y="1560447"/>
                <a:ext cx="344520" cy="603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00DC88-EEE8-5346-B6CE-EAA50D6168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7521" y="1551807"/>
                  <a:ext cx="3621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BF776B-7E24-B64D-AFF6-3F30ECA8BC57}"/>
                    </a:ext>
                  </a:extLst>
                </p14:cNvPr>
                <p14:cNvContentPartPr/>
                <p14:nvPr/>
              </p14:nvContentPartPr>
              <p14:xfrm>
                <a:off x="1168241" y="2263887"/>
                <a:ext cx="254520" cy="39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BF776B-7E24-B64D-AFF6-3F30ECA8BC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9601" y="2254887"/>
                  <a:ext cx="2721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553A8D-9E4B-A044-B89D-4F503440480B}"/>
                    </a:ext>
                  </a:extLst>
                </p14:cNvPr>
                <p14:cNvContentPartPr/>
                <p14:nvPr/>
              </p14:nvContentPartPr>
              <p14:xfrm>
                <a:off x="1012721" y="2309967"/>
                <a:ext cx="431280" cy="45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553A8D-9E4B-A044-B89D-4F50344048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4081" y="2301327"/>
                  <a:ext cx="448920" cy="47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7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25B6-9B0B-7941-BD74-31EB400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68A38E-5B40-FA43-AECE-34BD2B4B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160" y="2364827"/>
            <a:ext cx="9977732" cy="4056993"/>
          </a:xfrm>
        </p:spPr>
      </p:pic>
    </p:spTree>
    <p:extLst>
      <p:ext uri="{BB962C8B-B14F-4D97-AF65-F5344CB8AC3E}">
        <p14:creationId xmlns:p14="http://schemas.microsoft.com/office/powerpoint/2010/main" val="371631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6509-EB1E-E844-A861-6AD68BC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388A38-7B7C-8544-85D5-B705DF9E8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28" y="2511972"/>
            <a:ext cx="10596030" cy="3899338"/>
          </a:xfrm>
        </p:spPr>
      </p:pic>
    </p:spTree>
    <p:extLst>
      <p:ext uri="{BB962C8B-B14F-4D97-AF65-F5344CB8AC3E}">
        <p14:creationId xmlns:p14="http://schemas.microsoft.com/office/powerpoint/2010/main" val="322072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C3F9-2589-1E4A-A0F4-80ADE8E6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8FA381-A03C-4041-96FA-28A3749F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270" y="2343149"/>
            <a:ext cx="9869592" cy="4157663"/>
          </a:xfrm>
        </p:spPr>
      </p:pic>
    </p:spTree>
    <p:extLst>
      <p:ext uri="{BB962C8B-B14F-4D97-AF65-F5344CB8AC3E}">
        <p14:creationId xmlns:p14="http://schemas.microsoft.com/office/powerpoint/2010/main" val="276419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E46-729C-694F-8C29-782C8A0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A88A-8693-9540-AD02-EE7D45B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an illustration in Turtle</a:t>
            </a:r>
          </a:p>
          <a:p>
            <a:r>
              <a:rPr lang="en-US" sz="2400" dirty="0"/>
              <a:t>It can be anything as long as you do it yourself</a:t>
            </a:r>
          </a:p>
          <a:p>
            <a:r>
              <a:rPr lang="en-US" sz="2400" dirty="0"/>
              <a:t>Some examples would be drawing a maze, complex shapes, colorful drawings, making a scenery, easy animation</a:t>
            </a:r>
          </a:p>
        </p:txBody>
      </p:sp>
    </p:spTree>
    <p:extLst>
      <p:ext uri="{BB962C8B-B14F-4D97-AF65-F5344CB8AC3E}">
        <p14:creationId xmlns:p14="http://schemas.microsoft.com/office/powerpoint/2010/main" val="370688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B949-444A-F149-903D-FED46185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167C-41B1-C94E-BB4D-C538526F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CRISPR</a:t>
            </a:r>
          </a:p>
          <a:p>
            <a:r>
              <a:rPr lang="en-US" dirty="0">
                <a:hlinkClick r:id="rId2"/>
              </a:rPr>
              <a:t>https://youtu.be/6tw_JVz_IEc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36C5D3-728F-A743-BC40-A3965817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Today’s 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8B29FE-E06A-4A55-9271-331948D1A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15387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990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DDE3EC-7C21-5B49-842B-D73604AA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Indices of string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F8B27-232E-41FD-9F5B-D8E619891B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0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59B4-1487-2F4B-BABF-25D4717C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method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8C0CECE6-3646-C544-B0EC-DD2950153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49" y="2382558"/>
            <a:ext cx="3560063" cy="12070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D5ABD-33B2-BC4D-86A3-9806BF2AFF89}"/>
              </a:ext>
            </a:extLst>
          </p:cNvPr>
          <p:cNvSpPr txBox="1"/>
          <p:nvPr/>
        </p:nvSpPr>
        <p:spPr>
          <a:xfrm>
            <a:off x="4380916" y="2844225"/>
            <a:ext cx="705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945F4-44CA-5643-97D5-48868FF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8" y="3694266"/>
            <a:ext cx="3553664" cy="221581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E39B0C-6556-F749-940E-125CBE8C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848" y="2369394"/>
            <a:ext cx="4085021" cy="26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ACDB-F549-5E46-96C6-54CED82D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Count Method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7B2A7A14-20ED-A04A-837B-7FEC3AA00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14" y="1339072"/>
            <a:ext cx="5151106" cy="2988007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2553927-8467-444A-992F-E9C4AFCD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81" y="1339073"/>
            <a:ext cx="5482584" cy="29880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F99E8B-ED45-0841-A776-AF7801410D10}"/>
                  </a:ext>
                </a:extLst>
              </p14:cNvPr>
              <p14:cNvContentPartPr/>
              <p14:nvPr/>
            </p14:nvContentPartPr>
            <p14:xfrm>
              <a:off x="1808681" y="5667687"/>
              <a:ext cx="269280" cy="1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F99E8B-ED45-0841-A776-AF7801410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41" y="5658687"/>
                <a:ext cx="28692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41926ACD-C951-204E-8C06-A2AE5044A3F3}"/>
              </a:ext>
            </a:extLst>
          </p:cNvPr>
          <p:cNvGrpSpPr/>
          <p:nvPr/>
        </p:nvGrpSpPr>
        <p:grpSpPr>
          <a:xfrm>
            <a:off x="5885681" y="5417127"/>
            <a:ext cx="170640" cy="131760"/>
            <a:chOff x="5885681" y="5417127"/>
            <a:chExt cx="17064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C52233-0B37-9244-AE63-76E6ABB09520}"/>
                    </a:ext>
                  </a:extLst>
                </p14:cNvPr>
                <p14:cNvContentPartPr/>
                <p14:nvPr/>
              </p14:nvContentPartPr>
              <p14:xfrm>
                <a:off x="5885681" y="5417127"/>
                <a:ext cx="49680" cy="9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C52233-0B37-9244-AE63-76E6ABB095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6681" y="5408487"/>
                  <a:ext cx="67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2C9835-2390-2C41-AE6C-96EB56D4B306}"/>
                    </a:ext>
                  </a:extLst>
                </p14:cNvPr>
                <p14:cNvContentPartPr/>
                <p14:nvPr/>
              </p14:nvContentPartPr>
              <p14:xfrm>
                <a:off x="5998721" y="5433687"/>
                <a:ext cx="57600" cy="115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2C9835-2390-2C41-AE6C-96EB56D4B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0081" y="5424687"/>
                  <a:ext cx="752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5CFEC8-1B1B-4249-93AF-91566D361E8E}"/>
                  </a:ext>
                </a:extLst>
              </p14:cNvPr>
              <p14:cNvContentPartPr/>
              <p14:nvPr/>
            </p14:nvContentPartPr>
            <p14:xfrm>
              <a:off x="3267041" y="6134247"/>
              <a:ext cx="343080" cy="148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5CFEC8-1B1B-4249-93AF-91566D361E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8401" y="6125607"/>
                <a:ext cx="360720" cy="16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0BD26E9-E0DC-274A-B9E6-3A3DE53BE976}"/>
              </a:ext>
            </a:extLst>
          </p:cNvPr>
          <p:cNvGrpSpPr/>
          <p:nvPr/>
        </p:nvGrpSpPr>
        <p:grpSpPr>
          <a:xfrm>
            <a:off x="3571241" y="6686487"/>
            <a:ext cx="186840" cy="45000"/>
            <a:chOff x="3571241" y="6686487"/>
            <a:chExt cx="18684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EE2786-31FA-B143-BC9D-A6F70BE7FD65}"/>
                    </a:ext>
                  </a:extLst>
                </p14:cNvPr>
                <p14:cNvContentPartPr/>
                <p14:nvPr/>
              </p14:nvContentPartPr>
              <p14:xfrm>
                <a:off x="3571241" y="6686487"/>
                <a:ext cx="119520" cy="1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EE2786-31FA-B143-BC9D-A6F70BE7FD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62241" y="6677847"/>
                  <a:ext cx="137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F1FC0F-D4C0-FE47-A3D4-7439F22E954A}"/>
                    </a:ext>
                  </a:extLst>
                </p14:cNvPr>
                <p14:cNvContentPartPr/>
                <p14:nvPr/>
              </p14:nvContentPartPr>
              <p14:xfrm>
                <a:off x="3640721" y="6719607"/>
                <a:ext cx="117360" cy="1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F1FC0F-D4C0-FE47-A3D4-7439F22E95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31721" y="6710607"/>
                  <a:ext cx="1350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4FB1E0-1FF2-104D-8A78-F2009331F844}"/>
                  </a:ext>
                </a:extLst>
              </p14:cNvPr>
              <p14:cNvContentPartPr/>
              <p14:nvPr/>
            </p14:nvContentPartPr>
            <p14:xfrm>
              <a:off x="4418321" y="6660207"/>
              <a:ext cx="33480" cy="140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4FB1E0-1FF2-104D-8A78-F2009331F8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9681" y="6651207"/>
                <a:ext cx="511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D2326D5-DCF5-EB42-A501-12DFA56D3343}"/>
                  </a:ext>
                </a:extLst>
              </p14:cNvPr>
              <p14:cNvContentPartPr/>
              <p14:nvPr/>
            </p14:nvContentPartPr>
            <p14:xfrm>
              <a:off x="4886681" y="6655167"/>
              <a:ext cx="95760" cy="5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D2326D5-DCF5-EB42-A501-12DFA56D33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7681" y="6646527"/>
                <a:ext cx="11340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833307E-4657-8A4D-B0FC-451E24264186}"/>
              </a:ext>
            </a:extLst>
          </p:cNvPr>
          <p:cNvGrpSpPr/>
          <p:nvPr/>
        </p:nvGrpSpPr>
        <p:grpSpPr>
          <a:xfrm>
            <a:off x="8302361" y="6524847"/>
            <a:ext cx="860400" cy="91080"/>
            <a:chOff x="8302361" y="6524847"/>
            <a:chExt cx="86040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77A025-2BC9-CF4E-9626-5668A18C93B8}"/>
                    </a:ext>
                  </a:extLst>
                </p14:cNvPr>
                <p14:cNvContentPartPr/>
                <p14:nvPr/>
              </p14:nvContentPartPr>
              <p14:xfrm>
                <a:off x="8302361" y="6524847"/>
                <a:ext cx="71640" cy="91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77A025-2BC9-CF4E-9626-5668A18C93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721" y="6516207"/>
                  <a:ext cx="89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6E00B8F-45AF-484E-A5B5-EFFE969AC486}"/>
                    </a:ext>
                  </a:extLst>
                </p14:cNvPr>
                <p14:cNvContentPartPr/>
                <p14:nvPr/>
              </p14:nvContentPartPr>
              <p14:xfrm>
                <a:off x="8741921" y="6531327"/>
                <a:ext cx="420840" cy="26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6E00B8F-45AF-484E-A5B5-EFFE969AC4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2921" y="6522327"/>
                  <a:ext cx="43848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02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769FE7-8822-4944-9D02-49CE6A6C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Vowel counter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CF06C-490C-4481-A883-565DD015B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26484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160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EBDE5-2CD0-A84A-BF42-55265FBD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0" y="1113062"/>
            <a:ext cx="2970570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1D2DE87-237B-1E44-9F6B-6F7EC2343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500" y="957263"/>
            <a:ext cx="8012999" cy="52284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4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9105-635E-5047-81FA-11FB97CA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– visual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E183-A5C8-644B-A3C3-495C4667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Python has a graphical library that we can use to draw on the screen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 turtle</a:t>
            </a:r>
          </a:p>
          <a:p>
            <a:r>
              <a:rPr lang="en-US" sz="2400" dirty="0"/>
              <a:t>Make a turtle variable: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tom =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turtle.Turtle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sz="2400" dirty="0"/>
              <a:t>Add code for whatever you want to do with turtle</a:t>
            </a:r>
          </a:p>
          <a:p>
            <a:r>
              <a:rPr lang="en-US" sz="2400" dirty="0"/>
              <a:t>The last line should be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turtle.done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https://repl.it/languages/python_turtle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 online compiler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902FD-7485-E241-86EC-22B953BB7475}"/>
                  </a:ext>
                </a:extLst>
              </p14:cNvPr>
              <p14:cNvContentPartPr/>
              <p14:nvPr/>
            </p14:nvContentPartPr>
            <p14:xfrm>
              <a:off x="1550561" y="3922047"/>
              <a:ext cx="1862640" cy="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902FD-7485-E241-86EC-22B953BB74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1921" y="3913407"/>
                <a:ext cx="1880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105451-7F90-424A-AD65-D9950F3B0F33}"/>
                  </a:ext>
                </a:extLst>
              </p14:cNvPr>
              <p14:cNvContentPartPr/>
              <p14:nvPr/>
            </p14:nvContentPartPr>
            <p14:xfrm>
              <a:off x="435641" y="106767"/>
              <a:ext cx="36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105451-7F90-424A-AD65-D9950F3B0F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641" y="97767"/>
                <a:ext cx="1800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5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BE17-1418-F546-AB81-FC2E9CBD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7223"/>
          </a:xfrm>
        </p:spPr>
        <p:txBody>
          <a:bodyPr/>
          <a:lstStyle/>
          <a:p>
            <a:r>
              <a:rPr lang="en-US" dirty="0"/>
              <a:t>Coordinate system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4C6080-0942-7F48-805D-3E4D9011F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670" y="1335741"/>
            <a:ext cx="6602818" cy="5223125"/>
          </a:xfrm>
        </p:spPr>
      </p:pic>
    </p:spTree>
    <p:extLst>
      <p:ext uri="{BB962C8B-B14F-4D97-AF65-F5344CB8AC3E}">
        <p14:creationId xmlns:p14="http://schemas.microsoft.com/office/powerpoint/2010/main" val="80694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340</Words>
  <Application>Microsoft Macintosh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Century Gothic</vt:lpstr>
      <vt:lpstr>Trebuchet MS</vt:lpstr>
      <vt:lpstr>Tw Cen MT</vt:lpstr>
      <vt:lpstr>Wingdings 3</vt:lpstr>
      <vt:lpstr>Ion Boardroom</vt:lpstr>
      <vt:lpstr>Facet</vt:lpstr>
      <vt:lpstr>1_Ion Boardroom</vt:lpstr>
      <vt:lpstr>Circuit</vt:lpstr>
      <vt:lpstr>Python Fundamentals</vt:lpstr>
      <vt:lpstr>Today’s Agenda</vt:lpstr>
      <vt:lpstr>Indices of string</vt:lpstr>
      <vt:lpstr>Index method</vt:lpstr>
      <vt:lpstr>Count Method</vt:lpstr>
      <vt:lpstr>Vowel counter</vt:lpstr>
      <vt:lpstr>Solution</vt:lpstr>
      <vt:lpstr>Turtle – visual coding </vt:lpstr>
      <vt:lpstr>Coordinate system</vt:lpstr>
      <vt:lpstr>Some basic turtle methods</vt:lpstr>
      <vt:lpstr>Some more methods</vt:lpstr>
      <vt:lpstr>Some examples</vt:lpstr>
      <vt:lpstr>Examples</vt:lpstr>
      <vt:lpstr>Examples</vt:lpstr>
      <vt:lpstr>Homework</vt:lpstr>
      <vt:lpstr>Tech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12</cp:revision>
  <dcterms:created xsi:type="dcterms:W3CDTF">2020-10-31T15:42:04Z</dcterms:created>
  <dcterms:modified xsi:type="dcterms:W3CDTF">2020-11-02T14:53:16Z</dcterms:modified>
</cp:coreProperties>
</file>