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Nuni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s/docs/Referencia_DOM_de_Gecko/es/Referencia_DOM_de_Gecko/Ejemplos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es.wikipedia.org/wiki/AJAX" TargetMode="External"/><Relationship Id="rId4" Type="http://schemas.openxmlformats.org/officeDocument/2006/relationships/hyperlink" Target="http://es.wikipedia.org/wiki/AJAX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lukehoban/es6featur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jsbin.com/" TargetMode="External"/><Relationship Id="rId4" Type="http://schemas.openxmlformats.org/officeDocument/2006/relationships/hyperlink" Target="http://ccoenraets.github.io/es6-tutorial/setup-babe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77025" y="466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Javascript </a:t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1177025" y="1268875"/>
            <a:ext cx="7038900" cy="22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J</a:t>
            </a:r>
            <a:r>
              <a:rPr lang="es" sz="1800"/>
              <a:t>avaScript (JS) es un lenguaje ligero e interpretado, orientado a objetos, más conocido como el lenguaje de script para páginas web, pero también usado en muchos entornos sin navegador, tales como node JS.Es un lenguaje script multi-paradigma,basado en prototipos,  dinámico, soporta estilos de programación funcional, orientada a objetos e imperativa.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19150" y="845600"/>
            <a:ext cx="4209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 del DOM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200">
                <a:solidFill>
                  <a:srgbClr val="3F87A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Ejemplos DOM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625" y="465600"/>
            <a:ext cx="3295650" cy="4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 Qué es un selector ?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819150" y="1701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b="1"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nos ayudan a seleccionar los diferentes elementos del DOM, bien sea por su nombre, tipo, valores o propiedades de los atributos.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1128900" y="350950"/>
            <a:ext cx="7363200" cy="44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¿Para qué sirve y cómo usar GetElementById?</a:t>
            </a:r>
            <a:endParaRPr b="1"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Este método nos permite obtener un elemento del DOM </a:t>
            </a: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según</a:t>
            </a: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el valor del atributo id del mismo:</a:t>
            </a:r>
            <a:r>
              <a:rPr b="1" lang="e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getElementsByTagName?</a:t>
            </a:r>
            <a:endParaRPr sz="1800">
              <a:solidFill>
                <a:schemeClr val="lt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75" y="2100688"/>
            <a:ext cx="3738350" cy="3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075" y="2627800"/>
            <a:ext cx="3738350" cy="3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481825" y="412725"/>
            <a:ext cx="8325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¿Para qué sirve y cómo usar getElementsByTagName?</a:t>
            </a:r>
            <a:endParaRPr b="1"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Este método nos permite obtener todos los elementos del DOM según el nombre de la etiqueta del elemento; la colección de elementos será devuelta en un array.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s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125" y="3512150"/>
            <a:ext cx="2473550" cy="6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388" y="3164950"/>
            <a:ext cx="47910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887950" y="729600"/>
            <a:ext cx="75561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¿Para qué sirve y cómo usar getElementsByClassName?</a:t>
            </a:r>
            <a:endParaRPr b="1"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Este método nos permite obtener todos los elementos del DOM segun el valor del     atributo class del mismo; dicha colección será devuelta en un array.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1213175" y="447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75" y="692225"/>
            <a:ext cx="54006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88" y="2317913"/>
            <a:ext cx="58578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Jquery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6625" y="15450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jQuery </a:t>
            </a: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 un framework de </a:t>
            </a:r>
            <a:r>
              <a:rPr b="1"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 </a:t>
            </a: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facilitar, entre otros, el acceso a los elementos del DOM, los efectos, interactuar con los documentos HTML, desarrollar animaciones y agregar interacción con la tecnología</a:t>
            </a:r>
            <a:r>
              <a:rPr lang="es" sz="1400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s" sz="1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AJAX</a:t>
            </a: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páginas web.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característica principal de la biblioteca es que permite cambiar el contenido de una página web sin necesidad de </a:t>
            </a: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recargarla</a:t>
            </a: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mediante la manipulación del árbol DOM y peticiones AJAX. Para ello utiliza las funciones $() o jQuery().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Selectores en Jquery</a:t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525" y="1727925"/>
            <a:ext cx="76159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75550"/>
            <a:ext cx="67722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50" y="1639400"/>
            <a:ext cx="8701176" cy="22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y variables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75" y="1591250"/>
            <a:ext cx="79343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 </a:t>
            </a:r>
            <a:r>
              <a:rPr lang="es"/>
              <a:t>ECMAS</a:t>
            </a:r>
            <a:r>
              <a:rPr lang="es"/>
              <a:t>crip</a:t>
            </a:r>
            <a:r>
              <a:rPr lang="es"/>
              <a:t>t ?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819150" y="1611475"/>
            <a:ext cx="75057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Esto es lo que sucedió hace mucho, mucho tiempo: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JavaScript originalmente se llamaba JavaScript con la esperanza de capitalizar el éxito de Java.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Netscape luego envió JavaScript a ECMA International for Standardization. (ECMA es una organización que estandariza la información)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Esto da como resultado un nuevo estándar de lenguaje, conocido como ECMAScript.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pocas palabras, ECMAScript es un estándar. Mientras que JavaScript es la implementación más popular de ese estándar. JavaScript implementa ECMAScript y se basa en él.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ECMAScript es un estándar. JavaScript es la implementación más popular de ese estándar. Otras implementaciones incluyen: SpiderMonkey, V8 y ActionScript.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 'ES' ?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819150" y="1699775"/>
            <a:ext cx="75057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254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ES1: junio de 1997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54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ES2: junio de 1998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54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ES3: diciembre de 1999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54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ES4: abandonado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54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ES5: diciembre de 2009: casi 10 años más tarde, ES5 se lanzó en 2009. Pasarían casi seis años hasta que</a:t>
            </a: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lanzara la próxima versión de ECMAScript.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54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ES6 / ES2015 Junio ​​de 2015: Quizás la causa de toda su confusión comienza aquí. Usted ve, ES6 y ES2015 son lo mismo.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54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ES2016 (ES7) Junio ​​de 2016: Séptima edición de ECMAScript.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54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ES2017 (ES8) Junio ​​de 2017: Octava edición de ECMAScript.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54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ES.Siguiente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819150" y="353200"/>
            <a:ext cx="7505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ES6 Ventajas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819150" y="916125"/>
            <a:ext cx="7505700" cy="4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s"/>
              <a:t>Syntactic sugar to make code cleaner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s"/>
              <a:t>ES6 is 100% Backward Compatible.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s"/>
              <a:t>New Features =&gt;</a:t>
            </a:r>
            <a:r>
              <a:rPr lang="es" u="sng">
                <a:solidFill>
                  <a:schemeClr val="hlink"/>
                </a:solidFill>
                <a:hlinkClick r:id="rId3"/>
              </a:rPr>
              <a:t> Es6-features</a:t>
            </a:r>
            <a:r>
              <a:rPr lang="es"/>
              <a:t>                                                                   	</a:t>
            </a:r>
            <a:r>
              <a:rPr lang="es"/>
              <a:t> </a:t>
            </a:r>
            <a:endParaRPr/>
          </a:p>
          <a:p>
            <a:pPr indent="-311150" lvl="0" marL="9144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arrows 					 - iterators + for..of</a:t>
            </a:r>
            <a:endParaRPr/>
          </a:p>
          <a:p>
            <a:pPr indent="-311150" lvl="0" marL="9144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classes</a:t>
            </a:r>
            <a:r>
              <a:rPr lang="es"/>
              <a:t>	</a:t>
            </a:r>
            <a:r>
              <a:rPr lang="es"/>
              <a:t>				- </a:t>
            </a:r>
            <a:r>
              <a:rPr lang="es"/>
              <a:t>modules</a:t>
            </a:r>
            <a:endParaRPr/>
          </a:p>
          <a:p>
            <a:pPr indent="-311150" lvl="0" marL="9144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template strings				- </a:t>
            </a:r>
            <a:r>
              <a:rPr lang="es"/>
              <a:t>module loaders</a:t>
            </a:r>
            <a:endParaRPr/>
          </a:p>
          <a:p>
            <a:pPr indent="-311150" lvl="0" marL="9144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destructuring					- </a:t>
            </a:r>
            <a:r>
              <a:rPr lang="es"/>
              <a:t>map + set + weakmap + weakset</a:t>
            </a:r>
            <a:endParaRPr/>
          </a:p>
          <a:p>
            <a:pPr indent="-311150" lvl="0" marL="9144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default + rest + spread			- </a:t>
            </a:r>
            <a:r>
              <a:rPr lang="es"/>
              <a:t>math + number + string + array + object APIs</a:t>
            </a:r>
            <a:endParaRPr/>
          </a:p>
          <a:p>
            <a:pPr indent="-311150" lvl="0" marL="9144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let + const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19150" y="386325"/>
            <a:ext cx="75057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como..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819150" y="1236200"/>
            <a:ext cx="75057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Babel transpiles ES6 a ES5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Traspiler es un término específico para tomar el código fuente escrito en un idioma y  transformarlo en otro idioma. Entonces, en este caso, Babel es una herramienta para transformar ES6 en ES5.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JSBin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lang="es"/>
              <a:t>JS Bin es una herramienta que le permite aprender, experimentar y enseñar utilizando tecnologías web.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Tutorial NPM + BABEL </a:t>
            </a:r>
            <a:r>
              <a:rPr lang="es" u="sng">
                <a:solidFill>
                  <a:schemeClr val="accent5"/>
                </a:solidFill>
                <a:hlinkClick r:id="rId4"/>
              </a:rPr>
              <a:t>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Diseno (Module)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 patron Module fue originalmente creado para encapsulamiento de clases.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Sirve para mantener datos de manera privada y publica.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75950"/>
            <a:ext cx="7603850" cy="46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diseno (MVC)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Model= Representa el model o modelos a usar para el sitio Web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Controller= Representa a quien se encargue de controlar todos los eventos y funciones que ocurran en dicho sitio.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View= Representa la vista, lo que el usuario ve.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600075"/>
            <a:ext cx="75057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75" y="540850"/>
            <a:ext cx="7632851" cy="41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50" y="485650"/>
            <a:ext cx="7710499" cy="42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9150" y="845600"/>
            <a:ext cx="4699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Que es el DOM?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9150" y="1887425"/>
            <a:ext cx="2922600" cy="25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</a:t>
            </a:r>
            <a:r>
              <a:rPr lang="es" sz="1400">
                <a:solidFill>
                  <a:schemeClr val="lt1"/>
                </a:solidFill>
              </a:rPr>
              <a:t>acilita una representación estructurada del documento y define de qué manera los programas pueden acceder, al fin de modificar, tanto su estructura, estilo y contenido.</a:t>
            </a:r>
            <a:endParaRPr sz="1400">
              <a:solidFill>
                <a:schemeClr val="lt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descr="Resultado de imagen para representacion estructural del DOM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00" y="950750"/>
            <a:ext cx="5066225" cy="31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49" y="3533550"/>
            <a:ext cx="4296726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