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BF56418-340F-4F39-ABE5-8C8ABB15DF7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A2A64B9-D47E-4CC8-92C7-929904E188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543800" cy="1524000"/>
          </a:xfrm>
        </p:spPr>
        <p:txBody>
          <a:bodyPr/>
          <a:lstStyle/>
          <a:p>
            <a:r>
              <a:rPr lang="pl-PL" sz="4400" b="1" i="1" dirty="0"/>
              <a:t>Document Dependency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Technologie Obiektowe 2</a:t>
            </a:r>
          </a:p>
          <a:p>
            <a:r>
              <a:rPr lang="pl-PL" dirty="0" smtClean="0"/>
              <a:t>Krzysztof Rudek &amp; Damian Kluba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Interfejsy zewnętrzne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Ekstraktor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3723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8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Indekser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963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Wyszukiwarka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477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0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8000" dirty="0" smtClean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3980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27</TotalTime>
  <Words>19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Document Dependency Analyzer</vt:lpstr>
      <vt:lpstr>Interfejsy zewnętrzne</vt:lpstr>
      <vt:lpstr>Ekstraktor</vt:lpstr>
      <vt:lpstr>Indekser</vt:lpstr>
      <vt:lpstr>Wyszukiwarka</vt:lpstr>
      <vt:lpstr>Analizator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Dependency Analyzer</dc:title>
  <dc:creator>machine</dc:creator>
  <cp:lastModifiedBy>machine</cp:lastModifiedBy>
  <cp:revision>3</cp:revision>
  <dcterms:created xsi:type="dcterms:W3CDTF">2012-12-17T13:32:30Z</dcterms:created>
  <dcterms:modified xsi:type="dcterms:W3CDTF">2012-12-17T14:00:25Z</dcterms:modified>
</cp:coreProperties>
</file>