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00F1-28D3-494E-869E-82A6840CF3F3}" type="datetimeFigureOut">
              <a:rPr lang="en-US" smtClean="0"/>
              <a:t>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838-1ACC-1748-80FF-B368D4B7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00F1-28D3-494E-869E-82A6840CF3F3}" type="datetimeFigureOut">
              <a:rPr lang="en-US" smtClean="0"/>
              <a:t>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838-1ACC-1748-80FF-B368D4B7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00F1-28D3-494E-869E-82A6840CF3F3}" type="datetimeFigureOut">
              <a:rPr lang="en-US" smtClean="0"/>
              <a:t>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838-1ACC-1748-80FF-B368D4B7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00F1-28D3-494E-869E-82A6840CF3F3}" type="datetimeFigureOut">
              <a:rPr lang="en-US" smtClean="0"/>
              <a:t>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838-1ACC-1748-80FF-B368D4B7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00F1-28D3-494E-869E-82A6840CF3F3}" type="datetimeFigureOut">
              <a:rPr lang="en-US" smtClean="0"/>
              <a:t>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838-1ACC-1748-80FF-B368D4B7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1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00F1-28D3-494E-869E-82A6840CF3F3}" type="datetimeFigureOut">
              <a:rPr lang="en-US" smtClean="0"/>
              <a:t>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838-1ACC-1748-80FF-B368D4B7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00F1-28D3-494E-869E-82A6840CF3F3}" type="datetimeFigureOut">
              <a:rPr lang="en-US" smtClean="0"/>
              <a:t>2/12/12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838-1ACC-1748-80FF-B368D4B7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00F1-28D3-494E-869E-82A6840CF3F3}" type="datetimeFigureOut">
              <a:rPr lang="en-US" smtClean="0"/>
              <a:t>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838-1ACC-1748-80FF-B368D4B7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00F1-28D3-494E-869E-82A6840CF3F3}" type="datetimeFigureOut">
              <a:rPr lang="en-US" smtClean="0"/>
              <a:t>2/12/12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838-1ACC-1748-80FF-B368D4B7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00F1-28D3-494E-869E-82A6840CF3F3}" type="datetimeFigureOut">
              <a:rPr lang="en-US" smtClean="0"/>
              <a:t>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838-1ACC-1748-80FF-B368D4B7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6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00F1-28D3-494E-869E-82A6840CF3F3}" type="datetimeFigureOut">
              <a:rPr lang="en-US" smtClean="0"/>
              <a:t>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838-1ACC-1748-80FF-B368D4B7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4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00F1-28D3-494E-869E-82A6840CF3F3}" type="datetimeFigureOut">
              <a:rPr lang="en-US" smtClean="0"/>
              <a:t>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4838-1ACC-1748-80FF-B368D4B7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5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3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point 1</a:t>
            </a:r>
          </a:p>
          <a:p>
            <a:r>
              <a:rPr lang="en-US" dirty="0" smtClean="0"/>
              <a:t>Bullet point 2</a:t>
            </a:r>
            <a:br>
              <a:rPr lang="en-US" dirty="0" smtClean="0"/>
            </a:br>
            <a:r>
              <a:rPr lang="en-US" dirty="0" smtClean="0"/>
              <a:t>with a line break</a:t>
            </a:r>
          </a:p>
          <a:p>
            <a:r>
              <a:rPr lang="en-US" dirty="0" smtClean="0"/>
              <a:t>Bullet point 3</a:t>
            </a:r>
          </a:p>
          <a:p>
            <a:pPr lvl="1"/>
            <a:r>
              <a:rPr lang="en-US" dirty="0" smtClean="0"/>
              <a:t>Indented bullet point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317" y="46111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Page title</vt:lpstr>
    </vt:vector>
  </TitlesOfParts>
  <Company>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Bryan McKelvey</dc:creator>
  <cp:lastModifiedBy>Bryan McKelvey</cp:lastModifiedBy>
  <cp:revision>2</cp:revision>
  <dcterms:created xsi:type="dcterms:W3CDTF">2012-02-12T12:36:47Z</dcterms:created>
  <dcterms:modified xsi:type="dcterms:W3CDTF">2012-02-12T12:38:52Z</dcterms:modified>
</cp:coreProperties>
</file>