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3"/>
  </p:notesMasterIdLst>
  <p:handoutMasterIdLst>
    <p:handoutMasterId r:id="rId34"/>
  </p:handoutMasterIdLst>
  <p:sldIdLst>
    <p:sldId id="257" r:id="rId2"/>
    <p:sldId id="258" r:id="rId3"/>
    <p:sldId id="259" r:id="rId4"/>
    <p:sldId id="268" r:id="rId5"/>
    <p:sldId id="269" r:id="rId6"/>
    <p:sldId id="270" r:id="rId7"/>
    <p:sldId id="267"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4" r:id="rId21"/>
    <p:sldId id="285" r:id="rId22"/>
    <p:sldId id="286" r:id="rId23"/>
    <p:sldId id="287" r:id="rId24"/>
    <p:sldId id="288" r:id="rId25"/>
    <p:sldId id="289" r:id="rId26"/>
    <p:sldId id="290" r:id="rId27"/>
    <p:sldId id="291" r:id="rId28"/>
    <p:sldId id="292" r:id="rId29"/>
    <p:sldId id="293" r:id="rId30"/>
    <p:sldId id="294" r:id="rId31"/>
    <p:sldId id="283" r:id="rId32"/>
  </p:sldIdLst>
  <p:sldSz cx="12192000" cy="6858000"/>
  <p:notesSz cx="6858000" cy="9766300"/>
  <p:defaultTextStyle>
    <a:defPPr>
      <a:defRPr lang="en-GB"/>
    </a:defPPr>
    <a:lvl1pPr algn="l" rtl="0" fontAlgn="base">
      <a:lnSpc>
        <a:spcPct val="89000"/>
      </a:lnSpc>
      <a:spcBef>
        <a:spcPct val="0"/>
      </a:spcBef>
      <a:spcAft>
        <a:spcPct val="0"/>
      </a:spcAft>
      <a:defRPr sz="1400" b="1" kern="1200">
        <a:solidFill>
          <a:srgbClr val="000000"/>
        </a:solidFill>
        <a:latin typeface="Trebuchet MS" charset="0"/>
        <a:ea typeface="ＭＳ Ｐゴシック" charset="0"/>
        <a:cs typeface="ＭＳ Ｐゴシック" charset="0"/>
      </a:defRPr>
    </a:lvl1pPr>
    <a:lvl2pPr marL="457200" algn="l" rtl="0" fontAlgn="base">
      <a:lnSpc>
        <a:spcPct val="89000"/>
      </a:lnSpc>
      <a:spcBef>
        <a:spcPct val="0"/>
      </a:spcBef>
      <a:spcAft>
        <a:spcPct val="0"/>
      </a:spcAft>
      <a:defRPr sz="1400" b="1" kern="1200">
        <a:solidFill>
          <a:srgbClr val="000000"/>
        </a:solidFill>
        <a:latin typeface="Trebuchet MS" charset="0"/>
        <a:ea typeface="ＭＳ Ｐゴシック" charset="0"/>
        <a:cs typeface="ＭＳ Ｐゴシック" charset="0"/>
      </a:defRPr>
    </a:lvl2pPr>
    <a:lvl3pPr marL="914400" algn="l" rtl="0" fontAlgn="base">
      <a:lnSpc>
        <a:spcPct val="89000"/>
      </a:lnSpc>
      <a:spcBef>
        <a:spcPct val="0"/>
      </a:spcBef>
      <a:spcAft>
        <a:spcPct val="0"/>
      </a:spcAft>
      <a:defRPr sz="1400" b="1" kern="1200">
        <a:solidFill>
          <a:srgbClr val="000000"/>
        </a:solidFill>
        <a:latin typeface="Trebuchet MS" charset="0"/>
        <a:ea typeface="ＭＳ Ｐゴシック" charset="0"/>
        <a:cs typeface="ＭＳ Ｐゴシック" charset="0"/>
      </a:defRPr>
    </a:lvl3pPr>
    <a:lvl4pPr marL="1371600" algn="l" rtl="0" fontAlgn="base">
      <a:lnSpc>
        <a:spcPct val="89000"/>
      </a:lnSpc>
      <a:spcBef>
        <a:spcPct val="0"/>
      </a:spcBef>
      <a:spcAft>
        <a:spcPct val="0"/>
      </a:spcAft>
      <a:defRPr sz="1400" b="1" kern="1200">
        <a:solidFill>
          <a:srgbClr val="000000"/>
        </a:solidFill>
        <a:latin typeface="Trebuchet MS" charset="0"/>
        <a:ea typeface="ＭＳ Ｐゴシック" charset="0"/>
        <a:cs typeface="ＭＳ Ｐゴシック" charset="0"/>
      </a:defRPr>
    </a:lvl4pPr>
    <a:lvl5pPr marL="1828800" algn="l" rtl="0" fontAlgn="base">
      <a:lnSpc>
        <a:spcPct val="89000"/>
      </a:lnSpc>
      <a:spcBef>
        <a:spcPct val="0"/>
      </a:spcBef>
      <a:spcAft>
        <a:spcPct val="0"/>
      </a:spcAft>
      <a:defRPr sz="1400" b="1" kern="1200">
        <a:solidFill>
          <a:srgbClr val="000000"/>
        </a:solidFill>
        <a:latin typeface="Trebuchet MS" charset="0"/>
        <a:ea typeface="ＭＳ Ｐゴシック" charset="0"/>
        <a:cs typeface="ＭＳ Ｐゴシック" charset="0"/>
      </a:defRPr>
    </a:lvl5pPr>
    <a:lvl6pPr marL="2286000" algn="l" defTabSz="457200" rtl="0" eaLnBrk="1" latinLnBrk="0" hangingPunct="1">
      <a:defRPr sz="1400" b="1" kern="1200">
        <a:solidFill>
          <a:srgbClr val="000000"/>
        </a:solidFill>
        <a:latin typeface="Trebuchet MS" charset="0"/>
        <a:ea typeface="ＭＳ Ｐゴシック" charset="0"/>
        <a:cs typeface="ＭＳ Ｐゴシック" charset="0"/>
      </a:defRPr>
    </a:lvl6pPr>
    <a:lvl7pPr marL="2743200" algn="l" defTabSz="457200" rtl="0" eaLnBrk="1" latinLnBrk="0" hangingPunct="1">
      <a:defRPr sz="1400" b="1" kern="1200">
        <a:solidFill>
          <a:srgbClr val="000000"/>
        </a:solidFill>
        <a:latin typeface="Trebuchet MS" charset="0"/>
        <a:ea typeface="ＭＳ Ｐゴシック" charset="0"/>
        <a:cs typeface="ＭＳ Ｐゴシック" charset="0"/>
      </a:defRPr>
    </a:lvl7pPr>
    <a:lvl8pPr marL="3200400" algn="l" defTabSz="457200" rtl="0" eaLnBrk="1" latinLnBrk="0" hangingPunct="1">
      <a:defRPr sz="1400" b="1" kern="1200">
        <a:solidFill>
          <a:srgbClr val="000000"/>
        </a:solidFill>
        <a:latin typeface="Trebuchet MS" charset="0"/>
        <a:ea typeface="ＭＳ Ｐゴシック" charset="0"/>
        <a:cs typeface="ＭＳ Ｐゴシック" charset="0"/>
      </a:defRPr>
    </a:lvl8pPr>
    <a:lvl9pPr marL="3657600" algn="l" defTabSz="457200" rtl="0" eaLnBrk="1" latinLnBrk="0" hangingPunct="1">
      <a:defRPr sz="1400" b="1" kern="1200">
        <a:solidFill>
          <a:srgbClr val="000000"/>
        </a:solidFill>
        <a:latin typeface="Trebuchet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76">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FF0000"/>
    <a:srgbClr val="BC0000"/>
    <a:srgbClr val="FF00FF"/>
    <a:srgbClr val="00FFFF"/>
    <a:srgbClr val="0000FF"/>
    <a:srgbClr val="00FF00"/>
    <a:srgbClr val="0080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12" autoAdjust="0"/>
    <p:restoredTop sz="94364" autoAdjust="0"/>
  </p:normalViewPr>
  <p:slideViewPr>
    <p:cSldViewPr>
      <p:cViewPr varScale="1">
        <p:scale>
          <a:sx n="72" d="100"/>
          <a:sy n="72" d="100"/>
        </p:scale>
        <p:origin x="582" y="78"/>
      </p:cViewPr>
      <p:guideLst>
        <p:guide orient="horz" pos="2160"/>
        <p:guide pos="3840"/>
      </p:guideLst>
    </p:cSldViewPr>
  </p:slideViewPr>
  <p:outlineViewPr>
    <p:cViewPr>
      <p:scale>
        <a:sx n="33" d="100"/>
        <a:sy n="33" d="100"/>
      </p:scale>
      <p:origin x="0" y="12176"/>
    </p:cViewPr>
  </p:outlineViewPr>
  <p:notesTextViewPr>
    <p:cViewPr>
      <p:scale>
        <a:sx n="100" d="100"/>
        <a:sy n="100" d="100"/>
      </p:scale>
      <p:origin x="0" y="0"/>
    </p:cViewPr>
  </p:notesTextViewPr>
  <p:sorterViewPr>
    <p:cViewPr>
      <p:scale>
        <a:sx n="100" d="100"/>
        <a:sy n="100" d="100"/>
      </p:scale>
      <p:origin x="0" y="-16344"/>
    </p:cViewPr>
  </p:sorterViewPr>
  <p:notesViewPr>
    <p:cSldViewPr>
      <p:cViewPr>
        <p:scale>
          <a:sx n="100" d="100"/>
          <a:sy n="100" d="100"/>
        </p:scale>
        <p:origin x="1890" y="-828"/>
      </p:cViewPr>
      <p:guideLst>
        <p:guide orient="horz" pos="3076"/>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8F06D3-03FE-4E27-8732-A0AC896A72A3}"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ES"/>
        </a:p>
      </dgm:t>
    </dgm:pt>
    <dgm:pt modelId="{0F8CB1F7-D26B-439B-8177-6070C3570F59}">
      <dgm:prSet phldrT="[Texto]"/>
      <dgm:spPr/>
      <dgm:t>
        <a:bodyPr/>
        <a:lstStyle/>
        <a:p>
          <a:r>
            <a:rPr lang="es-ES" dirty="0"/>
            <a:t>Tipos de experimentos</a:t>
          </a:r>
        </a:p>
      </dgm:t>
    </dgm:pt>
    <dgm:pt modelId="{06334CF3-F1E8-4F49-A601-F19DE1A54641}" type="parTrans" cxnId="{8B086891-02DF-4A35-85B9-F9B796FEF89E}">
      <dgm:prSet/>
      <dgm:spPr/>
      <dgm:t>
        <a:bodyPr/>
        <a:lstStyle/>
        <a:p>
          <a:endParaRPr lang="es-ES"/>
        </a:p>
      </dgm:t>
    </dgm:pt>
    <dgm:pt modelId="{F4A35262-5237-4A19-BCFD-774EB4F0DD50}" type="sibTrans" cxnId="{8B086891-02DF-4A35-85B9-F9B796FEF89E}">
      <dgm:prSet/>
      <dgm:spPr/>
      <dgm:t>
        <a:bodyPr/>
        <a:lstStyle/>
        <a:p>
          <a:endParaRPr lang="es-ES"/>
        </a:p>
      </dgm:t>
    </dgm:pt>
    <dgm:pt modelId="{A2D8B945-CE41-4BB1-AF3B-4E292FF02E82}">
      <dgm:prSet phldrT="[Texto]"/>
      <dgm:spPr/>
      <dgm:t>
        <a:bodyPr/>
        <a:lstStyle/>
        <a:p>
          <a:r>
            <a:rPr lang="es-ES" dirty="0"/>
            <a:t>Controlados</a:t>
          </a:r>
        </a:p>
      </dgm:t>
    </dgm:pt>
    <dgm:pt modelId="{5108EAC6-AE59-458F-ABDA-C40AEDF107D0}" type="parTrans" cxnId="{7249418A-FE79-45CB-88DD-D1566F40896D}">
      <dgm:prSet/>
      <dgm:spPr/>
      <dgm:t>
        <a:bodyPr/>
        <a:lstStyle/>
        <a:p>
          <a:endParaRPr lang="es-ES"/>
        </a:p>
      </dgm:t>
    </dgm:pt>
    <dgm:pt modelId="{F1DE1FE0-C9CD-40DF-97A3-AA8D1A9E122B}" type="sibTrans" cxnId="{7249418A-FE79-45CB-88DD-D1566F40896D}">
      <dgm:prSet/>
      <dgm:spPr/>
      <dgm:t>
        <a:bodyPr/>
        <a:lstStyle/>
        <a:p>
          <a:endParaRPr lang="es-ES"/>
        </a:p>
      </dgm:t>
    </dgm:pt>
    <dgm:pt modelId="{25E95EC9-C2D1-445F-BE50-0283D0C16820}">
      <dgm:prSet phldrT="[Texto]"/>
      <dgm:spPr/>
      <dgm:t>
        <a:bodyPr/>
        <a:lstStyle/>
        <a:p>
          <a:r>
            <a:rPr lang="es-ES" dirty="0"/>
            <a:t>Los tratamientos se asignan a los sujetos de manera aleatoria</a:t>
          </a:r>
        </a:p>
      </dgm:t>
    </dgm:pt>
    <dgm:pt modelId="{5D133255-874B-4E04-87D8-24974056CA81}" type="parTrans" cxnId="{CDEFE90D-A1DC-4235-B163-4D13855F3616}">
      <dgm:prSet/>
      <dgm:spPr/>
      <dgm:t>
        <a:bodyPr/>
        <a:lstStyle/>
        <a:p>
          <a:endParaRPr lang="es-ES"/>
        </a:p>
      </dgm:t>
    </dgm:pt>
    <dgm:pt modelId="{122E4161-3D0E-47AC-BCBF-79670F1DB1CF}" type="sibTrans" cxnId="{CDEFE90D-A1DC-4235-B163-4D13855F3616}">
      <dgm:prSet/>
      <dgm:spPr/>
      <dgm:t>
        <a:bodyPr/>
        <a:lstStyle/>
        <a:p>
          <a:endParaRPr lang="es-ES"/>
        </a:p>
      </dgm:t>
    </dgm:pt>
    <dgm:pt modelId="{878306A4-BC47-4D92-9658-0499F7B60492}">
      <dgm:prSet phldrT="[Texto]"/>
      <dgm:spPr/>
      <dgm:t>
        <a:bodyPr/>
        <a:lstStyle/>
        <a:p>
          <a:r>
            <a:rPr lang="es-ES" dirty="0"/>
            <a:t>Cuasi experimentos</a:t>
          </a:r>
        </a:p>
      </dgm:t>
    </dgm:pt>
    <dgm:pt modelId="{DA3AE336-C95D-4D8D-B31A-7A0CC8DC8D15}" type="parTrans" cxnId="{DBE64EBD-28BE-4707-9760-A1E39AEF7B64}">
      <dgm:prSet/>
      <dgm:spPr/>
      <dgm:t>
        <a:bodyPr/>
        <a:lstStyle/>
        <a:p>
          <a:endParaRPr lang="es-ES"/>
        </a:p>
      </dgm:t>
    </dgm:pt>
    <dgm:pt modelId="{437A0854-AC2B-44BB-86F2-5C0FAD323901}" type="sibTrans" cxnId="{DBE64EBD-28BE-4707-9760-A1E39AEF7B64}">
      <dgm:prSet/>
      <dgm:spPr/>
      <dgm:t>
        <a:bodyPr/>
        <a:lstStyle/>
        <a:p>
          <a:endParaRPr lang="es-ES"/>
        </a:p>
      </dgm:t>
    </dgm:pt>
    <dgm:pt modelId="{D1C61422-67EE-42A8-B7B3-AD30CCF7E27A}">
      <dgm:prSet phldrT="[Texto]"/>
      <dgm:spPr/>
      <dgm:t>
        <a:bodyPr/>
        <a:lstStyle/>
        <a:p>
          <a:r>
            <a:rPr lang="es-ES" dirty="0"/>
            <a:t>No hay aleatorización</a:t>
          </a:r>
        </a:p>
      </dgm:t>
    </dgm:pt>
    <dgm:pt modelId="{7C304BB5-90ED-4238-BF0E-770BB849A3FD}" type="parTrans" cxnId="{0EC37361-4142-456C-8346-E7A71A8CC244}">
      <dgm:prSet/>
      <dgm:spPr/>
      <dgm:t>
        <a:bodyPr/>
        <a:lstStyle/>
        <a:p>
          <a:endParaRPr lang="es-ES"/>
        </a:p>
      </dgm:t>
    </dgm:pt>
    <dgm:pt modelId="{E00A984D-F342-4AD7-AA00-B29614984778}" type="sibTrans" cxnId="{0EC37361-4142-456C-8346-E7A71A8CC244}">
      <dgm:prSet/>
      <dgm:spPr/>
      <dgm:t>
        <a:bodyPr/>
        <a:lstStyle/>
        <a:p>
          <a:endParaRPr lang="es-ES"/>
        </a:p>
      </dgm:t>
    </dgm:pt>
    <dgm:pt modelId="{91CB0EE1-0299-4409-93E6-CFD832540C40}" type="pres">
      <dgm:prSet presAssocID="{638F06D3-03FE-4E27-8732-A0AC896A72A3}" presName="diagram" presStyleCnt="0">
        <dgm:presLayoutVars>
          <dgm:chPref val="1"/>
          <dgm:dir/>
          <dgm:animOne val="branch"/>
          <dgm:animLvl val="lvl"/>
          <dgm:resizeHandles val="exact"/>
        </dgm:presLayoutVars>
      </dgm:prSet>
      <dgm:spPr/>
    </dgm:pt>
    <dgm:pt modelId="{75FC4173-4A83-40DA-A48D-4673A0C2CDBC}" type="pres">
      <dgm:prSet presAssocID="{0F8CB1F7-D26B-439B-8177-6070C3570F59}" presName="root1" presStyleCnt="0"/>
      <dgm:spPr/>
    </dgm:pt>
    <dgm:pt modelId="{22BD5AEE-D3A5-46DD-92B9-61D0DED186AF}" type="pres">
      <dgm:prSet presAssocID="{0F8CB1F7-D26B-439B-8177-6070C3570F59}" presName="LevelOneTextNode" presStyleLbl="node0" presStyleIdx="0" presStyleCnt="1">
        <dgm:presLayoutVars>
          <dgm:chPref val="3"/>
        </dgm:presLayoutVars>
      </dgm:prSet>
      <dgm:spPr/>
    </dgm:pt>
    <dgm:pt modelId="{5E5A1590-2B1B-4D4B-8EDB-F50139335FD9}" type="pres">
      <dgm:prSet presAssocID="{0F8CB1F7-D26B-439B-8177-6070C3570F59}" presName="level2hierChild" presStyleCnt="0"/>
      <dgm:spPr/>
    </dgm:pt>
    <dgm:pt modelId="{59584042-1979-4B2E-8901-7BD90907A7D9}" type="pres">
      <dgm:prSet presAssocID="{5108EAC6-AE59-458F-ABDA-C40AEDF107D0}" presName="conn2-1" presStyleLbl="parChTrans1D2" presStyleIdx="0" presStyleCnt="2"/>
      <dgm:spPr/>
    </dgm:pt>
    <dgm:pt modelId="{DFEE24E0-C0BF-41E6-A652-1F08770FFF99}" type="pres">
      <dgm:prSet presAssocID="{5108EAC6-AE59-458F-ABDA-C40AEDF107D0}" presName="connTx" presStyleLbl="parChTrans1D2" presStyleIdx="0" presStyleCnt="2"/>
      <dgm:spPr/>
    </dgm:pt>
    <dgm:pt modelId="{EE1E2796-3814-46FF-BBED-643263903A45}" type="pres">
      <dgm:prSet presAssocID="{A2D8B945-CE41-4BB1-AF3B-4E292FF02E82}" presName="root2" presStyleCnt="0"/>
      <dgm:spPr/>
    </dgm:pt>
    <dgm:pt modelId="{C1325C5E-F248-4F08-B1F1-ECEBF5153EBA}" type="pres">
      <dgm:prSet presAssocID="{A2D8B945-CE41-4BB1-AF3B-4E292FF02E82}" presName="LevelTwoTextNode" presStyleLbl="node2" presStyleIdx="0" presStyleCnt="2">
        <dgm:presLayoutVars>
          <dgm:chPref val="3"/>
        </dgm:presLayoutVars>
      </dgm:prSet>
      <dgm:spPr/>
    </dgm:pt>
    <dgm:pt modelId="{C8A95BAA-53B4-4C5F-AE3C-65283627C6AD}" type="pres">
      <dgm:prSet presAssocID="{A2D8B945-CE41-4BB1-AF3B-4E292FF02E82}" presName="level3hierChild" presStyleCnt="0"/>
      <dgm:spPr/>
    </dgm:pt>
    <dgm:pt modelId="{CBBFC874-E0D9-45CE-ACC3-FF14DA49BF95}" type="pres">
      <dgm:prSet presAssocID="{5D133255-874B-4E04-87D8-24974056CA81}" presName="conn2-1" presStyleLbl="parChTrans1D3" presStyleIdx="0" presStyleCnt="2"/>
      <dgm:spPr/>
    </dgm:pt>
    <dgm:pt modelId="{0247B537-8DFB-4049-8C81-5A71DDA13ABE}" type="pres">
      <dgm:prSet presAssocID="{5D133255-874B-4E04-87D8-24974056CA81}" presName="connTx" presStyleLbl="parChTrans1D3" presStyleIdx="0" presStyleCnt="2"/>
      <dgm:spPr/>
    </dgm:pt>
    <dgm:pt modelId="{250DD954-7641-4B8F-A54F-C507345CAAE3}" type="pres">
      <dgm:prSet presAssocID="{25E95EC9-C2D1-445F-BE50-0283D0C16820}" presName="root2" presStyleCnt="0"/>
      <dgm:spPr/>
    </dgm:pt>
    <dgm:pt modelId="{310723DF-CF97-4BA4-BD9E-D7232F91F729}" type="pres">
      <dgm:prSet presAssocID="{25E95EC9-C2D1-445F-BE50-0283D0C16820}" presName="LevelTwoTextNode" presStyleLbl="node3" presStyleIdx="0" presStyleCnt="2">
        <dgm:presLayoutVars>
          <dgm:chPref val="3"/>
        </dgm:presLayoutVars>
      </dgm:prSet>
      <dgm:spPr/>
    </dgm:pt>
    <dgm:pt modelId="{F9DE08DC-ED6D-4593-878D-520D2471F0A0}" type="pres">
      <dgm:prSet presAssocID="{25E95EC9-C2D1-445F-BE50-0283D0C16820}" presName="level3hierChild" presStyleCnt="0"/>
      <dgm:spPr/>
    </dgm:pt>
    <dgm:pt modelId="{E09B4A5A-7703-4EB9-8FCF-B5999BC82604}" type="pres">
      <dgm:prSet presAssocID="{DA3AE336-C95D-4D8D-B31A-7A0CC8DC8D15}" presName="conn2-1" presStyleLbl="parChTrans1D2" presStyleIdx="1" presStyleCnt="2"/>
      <dgm:spPr/>
    </dgm:pt>
    <dgm:pt modelId="{25EE0443-C1B8-49E6-A1C3-3326C04D6D42}" type="pres">
      <dgm:prSet presAssocID="{DA3AE336-C95D-4D8D-B31A-7A0CC8DC8D15}" presName="connTx" presStyleLbl="parChTrans1D2" presStyleIdx="1" presStyleCnt="2"/>
      <dgm:spPr/>
    </dgm:pt>
    <dgm:pt modelId="{03343E2C-9507-4AD7-BC49-0621C7566AFF}" type="pres">
      <dgm:prSet presAssocID="{878306A4-BC47-4D92-9658-0499F7B60492}" presName="root2" presStyleCnt="0"/>
      <dgm:spPr/>
    </dgm:pt>
    <dgm:pt modelId="{8C0B887D-0151-4B2A-AB89-9F61D45B6F3B}" type="pres">
      <dgm:prSet presAssocID="{878306A4-BC47-4D92-9658-0499F7B60492}" presName="LevelTwoTextNode" presStyleLbl="node2" presStyleIdx="1" presStyleCnt="2">
        <dgm:presLayoutVars>
          <dgm:chPref val="3"/>
        </dgm:presLayoutVars>
      </dgm:prSet>
      <dgm:spPr/>
    </dgm:pt>
    <dgm:pt modelId="{5FC47E6F-2838-41A4-85B4-266526E85FB1}" type="pres">
      <dgm:prSet presAssocID="{878306A4-BC47-4D92-9658-0499F7B60492}" presName="level3hierChild" presStyleCnt="0"/>
      <dgm:spPr/>
    </dgm:pt>
    <dgm:pt modelId="{8D7E1A53-9A07-4943-BA49-B990AB7EA77D}" type="pres">
      <dgm:prSet presAssocID="{7C304BB5-90ED-4238-BF0E-770BB849A3FD}" presName="conn2-1" presStyleLbl="parChTrans1D3" presStyleIdx="1" presStyleCnt="2"/>
      <dgm:spPr/>
    </dgm:pt>
    <dgm:pt modelId="{D6829840-CB78-4DCA-87E4-308FBBE0A0DB}" type="pres">
      <dgm:prSet presAssocID="{7C304BB5-90ED-4238-BF0E-770BB849A3FD}" presName="connTx" presStyleLbl="parChTrans1D3" presStyleIdx="1" presStyleCnt="2"/>
      <dgm:spPr/>
    </dgm:pt>
    <dgm:pt modelId="{FF1E4910-15AE-4162-8851-08AB780EF498}" type="pres">
      <dgm:prSet presAssocID="{D1C61422-67EE-42A8-B7B3-AD30CCF7E27A}" presName="root2" presStyleCnt="0"/>
      <dgm:spPr/>
    </dgm:pt>
    <dgm:pt modelId="{C0794E1E-AF6D-433F-B80C-D8193638BEEC}" type="pres">
      <dgm:prSet presAssocID="{D1C61422-67EE-42A8-B7B3-AD30CCF7E27A}" presName="LevelTwoTextNode" presStyleLbl="node3" presStyleIdx="1" presStyleCnt="2">
        <dgm:presLayoutVars>
          <dgm:chPref val="3"/>
        </dgm:presLayoutVars>
      </dgm:prSet>
      <dgm:spPr/>
    </dgm:pt>
    <dgm:pt modelId="{FD924628-5CF2-47DC-A927-E056AE0DF43B}" type="pres">
      <dgm:prSet presAssocID="{D1C61422-67EE-42A8-B7B3-AD30CCF7E27A}" presName="level3hierChild" presStyleCnt="0"/>
      <dgm:spPr/>
    </dgm:pt>
  </dgm:ptLst>
  <dgm:cxnLst>
    <dgm:cxn modelId="{5742E80A-1B77-4818-8D69-32CA7D9F3FAB}" type="presOf" srcId="{7C304BB5-90ED-4238-BF0E-770BB849A3FD}" destId="{8D7E1A53-9A07-4943-BA49-B990AB7EA77D}" srcOrd="0" destOrd="0" presId="urn:microsoft.com/office/officeart/2005/8/layout/hierarchy2"/>
    <dgm:cxn modelId="{50942D0B-5960-4F26-9A8B-430E3E0F6C0D}" type="presOf" srcId="{D1C61422-67EE-42A8-B7B3-AD30CCF7E27A}" destId="{C0794E1E-AF6D-433F-B80C-D8193638BEEC}" srcOrd="0" destOrd="0" presId="urn:microsoft.com/office/officeart/2005/8/layout/hierarchy2"/>
    <dgm:cxn modelId="{CDEFE90D-A1DC-4235-B163-4D13855F3616}" srcId="{A2D8B945-CE41-4BB1-AF3B-4E292FF02E82}" destId="{25E95EC9-C2D1-445F-BE50-0283D0C16820}" srcOrd="0" destOrd="0" parTransId="{5D133255-874B-4E04-87D8-24974056CA81}" sibTransId="{122E4161-3D0E-47AC-BCBF-79670F1DB1CF}"/>
    <dgm:cxn modelId="{454EAF12-5969-4CF9-A63E-E2FAC9263525}" type="presOf" srcId="{5D133255-874B-4E04-87D8-24974056CA81}" destId="{CBBFC874-E0D9-45CE-ACC3-FF14DA49BF95}" srcOrd="0" destOrd="0" presId="urn:microsoft.com/office/officeart/2005/8/layout/hierarchy2"/>
    <dgm:cxn modelId="{9415A11A-B2F1-4AD8-BF86-282EE5C9A10C}" type="presOf" srcId="{5108EAC6-AE59-458F-ABDA-C40AEDF107D0}" destId="{DFEE24E0-C0BF-41E6-A652-1F08770FFF99}" srcOrd="1" destOrd="0" presId="urn:microsoft.com/office/officeart/2005/8/layout/hierarchy2"/>
    <dgm:cxn modelId="{D7435F1E-88D7-43BF-895A-8A7C6DA6FF1D}" type="presOf" srcId="{A2D8B945-CE41-4BB1-AF3B-4E292FF02E82}" destId="{C1325C5E-F248-4F08-B1F1-ECEBF5153EBA}" srcOrd="0" destOrd="0" presId="urn:microsoft.com/office/officeart/2005/8/layout/hierarchy2"/>
    <dgm:cxn modelId="{BE73B421-2522-43BA-A384-6B0ACC8990FE}" type="presOf" srcId="{5108EAC6-AE59-458F-ABDA-C40AEDF107D0}" destId="{59584042-1979-4B2E-8901-7BD90907A7D9}" srcOrd="0" destOrd="0" presId="urn:microsoft.com/office/officeart/2005/8/layout/hierarchy2"/>
    <dgm:cxn modelId="{54993F32-D462-42EA-9153-8C2A75164407}" type="presOf" srcId="{25E95EC9-C2D1-445F-BE50-0283D0C16820}" destId="{310723DF-CF97-4BA4-BD9E-D7232F91F729}" srcOrd="0" destOrd="0" presId="urn:microsoft.com/office/officeart/2005/8/layout/hierarchy2"/>
    <dgm:cxn modelId="{0EC37361-4142-456C-8346-E7A71A8CC244}" srcId="{878306A4-BC47-4D92-9658-0499F7B60492}" destId="{D1C61422-67EE-42A8-B7B3-AD30CCF7E27A}" srcOrd="0" destOrd="0" parTransId="{7C304BB5-90ED-4238-BF0E-770BB849A3FD}" sibTransId="{E00A984D-F342-4AD7-AA00-B29614984778}"/>
    <dgm:cxn modelId="{56FA3242-F4D3-4DCE-AAAA-C5E692F27F20}" type="presOf" srcId="{878306A4-BC47-4D92-9658-0499F7B60492}" destId="{8C0B887D-0151-4B2A-AB89-9F61D45B6F3B}" srcOrd="0" destOrd="0" presId="urn:microsoft.com/office/officeart/2005/8/layout/hierarchy2"/>
    <dgm:cxn modelId="{7249418A-FE79-45CB-88DD-D1566F40896D}" srcId="{0F8CB1F7-D26B-439B-8177-6070C3570F59}" destId="{A2D8B945-CE41-4BB1-AF3B-4E292FF02E82}" srcOrd="0" destOrd="0" parTransId="{5108EAC6-AE59-458F-ABDA-C40AEDF107D0}" sibTransId="{F1DE1FE0-C9CD-40DF-97A3-AA8D1A9E122B}"/>
    <dgm:cxn modelId="{8B086891-02DF-4A35-85B9-F9B796FEF89E}" srcId="{638F06D3-03FE-4E27-8732-A0AC896A72A3}" destId="{0F8CB1F7-D26B-439B-8177-6070C3570F59}" srcOrd="0" destOrd="0" parTransId="{06334CF3-F1E8-4F49-A601-F19DE1A54641}" sibTransId="{F4A35262-5237-4A19-BCFD-774EB4F0DD50}"/>
    <dgm:cxn modelId="{C423F295-042A-4FE6-A9B7-A76FB2D0857B}" type="presOf" srcId="{7C304BB5-90ED-4238-BF0E-770BB849A3FD}" destId="{D6829840-CB78-4DCA-87E4-308FBBE0A0DB}" srcOrd="1" destOrd="0" presId="urn:microsoft.com/office/officeart/2005/8/layout/hierarchy2"/>
    <dgm:cxn modelId="{C274E8A2-732E-4177-8D77-AF30A307F95C}" type="presOf" srcId="{5D133255-874B-4E04-87D8-24974056CA81}" destId="{0247B537-8DFB-4049-8C81-5A71DDA13ABE}" srcOrd="1" destOrd="0" presId="urn:microsoft.com/office/officeart/2005/8/layout/hierarchy2"/>
    <dgm:cxn modelId="{5F44C1A4-0995-4319-B969-C9A8B5432714}" type="presOf" srcId="{DA3AE336-C95D-4D8D-B31A-7A0CC8DC8D15}" destId="{E09B4A5A-7703-4EB9-8FCF-B5999BC82604}" srcOrd="0" destOrd="0" presId="urn:microsoft.com/office/officeart/2005/8/layout/hierarchy2"/>
    <dgm:cxn modelId="{CC239DA6-4700-400E-A888-3C7374794DDD}" type="presOf" srcId="{DA3AE336-C95D-4D8D-B31A-7A0CC8DC8D15}" destId="{25EE0443-C1B8-49E6-A1C3-3326C04D6D42}" srcOrd="1" destOrd="0" presId="urn:microsoft.com/office/officeart/2005/8/layout/hierarchy2"/>
    <dgm:cxn modelId="{155D5CA8-6048-4C03-AAFC-E4BEFB7F5CC1}" type="presOf" srcId="{0F8CB1F7-D26B-439B-8177-6070C3570F59}" destId="{22BD5AEE-D3A5-46DD-92B9-61D0DED186AF}" srcOrd="0" destOrd="0" presId="urn:microsoft.com/office/officeart/2005/8/layout/hierarchy2"/>
    <dgm:cxn modelId="{898CDAB9-808A-46BA-8610-3BF12E8470B5}" type="presOf" srcId="{638F06D3-03FE-4E27-8732-A0AC896A72A3}" destId="{91CB0EE1-0299-4409-93E6-CFD832540C40}" srcOrd="0" destOrd="0" presId="urn:microsoft.com/office/officeart/2005/8/layout/hierarchy2"/>
    <dgm:cxn modelId="{DBE64EBD-28BE-4707-9760-A1E39AEF7B64}" srcId="{0F8CB1F7-D26B-439B-8177-6070C3570F59}" destId="{878306A4-BC47-4D92-9658-0499F7B60492}" srcOrd="1" destOrd="0" parTransId="{DA3AE336-C95D-4D8D-B31A-7A0CC8DC8D15}" sibTransId="{437A0854-AC2B-44BB-86F2-5C0FAD323901}"/>
    <dgm:cxn modelId="{985DAF68-B1E3-4047-ABDD-86852B1A1A11}" type="presParOf" srcId="{91CB0EE1-0299-4409-93E6-CFD832540C40}" destId="{75FC4173-4A83-40DA-A48D-4673A0C2CDBC}" srcOrd="0" destOrd="0" presId="urn:microsoft.com/office/officeart/2005/8/layout/hierarchy2"/>
    <dgm:cxn modelId="{9ABDD059-AA8A-4E3E-BDA4-AAD509865A6B}" type="presParOf" srcId="{75FC4173-4A83-40DA-A48D-4673A0C2CDBC}" destId="{22BD5AEE-D3A5-46DD-92B9-61D0DED186AF}" srcOrd="0" destOrd="0" presId="urn:microsoft.com/office/officeart/2005/8/layout/hierarchy2"/>
    <dgm:cxn modelId="{6058A5AB-C5D9-46B9-AF1D-9CF7438F1A9A}" type="presParOf" srcId="{75FC4173-4A83-40DA-A48D-4673A0C2CDBC}" destId="{5E5A1590-2B1B-4D4B-8EDB-F50139335FD9}" srcOrd="1" destOrd="0" presId="urn:microsoft.com/office/officeart/2005/8/layout/hierarchy2"/>
    <dgm:cxn modelId="{6F260871-6457-45A8-92E3-C0AD62E5C3E7}" type="presParOf" srcId="{5E5A1590-2B1B-4D4B-8EDB-F50139335FD9}" destId="{59584042-1979-4B2E-8901-7BD90907A7D9}" srcOrd="0" destOrd="0" presId="urn:microsoft.com/office/officeart/2005/8/layout/hierarchy2"/>
    <dgm:cxn modelId="{F160164B-BCDB-4140-B5B2-F098DBDF8B68}" type="presParOf" srcId="{59584042-1979-4B2E-8901-7BD90907A7D9}" destId="{DFEE24E0-C0BF-41E6-A652-1F08770FFF99}" srcOrd="0" destOrd="0" presId="urn:microsoft.com/office/officeart/2005/8/layout/hierarchy2"/>
    <dgm:cxn modelId="{C745B93C-2189-4CED-AFB3-823D4634F554}" type="presParOf" srcId="{5E5A1590-2B1B-4D4B-8EDB-F50139335FD9}" destId="{EE1E2796-3814-46FF-BBED-643263903A45}" srcOrd="1" destOrd="0" presId="urn:microsoft.com/office/officeart/2005/8/layout/hierarchy2"/>
    <dgm:cxn modelId="{06CBE328-DFD7-4048-801E-4D7FB7517FEF}" type="presParOf" srcId="{EE1E2796-3814-46FF-BBED-643263903A45}" destId="{C1325C5E-F248-4F08-B1F1-ECEBF5153EBA}" srcOrd="0" destOrd="0" presId="urn:microsoft.com/office/officeart/2005/8/layout/hierarchy2"/>
    <dgm:cxn modelId="{8D0107E3-7C3E-4D60-B3F0-20B8B00A2C9C}" type="presParOf" srcId="{EE1E2796-3814-46FF-BBED-643263903A45}" destId="{C8A95BAA-53B4-4C5F-AE3C-65283627C6AD}" srcOrd="1" destOrd="0" presId="urn:microsoft.com/office/officeart/2005/8/layout/hierarchy2"/>
    <dgm:cxn modelId="{7344532F-94FD-4D13-B7FD-CB269D77B398}" type="presParOf" srcId="{C8A95BAA-53B4-4C5F-AE3C-65283627C6AD}" destId="{CBBFC874-E0D9-45CE-ACC3-FF14DA49BF95}" srcOrd="0" destOrd="0" presId="urn:microsoft.com/office/officeart/2005/8/layout/hierarchy2"/>
    <dgm:cxn modelId="{37BBCA7C-981C-4239-A425-0F8BA7CC0675}" type="presParOf" srcId="{CBBFC874-E0D9-45CE-ACC3-FF14DA49BF95}" destId="{0247B537-8DFB-4049-8C81-5A71DDA13ABE}" srcOrd="0" destOrd="0" presId="urn:microsoft.com/office/officeart/2005/8/layout/hierarchy2"/>
    <dgm:cxn modelId="{2308B5A3-3E9F-4D9D-B159-54A4942DB4B4}" type="presParOf" srcId="{C8A95BAA-53B4-4C5F-AE3C-65283627C6AD}" destId="{250DD954-7641-4B8F-A54F-C507345CAAE3}" srcOrd="1" destOrd="0" presId="urn:microsoft.com/office/officeart/2005/8/layout/hierarchy2"/>
    <dgm:cxn modelId="{35165653-2327-4465-9C9F-CEBA3BE3CBBD}" type="presParOf" srcId="{250DD954-7641-4B8F-A54F-C507345CAAE3}" destId="{310723DF-CF97-4BA4-BD9E-D7232F91F729}" srcOrd="0" destOrd="0" presId="urn:microsoft.com/office/officeart/2005/8/layout/hierarchy2"/>
    <dgm:cxn modelId="{1CD17AA2-BE05-4143-AFC5-29C7275CDD20}" type="presParOf" srcId="{250DD954-7641-4B8F-A54F-C507345CAAE3}" destId="{F9DE08DC-ED6D-4593-878D-520D2471F0A0}" srcOrd="1" destOrd="0" presId="urn:microsoft.com/office/officeart/2005/8/layout/hierarchy2"/>
    <dgm:cxn modelId="{5338A276-26EA-46D1-804B-A91EC993F41D}" type="presParOf" srcId="{5E5A1590-2B1B-4D4B-8EDB-F50139335FD9}" destId="{E09B4A5A-7703-4EB9-8FCF-B5999BC82604}" srcOrd="2" destOrd="0" presId="urn:microsoft.com/office/officeart/2005/8/layout/hierarchy2"/>
    <dgm:cxn modelId="{B1781AF5-210E-4665-A433-0559543C02A5}" type="presParOf" srcId="{E09B4A5A-7703-4EB9-8FCF-B5999BC82604}" destId="{25EE0443-C1B8-49E6-A1C3-3326C04D6D42}" srcOrd="0" destOrd="0" presId="urn:microsoft.com/office/officeart/2005/8/layout/hierarchy2"/>
    <dgm:cxn modelId="{F0D3D3C9-FD6C-444E-99DF-FB80518F17E3}" type="presParOf" srcId="{5E5A1590-2B1B-4D4B-8EDB-F50139335FD9}" destId="{03343E2C-9507-4AD7-BC49-0621C7566AFF}" srcOrd="3" destOrd="0" presId="urn:microsoft.com/office/officeart/2005/8/layout/hierarchy2"/>
    <dgm:cxn modelId="{2A05EDA1-AEE0-4735-AE59-D143B84B0AFB}" type="presParOf" srcId="{03343E2C-9507-4AD7-BC49-0621C7566AFF}" destId="{8C0B887D-0151-4B2A-AB89-9F61D45B6F3B}" srcOrd="0" destOrd="0" presId="urn:microsoft.com/office/officeart/2005/8/layout/hierarchy2"/>
    <dgm:cxn modelId="{CB86568C-2DE0-4E05-9004-2280FB4E8FD0}" type="presParOf" srcId="{03343E2C-9507-4AD7-BC49-0621C7566AFF}" destId="{5FC47E6F-2838-41A4-85B4-266526E85FB1}" srcOrd="1" destOrd="0" presId="urn:microsoft.com/office/officeart/2005/8/layout/hierarchy2"/>
    <dgm:cxn modelId="{DAC6752A-E6A2-4161-9475-740A4A4AE473}" type="presParOf" srcId="{5FC47E6F-2838-41A4-85B4-266526E85FB1}" destId="{8D7E1A53-9A07-4943-BA49-B990AB7EA77D}" srcOrd="0" destOrd="0" presId="urn:microsoft.com/office/officeart/2005/8/layout/hierarchy2"/>
    <dgm:cxn modelId="{255802C7-B502-4882-8413-55353A9617D9}" type="presParOf" srcId="{8D7E1A53-9A07-4943-BA49-B990AB7EA77D}" destId="{D6829840-CB78-4DCA-87E4-308FBBE0A0DB}" srcOrd="0" destOrd="0" presId="urn:microsoft.com/office/officeart/2005/8/layout/hierarchy2"/>
    <dgm:cxn modelId="{7AE643A6-3046-4111-A72D-5CCC71B14C33}" type="presParOf" srcId="{5FC47E6F-2838-41A4-85B4-266526E85FB1}" destId="{FF1E4910-15AE-4162-8851-08AB780EF498}" srcOrd="1" destOrd="0" presId="urn:microsoft.com/office/officeart/2005/8/layout/hierarchy2"/>
    <dgm:cxn modelId="{E3AD1EF8-54C4-45CB-885C-B1CB9B7CBD10}" type="presParOf" srcId="{FF1E4910-15AE-4162-8851-08AB780EF498}" destId="{C0794E1E-AF6D-433F-B80C-D8193638BEEC}" srcOrd="0" destOrd="0" presId="urn:microsoft.com/office/officeart/2005/8/layout/hierarchy2"/>
    <dgm:cxn modelId="{7CB09ECD-BF58-423E-8F0E-AFB81EB7F341}" type="presParOf" srcId="{FF1E4910-15AE-4162-8851-08AB780EF498}" destId="{FD924628-5CF2-47DC-A927-E056AE0DF43B}"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8F06D3-03FE-4E27-8732-A0AC896A72A3}" type="doc">
      <dgm:prSet loTypeId="urn:microsoft.com/office/officeart/2005/8/layout/hierarchy2" loCatId="hierarchy" qsTypeId="urn:microsoft.com/office/officeart/2005/8/quickstyle/simple1" qsCatId="simple" csTypeId="urn:microsoft.com/office/officeart/2005/8/colors/accent1_1" csCatId="accent1" phldr="1"/>
      <dgm:spPr/>
      <dgm:t>
        <a:bodyPr/>
        <a:lstStyle/>
        <a:p>
          <a:endParaRPr lang="es-ES"/>
        </a:p>
      </dgm:t>
    </dgm:pt>
    <dgm:pt modelId="{0F8CB1F7-D26B-439B-8177-6070C3570F59}">
      <dgm:prSet phldrT="[Texto]" custT="1"/>
      <dgm:spPr/>
      <dgm:t>
        <a:bodyPr/>
        <a:lstStyle/>
        <a:p>
          <a:r>
            <a:rPr lang="es-ES" sz="1800" b="0" dirty="0">
              <a:latin typeface="Calibri" panose="020F0502020204030204" pitchFamily="34" charset="0"/>
              <a:cs typeface="Calibri" panose="020F0502020204030204" pitchFamily="34" charset="0"/>
            </a:rPr>
            <a:t>Pueden ser orientados a:</a:t>
          </a:r>
        </a:p>
      </dgm:t>
    </dgm:pt>
    <dgm:pt modelId="{06334CF3-F1E8-4F49-A601-F19DE1A54641}" type="parTrans" cxnId="{8B086891-02DF-4A35-85B9-F9B796FEF89E}">
      <dgm:prSet/>
      <dgm:spPr/>
      <dgm:t>
        <a:bodyPr/>
        <a:lstStyle/>
        <a:p>
          <a:endParaRPr lang="es-ES" sz="1800" b="0">
            <a:latin typeface="Calibri" panose="020F0502020204030204" pitchFamily="34" charset="0"/>
            <a:cs typeface="Calibri" panose="020F0502020204030204" pitchFamily="34" charset="0"/>
          </a:endParaRPr>
        </a:p>
      </dgm:t>
    </dgm:pt>
    <dgm:pt modelId="{F4A35262-5237-4A19-BCFD-774EB4F0DD50}" type="sibTrans" cxnId="{8B086891-02DF-4A35-85B9-F9B796FEF89E}">
      <dgm:prSet/>
      <dgm:spPr/>
      <dgm:t>
        <a:bodyPr/>
        <a:lstStyle/>
        <a:p>
          <a:endParaRPr lang="es-ES" sz="1800" b="0">
            <a:latin typeface="Calibri" panose="020F0502020204030204" pitchFamily="34" charset="0"/>
            <a:cs typeface="Calibri" panose="020F0502020204030204" pitchFamily="34" charset="0"/>
          </a:endParaRPr>
        </a:p>
      </dgm:t>
    </dgm:pt>
    <dgm:pt modelId="{A2D8B945-CE41-4BB1-AF3B-4E292FF02E82}">
      <dgm:prSet phldrT="[Texto]" custT="1"/>
      <dgm:spPr/>
      <dgm:t>
        <a:bodyPr/>
        <a:lstStyle/>
        <a:p>
          <a:r>
            <a:rPr lang="es-ES" sz="1800" b="0" dirty="0">
              <a:latin typeface="Calibri" panose="020F0502020204030204" pitchFamily="34" charset="0"/>
              <a:cs typeface="Calibri" panose="020F0502020204030204" pitchFamily="34" charset="0"/>
            </a:rPr>
            <a:t>Personas</a:t>
          </a:r>
        </a:p>
      </dgm:t>
    </dgm:pt>
    <dgm:pt modelId="{5108EAC6-AE59-458F-ABDA-C40AEDF107D0}" type="parTrans" cxnId="{7249418A-FE79-45CB-88DD-D1566F40896D}">
      <dgm:prSet custT="1"/>
      <dgm:spPr/>
      <dgm:t>
        <a:bodyPr/>
        <a:lstStyle/>
        <a:p>
          <a:endParaRPr lang="es-ES" sz="1800" b="0">
            <a:latin typeface="Calibri" panose="020F0502020204030204" pitchFamily="34" charset="0"/>
            <a:cs typeface="Calibri" panose="020F0502020204030204" pitchFamily="34" charset="0"/>
          </a:endParaRPr>
        </a:p>
      </dgm:t>
    </dgm:pt>
    <dgm:pt modelId="{F1DE1FE0-C9CD-40DF-97A3-AA8D1A9E122B}" type="sibTrans" cxnId="{7249418A-FE79-45CB-88DD-D1566F40896D}">
      <dgm:prSet/>
      <dgm:spPr/>
      <dgm:t>
        <a:bodyPr/>
        <a:lstStyle/>
        <a:p>
          <a:endParaRPr lang="es-ES" sz="1800" b="0">
            <a:latin typeface="Calibri" panose="020F0502020204030204" pitchFamily="34" charset="0"/>
            <a:cs typeface="Calibri" panose="020F0502020204030204" pitchFamily="34" charset="0"/>
          </a:endParaRPr>
        </a:p>
      </dgm:t>
    </dgm:pt>
    <dgm:pt modelId="{25E95EC9-C2D1-445F-BE50-0283D0C16820}">
      <dgm:prSet phldrT="[Texto]" custT="1"/>
      <dgm:spPr/>
      <dgm:t>
        <a:bodyPr/>
        <a:lstStyle/>
        <a:p>
          <a:r>
            <a:rPr lang="es-ES" sz="1800" b="0" dirty="0">
              <a:latin typeface="Calibri" panose="020F0502020204030204" pitchFamily="34" charset="0"/>
              <a:cs typeface="Calibri" panose="020F0502020204030204" pitchFamily="34" charset="0"/>
            </a:rPr>
            <a:t>Los sujetos aplican diferentes tratamientos a los objetos</a:t>
          </a:r>
        </a:p>
      </dgm:t>
    </dgm:pt>
    <dgm:pt modelId="{5D133255-874B-4E04-87D8-24974056CA81}" type="parTrans" cxnId="{CDEFE90D-A1DC-4235-B163-4D13855F3616}">
      <dgm:prSet custT="1"/>
      <dgm:spPr/>
      <dgm:t>
        <a:bodyPr/>
        <a:lstStyle/>
        <a:p>
          <a:endParaRPr lang="es-ES" sz="1800" b="0">
            <a:latin typeface="Calibri" panose="020F0502020204030204" pitchFamily="34" charset="0"/>
            <a:cs typeface="Calibri" panose="020F0502020204030204" pitchFamily="34" charset="0"/>
          </a:endParaRPr>
        </a:p>
      </dgm:t>
    </dgm:pt>
    <dgm:pt modelId="{122E4161-3D0E-47AC-BCBF-79670F1DB1CF}" type="sibTrans" cxnId="{CDEFE90D-A1DC-4235-B163-4D13855F3616}">
      <dgm:prSet/>
      <dgm:spPr/>
      <dgm:t>
        <a:bodyPr/>
        <a:lstStyle/>
        <a:p>
          <a:endParaRPr lang="es-ES" sz="1800" b="0">
            <a:latin typeface="Calibri" panose="020F0502020204030204" pitchFamily="34" charset="0"/>
            <a:cs typeface="Calibri" panose="020F0502020204030204" pitchFamily="34" charset="0"/>
          </a:endParaRPr>
        </a:p>
      </dgm:t>
    </dgm:pt>
    <dgm:pt modelId="{878306A4-BC47-4D92-9658-0499F7B60492}">
      <dgm:prSet phldrT="[Texto]" custT="1"/>
      <dgm:spPr/>
      <dgm:t>
        <a:bodyPr/>
        <a:lstStyle/>
        <a:p>
          <a:r>
            <a:rPr lang="es-ES" sz="1800" b="0" dirty="0">
              <a:latin typeface="Calibri" panose="020F0502020204030204" pitchFamily="34" charset="0"/>
              <a:cs typeface="Calibri" panose="020F0502020204030204" pitchFamily="34" charset="0"/>
            </a:rPr>
            <a:t>Tecnología</a:t>
          </a:r>
        </a:p>
      </dgm:t>
    </dgm:pt>
    <dgm:pt modelId="{DA3AE336-C95D-4D8D-B31A-7A0CC8DC8D15}" type="parTrans" cxnId="{DBE64EBD-28BE-4707-9760-A1E39AEF7B64}">
      <dgm:prSet custT="1"/>
      <dgm:spPr/>
      <dgm:t>
        <a:bodyPr/>
        <a:lstStyle/>
        <a:p>
          <a:endParaRPr lang="es-ES" sz="1800" b="0">
            <a:latin typeface="Calibri" panose="020F0502020204030204" pitchFamily="34" charset="0"/>
            <a:cs typeface="Calibri" panose="020F0502020204030204" pitchFamily="34" charset="0"/>
          </a:endParaRPr>
        </a:p>
      </dgm:t>
    </dgm:pt>
    <dgm:pt modelId="{437A0854-AC2B-44BB-86F2-5C0FAD323901}" type="sibTrans" cxnId="{DBE64EBD-28BE-4707-9760-A1E39AEF7B64}">
      <dgm:prSet/>
      <dgm:spPr/>
      <dgm:t>
        <a:bodyPr/>
        <a:lstStyle/>
        <a:p>
          <a:endParaRPr lang="es-ES" sz="1800" b="0">
            <a:latin typeface="Calibri" panose="020F0502020204030204" pitchFamily="34" charset="0"/>
            <a:cs typeface="Calibri" panose="020F0502020204030204" pitchFamily="34" charset="0"/>
          </a:endParaRPr>
        </a:p>
      </dgm:t>
    </dgm:pt>
    <dgm:pt modelId="{D1C61422-67EE-42A8-B7B3-AD30CCF7E27A}">
      <dgm:prSet phldrT="[Texto]" custT="1"/>
      <dgm:spPr/>
      <dgm:t>
        <a:bodyPr/>
        <a:lstStyle/>
        <a:p>
          <a:r>
            <a:rPr lang="es-ES" sz="1800" b="0" dirty="0">
              <a:latin typeface="Calibri" panose="020F0502020204030204" pitchFamily="34" charset="0"/>
              <a:cs typeface="Calibri" panose="020F0502020204030204" pitchFamily="34" charset="0"/>
            </a:rPr>
            <a:t>Se aplican diferentes herramientas a diferentes objetos</a:t>
          </a:r>
        </a:p>
      </dgm:t>
    </dgm:pt>
    <dgm:pt modelId="{7C304BB5-90ED-4238-BF0E-770BB849A3FD}" type="parTrans" cxnId="{0EC37361-4142-456C-8346-E7A71A8CC244}">
      <dgm:prSet custT="1"/>
      <dgm:spPr/>
      <dgm:t>
        <a:bodyPr/>
        <a:lstStyle/>
        <a:p>
          <a:endParaRPr lang="es-ES" sz="1800" b="0">
            <a:latin typeface="Calibri" panose="020F0502020204030204" pitchFamily="34" charset="0"/>
            <a:cs typeface="Calibri" panose="020F0502020204030204" pitchFamily="34" charset="0"/>
          </a:endParaRPr>
        </a:p>
      </dgm:t>
    </dgm:pt>
    <dgm:pt modelId="{E00A984D-F342-4AD7-AA00-B29614984778}" type="sibTrans" cxnId="{0EC37361-4142-456C-8346-E7A71A8CC244}">
      <dgm:prSet/>
      <dgm:spPr/>
      <dgm:t>
        <a:bodyPr/>
        <a:lstStyle/>
        <a:p>
          <a:endParaRPr lang="es-ES" sz="1800" b="0">
            <a:latin typeface="Calibri" panose="020F0502020204030204" pitchFamily="34" charset="0"/>
            <a:cs typeface="Calibri" panose="020F0502020204030204" pitchFamily="34" charset="0"/>
          </a:endParaRPr>
        </a:p>
      </dgm:t>
    </dgm:pt>
    <dgm:pt modelId="{EA45317F-13FC-4303-8A42-CBB7B370DA8D}">
      <dgm:prSet custT="1"/>
      <dgm:spPr/>
      <dgm:t>
        <a:bodyPr/>
        <a:lstStyle/>
        <a:p>
          <a:r>
            <a:rPr lang="es-ES" sz="1800" b="0" dirty="0">
              <a:latin typeface="Calibri" panose="020F0502020204030204" pitchFamily="34" charset="0"/>
              <a:cs typeface="Calibri" panose="020F0502020204030204" pitchFamily="34" charset="0"/>
            </a:rPr>
            <a:t>Ejemplo: dos métodos de inspección se aplican sobre dos códigos fuente</a:t>
          </a:r>
        </a:p>
      </dgm:t>
    </dgm:pt>
    <dgm:pt modelId="{212E7236-E0B3-4C5E-AE9A-D9542D759ECA}" type="parTrans" cxnId="{92E842F1-388F-4FFC-BF98-D2E528381949}">
      <dgm:prSet custT="1"/>
      <dgm:spPr/>
      <dgm:t>
        <a:bodyPr/>
        <a:lstStyle/>
        <a:p>
          <a:endParaRPr lang="es-ES" sz="1800" b="0">
            <a:latin typeface="Calibri" panose="020F0502020204030204" pitchFamily="34" charset="0"/>
            <a:cs typeface="Calibri" panose="020F0502020204030204" pitchFamily="34" charset="0"/>
          </a:endParaRPr>
        </a:p>
      </dgm:t>
    </dgm:pt>
    <dgm:pt modelId="{0A1000AE-9FF5-4A75-9413-5A4A4770E4A6}" type="sibTrans" cxnId="{92E842F1-388F-4FFC-BF98-D2E528381949}">
      <dgm:prSet/>
      <dgm:spPr/>
      <dgm:t>
        <a:bodyPr/>
        <a:lstStyle/>
        <a:p>
          <a:endParaRPr lang="es-ES" sz="1800" b="0">
            <a:latin typeface="Calibri" panose="020F0502020204030204" pitchFamily="34" charset="0"/>
            <a:cs typeface="Calibri" panose="020F0502020204030204" pitchFamily="34" charset="0"/>
          </a:endParaRPr>
        </a:p>
      </dgm:t>
    </dgm:pt>
    <dgm:pt modelId="{DCF4E611-A842-4348-AC05-1631EFFB1952}">
      <dgm:prSet custT="1"/>
      <dgm:spPr/>
      <dgm:t>
        <a:bodyPr/>
        <a:lstStyle/>
        <a:p>
          <a:r>
            <a:rPr lang="es-ES" sz="1800" b="0" dirty="0">
              <a:latin typeface="Calibri" panose="020F0502020204030204" pitchFamily="34" charset="0"/>
              <a:cs typeface="Calibri" panose="020F0502020204030204" pitchFamily="34" charset="0"/>
            </a:rPr>
            <a:t>Ejemplo: al mismo programa se le aplican dos técnicas de generación de casos de prueba diferente</a:t>
          </a:r>
        </a:p>
      </dgm:t>
    </dgm:pt>
    <dgm:pt modelId="{A40F4A05-2397-43BC-A17F-F39C05C4DF0C}" type="parTrans" cxnId="{25B477A6-8721-49FB-A71C-1A62A04440A3}">
      <dgm:prSet custT="1"/>
      <dgm:spPr/>
      <dgm:t>
        <a:bodyPr/>
        <a:lstStyle/>
        <a:p>
          <a:endParaRPr lang="es-ES" sz="1800" b="0">
            <a:latin typeface="Calibri" panose="020F0502020204030204" pitchFamily="34" charset="0"/>
            <a:cs typeface="Calibri" panose="020F0502020204030204" pitchFamily="34" charset="0"/>
          </a:endParaRPr>
        </a:p>
      </dgm:t>
    </dgm:pt>
    <dgm:pt modelId="{A9404AAE-DF8D-45D6-9825-A980E0B87322}" type="sibTrans" cxnId="{25B477A6-8721-49FB-A71C-1A62A04440A3}">
      <dgm:prSet/>
      <dgm:spPr/>
      <dgm:t>
        <a:bodyPr/>
        <a:lstStyle/>
        <a:p>
          <a:endParaRPr lang="es-ES" sz="1800" b="0">
            <a:latin typeface="Calibri" panose="020F0502020204030204" pitchFamily="34" charset="0"/>
            <a:cs typeface="Calibri" panose="020F0502020204030204" pitchFamily="34" charset="0"/>
          </a:endParaRPr>
        </a:p>
      </dgm:t>
    </dgm:pt>
    <dgm:pt modelId="{91CB0EE1-0299-4409-93E6-CFD832540C40}" type="pres">
      <dgm:prSet presAssocID="{638F06D3-03FE-4E27-8732-A0AC896A72A3}" presName="diagram" presStyleCnt="0">
        <dgm:presLayoutVars>
          <dgm:chPref val="1"/>
          <dgm:dir/>
          <dgm:animOne val="branch"/>
          <dgm:animLvl val="lvl"/>
          <dgm:resizeHandles val="exact"/>
        </dgm:presLayoutVars>
      </dgm:prSet>
      <dgm:spPr/>
    </dgm:pt>
    <dgm:pt modelId="{75FC4173-4A83-40DA-A48D-4673A0C2CDBC}" type="pres">
      <dgm:prSet presAssocID="{0F8CB1F7-D26B-439B-8177-6070C3570F59}" presName="root1" presStyleCnt="0"/>
      <dgm:spPr/>
    </dgm:pt>
    <dgm:pt modelId="{22BD5AEE-D3A5-46DD-92B9-61D0DED186AF}" type="pres">
      <dgm:prSet presAssocID="{0F8CB1F7-D26B-439B-8177-6070C3570F59}" presName="LevelOneTextNode" presStyleLbl="node0" presStyleIdx="0" presStyleCnt="1">
        <dgm:presLayoutVars>
          <dgm:chPref val="3"/>
        </dgm:presLayoutVars>
      </dgm:prSet>
      <dgm:spPr/>
    </dgm:pt>
    <dgm:pt modelId="{5E5A1590-2B1B-4D4B-8EDB-F50139335FD9}" type="pres">
      <dgm:prSet presAssocID="{0F8CB1F7-D26B-439B-8177-6070C3570F59}" presName="level2hierChild" presStyleCnt="0"/>
      <dgm:spPr/>
    </dgm:pt>
    <dgm:pt modelId="{59584042-1979-4B2E-8901-7BD90907A7D9}" type="pres">
      <dgm:prSet presAssocID="{5108EAC6-AE59-458F-ABDA-C40AEDF107D0}" presName="conn2-1" presStyleLbl="parChTrans1D2" presStyleIdx="0" presStyleCnt="2"/>
      <dgm:spPr/>
    </dgm:pt>
    <dgm:pt modelId="{DFEE24E0-C0BF-41E6-A652-1F08770FFF99}" type="pres">
      <dgm:prSet presAssocID="{5108EAC6-AE59-458F-ABDA-C40AEDF107D0}" presName="connTx" presStyleLbl="parChTrans1D2" presStyleIdx="0" presStyleCnt="2"/>
      <dgm:spPr/>
    </dgm:pt>
    <dgm:pt modelId="{EE1E2796-3814-46FF-BBED-643263903A45}" type="pres">
      <dgm:prSet presAssocID="{A2D8B945-CE41-4BB1-AF3B-4E292FF02E82}" presName="root2" presStyleCnt="0"/>
      <dgm:spPr/>
    </dgm:pt>
    <dgm:pt modelId="{C1325C5E-F248-4F08-B1F1-ECEBF5153EBA}" type="pres">
      <dgm:prSet presAssocID="{A2D8B945-CE41-4BB1-AF3B-4E292FF02E82}" presName="LevelTwoTextNode" presStyleLbl="node2" presStyleIdx="0" presStyleCnt="2">
        <dgm:presLayoutVars>
          <dgm:chPref val="3"/>
        </dgm:presLayoutVars>
      </dgm:prSet>
      <dgm:spPr/>
    </dgm:pt>
    <dgm:pt modelId="{C8A95BAA-53B4-4C5F-AE3C-65283627C6AD}" type="pres">
      <dgm:prSet presAssocID="{A2D8B945-CE41-4BB1-AF3B-4E292FF02E82}" presName="level3hierChild" presStyleCnt="0"/>
      <dgm:spPr/>
    </dgm:pt>
    <dgm:pt modelId="{CBBFC874-E0D9-45CE-ACC3-FF14DA49BF95}" type="pres">
      <dgm:prSet presAssocID="{5D133255-874B-4E04-87D8-24974056CA81}" presName="conn2-1" presStyleLbl="parChTrans1D3" presStyleIdx="0" presStyleCnt="2"/>
      <dgm:spPr/>
    </dgm:pt>
    <dgm:pt modelId="{0247B537-8DFB-4049-8C81-5A71DDA13ABE}" type="pres">
      <dgm:prSet presAssocID="{5D133255-874B-4E04-87D8-24974056CA81}" presName="connTx" presStyleLbl="parChTrans1D3" presStyleIdx="0" presStyleCnt="2"/>
      <dgm:spPr/>
    </dgm:pt>
    <dgm:pt modelId="{250DD954-7641-4B8F-A54F-C507345CAAE3}" type="pres">
      <dgm:prSet presAssocID="{25E95EC9-C2D1-445F-BE50-0283D0C16820}" presName="root2" presStyleCnt="0"/>
      <dgm:spPr/>
    </dgm:pt>
    <dgm:pt modelId="{310723DF-CF97-4BA4-BD9E-D7232F91F729}" type="pres">
      <dgm:prSet presAssocID="{25E95EC9-C2D1-445F-BE50-0283D0C16820}" presName="LevelTwoTextNode" presStyleLbl="node3" presStyleIdx="0" presStyleCnt="2">
        <dgm:presLayoutVars>
          <dgm:chPref val="3"/>
        </dgm:presLayoutVars>
      </dgm:prSet>
      <dgm:spPr/>
    </dgm:pt>
    <dgm:pt modelId="{F9DE08DC-ED6D-4593-878D-520D2471F0A0}" type="pres">
      <dgm:prSet presAssocID="{25E95EC9-C2D1-445F-BE50-0283D0C16820}" presName="level3hierChild" presStyleCnt="0"/>
      <dgm:spPr/>
    </dgm:pt>
    <dgm:pt modelId="{59072C98-B707-4D08-8D8B-5CC2112F90AE}" type="pres">
      <dgm:prSet presAssocID="{212E7236-E0B3-4C5E-AE9A-D9542D759ECA}" presName="conn2-1" presStyleLbl="parChTrans1D4" presStyleIdx="0" presStyleCnt="2"/>
      <dgm:spPr/>
    </dgm:pt>
    <dgm:pt modelId="{018D88EF-FA99-4D30-A1B0-F86E4D2BE997}" type="pres">
      <dgm:prSet presAssocID="{212E7236-E0B3-4C5E-AE9A-D9542D759ECA}" presName="connTx" presStyleLbl="parChTrans1D4" presStyleIdx="0" presStyleCnt="2"/>
      <dgm:spPr/>
    </dgm:pt>
    <dgm:pt modelId="{374FBE30-72AD-4718-8C14-5A4EFCFB364C}" type="pres">
      <dgm:prSet presAssocID="{EA45317F-13FC-4303-8A42-CBB7B370DA8D}" presName="root2" presStyleCnt="0"/>
      <dgm:spPr/>
    </dgm:pt>
    <dgm:pt modelId="{8A57CC97-137D-4143-942B-82AFF498A5DE}" type="pres">
      <dgm:prSet presAssocID="{EA45317F-13FC-4303-8A42-CBB7B370DA8D}" presName="LevelTwoTextNode" presStyleLbl="node4" presStyleIdx="0" presStyleCnt="2" custScaleY="142308">
        <dgm:presLayoutVars>
          <dgm:chPref val="3"/>
        </dgm:presLayoutVars>
      </dgm:prSet>
      <dgm:spPr/>
    </dgm:pt>
    <dgm:pt modelId="{99612BE7-03F4-4F11-9B7D-98C48F217910}" type="pres">
      <dgm:prSet presAssocID="{EA45317F-13FC-4303-8A42-CBB7B370DA8D}" presName="level3hierChild" presStyleCnt="0"/>
      <dgm:spPr/>
    </dgm:pt>
    <dgm:pt modelId="{E09B4A5A-7703-4EB9-8FCF-B5999BC82604}" type="pres">
      <dgm:prSet presAssocID="{DA3AE336-C95D-4D8D-B31A-7A0CC8DC8D15}" presName="conn2-1" presStyleLbl="parChTrans1D2" presStyleIdx="1" presStyleCnt="2"/>
      <dgm:spPr/>
    </dgm:pt>
    <dgm:pt modelId="{25EE0443-C1B8-49E6-A1C3-3326C04D6D42}" type="pres">
      <dgm:prSet presAssocID="{DA3AE336-C95D-4D8D-B31A-7A0CC8DC8D15}" presName="connTx" presStyleLbl="parChTrans1D2" presStyleIdx="1" presStyleCnt="2"/>
      <dgm:spPr/>
    </dgm:pt>
    <dgm:pt modelId="{03343E2C-9507-4AD7-BC49-0621C7566AFF}" type="pres">
      <dgm:prSet presAssocID="{878306A4-BC47-4D92-9658-0499F7B60492}" presName="root2" presStyleCnt="0"/>
      <dgm:spPr/>
    </dgm:pt>
    <dgm:pt modelId="{8C0B887D-0151-4B2A-AB89-9F61D45B6F3B}" type="pres">
      <dgm:prSet presAssocID="{878306A4-BC47-4D92-9658-0499F7B60492}" presName="LevelTwoTextNode" presStyleLbl="node2" presStyleIdx="1" presStyleCnt="2">
        <dgm:presLayoutVars>
          <dgm:chPref val="3"/>
        </dgm:presLayoutVars>
      </dgm:prSet>
      <dgm:spPr/>
    </dgm:pt>
    <dgm:pt modelId="{5FC47E6F-2838-41A4-85B4-266526E85FB1}" type="pres">
      <dgm:prSet presAssocID="{878306A4-BC47-4D92-9658-0499F7B60492}" presName="level3hierChild" presStyleCnt="0"/>
      <dgm:spPr/>
    </dgm:pt>
    <dgm:pt modelId="{8D7E1A53-9A07-4943-BA49-B990AB7EA77D}" type="pres">
      <dgm:prSet presAssocID="{7C304BB5-90ED-4238-BF0E-770BB849A3FD}" presName="conn2-1" presStyleLbl="parChTrans1D3" presStyleIdx="1" presStyleCnt="2"/>
      <dgm:spPr/>
    </dgm:pt>
    <dgm:pt modelId="{D6829840-CB78-4DCA-87E4-308FBBE0A0DB}" type="pres">
      <dgm:prSet presAssocID="{7C304BB5-90ED-4238-BF0E-770BB849A3FD}" presName="connTx" presStyleLbl="parChTrans1D3" presStyleIdx="1" presStyleCnt="2"/>
      <dgm:spPr/>
    </dgm:pt>
    <dgm:pt modelId="{FF1E4910-15AE-4162-8851-08AB780EF498}" type="pres">
      <dgm:prSet presAssocID="{D1C61422-67EE-42A8-B7B3-AD30CCF7E27A}" presName="root2" presStyleCnt="0"/>
      <dgm:spPr/>
    </dgm:pt>
    <dgm:pt modelId="{C0794E1E-AF6D-433F-B80C-D8193638BEEC}" type="pres">
      <dgm:prSet presAssocID="{D1C61422-67EE-42A8-B7B3-AD30CCF7E27A}" presName="LevelTwoTextNode" presStyleLbl="node3" presStyleIdx="1" presStyleCnt="2">
        <dgm:presLayoutVars>
          <dgm:chPref val="3"/>
        </dgm:presLayoutVars>
      </dgm:prSet>
      <dgm:spPr/>
    </dgm:pt>
    <dgm:pt modelId="{FD924628-5CF2-47DC-A927-E056AE0DF43B}" type="pres">
      <dgm:prSet presAssocID="{D1C61422-67EE-42A8-B7B3-AD30CCF7E27A}" presName="level3hierChild" presStyleCnt="0"/>
      <dgm:spPr/>
    </dgm:pt>
    <dgm:pt modelId="{70D8005C-9D9A-4BC6-B4B1-6C54EB7A97AD}" type="pres">
      <dgm:prSet presAssocID="{A40F4A05-2397-43BC-A17F-F39C05C4DF0C}" presName="conn2-1" presStyleLbl="parChTrans1D4" presStyleIdx="1" presStyleCnt="2"/>
      <dgm:spPr/>
    </dgm:pt>
    <dgm:pt modelId="{ED460BE3-B745-4455-A9F9-1B0D50FDD7D4}" type="pres">
      <dgm:prSet presAssocID="{A40F4A05-2397-43BC-A17F-F39C05C4DF0C}" presName="connTx" presStyleLbl="parChTrans1D4" presStyleIdx="1" presStyleCnt="2"/>
      <dgm:spPr/>
    </dgm:pt>
    <dgm:pt modelId="{AE6B25DC-A27A-4D90-9488-E30750D8EC8F}" type="pres">
      <dgm:prSet presAssocID="{DCF4E611-A842-4348-AC05-1631EFFB1952}" presName="root2" presStyleCnt="0"/>
      <dgm:spPr/>
    </dgm:pt>
    <dgm:pt modelId="{6C23B4A7-AC3C-41B5-9CD2-E05F753EBCA8}" type="pres">
      <dgm:prSet presAssocID="{DCF4E611-A842-4348-AC05-1631EFFB1952}" presName="LevelTwoTextNode" presStyleLbl="node4" presStyleIdx="1" presStyleCnt="2" custScaleY="165341">
        <dgm:presLayoutVars>
          <dgm:chPref val="3"/>
        </dgm:presLayoutVars>
      </dgm:prSet>
      <dgm:spPr/>
    </dgm:pt>
    <dgm:pt modelId="{30261F34-FC66-47E7-8DE4-530A2EA83BAE}" type="pres">
      <dgm:prSet presAssocID="{DCF4E611-A842-4348-AC05-1631EFFB1952}" presName="level3hierChild" presStyleCnt="0"/>
      <dgm:spPr/>
    </dgm:pt>
  </dgm:ptLst>
  <dgm:cxnLst>
    <dgm:cxn modelId="{5742E80A-1B77-4818-8D69-32CA7D9F3FAB}" type="presOf" srcId="{7C304BB5-90ED-4238-BF0E-770BB849A3FD}" destId="{8D7E1A53-9A07-4943-BA49-B990AB7EA77D}" srcOrd="0" destOrd="0" presId="urn:microsoft.com/office/officeart/2005/8/layout/hierarchy2"/>
    <dgm:cxn modelId="{50942D0B-5960-4F26-9A8B-430E3E0F6C0D}" type="presOf" srcId="{D1C61422-67EE-42A8-B7B3-AD30CCF7E27A}" destId="{C0794E1E-AF6D-433F-B80C-D8193638BEEC}" srcOrd="0" destOrd="0" presId="urn:microsoft.com/office/officeart/2005/8/layout/hierarchy2"/>
    <dgm:cxn modelId="{CDEFE90D-A1DC-4235-B163-4D13855F3616}" srcId="{A2D8B945-CE41-4BB1-AF3B-4E292FF02E82}" destId="{25E95EC9-C2D1-445F-BE50-0283D0C16820}" srcOrd="0" destOrd="0" parTransId="{5D133255-874B-4E04-87D8-24974056CA81}" sibTransId="{122E4161-3D0E-47AC-BCBF-79670F1DB1CF}"/>
    <dgm:cxn modelId="{454EAF12-5969-4CF9-A63E-E2FAC9263525}" type="presOf" srcId="{5D133255-874B-4E04-87D8-24974056CA81}" destId="{CBBFC874-E0D9-45CE-ACC3-FF14DA49BF95}" srcOrd="0" destOrd="0" presId="urn:microsoft.com/office/officeart/2005/8/layout/hierarchy2"/>
    <dgm:cxn modelId="{9415A11A-B2F1-4AD8-BF86-282EE5C9A10C}" type="presOf" srcId="{5108EAC6-AE59-458F-ABDA-C40AEDF107D0}" destId="{DFEE24E0-C0BF-41E6-A652-1F08770FFF99}" srcOrd="1" destOrd="0" presId="urn:microsoft.com/office/officeart/2005/8/layout/hierarchy2"/>
    <dgm:cxn modelId="{D7435F1E-88D7-43BF-895A-8A7C6DA6FF1D}" type="presOf" srcId="{A2D8B945-CE41-4BB1-AF3B-4E292FF02E82}" destId="{C1325C5E-F248-4F08-B1F1-ECEBF5153EBA}" srcOrd="0" destOrd="0" presId="urn:microsoft.com/office/officeart/2005/8/layout/hierarchy2"/>
    <dgm:cxn modelId="{BE73B421-2522-43BA-A384-6B0ACC8990FE}" type="presOf" srcId="{5108EAC6-AE59-458F-ABDA-C40AEDF107D0}" destId="{59584042-1979-4B2E-8901-7BD90907A7D9}" srcOrd="0" destOrd="0" presId="urn:microsoft.com/office/officeart/2005/8/layout/hierarchy2"/>
    <dgm:cxn modelId="{54993F32-D462-42EA-9153-8C2A75164407}" type="presOf" srcId="{25E95EC9-C2D1-445F-BE50-0283D0C16820}" destId="{310723DF-CF97-4BA4-BD9E-D7232F91F729}" srcOrd="0" destOrd="0" presId="urn:microsoft.com/office/officeart/2005/8/layout/hierarchy2"/>
    <dgm:cxn modelId="{E3FFD834-8D9A-495A-AA7E-78520AC94B7A}" type="presOf" srcId="{A40F4A05-2397-43BC-A17F-F39C05C4DF0C}" destId="{70D8005C-9D9A-4BC6-B4B1-6C54EB7A97AD}" srcOrd="0" destOrd="0" presId="urn:microsoft.com/office/officeart/2005/8/layout/hierarchy2"/>
    <dgm:cxn modelId="{0EC37361-4142-456C-8346-E7A71A8CC244}" srcId="{878306A4-BC47-4D92-9658-0499F7B60492}" destId="{D1C61422-67EE-42A8-B7B3-AD30CCF7E27A}" srcOrd="0" destOrd="0" parTransId="{7C304BB5-90ED-4238-BF0E-770BB849A3FD}" sibTransId="{E00A984D-F342-4AD7-AA00-B29614984778}"/>
    <dgm:cxn modelId="{D41E7661-0DED-47D7-AAFC-E5F67973E01B}" type="presOf" srcId="{EA45317F-13FC-4303-8A42-CBB7B370DA8D}" destId="{8A57CC97-137D-4143-942B-82AFF498A5DE}" srcOrd="0" destOrd="0" presId="urn:microsoft.com/office/officeart/2005/8/layout/hierarchy2"/>
    <dgm:cxn modelId="{56FA3242-F4D3-4DCE-AAAA-C5E692F27F20}" type="presOf" srcId="{878306A4-BC47-4D92-9658-0499F7B60492}" destId="{8C0B887D-0151-4B2A-AB89-9F61D45B6F3B}" srcOrd="0" destOrd="0" presId="urn:microsoft.com/office/officeart/2005/8/layout/hierarchy2"/>
    <dgm:cxn modelId="{A7EAAE74-DF94-4926-B4B3-631416DA77FC}" type="presOf" srcId="{212E7236-E0B3-4C5E-AE9A-D9542D759ECA}" destId="{018D88EF-FA99-4D30-A1B0-F86E4D2BE997}" srcOrd="1" destOrd="0" presId="urn:microsoft.com/office/officeart/2005/8/layout/hierarchy2"/>
    <dgm:cxn modelId="{7249418A-FE79-45CB-88DD-D1566F40896D}" srcId="{0F8CB1F7-D26B-439B-8177-6070C3570F59}" destId="{A2D8B945-CE41-4BB1-AF3B-4E292FF02E82}" srcOrd="0" destOrd="0" parTransId="{5108EAC6-AE59-458F-ABDA-C40AEDF107D0}" sibTransId="{F1DE1FE0-C9CD-40DF-97A3-AA8D1A9E122B}"/>
    <dgm:cxn modelId="{8B086891-02DF-4A35-85B9-F9B796FEF89E}" srcId="{638F06D3-03FE-4E27-8732-A0AC896A72A3}" destId="{0F8CB1F7-D26B-439B-8177-6070C3570F59}" srcOrd="0" destOrd="0" parTransId="{06334CF3-F1E8-4F49-A601-F19DE1A54641}" sibTransId="{F4A35262-5237-4A19-BCFD-774EB4F0DD50}"/>
    <dgm:cxn modelId="{C423F295-042A-4FE6-A9B7-A76FB2D0857B}" type="presOf" srcId="{7C304BB5-90ED-4238-BF0E-770BB849A3FD}" destId="{D6829840-CB78-4DCA-87E4-308FBBE0A0DB}" srcOrd="1" destOrd="0" presId="urn:microsoft.com/office/officeart/2005/8/layout/hierarchy2"/>
    <dgm:cxn modelId="{C274E8A2-732E-4177-8D77-AF30A307F95C}" type="presOf" srcId="{5D133255-874B-4E04-87D8-24974056CA81}" destId="{0247B537-8DFB-4049-8C81-5A71DDA13ABE}" srcOrd="1" destOrd="0" presId="urn:microsoft.com/office/officeart/2005/8/layout/hierarchy2"/>
    <dgm:cxn modelId="{5F44C1A4-0995-4319-B969-C9A8B5432714}" type="presOf" srcId="{DA3AE336-C95D-4D8D-B31A-7A0CC8DC8D15}" destId="{E09B4A5A-7703-4EB9-8FCF-B5999BC82604}" srcOrd="0" destOrd="0" presId="urn:microsoft.com/office/officeart/2005/8/layout/hierarchy2"/>
    <dgm:cxn modelId="{25B477A6-8721-49FB-A71C-1A62A04440A3}" srcId="{D1C61422-67EE-42A8-B7B3-AD30CCF7E27A}" destId="{DCF4E611-A842-4348-AC05-1631EFFB1952}" srcOrd="0" destOrd="0" parTransId="{A40F4A05-2397-43BC-A17F-F39C05C4DF0C}" sibTransId="{A9404AAE-DF8D-45D6-9825-A980E0B87322}"/>
    <dgm:cxn modelId="{CC239DA6-4700-400E-A888-3C7374794DDD}" type="presOf" srcId="{DA3AE336-C95D-4D8D-B31A-7A0CC8DC8D15}" destId="{25EE0443-C1B8-49E6-A1C3-3326C04D6D42}" srcOrd="1" destOrd="0" presId="urn:microsoft.com/office/officeart/2005/8/layout/hierarchy2"/>
    <dgm:cxn modelId="{155D5CA8-6048-4C03-AAFC-E4BEFB7F5CC1}" type="presOf" srcId="{0F8CB1F7-D26B-439B-8177-6070C3570F59}" destId="{22BD5AEE-D3A5-46DD-92B9-61D0DED186AF}" srcOrd="0" destOrd="0" presId="urn:microsoft.com/office/officeart/2005/8/layout/hierarchy2"/>
    <dgm:cxn modelId="{0C21EBB7-C853-43DE-BC44-BC89F4FA1C33}" type="presOf" srcId="{DCF4E611-A842-4348-AC05-1631EFFB1952}" destId="{6C23B4A7-AC3C-41B5-9CD2-E05F753EBCA8}" srcOrd="0" destOrd="0" presId="urn:microsoft.com/office/officeart/2005/8/layout/hierarchy2"/>
    <dgm:cxn modelId="{898CDAB9-808A-46BA-8610-3BF12E8470B5}" type="presOf" srcId="{638F06D3-03FE-4E27-8732-A0AC896A72A3}" destId="{91CB0EE1-0299-4409-93E6-CFD832540C40}" srcOrd="0" destOrd="0" presId="urn:microsoft.com/office/officeart/2005/8/layout/hierarchy2"/>
    <dgm:cxn modelId="{DBE64EBD-28BE-4707-9760-A1E39AEF7B64}" srcId="{0F8CB1F7-D26B-439B-8177-6070C3570F59}" destId="{878306A4-BC47-4D92-9658-0499F7B60492}" srcOrd="1" destOrd="0" parTransId="{DA3AE336-C95D-4D8D-B31A-7A0CC8DC8D15}" sibTransId="{437A0854-AC2B-44BB-86F2-5C0FAD323901}"/>
    <dgm:cxn modelId="{92877DC8-54A7-49A2-88D4-BB54B4FF9766}" type="presOf" srcId="{212E7236-E0B3-4C5E-AE9A-D9542D759ECA}" destId="{59072C98-B707-4D08-8D8B-5CC2112F90AE}" srcOrd="0" destOrd="0" presId="urn:microsoft.com/office/officeart/2005/8/layout/hierarchy2"/>
    <dgm:cxn modelId="{D0BCA4CD-E824-4B64-84F1-104BBCE8F7B2}" type="presOf" srcId="{A40F4A05-2397-43BC-A17F-F39C05C4DF0C}" destId="{ED460BE3-B745-4455-A9F9-1B0D50FDD7D4}" srcOrd="1" destOrd="0" presId="urn:microsoft.com/office/officeart/2005/8/layout/hierarchy2"/>
    <dgm:cxn modelId="{92E842F1-388F-4FFC-BF98-D2E528381949}" srcId="{25E95EC9-C2D1-445F-BE50-0283D0C16820}" destId="{EA45317F-13FC-4303-8A42-CBB7B370DA8D}" srcOrd="0" destOrd="0" parTransId="{212E7236-E0B3-4C5E-AE9A-D9542D759ECA}" sibTransId="{0A1000AE-9FF5-4A75-9413-5A4A4770E4A6}"/>
    <dgm:cxn modelId="{985DAF68-B1E3-4047-ABDD-86852B1A1A11}" type="presParOf" srcId="{91CB0EE1-0299-4409-93E6-CFD832540C40}" destId="{75FC4173-4A83-40DA-A48D-4673A0C2CDBC}" srcOrd="0" destOrd="0" presId="urn:microsoft.com/office/officeart/2005/8/layout/hierarchy2"/>
    <dgm:cxn modelId="{9ABDD059-AA8A-4E3E-BDA4-AAD509865A6B}" type="presParOf" srcId="{75FC4173-4A83-40DA-A48D-4673A0C2CDBC}" destId="{22BD5AEE-D3A5-46DD-92B9-61D0DED186AF}" srcOrd="0" destOrd="0" presId="urn:microsoft.com/office/officeart/2005/8/layout/hierarchy2"/>
    <dgm:cxn modelId="{6058A5AB-C5D9-46B9-AF1D-9CF7438F1A9A}" type="presParOf" srcId="{75FC4173-4A83-40DA-A48D-4673A0C2CDBC}" destId="{5E5A1590-2B1B-4D4B-8EDB-F50139335FD9}" srcOrd="1" destOrd="0" presId="urn:microsoft.com/office/officeart/2005/8/layout/hierarchy2"/>
    <dgm:cxn modelId="{6F260871-6457-45A8-92E3-C0AD62E5C3E7}" type="presParOf" srcId="{5E5A1590-2B1B-4D4B-8EDB-F50139335FD9}" destId="{59584042-1979-4B2E-8901-7BD90907A7D9}" srcOrd="0" destOrd="0" presId="urn:microsoft.com/office/officeart/2005/8/layout/hierarchy2"/>
    <dgm:cxn modelId="{F160164B-BCDB-4140-B5B2-F098DBDF8B68}" type="presParOf" srcId="{59584042-1979-4B2E-8901-7BD90907A7D9}" destId="{DFEE24E0-C0BF-41E6-A652-1F08770FFF99}" srcOrd="0" destOrd="0" presId="urn:microsoft.com/office/officeart/2005/8/layout/hierarchy2"/>
    <dgm:cxn modelId="{C745B93C-2189-4CED-AFB3-823D4634F554}" type="presParOf" srcId="{5E5A1590-2B1B-4D4B-8EDB-F50139335FD9}" destId="{EE1E2796-3814-46FF-BBED-643263903A45}" srcOrd="1" destOrd="0" presId="urn:microsoft.com/office/officeart/2005/8/layout/hierarchy2"/>
    <dgm:cxn modelId="{06CBE328-DFD7-4048-801E-4D7FB7517FEF}" type="presParOf" srcId="{EE1E2796-3814-46FF-BBED-643263903A45}" destId="{C1325C5E-F248-4F08-B1F1-ECEBF5153EBA}" srcOrd="0" destOrd="0" presId="urn:microsoft.com/office/officeart/2005/8/layout/hierarchy2"/>
    <dgm:cxn modelId="{8D0107E3-7C3E-4D60-B3F0-20B8B00A2C9C}" type="presParOf" srcId="{EE1E2796-3814-46FF-BBED-643263903A45}" destId="{C8A95BAA-53B4-4C5F-AE3C-65283627C6AD}" srcOrd="1" destOrd="0" presId="urn:microsoft.com/office/officeart/2005/8/layout/hierarchy2"/>
    <dgm:cxn modelId="{7344532F-94FD-4D13-B7FD-CB269D77B398}" type="presParOf" srcId="{C8A95BAA-53B4-4C5F-AE3C-65283627C6AD}" destId="{CBBFC874-E0D9-45CE-ACC3-FF14DA49BF95}" srcOrd="0" destOrd="0" presId="urn:microsoft.com/office/officeart/2005/8/layout/hierarchy2"/>
    <dgm:cxn modelId="{37BBCA7C-981C-4239-A425-0F8BA7CC0675}" type="presParOf" srcId="{CBBFC874-E0D9-45CE-ACC3-FF14DA49BF95}" destId="{0247B537-8DFB-4049-8C81-5A71DDA13ABE}" srcOrd="0" destOrd="0" presId="urn:microsoft.com/office/officeart/2005/8/layout/hierarchy2"/>
    <dgm:cxn modelId="{2308B5A3-3E9F-4D9D-B159-54A4942DB4B4}" type="presParOf" srcId="{C8A95BAA-53B4-4C5F-AE3C-65283627C6AD}" destId="{250DD954-7641-4B8F-A54F-C507345CAAE3}" srcOrd="1" destOrd="0" presId="urn:microsoft.com/office/officeart/2005/8/layout/hierarchy2"/>
    <dgm:cxn modelId="{35165653-2327-4465-9C9F-CEBA3BE3CBBD}" type="presParOf" srcId="{250DD954-7641-4B8F-A54F-C507345CAAE3}" destId="{310723DF-CF97-4BA4-BD9E-D7232F91F729}" srcOrd="0" destOrd="0" presId="urn:microsoft.com/office/officeart/2005/8/layout/hierarchy2"/>
    <dgm:cxn modelId="{1CD17AA2-BE05-4143-AFC5-29C7275CDD20}" type="presParOf" srcId="{250DD954-7641-4B8F-A54F-C507345CAAE3}" destId="{F9DE08DC-ED6D-4593-878D-520D2471F0A0}" srcOrd="1" destOrd="0" presId="urn:microsoft.com/office/officeart/2005/8/layout/hierarchy2"/>
    <dgm:cxn modelId="{7346B923-E95E-4AA2-B7AB-A35CE2D361F7}" type="presParOf" srcId="{F9DE08DC-ED6D-4593-878D-520D2471F0A0}" destId="{59072C98-B707-4D08-8D8B-5CC2112F90AE}" srcOrd="0" destOrd="0" presId="urn:microsoft.com/office/officeart/2005/8/layout/hierarchy2"/>
    <dgm:cxn modelId="{7B50A5E6-041C-49F2-ACB1-60BB208DC59C}" type="presParOf" srcId="{59072C98-B707-4D08-8D8B-5CC2112F90AE}" destId="{018D88EF-FA99-4D30-A1B0-F86E4D2BE997}" srcOrd="0" destOrd="0" presId="urn:microsoft.com/office/officeart/2005/8/layout/hierarchy2"/>
    <dgm:cxn modelId="{F2A49BD9-39D0-4B88-B591-FF2AB15E821D}" type="presParOf" srcId="{F9DE08DC-ED6D-4593-878D-520D2471F0A0}" destId="{374FBE30-72AD-4718-8C14-5A4EFCFB364C}" srcOrd="1" destOrd="0" presId="urn:microsoft.com/office/officeart/2005/8/layout/hierarchy2"/>
    <dgm:cxn modelId="{802F6B13-F25C-47BE-B661-879F559507E5}" type="presParOf" srcId="{374FBE30-72AD-4718-8C14-5A4EFCFB364C}" destId="{8A57CC97-137D-4143-942B-82AFF498A5DE}" srcOrd="0" destOrd="0" presId="urn:microsoft.com/office/officeart/2005/8/layout/hierarchy2"/>
    <dgm:cxn modelId="{ADF9BEDF-E63D-43DB-A5EC-327A0004375B}" type="presParOf" srcId="{374FBE30-72AD-4718-8C14-5A4EFCFB364C}" destId="{99612BE7-03F4-4F11-9B7D-98C48F217910}" srcOrd="1" destOrd="0" presId="urn:microsoft.com/office/officeart/2005/8/layout/hierarchy2"/>
    <dgm:cxn modelId="{5338A276-26EA-46D1-804B-A91EC993F41D}" type="presParOf" srcId="{5E5A1590-2B1B-4D4B-8EDB-F50139335FD9}" destId="{E09B4A5A-7703-4EB9-8FCF-B5999BC82604}" srcOrd="2" destOrd="0" presId="urn:microsoft.com/office/officeart/2005/8/layout/hierarchy2"/>
    <dgm:cxn modelId="{B1781AF5-210E-4665-A433-0559543C02A5}" type="presParOf" srcId="{E09B4A5A-7703-4EB9-8FCF-B5999BC82604}" destId="{25EE0443-C1B8-49E6-A1C3-3326C04D6D42}" srcOrd="0" destOrd="0" presId="urn:microsoft.com/office/officeart/2005/8/layout/hierarchy2"/>
    <dgm:cxn modelId="{F0D3D3C9-FD6C-444E-99DF-FB80518F17E3}" type="presParOf" srcId="{5E5A1590-2B1B-4D4B-8EDB-F50139335FD9}" destId="{03343E2C-9507-4AD7-BC49-0621C7566AFF}" srcOrd="3" destOrd="0" presId="urn:microsoft.com/office/officeart/2005/8/layout/hierarchy2"/>
    <dgm:cxn modelId="{2A05EDA1-AEE0-4735-AE59-D143B84B0AFB}" type="presParOf" srcId="{03343E2C-9507-4AD7-BC49-0621C7566AFF}" destId="{8C0B887D-0151-4B2A-AB89-9F61D45B6F3B}" srcOrd="0" destOrd="0" presId="urn:microsoft.com/office/officeart/2005/8/layout/hierarchy2"/>
    <dgm:cxn modelId="{CB86568C-2DE0-4E05-9004-2280FB4E8FD0}" type="presParOf" srcId="{03343E2C-9507-4AD7-BC49-0621C7566AFF}" destId="{5FC47E6F-2838-41A4-85B4-266526E85FB1}" srcOrd="1" destOrd="0" presId="urn:microsoft.com/office/officeart/2005/8/layout/hierarchy2"/>
    <dgm:cxn modelId="{DAC6752A-E6A2-4161-9475-740A4A4AE473}" type="presParOf" srcId="{5FC47E6F-2838-41A4-85B4-266526E85FB1}" destId="{8D7E1A53-9A07-4943-BA49-B990AB7EA77D}" srcOrd="0" destOrd="0" presId="urn:microsoft.com/office/officeart/2005/8/layout/hierarchy2"/>
    <dgm:cxn modelId="{255802C7-B502-4882-8413-55353A9617D9}" type="presParOf" srcId="{8D7E1A53-9A07-4943-BA49-B990AB7EA77D}" destId="{D6829840-CB78-4DCA-87E4-308FBBE0A0DB}" srcOrd="0" destOrd="0" presId="urn:microsoft.com/office/officeart/2005/8/layout/hierarchy2"/>
    <dgm:cxn modelId="{7AE643A6-3046-4111-A72D-5CCC71B14C33}" type="presParOf" srcId="{5FC47E6F-2838-41A4-85B4-266526E85FB1}" destId="{FF1E4910-15AE-4162-8851-08AB780EF498}" srcOrd="1" destOrd="0" presId="urn:microsoft.com/office/officeart/2005/8/layout/hierarchy2"/>
    <dgm:cxn modelId="{E3AD1EF8-54C4-45CB-885C-B1CB9B7CBD10}" type="presParOf" srcId="{FF1E4910-15AE-4162-8851-08AB780EF498}" destId="{C0794E1E-AF6D-433F-B80C-D8193638BEEC}" srcOrd="0" destOrd="0" presId="urn:microsoft.com/office/officeart/2005/8/layout/hierarchy2"/>
    <dgm:cxn modelId="{7CB09ECD-BF58-423E-8F0E-AFB81EB7F341}" type="presParOf" srcId="{FF1E4910-15AE-4162-8851-08AB780EF498}" destId="{FD924628-5CF2-47DC-A927-E056AE0DF43B}" srcOrd="1" destOrd="0" presId="urn:microsoft.com/office/officeart/2005/8/layout/hierarchy2"/>
    <dgm:cxn modelId="{271FEECE-BCE8-42A0-8402-B722885BDC62}" type="presParOf" srcId="{FD924628-5CF2-47DC-A927-E056AE0DF43B}" destId="{70D8005C-9D9A-4BC6-B4B1-6C54EB7A97AD}" srcOrd="0" destOrd="0" presId="urn:microsoft.com/office/officeart/2005/8/layout/hierarchy2"/>
    <dgm:cxn modelId="{016F8D67-57D8-4036-914E-B00D455CCF43}" type="presParOf" srcId="{70D8005C-9D9A-4BC6-B4B1-6C54EB7A97AD}" destId="{ED460BE3-B745-4455-A9F9-1B0D50FDD7D4}" srcOrd="0" destOrd="0" presId="urn:microsoft.com/office/officeart/2005/8/layout/hierarchy2"/>
    <dgm:cxn modelId="{1812F8F1-33A0-461D-B716-1FFB6507F187}" type="presParOf" srcId="{FD924628-5CF2-47DC-A927-E056AE0DF43B}" destId="{AE6B25DC-A27A-4D90-9488-E30750D8EC8F}" srcOrd="1" destOrd="0" presId="urn:microsoft.com/office/officeart/2005/8/layout/hierarchy2"/>
    <dgm:cxn modelId="{43568E18-67F4-47BD-A975-F367BF05CB1C}" type="presParOf" srcId="{AE6B25DC-A27A-4D90-9488-E30750D8EC8F}" destId="{6C23B4A7-AC3C-41B5-9CD2-E05F753EBCA8}" srcOrd="0" destOrd="0" presId="urn:microsoft.com/office/officeart/2005/8/layout/hierarchy2"/>
    <dgm:cxn modelId="{8084B8AE-8DEB-46E6-B34A-8137E9B87A3B}" type="presParOf" srcId="{AE6B25DC-A27A-4D90-9488-E30750D8EC8F}" destId="{30261F34-FC66-47E7-8DE4-530A2EA83BA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BD715ED1-623B-4E6A-85B9-1B52A8601CB5}"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s-ES"/>
        </a:p>
      </dgm:t>
    </dgm:pt>
    <dgm:pt modelId="{93CFD27D-A17F-448F-A496-32AC22A84005}">
      <dgm:prSet phldrT="[Texto]"/>
      <dgm:spPr/>
      <dgm:t>
        <a:bodyPr/>
        <a:lstStyle/>
        <a:p>
          <a:r>
            <a:rPr lang="es-ES" dirty="0"/>
            <a:t>Selección del contexto</a:t>
          </a:r>
        </a:p>
      </dgm:t>
    </dgm:pt>
    <dgm:pt modelId="{343CEED7-8876-418E-BBEA-EB4429171048}" type="parTrans" cxnId="{A7E534A7-64DA-4DDB-8333-0E6B79644536}">
      <dgm:prSet/>
      <dgm:spPr/>
      <dgm:t>
        <a:bodyPr/>
        <a:lstStyle/>
        <a:p>
          <a:endParaRPr lang="es-ES"/>
        </a:p>
      </dgm:t>
    </dgm:pt>
    <dgm:pt modelId="{BCB1338E-0D8D-436D-8EE1-9F206FCDF66E}" type="sibTrans" cxnId="{A7E534A7-64DA-4DDB-8333-0E6B79644536}">
      <dgm:prSet/>
      <dgm:spPr/>
      <dgm:t>
        <a:bodyPr/>
        <a:lstStyle/>
        <a:p>
          <a:endParaRPr lang="es-ES"/>
        </a:p>
      </dgm:t>
    </dgm:pt>
    <dgm:pt modelId="{34929097-3C31-4DFB-956A-649C092F39CC}">
      <dgm:prSet phldrT="[Texto]"/>
      <dgm:spPr/>
      <dgm:t>
        <a:bodyPr/>
        <a:lstStyle/>
        <a:p>
          <a:r>
            <a:rPr lang="es-ES" dirty="0"/>
            <a:t>Formulación de hipótesis</a:t>
          </a:r>
        </a:p>
      </dgm:t>
    </dgm:pt>
    <dgm:pt modelId="{1AB787D8-3BF1-4AC1-BD7A-102897058C0A}" type="parTrans" cxnId="{72DCDEB2-4DCB-4EC0-AA45-84B1F699415C}">
      <dgm:prSet/>
      <dgm:spPr/>
      <dgm:t>
        <a:bodyPr/>
        <a:lstStyle/>
        <a:p>
          <a:endParaRPr lang="es-ES"/>
        </a:p>
      </dgm:t>
    </dgm:pt>
    <dgm:pt modelId="{7FBDFCE0-585F-4C1B-A6AD-72D881857CD1}" type="sibTrans" cxnId="{72DCDEB2-4DCB-4EC0-AA45-84B1F699415C}">
      <dgm:prSet/>
      <dgm:spPr/>
      <dgm:t>
        <a:bodyPr/>
        <a:lstStyle/>
        <a:p>
          <a:endParaRPr lang="es-ES"/>
        </a:p>
      </dgm:t>
    </dgm:pt>
    <dgm:pt modelId="{91158DB2-AE77-474D-AD4B-EC88D45CE2EE}">
      <dgm:prSet phldrT="[Texto]"/>
      <dgm:spPr/>
      <dgm:t>
        <a:bodyPr/>
        <a:lstStyle/>
        <a:p>
          <a:r>
            <a:rPr lang="es-ES" dirty="0"/>
            <a:t>Selección de las variables</a:t>
          </a:r>
        </a:p>
      </dgm:t>
    </dgm:pt>
    <dgm:pt modelId="{811469C2-73CE-4CA8-B88B-54D320E8C50E}" type="parTrans" cxnId="{00354E77-3675-4D65-A4C1-AC13DE10E08B}">
      <dgm:prSet/>
      <dgm:spPr/>
      <dgm:t>
        <a:bodyPr/>
        <a:lstStyle/>
        <a:p>
          <a:endParaRPr lang="es-ES"/>
        </a:p>
      </dgm:t>
    </dgm:pt>
    <dgm:pt modelId="{71D02BBD-2CF7-43A1-AE66-A9B5A5C5560D}" type="sibTrans" cxnId="{00354E77-3675-4D65-A4C1-AC13DE10E08B}">
      <dgm:prSet/>
      <dgm:spPr/>
      <dgm:t>
        <a:bodyPr/>
        <a:lstStyle/>
        <a:p>
          <a:endParaRPr lang="es-ES"/>
        </a:p>
      </dgm:t>
    </dgm:pt>
    <dgm:pt modelId="{CCE2120F-40E9-4A12-9CDC-50DA9D96F091}">
      <dgm:prSet phldrT="[Texto]"/>
      <dgm:spPr/>
      <dgm:t>
        <a:bodyPr/>
        <a:lstStyle/>
        <a:p>
          <a:r>
            <a:rPr lang="es-ES" dirty="0"/>
            <a:t>Selección de los sujetos</a:t>
          </a:r>
        </a:p>
      </dgm:t>
    </dgm:pt>
    <dgm:pt modelId="{AA874166-F2BF-4865-9D96-8B73AFF6B34A}" type="parTrans" cxnId="{942F2878-8733-4542-9AB4-68B60D9E512A}">
      <dgm:prSet/>
      <dgm:spPr/>
      <dgm:t>
        <a:bodyPr/>
        <a:lstStyle/>
        <a:p>
          <a:endParaRPr lang="es-ES"/>
        </a:p>
      </dgm:t>
    </dgm:pt>
    <dgm:pt modelId="{054A1666-18C2-4B23-A272-E7D8513A87C5}" type="sibTrans" cxnId="{942F2878-8733-4542-9AB4-68B60D9E512A}">
      <dgm:prSet/>
      <dgm:spPr/>
      <dgm:t>
        <a:bodyPr/>
        <a:lstStyle/>
        <a:p>
          <a:endParaRPr lang="es-ES"/>
        </a:p>
      </dgm:t>
    </dgm:pt>
    <dgm:pt modelId="{88610F8F-6B30-44B1-A7F2-1A9FE4393B6E}">
      <dgm:prSet phldrT="[Texto]"/>
      <dgm:spPr/>
      <dgm:t>
        <a:bodyPr/>
        <a:lstStyle/>
        <a:p>
          <a:r>
            <a:rPr lang="es-ES" dirty="0"/>
            <a:t>Elección del diseño </a:t>
          </a:r>
        </a:p>
      </dgm:t>
    </dgm:pt>
    <dgm:pt modelId="{E0D4306E-A43A-45B4-9F74-11EBED68194E}" type="parTrans" cxnId="{57BA63C4-5B0D-4DBA-AC79-C627484148EB}">
      <dgm:prSet/>
      <dgm:spPr/>
      <dgm:t>
        <a:bodyPr/>
        <a:lstStyle/>
        <a:p>
          <a:endParaRPr lang="es-ES"/>
        </a:p>
      </dgm:t>
    </dgm:pt>
    <dgm:pt modelId="{C25FA2BC-2173-4703-8988-5AEF3BCC7F18}" type="sibTrans" cxnId="{57BA63C4-5B0D-4DBA-AC79-C627484148EB}">
      <dgm:prSet/>
      <dgm:spPr/>
      <dgm:t>
        <a:bodyPr/>
        <a:lstStyle/>
        <a:p>
          <a:endParaRPr lang="es-ES"/>
        </a:p>
      </dgm:t>
    </dgm:pt>
    <dgm:pt modelId="{92164E15-A920-422A-97E0-2C5B483C47DC}">
      <dgm:prSet/>
      <dgm:spPr/>
      <dgm:t>
        <a:bodyPr/>
        <a:lstStyle/>
        <a:p>
          <a:r>
            <a:rPr lang="es-ES" dirty="0"/>
            <a:t>Instrumentación</a:t>
          </a:r>
        </a:p>
      </dgm:t>
    </dgm:pt>
    <dgm:pt modelId="{3CA313DA-8608-4A39-B271-0DAE13885386}" type="parTrans" cxnId="{56ABB519-ECB9-4BA3-A538-3114F5198E24}">
      <dgm:prSet/>
      <dgm:spPr/>
      <dgm:t>
        <a:bodyPr/>
        <a:lstStyle/>
        <a:p>
          <a:endParaRPr lang="es-ES"/>
        </a:p>
      </dgm:t>
    </dgm:pt>
    <dgm:pt modelId="{784993C1-5C21-4573-A9EC-8AB28CC9CC80}" type="sibTrans" cxnId="{56ABB519-ECB9-4BA3-A538-3114F5198E24}">
      <dgm:prSet/>
      <dgm:spPr/>
      <dgm:t>
        <a:bodyPr/>
        <a:lstStyle/>
        <a:p>
          <a:endParaRPr lang="es-ES"/>
        </a:p>
      </dgm:t>
    </dgm:pt>
    <dgm:pt modelId="{36B4620E-761D-4BDF-8C02-02140D765223}">
      <dgm:prSet/>
      <dgm:spPr/>
      <dgm:t>
        <a:bodyPr/>
        <a:lstStyle/>
        <a:p>
          <a:r>
            <a:rPr lang="es-ES" dirty="0"/>
            <a:t>Evaluación de la validez</a:t>
          </a:r>
        </a:p>
      </dgm:t>
    </dgm:pt>
    <dgm:pt modelId="{02D830C1-4868-4EBB-B6F4-6F5D553C99A4}" type="parTrans" cxnId="{00092DDD-B2B5-467C-8260-580DA9F66785}">
      <dgm:prSet/>
      <dgm:spPr/>
      <dgm:t>
        <a:bodyPr/>
        <a:lstStyle/>
        <a:p>
          <a:endParaRPr lang="es-ES"/>
        </a:p>
      </dgm:t>
    </dgm:pt>
    <dgm:pt modelId="{72A58645-669E-4592-82F1-1DC49AD7DB33}" type="sibTrans" cxnId="{00092DDD-B2B5-467C-8260-580DA9F66785}">
      <dgm:prSet/>
      <dgm:spPr/>
      <dgm:t>
        <a:bodyPr/>
        <a:lstStyle/>
        <a:p>
          <a:endParaRPr lang="es-ES"/>
        </a:p>
      </dgm:t>
    </dgm:pt>
    <dgm:pt modelId="{1AD2E48F-29BD-4281-BF9F-65E9E279BB6C}" type="pres">
      <dgm:prSet presAssocID="{BD715ED1-623B-4E6A-85B9-1B52A8601CB5}" presName="diagram" presStyleCnt="0">
        <dgm:presLayoutVars>
          <dgm:dir/>
          <dgm:resizeHandles val="exact"/>
        </dgm:presLayoutVars>
      </dgm:prSet>
      <dgm:spPr/>
    </dgm:pt>
    <dgm:pt modelId="{8BA23FBC-C67B-4007-A0B9-B3C05B93BB63}" type="pres">
      <dgm:prSet presAssocID="{93CFD27D-A17F-448F-A496-32AC22A84005}" presName="node" presStyleLbl="node1" presStyleIdx="0" presStyleCnt="7">
        <dgm:presLayoutVars>
          <dgm:bulletEnabled val="1"/>
        </dgm:presLayoutVars>
      </dgm:prSet>
      <dgm:spPr/>
    </dgm:pt>
    <dgm:pt modelId="{5BB46709-4FE7-48F0-BA06-D5DAE5949E91}" type="pres">
      <dgm:prSet presAssocID="{BCB1338E-0D8D-436D-8EE1-9F206FCDF66E}" presName="sibTrans" presStyleLbl="sibTrans2D1" presStyleIdx="0" presStyleCnt="6"/>
      <dgm:spPr/>
    </dgm:pt>
    <dgm:pt modelId="{0B034F2D-4393-4DBA-86DA-0C59B0567D67}" type="pres">
      <dgm:prSet presAssocID="{BCB1338E-0D8D-436D-8EE1-9F206FCDF66E}" presName="connectorText" presStyleLbl="sibTrans2D1" presStyleIdx="0" presStyleCnt="6"/>
      <dgm:spPr/>
    </dgm:pt>
    <dgm:pt modelId="{C27EE055-8E81-472E-A80B-B7C656810731}" type="pres">
      <dgm:prSet presAssocID="{34929097-3C31-4DFB-956A-649C092F39CC}" presName="node" presStyleLbl="node1" presStyleIdx="1" presStyleCnt="7">
        <dgm:presLayoutVars>
          <dgm:bulletEnabled val="1"/>
        </dgm:presLayoutVars>
      </dgm:prSet>
      <dgm:spPr/>
    </dgm:pt>
    <dgm:pt modelId="{6921AE3B-B479-41E6-B553-4251CD6BA564}" type="pres">
      <dgm:prSet presAssocID="{7FBDFCE0-585F-4C1B-A6AD-72D881857CD1}" presName="sibTrans" presStyleLbl="sibTrans2D1" presStyleIdx="1" presStyleCnt="6"/>
      <dgm:spPr/>
    </dgm:pt>
    <dgm:pt modelId="{061D4703-B086-4B1C-8E5A-5A9633F1B171}" type="pres">
      <dgm:prSet presAssocID="{7FBDFCE0-585F-4C1B-A6AD-72D881857CD1}" presName="connectorText" presStyleLbl="sibTrans2D1" presStyleIdx="1" presStyleCnt="6"/>
      <dgm:spPr/>
    </dgm:pt>
    <dgm:pt modelId="{BAEE31ED-0AF4-464E-8573-AF6210F9BFD7}" type="pres">
      <dgm:prSet presAssocID="{91158DB2-AE77-474D-AD4B-EC88D45CE2EE}" presName="node" presStyleLbl="node1" presStyleIdx="2" presStyleCnt="7">
        <dgm:presLayoutVars>
          <dgm:bulletEnabled val="1"/>
        </dgm:presLayoutVars>
      </dgm:prSet>
      <dgm:spPr/>
    </dgm:pt>
    <dgm:pt modelId="{FEA5C2F0-489A-4E56-914B-6CD911A73D79}" type="pres">
      <dgm:prSet presAssocID="{71D02BBD-2CF7-43A1-AE66-A9B5A5C5560D}" presName="sibTrans" presStyleLbl="sibTrans2D1" presStyleIdx="2" presStyleCnt="6"/>
      <dgm:spPr/>
    </dgm:pt>
    <dgm:pt modelId="{BFFF6622-E3FB-4890-8204-87529040DD22}" type="pres">
      <dgm:prSet presAssocID="{71D02BBD-2CF7-43A1-AE66-A9B5A5C5560D}" presName="connectorText" presStyleLbl="sibTrans2D1" presStyleIdx="2" presStyleCnt="6"/>
      <dgm:spPr/>
    </dgm:pt>
    <dgm:pt modelId="{2F024C1B-25F6-4F9F-8768-4EDE076C9E03}" type="pres">
      <dgm:prSet presAssocID="{CCE2120F-40E9-4A12-9CDC-50DA9D96F091}" presName="node" presStyleLbl="node1" presStyleIdx="3" presStyleCnt="7">
        <dgm:presLayoutVars>
          <dgm:bulletEnabled val="1"/>
        </dgm:presLayoutVars>
      </dgm:prSet>
      <dgm:spPr/>
    </dgm:pt>
    <dgm:pt modelId="{8DE3E30B-2819-4AE6-BA24-0805DB298C17}" type="pres">
      <dgm:prSet presAssocID="{054A1666-18C2-4B23-A272-E7D8513A87C5}" presName="sibTrans" presStyleLbl="sibTrans2D1" presStyleIdx="3" presStyleCnt="6"/>
      <dgm:spPr/>
    </dgm:pt>
    <dgm:pt modelId="{5EC9281D-4A6E-4E49-98CE-3F1C3F968D10}" type="pres">
      <dgm:prSet presAssocID="{054A1666-18C2-4B23-A272-E7D8513A87C5}" presName="connectorText" presStyleLbl="sibTrans2D1" presStyleIdx="3" presStyleCnt="6"/>
      <dgm:spPr/>
    </dgm:pt>
    <dgm:pt modelId="{C3B80BAD-BE10-41A0-8820-D00D825A1578}" type="pres">
      <dgm:prSet presAssocID="{88610F8F-6B30-44B1-A7F2-1A9FE4393B6E}" presName="node" presStyleLbl="node1" presStyleIdx="4" presStyleCnt="7">
        <dgm:presLayoutVars>
          <dgm:bulletEnabled val="1"/>
        </dgm:presLayoutVars>
      </dgm:prSet>
      <dgm:spPr/>
    </dgm:pt>
    <dgm:pt modelId="{58EE8944-AE88-4045-B4F2-8309CB7FCB13}" type="pres">
      <dgm:prSet presAssocID="{C25FA2BC-2173-4703-8988-5AEF3BCC7F18}" presName="sibTrans" presStyleLbl="sibTrans2D1" presStyleIdx="4" presStyleCnt="6"/>
      <dgm:spPr/>
    </dgm:pt>
    <dgm:pt modelId="{7B79979B-56E0-4640-BB9D-41D2E6B28099}" type="pres">
      <dgm:prSet presAssocID="{C25FA2BC-2173-4703-8988-5AEF3BCC7F18}" presName="connectorText" presStyleLbl="sibTrans2D1" presStyleIdx="4" presStyleCnt="6"/>
      <dgm:spPr/>
    </dgm:pt>
    <dgm:pt modelId="{40BB359C-F2C3-4B8A-8861-93563803AE6E}" type="pres">
      <dgm:prSet presAssocID="{92164E15-A920-422A-97E0-2C5B483C47DC}" presName="node" presStyleLbl="node1" presStyleIdx="5" presStyleCnt="7">
        <dgm:presLayoutVars>
          <dgm:bulletEnabled val="1"/>
        </dgm:presLayoutVars>
      </dgm:prSet>
      <dgm:spPr/>
    </dgm:pt>
    <dgm:pt modelId="{D03203A0-476E-49E8-BACD-84281795C56C}" type="pres">
      <dgm:prSet presAssocID="{784993C1-5C21-4573-A9EC-8AB28CC9CC80}" presName="sibTrans" presStyleLbl="sibTrans2D1" presStyleIdx="5" presStyleCnt="6"/>
      <dgm:spPr/>
    </dgm:pt>
    <dgm:pt modelId="{08C12783-FB48-43A4-AF7A-BEEA60D35AA1}" type="pres">
      <dgm:prSet presAssocID="{784993C1-5C21-4573-A9EC-8AB28CC9CC80}" presName="connectorText" presStyleLbl="sibTrans2D1" presStyleIdx="5" presStyleCnt="6"/>
      <dgm:spPr/>
    </dgm:pt>
    <dgm:pt modelId="{F84F69A3-F016-4D49-A25E-2CBF0F9853C8}" type="pres">
      <dgm:prSet presAssocID="{36B4620E-761D-4BDF-8C02-02140D765223}" presName="node" presStyleLbl="node1" presStyleIdx="6" presStyleCnt="7">
        <dgm:presLayoutVars>
          <dgm:bulletEnabled val="1"/>
        </dgm:presLayoutVars>
      </dgm:prSet>
      <dgm:spPr/>
    </dgm:pt>
  </dgm:ptLst>
  <dgm:cxnLst>
    <dgm:cxn modelId="{6670BA05-A1D9-4615-8799-FFD417CE9A21}" type="presOf" srcId="{BCB1338E-0D8D-436D-8EE1-9F206FCDF66E}" destId="{0B034F2D-4393-4DBA-86DA-0C59B0567D67}" srcOrd="1" destOrd="0" presId="urn:microsoft.com/office/officeart/2005/8/layout/process5"/>
    <dgm:cxn modelId="{C91CFA0D-A503-438A-80EF-4C8C6737A661}" type="presOf" srcId="{BCB1338E-0D8D-436D-8EE1-9F206FCDF66E}" destId="{5BB46709-4FE7-48F0-BA06-D5DAE5949E91}" srcOrd="0" destOrd="0" presId="urn:microsoft.com/office/officeart/2005/8/layout/process5"/>
    <dgm:cxn modelId="{9CBC2F11-F82B-4655-9FE5-D1F889514E72}" type="presOf" srcId="{36B4620E-761D-4BDF-8C02-02140D765223}" destId="{F84F69A3-F016-4D49-A25E-2CBF0F9853C8}" srcOrd="0" destOrd="0" presId="urn:microsoft.com/office/officeart/2005/8/layout/process5"/>
    <dgm:cxn modelId="{56ABB519-ECB9-4BA3-A538-3114F5198E24}" srcId="{BD715ED1-623B-4E6A-85B9-1B52A8601CB5}" destId="{92164E15-A920-422A-97E0-2C5B483C47DC}" srcOrd="5" destOrd="0" parTransId="{3CA313DA-8608-4A39-B271-0DAE13885386}" sibTransId="{784993C1-5C21-4573-A9EC-8AB28CC9CC80}"/>
    <dgm:cxn modelId="{60F5722E-86F8-4015-9FFB-2A0D1FE2FF05}" type="presOf" srcId="{784993C1-5C21-4573-A9EC-8AB28CC9CC80}" destId="{08C12783-FB48-43A4-AF7A-BEEA60D35AA1}" srcOrd="1" destOrd="0" presId="urn:microsoft.com/office/officeart/2005/8/layout/process5"/>
    <dgm:cxn modelId="{4505B638-041C-47E6-8C24-D689488FC629}" type="presOf" srcId="{054A1666-18C2-4B23-A272-E7D8513A87C5}" destId="{5EC9281D-4A6E-4E49-98CE-3F1C3F968D10}" srcOrd="1" destOrd="0" presId="urn:microsoft.com/office/officeart/2005/8/layout/process5"/>
    <dgm:cxn modelId="{88F6E740-15B2-4F07-951F-9A916526B13D}" type="presOf" srcId="{054A1666-18C2-4B23-A272-E7D8513A87C5}" destId="{8DE3E30B-2819-4AE6-BA24-0805DB298C17}" srcOrd="0" destOrd="0" presId="urn:microsoft.com/office/officeart/2005/8/layout/process5"/>
    <dgm:cxn modelId="{41F4CA5E-2E85-4266-91BA-CB5B5C84DACF}" type="presOf" srcId="{88610F8F-6B30-44B1-A7F2-1A9FE4393B6E}" destId="{C3B80BAD-BE10-41A0-8820-D00D825A1578}" srcOrd="0" destOrd="0" presId="urn:microsoft.com/office/officeart/2005/8/layout/process5"/>
    <dgm:cxn modelId="{0B01E743-9F52-4996-AA8C-0071F2AD655C}" type="presOf" srcId="{92164E15-A920-422A-97E0-2C5B483C47DC}" destId="{40BB359C-F2C3-4B8A-8861-93563803AE6E}" srcOrd="0" destOrd="0" presId="urn:microsoft.com/office/officeart/2005/8/layout/process5"/>
    <dgm:cxn modelId="{E8928251-4E35-40FD-9D97-86F500BFF823}" type="presOf" srcId="{71D02BBD-2CF7-43A1-AE66-A9B5A5C5560D}" destId="{FEA5C2F0-489A-4E56-914B-6CD911A73D79}" srcOrd="0" destOrd="0" presId="urn:microsoft.com/office/officeart/2005/8/layout/process5"/>
    <dgm:cxn modelId="{00354E77-3675-4D65-A4C1-AC13DE10E08B}" srcId="{BD715ED1-623B-4E6A-85B9-1B52A8601CB5}" destId="{91158DB2-AE77-474D-AD4B-EC88D45CE2EE}" srcOrd="2" destOrd="0" parTransId="{811469C2-73CE-4CA8-B88B-54D320E8C50E}" sibTransId="{71D02BBD-2CF7-43A1-AE66-A9B5A5C5560D}"/>
    <dgm:cxn modelId="{942F2878-8733-4542-9AB4-68B60D9E512A}" srcId="{BD715ED1-623B-4E6A-85B9-1B52A8601CB5}" destId="{CCE2120F-40E9-4A12-9CDC-50DA9D96F091}" srcOrd="3" destOrd="0" parTransId="{AA874166-F2BF-4865-9D96-8B73AFF6B34A}" sibTransId="{054A1666-18C2-4B23-A272-E7D8513A87C5}"/>
    <dgm:cxn modelId="{591D0559-1148-4080-B9DC-F5B612E6F5BA}" type="presOf" srcId="{BD715ED1-623B-4E6A-85B9-1B52A8601CB5}" destId="{1AD2E48F-29BD-4281-BF9F-65E9E279BB6C}" srcOrd="0" destOrd="0" presId="urn:microsoft.com/office/officeart/2005/8/layout/process5"/>
    <dgm:cxn modelId="{A0D9C25A-3C40-4C23-8B3B-9B2BB922213E}" type="presOf" srcId="{C25FA2BC-2173-4703-8988-5AEF3BCC7F18}" destId="{58EE8944-AE88-4045-B4F2-8309CB7FCB13}" srcOrd="0" destOrd="0" presId="urn:microsoft.com/office/officeart/2005/8/layout/process5"/>
    <dgm:cxn modelId="{C8E96780-98CB-4674-BC1F-0F4871356955}" type="presOf" srcId="{784993C1-5C21-4573-A9EC-8AB28CC9CC80}" destId="{D03203A0-476E-49E8-BACD-84281795C56C}" srcOrd="0" destOrd="0" presId="urn:microsoft.com/office/officeart/2005/8/layout/process5"/>
    <dgm:cxn modelId="{9E5A8599-FCD5-4F5E-8FDA-C0568A826584}" type="presOf" srcId="{7FBDFCE0-585F-4C1B-A6AD-72D881857CD1}" destId="{061D4703-B086-4B1C-8E5A-5A9633F1B171}" srcOrd="1" destOrd="0" presId="urn:microsoft.com/office/officeart/2005/8/layout/process5"/>
    <dgm:cxn modelId="{ABE22F9E-33E6-42BD-B3CB-20B5BFB84531}" type="presOf" srcId="{7FBDFCE0-585F-4C1B-A6AD-72D881857CD1}" destId="{6921AE3B-B479-41E6-B553-4251CD6BA564}" srcOrd="0" destOrd="0" presId="urn:microsoft.com/office/officeart/2005/8/layout/process5"/>
    <dgm:cxn modelId="{43C5B4A1-977D-4C08-A2A7-80F0A1433969}" type="presOf" srcId="{34929097-3C31-4DFB-956A-649C092F39CC}" destId="{C27EE055-8E81-472E-A80B-B7C656810731}" srcOrd="0" destOrd="0" presId="urn:microsoft.com/office/officeart/2005/8/layout/process5"/>
    <dgm:cxn modelId="{A7E534A7-64DA-4DDB-8333-0E6B79644536}" srcId="{BD715ED1-623B-4E6A-85B9-1B52A8601CB5}" destId="{93CFD27D-A17F-448F-A496-32AC22A84005}" srcOrd="0" destOrd="0" parTransId="{343CEED7-8876-418E-BBEA-EB4429171048}" sibTransId="{BCB1338E-0D8D-436D-8EE1-9F206FCDF66E}"/>
    <dgm:cxn modelId="{72DCDEB2-4DCB-4EC0-AA45-84B1F699415C}" srcId="{BD715ED1-623B-4E6A-85B9-1B52A8601CB5}" destId="{34929097-3C31-4DFB-956A-649C092F39CC}" srcOrd="1" destOrd="0" parTransId="{1AB787D8-3BF1-4AC1-BD7A-102897058C0A}" sibTransId="{7FBDFCE0-585F-4C1B-A6AD-72D881857CD1}"/>
    <dgm:cxn modelId="{03620ABE-7935-48E5-A1C4-8CCE19B1642C}" type="presOf" srcId="{93CFD27D-A17F-448F-A496-32AC22A84005}" destId="{8BA23FBC-C67B-4007-A0B9-B3C05B93BB63}" srcOrd="0" destOrd="0" presId="urn:microsoft.com/office/officeart/2005/8/layout/process5"/>
    <dgm:cxn modelId="{57BA63C4-5B0D-4DBA-AC79-C627484148EB}" srcId="{BD715ED1-623B-4E6A-85B9-1B52A8601CB5}" destId="{88610F8F-6B30-44B1-A7F2-1A9FE4393B6E}" srcOrd="4" destOrd="0" parTransId="{E0D4306E-A43A-45B4-9F74-11EBED68194E}" sibTransId="{C25FA2BC-2173-4703-8988-5AEF3BCC7F18}"/>
    <dgm:cxn modelId="{161C5DCD-1312-43C0-AFBA-55E9B7F420AF}" type="presOf" srcId="{91158DB2-AE77-474D-AD4B-EC88D45CE2EE}" destId="{BAEE31ED-0AF4-464E-8573-AF6210F9BFD7}" srcOrd="0" destOrd="0" presId="urn:microsoft.com/office/officeart/2005/8/layout/process5"/>
    <dgm:cxn modelId="{510859CF-EEBB-4179-9614-23D853A68233}" type="presOf" srcId="{71D02BBD-2CF7-43A1-AE66-A9B5A5C5560D}" destId="{BFFF6622-E3FB-4890-8204-87529040DD22}" srcOrd="1" destOrd="0" presId="urn:microsoft.com/office/officeart/2005/8/layout/process5"/>
    <dgm:cxn modelId="{00092DDD-B2B5-467C-8260-580DA9F66785}" srcId="{BD715ED1-623B-4E6A-85B9-1B52A8601CB5}" destId="{36B4620E-761D-4BDF-8C02-02140D765223}" srcOrd="6" destOrd="0" parTransId="{02D830C1-4868-4EBB-B6F4-6F5D553C99A4}" sibTransId="{72A58645-669E-4592-82F1-1DC49AD7DB33}"/>
    <dgm:cxn modelId="{3669ADF0-C358-4C84-8139-D3A1A51CAACD}" type="presOf" srcId="{C25FA2BC-2173-4703-8988-5AEF3BCC7F18}" destId="{7B79979B-56E0-4640-BB9D-41D2E6B28099}" srcOrd="1" destOrd="0" presId="urn:microsoft.com/office/officeart/2005/8/layout/process5"/>
    <dgm:cxn modelId="{940C75F2-D867-4F33-BD40-D76BFCD88558}" type="presOf" srcId="{CCE2120F-40E9-4A12-9CDC-50DA9D96F091}" destId="{2F024C1B-25F6-4F9F-8768-4EDE076C9E03}" srcOrd="0" destOrd="0" presId="urn:microsoft.com/office/officeart/2005/8/layout/process5"/>
    <dgm:cxn modelId="{C9BA0419-03D6-4A4B-BFDF-C928CA7B6ACF}" type="presParOf" srcId="{1AD2E48F-29BD-4281-BF9F-65E9E279BB6C}" destId="{8BA23FBC-C67B-4007-A0B9-B3C05B93BB63}" srcOrd="0" destOrd="0" presId="urn:microsoft.com/office/officeart/2005/8/layout/process5"/>
    <dgm:cxn modelId="{60887888-7BE1-4591-A26C-7DAFD99B5168}" type="presParOf" srcId="{1AD2E48F-29BD-4281-BF9F-65E9E279BB6C}" destId="{5BB46709-4FE7-48F0-BA06-D5DAE5949E91}" srcOrd="1" destOrd="0" presId="urn:microsoft.com/office/officeart/2005/8/layout/process5"/>
    <dgm:cxn modelId="{5CB1C5F2-96A5-4C3E-8591-6B1FA05B29B7}" type="presParOf" srcId="{5BB46709-4FE7-48F0-BA06-D5DAE5949E91}" destId="{0B034F2D-4393-4DBA-86DA-0C59B0567D67}" srcOrd="0" destOrd="0" presId="urn:microsoft.com/office/officeart/2005/8/layout/process5"/>
    <dgm:cxn modelId="{96546FA4-1823-47A6-AF18-206B1A7F9783}" type="presParOf" srcId="{1AD2E48F-29BD-4281-BF9F-65E9E279BB6C}" destId="{C27EE055-8E81-472E-A80B-B7C656810731}" srcOrd="2" destOrd="0" presId="urn:microsoft.com/office/officeart/2005/8/layout/process5"/>
    <dgm:cxn modelId="{DD322F9D-33C0-4CD2-B072-5F4E3F4DA467}" type="presParOf" srcId="{1AD2E48F-29BD-4281-BF9F-65E9E279BB6C}" destId="{6921AE3B-B479-41E6-B553-4251CD6BA564}" srcOrd="3" destOrd="0" presId="urn:microsoft.com/office/officeart/2005/8/layout/process5"/>
    <dgm:cxn modelId="{AE655F25-3AF0-4E5F-B0D6-FB4205F03DC8}" type="presParOf" srcId="{6921AE3B-B479-41E6-B553-4251CD6BA564}" destId="{061D4703-B086-4B1C-8E5A-5A9633F1B171}" srcOrd="0" destOrd="0" presId="urn:microsoft.com/office/officeart/2005/8/layout/process5"/>
    <dgm:cxn modelId="{26DA2802-8DE2-4167-9081-8C2234D31194}" type="presParOf" srcId="{1AD2E48F-29BD-4281-BF9F-65E9E279BB6C}" destId="{BAEE31ED-0AF4-464E-8573-AF6210F9BFD7}" srcOrd="4" destOrd="0" presId="urn:microsoft.com/office/officeart/2005/8/layout/process5"/>
    <dgm:cxn modelId="{CB36334D-709D-4C05-9931-689E947DCA4F}" type="presParOf" srcId="{1AD2E48F-29BD-4281-BF9F-65E9E279BB6C}" destId="{FEA5C2F0-489A-4E56-914B-6CD911A73D79}" srcOrd="5" destOrd="0" presId="urn:microsoft.com/office/officeart/2005/8/layout/process5"/>
    <dgm:cxn modelId="{E0597268-88D4-4211-85CD-2947BDD66040}" type="presParOf" srcId="{FEA5C2F0-489A-4E56-914B-6CD911A73D79}" destId="{BFFF6622-E3FB-4890-8204-87529040DD22}" srcOrd="0" destOrd="0" presId="urn:microsoft.com/office/officeart/2005/8/layout/process5"/>
    <dgm:cxn modelId="{4B5F982D-D590-4C4F-BE3D-61A320B36816}" type="presParOf" srcId="{1AD2E48F-29BD-4281-BF9F-65E9E279BB6C}" destId="{2F024C1B-25F6-4F9F-8768-4EDE076C9E03}" srcOrd="6" destOrd="0" presId="urn:microsoft.com/office/officeart/2005/8/layout/process5"/>
    <dgm:cxn modelId="{3BD11C3F-F395-4484-B127-6D34B715B9F5}" type="presParOf" srcId="{1AD2E48F-29BD-4281-BF9F-65E9E279BB6C}" destId="{8DE3E30B-2819-4AE6-BA24-0805DB298C17}" srcOrd="7" destOrd="0" presId="urn:microsoft.com/office/officeart/2005/8/layout/process5"/>
    <dgm:cxn modelId="{4F8A6042-1236-44A0-89A8-0A4B79DE5126}" type="presParOf" srcId="{8DE3E30B-2819-4AE6-BA24-0805DB298C17}" destId="{5EC9281D-4A6E-4E49-98CE-3F1C3F968D10}" srcOrd="0" destOrd="0" presId="urn:microsoft.com/office/officeart/2005/8/layout/process5"/>
    <dgm:cxn modelId="{A12B6048-33E7-4CAB-99B8-A1759518DABF}" type="presParOf" srcId="{1AD2E48F-29BD-4281-BF9F-65E9E279BB6C}" destId="{C3B80BAD-BE10-41A0-8820-D00D825A1578}" srcOrd="8" destOrd="0" presId="urn:microsoft.com/office/officeart/2005/8/layout/process5"/>
    <dgm:cxn modelId="{BB69B701-6DBA-4E03-83EC-44750B3AC72E}" type="presParOf" srcId="{1AD2E48F-29BD-4281-BF9F-65E9E279BB6C}" destId="{58EE8944-AE88-4045-B4F2-8309CB7FCB13}" srcOrd="9" destOrd="0" presId="urn:microsoft.com/office/officeart/2005/8/layout/process5"/>
    <dgm:cxn modelId="{2EAE69C6-C75E-4A70-B48D-F59EBDB60C68}" type="presParOf" srcId="{58EE8944-AE88-4045-B4F2-8309CB7FCB13}" destId="{7B79979B-56E0-4640-BB9D-41D2E6B28099}" srcOrd="0" destOrd="0" presId="urn:microsoft.com/office/officeart/2005/8/layout/process5"/>
    <dgm:cxn modelId="{718F6E04-5C75-4D8A-80F9-BF19BCB79967}" type="presParOf" srcId="{1AD2E48F-29BD-4281-BF9F-65E9E279BB6C}" destId="{40BB359C-F2C3-4B8A-8861-93563803AE6E}" srcOrd="10" destOrd="0" presId="urn:microsoft.com/office/officeart/2005/8/layout/process5"/>
    <dgm:cxn modelId="{D4223065-088A-4CB4-90AD-C1EEC2773527}" type="presParOf" srcId="{1AD2E48F-29BD-4281-BF9F-65E9E279BB6C}" destId="{D03203A0-476E-49E8-BACD-84281795C56C}" srcOrd="11" destOrd="0" presId="urn:microsoft.com/office/officeart/2005/8/layout/process5"/>
    <dgm:cxn modelId="{6B67DC5F-055C-469B-878E-1E05A17995B6}" type="presParOf" srcId="{D03203A0-476E-49E8-BACD-84281795C56C}" destId="{08C12783-FB48-43A4-AF7A-BEEA60D35AA1}" srcOrd="0" destOrd="0" presId="urn:microsoft.com/office/officeart/2005/8/layout/process5"/>
    <dgm:cxn modelId="{AA22061E-AF89-4D5D-89EF-F311324EC1AC}" type="presParOf" srcId="{1AD2E48F-29BD-4281-BF9F-65E9E279BB6C}" destId="{F84F69A3-F016-4D49-A25E-2CBF0F9853C8}" srcOrd="1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8086C9E-F115-4F93-B0E7-9DC8A6CE98C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ES"/>
        </a:p>
      </dgm:t>
    </dgm:pt>
    <dgm:pt modelId="{598B4B28-53B9-4D17-B54E-9397E50EA1B8}">
      <dgm:prSet phldrT="[Texto]"/>
      <dgm:spPr/>
      <dgm:t>
        <a:bodyPr/>
        <a:lstStyle/>
        <a:p>
          <a:r>
            <a:rPr lang="es-ES" dirty="0"/>
            <a:t>Off-line vs. </a:t>
          </a:r>
        </a:p>
        <a:p>
          <a:r>
            <a:rPr lang="es-ES" dirty="0"/>
            <a:t>On-line</a:t>
          </a:r>
        </a:p>
      </dgm:t>
    </dgm:pt>
    <dgm:pt modelId="{CAEC9446-0F7B-4453-8B02-738830E4D426}" type="parTrans" cxnId="{D941B41E-8D81-4469-A34A-94ED8F7A7C96}">
      <dgm:prSet/>
      <dgm:spPr/>
      <dgm:t>
        <a:bodyPr/>
        <a:lstStyle/>
        <a:p>
          <a:endParaRPr lang="es-ES"/>
        </a:p>
      </dgm:t>
    </dgm:pt>
    <dgm:pt modelId="{C1F7ABDC-DA25-4848-9781-542DE12C35BE}" type="sibTrans" cxnId="{D941B41E-8D81-4469-A34A-94ED8F7A7C96}">
      <dgm:prSet/>
      <dgm:spPr/>
      <dgm:t>
        <a:bodyPr/>
        <a:lstStyle/>
        <a:p>
          <a:endParaRPr lang="es-ES"/>
        </a:p>
      </dgm:t>
    </dgm:pt>
    <dgm:pt modelId="{4CEE8E49-9CC4-42C5-AFDF-6648277E52C7}">
      <dgm:prSet phldrT="[Texto]"/>
      <dgm:spPr/>
      <dgm:t>
        <a:bodyPr/>
        <a:lstStyle/>
        <a:p>
          <a:r>
            <a:rPr lang="es-ES" dirty="0"/>
            <a:t>Estudiantes vs. profesionales</a:t>
          </a:r>
        </a:p>
      </dgm:t>
    </dgm:pt>
    <dgm:pt modelId="{8116CBB1-6A6E-4EC8-BEC4-C7ABE91DED94}" type="parTrans" cxnId="{17EC17FF-A07B-4C35-B3CE-3A6DF275F3E3}">
      <dgm:prSet/>
      <dgm:spPr/>
      <dgm:t>
        <a:bodyPr/>
        <a:lstStyle/>
        <a:p>
          <a:endParaRPr lang="es-ES"/>
        </a:p>
      </dgm:t>
    </dgm:pt>
    <dgm:pt modelId="{DE67AFDC-9BED-4613-A85A-D2C8239586B4}" type="sibTrans" cxnId="{17EC17FF-A07B-4C35-B3CE-3A6DF275F3E3}">
      <dgm:prSet/>
      <dgm:spPr/>
      <dgm:t>
        <a:bodyPr/>
        <a:lstStyle/>
        <a:p>
          <a:endParaRPr lang="es-ES"/>
        </a:p>
      </dgm:t>
    </dgm:pt>
    <dgm:pt modelId="{C150BD22-A982-44DA-A466-7F63B4546AE2}">
      <dgm:prSet phldrT="[Texto]"/>
      <dgm:spPr/>
      <dgm:t>
        <a:bodyPr/>
        <a:lstStyle/>
        <a:p>
          <a:r>
            <a:rPr lang="es-ES" dirty="0"/>
            <a:t>Problemas de “juguete” vs, proyectos reales</a:t>
          </a:r>
        </a:p>
      </dgm:t>
    </dgm:pt>
    <dgm:pt modelId="{60D80004-FA10-4323-9CCD-4E1AB6BFC48C}" type="parTrans" cxnId="{82D83C75-07DF-46CC-AF9D-BF8B6D3EE369}">
      <dgm:prSet/>
      <dgm:spPr/>
      <dgm:t>
        <a:bodyPr/>
        <a:lstStyle/>
        <a:p>
          <a:endParaRPr lang="es-ES"/>
        </a:p>
      </dgm:t>
    </dgm:pt>
    <dgm:pt modelId="{26154EDA-9461-4DD5-A7E0-5BD1E9AD590F}" type="sibTrans" cxnId="{82D83C75-07DF-46CC-AF9D-BF8B6D3EE369}">
      <dgm:prSet/>
      <dgm:spPr/>
      <dgm:t>
        <a:bodyPr/>
        <a:lstStyle/>
        <a:p>
          <a:endParaRPr lang="es-ES"/>
        </a:p>
      </dgm:t>
    </dgm:pt>
    <dgm:pt modelId="{571A52A3-DE99-490B-9C53-4482E67D7802}">
      <dgm:prSet/>
      <dgm:spPr/>
      <dgm:t>
        <a:bodyPr/>
        <a:lstStyle/>
        <a:p>
          <a:r>
            <a:rPr lang="es-ES" dirty="0"/>
            <a:t>Específico vs. general</a:t>
          </a:r>
        </a:p>
      </dgm:t>
    </dgm:pt>
    <dgm:pt modelId="{3E176020-560C-406A-8955-5AA516385936}" type="parTrans" cxnId="{890364D2-62E6-4C6A-95FE-CC1F2C2C528F}">
      <dgm:prSet/>
      <dgm:spPr/>
      <dgm:t>
        <a:bodyPr/>
        <a:lstStyle/>
        <a:p>
          <a:endParaRPr lang="es-ES"/>
        </a:p>
      </dgm:t>
    </dgm:pt>
    <dgm:pt modelId="{F9DB6188-2207-4786-9F8C-6D9A210E4CA6}" type="sibTrans" cxnId="{890364D2-62E6-4C6A-95FE-CC1F2C2C528F}">
      <dgm:prSet/>
      <dgm:spPr/>
      <dgm:t>
        <a:bodyPr/>
        <a:lstStyle/>
        <a:p>
          <a:endParaRPr lang="es-ES"/>
        </a:p>
      </dgm:t>
    </dgm:pt>
    <dgm:pt modelId="{941636D6-A932-4D48-9670-CCCE7153E585}" type="pres">
      <dgm:prSet presAssocID="{38086C9E-F115-4F93-B0E7-9DC8A6CE98C3}" presName="diagram" presStyleCnt="0">
        <dgm:presLayoutVars>
          <dgm:dir/>
          <dgm:resizeHandles val="exact"/>
        </dgm:presLayoutVars>
      </dgm:prSet>
      <dgm:spPr/>
    </dgm:pt>
    <dgm:pt modelId="{A69D3D42-056C-4468-A9F0-1A462A9B0AD0}" type="pres">
      <dgm:prSet presAssocID="{598B4B28-53B9-4D17-B54E-9397E50EA1B8}" presName="node" presStyleLbl="node1" presStyleIdx="0" presStyleCnt="4">
        <dgm:presLayoutVars>
          <dgm:bulletEnabled val="1"/>
        </dgm:presLayoutVars>
      </dgm:prSet>
      <dgm:spPr/>
    </dgm:pt>
    <dgm:pt modelId="{98B4BD23-8583-4E47-96FF-EAAF8722B71A}" type="pres">
      <dgm:prSet presAssocID="{C1F7ABDC-DA25-4848-9781-542DE12C35BE}" presName="sibTrans" presStyleCnt="0"/>
      <dgm:spPr/>
    </dgm:pt>
    <dgm:pt modelId="{1A3FF5DB-DF7D-400C-AF79-F1B22C5653BC}" type="pres">
      <dgm:prSet presAssocID="{4CEE8E49-9CC4-42C5-AFDF-6648277E52C7}" presName="node" presStyleLbl="node1" presStyleIdx="1" presStyleCnt="4">
        <dgm:presLayoutVars>
          <dgm:bulletEnabled val="1"/>
        </dgm:presLayoutVars>
      </dgm:prSet>
      <dgm:spPr/>
    </dgm:pt>
    <dgm:pt modelId="{20F5F4F0-C9F4-45E4-8DF1-69B15F070A9B}" type="pres">
      <dgm:prSet presAssocID="{DE67AFDC-9BED-4613-A85A-D2C8239586B4}" presName="sibTrans" presStyleCnt="0"/>
      <dgm:spPr/>
    </dgm:pt>
    <dgm:pt modelId="{F7CFFA64-3012-4FF3-ACC3-8647EDCFC3D9}" type="pres">
      <dgm:prSet presAssocID="{C150BD22-A982-44DA-A466-7F63B4546AE2}" presName="node" presStyleLbl="node1" presStyleIdx="2" presStyleCnt="4">
        <dgm:presLayoutVars>
          <dgm:bulletEnabled val="1"/>
        </dgm:presLayoutVars>
      </dgm:prSet>
      <dgm:spPr/>
    </dgm:pt>
    <dgm:pt modelId="{960C1857-BFD6-4A76-A3DE-3E373EA62B2D}" type="pres">
      <dgm:prSet presAssocID="{26154EDA-9461-4DD5-A7E0-5BD1E9AD590F}" presName="sibTrans" presStyleCnt="0"/>
      <dgm:spPr/>
    </dgm:pt>
    <dgm:pt modelId="{14F076D6-6B91-4A27-BE16-CEB079870879}" type="pres">
      <dgm:prSet presAssocID="{571A52A3-DE99-490B-9C53-4482E67D7802}" presName="node" presStyleLbl="node1" presStyleIdx="3" presStyleCnt="4">
        <dgm:presLayoutVars>
          <dgm:bulletEnabled val="1"/>
        </dgm:presLayoutVars>
      </dgm:prSet>
      <dgm:spPr/>
    </dgm:pt>
  </dgm:ptLst>
  <dgm:cxnLst>
    <dgm:cxn modelId="{D941B41E-8D81-4469-A34A-94ED8F7A7C96}" srcId="{38086C9E-F115-4F93-B0E7-9DC8A6CE98C3}" destId="{598B4B28-53B9-4D17-B54E-9397E50EA1B8}" srcOrd="0" destOrd="0" parTransId="{CAEC9446-0F7B-4453-8B02-738830E4D426}" sibTransId="{C1F7ABDC-DA25-4848-9781-542DE12C35BE}"/>
    <dgm:cxn modelId="{5EE3E864-887C-42DD-9773-445B3F4E183C}" type="presOf" srcId="{38086C9E-F115-4F93-B0E7-9DC8A6CE98C3}" destId="{941636D6-A932-4D48-9670-CCCE7153E585}" srcOrd="0" destOrd="0" presId="urn:microsoft.com/office/officeart/2005/8/layout/default"/>
    <dgm:cxn modelId="{A59EA773-287D-471A-A9E7-1F53A2B06E16}" type="presOf" srcId="{598B4B28-53B9-4D17-B54E-9397E50EA1B8}" destId="{A69D3D42-056C-4468-A9F0-1A462A9B0AD0}" srcOrd="0" destOrd="0" presId="urn:microsoft.com/office/officeart/2005/8/layout/default"/>
    <dgm:cxn modelId="{82D83C75-07DF-46CC-AF9D-BF8B6D3EE369}" srcId="{38086C9E-F115-4F93-B0E7-9DC8A6CE98C3}" destId="{C150BD22-A982-44DA-A466-7F63B4546AE2}" srcOrd="2" destOrd="0" parTransId="{60D80004-FA10-4323-9CCD-4E1AB6BFC48C}" sibTransId="{26154EDA-9461-4DD5-A7E0-5BD1E9AD590F}"/>
    <dgm:cxn modelId="{7BBE3D93-B581-4C6F-B04E-9D67740AA627}" type="presOf" srcId="{571A52A3-DE99-490B-9C53-4482E67D7802}" destId="{14F076D6-6B91-4A27-BE16-CEB079870879}" srcOrd="0" destOrd="0" presId="urn:microsoft.com/office/officeart/2005/8/layout/default"/>
    <dgm:cxn modelId="{D779BBC0-6EB9-48B1-A7EF-BD27A5F0DD31}" type="presOf" srcId="{C150BD22-A982-44DA-A466-7F63B4546AE2}" destId="{F7CFFA64-3012-4FF3-ACC3-8647EDCFC3D9}" srcOrd="0" destOrd="0" presId="urn:microsoft.com/office/officeart/2005/8/layout/default"/>
    <dgm:cxn modelId="{890364D2-62E6-4C6A-95FE-CC1F2C2C528F}" srcId="{38086C9E-F115-4F93-B0E7-9DC8A6CE98C3}" destId="{571A52A3-DE99-490B-9C53-4482E67D7802}" srcOrd="3" destOrd="0" parTransId="{3E176020-560C-406A-8955-5AA516385936}" sibTransId="{F9DB6188-2207-4786-9F8C-6D9A210E4CA6}"/>
    <dgm:cxn modelId="{DD318EDB-7793-4E25-8EC7-653987E8760B}" type="presOf" srcId="{4CEE8E49-9CC4-42C5-AFDF-6648277E52C7}" destId="{1A3FF5DB-DF7D-400C-AF79-F1B22C5653BC}" srcOrd="0" destOrd="0" presId="urn:microsoft.com/office/officeart/2005/8/layout/default"/>
    <dgm:cxn modelId="{17EC17FF-A07B-4C35-B3CE-3A6DF275F3E3}" srcId="{38086C9E-F115-4F93-B0E7-9DC8A6CE98C3}" destId="{4CEE8E49-9CC4-42C5-AFDF-6648277E52C7}" srcOrd="1" destOrd="0" parTransId="{8116CBB1-6A6E-4EC8-BEC4-C7ABE91DED94}" sibTransId="{DE67AFDC-9BED-4613-A85A-D2C8239586B4}"/>
    <dgm:cxn modelId="{77F2DB16-AC21-4329-97AD-D8BA77099546}" type="presParOf" srcId="{941636D6-A932-4D48-9670-CCCE7153E585}" destId="{A69D3D42-056C-4468-A9F0-1A462A9B0AD0}" srcOrd="0" destOrd="0" presId="urn:microsoft.com/office/officeart/2005/8/layout/default"/>
    <dgm:cxn modelId="{A3B34AB3-0E4E-42E0-8D49-C725CD31D04F}" type="presParOf" srcId="{941636D6-A932-4D48-9670-CCCE7153E585}" destId="{98B4BD23-8583-4E47-96FF-EAAF8722B71A}" srcOrd="1" destOrd="0" presId="urn:microsoft.com/office/officeart/2005/8/layout/default"/>
    <dgm:cxn modelId="{204A6ED2-EC3C-448F-A097-34F5444AF860}" type="presParOf" srcId="{941636D6-A932-4D48-9670-CCCE7153E585}" destId="{1A3FF5DB-DF7D-400C-AF79-F1B22C5653BC}" srcOrd="2" destOrd="0" presId="urn:microsoft.com/office/officeart/2005/8/layout/default"/>
    <dgm:cxn modelId="{22D5CF5A-9839-4DBD-BE97-9346A1A83CD7}" type="presParOf" srcId="{941636D6-A932-4D48-9670-CCCE7153E585}" destId="{20F5F4F0-C9F4-45E4-8DF1-69B15F070A9B}" srcOrd="3" destOrd="0" presId="urn:microsoft.com/office/officeart/2005/8/layout/default"/>
    <dgm:cxn modelId="{5577A569-6D45-4382-8909-BABA871FA1B1}" type="presParOf" srcId="{941636D6-A932-4D48-9670-CCCE7153E585}" destId="{F7CFFA64-3012-4FF3-ACC3-8647EDCFC3D9}" srcOrd="4" destOrd="0" presId="urn:microsoft.com/office/officeart/2005/8/layout/default"/>
    <dgm:cxn modelId="{8F53DB5B-0C0A-4DE9-BFCC-5FADCD9C4326}" type="presParOf" srcId="{941636D6-A932-4D48-9670-CCCE7153E585}" destId="{960C1857-BFD6-4A76-A3DE-3E373EA62B2D}" srcOrd="5" destOrd="0" presId="urn:microsoft.com/office/officeart/2005/8/layout/default"/>
    <dgm:cxn modelId="{DF643B4F-2D3E-4E91-8137-6DB973E3E3F2}" type="presParOf" srcId="{941636D6-A932-4D48-9670-CCCE7153E585}" destId="{14F076D6-6B91-4A27-BE16-CEB079870879}"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02A9B1E-C5F3-414F-B87D-6B98DC3E80DF}"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s-ES"/>
        </a:p>
      </dgm:t>
    </dgm:pt>
    <dgm:pt modelId="{227846DD-E031-45A0-843D-2C408DC5D19C}">
      <dgm:prSet phldrT="[Texto]" custT="1"/>
      <dgm:spPr/>
      <dgm:t>
        <a:bodyPr/>
        <a:lstStyle/>
        <a:p>
          <a:r>
            <a:rPr lang="es-ES" sz="3200" dirty="0"/>
            <a:t>Error tipo I</a:t>
          </a:r>
        </a:p>
      </dgm:t>
    </dgm:pt>
    <dgm:pt modelId="{599E7E94-B70C-41D9-BA25-E537DC1DE3F6}" type="parTrans" cxnId="{6EEC8CFE-096A-4E28-936D-A41E30435068}">
      <dgm:prSet/>
      <dgm:spPr/>
      <dgm:t>
        <a:bodyPr/>
        <a:lstStyle/>
        <a:p>
          <a:endParaRPr lang="es-ES" sz="1200"/>
        </a:p>
      </dgm:t>
    </dgm:pt>
    <dgm:pt modelId="{BE9E4D25-6D67-4597-BABB-4521A2B9202D}" type="sibTrans" cxnId="{6EEC8CFE-096A-4E28-936D-A41E30435068}">
      <dgm:prSet/>
      <dgm:spPr/>
      <dgm:t>
        <a:bodyPr/>
        <a:lstStyle/>
        <a:p>
          <a:endParaRPr lang="es-ES" sz="1200"/>
        </a:p>
      </dgm:t>
    </dgm:pt>
    <dgm:pt modelId="{67A4E236-D5FF-4086-BD6E-F3FDC0407109}">
      <dgm:prSet phldrT="[Texto]" custT="1"/>
      <dgm:spPr/>
      <dgm:t>
        <a:bodyPr/>
        <a:lstStyle/>
        <a:p>
          <a:r>
            <a:rPr lang="es-ES" sz="1600" dirty="0"/>
            <a:t>El test estadístico puede rechazar una hipótesis cierta siendo falsa</a:t>
          </a:r>
        </a:p>
      </dgm:t>
    </dgm:pt>
    <dgm:pt modelId="{9FB14531-D111-498D-9E8B-F69B507B6B57}" type="parTrans" cxnId="{864D3E3B-0D51-4943-96C7-98091F94C96E}">
      <dgm:prSet/>
      <dgm:spPr/>
      <dgm:t>
        <a:bodyPr/>
        <a:lstStyle/>
        <a:p>
          <a:endParaRPr lang="es-ES" sz="1200"/>
        </a:p>
      </dgm:t>
    </dgm:pt>
    <dgm:pt modelId="{8438D78B-8DD3-41F3-9CD4-22737C1CFC23}" type="sibTrans" cxnId="{864D3E3B-0D51-4943-96C7-98091F94C96E}">
      <dgm:prSet/>
      <dgm:spPr/>
      <dgm:t>
        <a:bodyPr/>
        <a:lstStyle/>
        <a:p>
          <a:endParaRPr lang="es-ES" sz="1200"/>
        </a:p>
      </dgm:t>
    </dgm:pt>
    <dgm:pt modelId="{4EE1402D-5216-4814-BB23-D138C873DFE4}">
      <dgm:prSet phldrT="[Texto]" custT="1"/>
      <dgm:spPr/>
      <dgm:t>
        <a:bodyPr/>
        <a:lstStyle/>
        <a:p>
          <a:r>
            <a:rPr lang="es-ES" sz="3200" dirty="0"/>
            <a:t>Error tipo II</a:t>
          </a:r>
        </a:p>
      </dgm:t>
    </dgm:pt>
    <dgm:pt modelId="{8ED7BE5C-A1CC-4719-9CE0-463B8DBCA746}" type="parTrans" cxnId="{00F52D24-CDF3-40F5-8BE7-3563B6E7E575}">
      <dgm:prSet/>
      <dgm:spPr/>
      <dgm:t>
        <a:bodyPr/>
        <a:lstStyle/>
        <a:p>
          <a:endParaRPr lang="es-ES" sz="1200"/>
        </a:p>
      </dgm:t>
    </dgm:pt>
    <dgm:pt modelId="{D027ABFA-4415-4093-8605-216EC1CF8FEC}" type="sibTrans" cxnId="{00F52D24-CDF3-40F5-8BE7-3563B6E7E575}">
      <dgm:prSet/>
      <dgm:spPr/>
      <dgm:t>
        <a:bodyPr/>
        <a:lstStyle/>
        <a:p>
          <a:endParaRPr lang="es-ES" sz="1200"/>
        </a:p>
      </dgm:t>
    </dgm:pt>
    <dgm:pt modelId="{132C08B4-1DB3-4C2D-8808-F06E3E8B44A6}">
      <dgm:prSet phldrT="[Texto]" custT="1"/>
      <dgm:spPr/>
      <dgm:t>
        <a:bodyPr/>
        <a:lstStyle/>
        <a:p>
          <a:r>
            <a:rPr lang="es-ES" sz="1600" dirty="0"/>
            <a:t>No rechazar una hipótesis siendo falsa</a:t>
          </a:r>
        </a:p>
      </dgm:t>
    </dgm:pt>
    <dgm:pt modelId="{F844692B-8C76-41A4-B1CC-CDA71312B59B}" type="parTrans" cxnId="{E718A017-29B6-4540-BC2C-4C724AE6C9F6}">
      <dgm:prSet/>
      <dgm:spPr/>
      <dgm:t>
        <a:bodyPr/>
        <a:lstStyle/>
        <a:p>
          <a:endParaRPr lang="es-ES" sz="1200"/>
        </a:p>
      </dgm:t>
    </dgm:pt>
    <dgm:pt modelId="{955ED535-2F16-43A1-8BF9-A54B3914C5B5}" type="sibTrans" cxnId="{E718A017-29B6-4540-BC2C-4C724AE6C9F6}">
      <dgm:prSet/>
      <dgm:spPr/>
      <dgm:t>
        <a:bodyPr/>
        <a:lstStyle/>
        <a:p>
          <a:endParaRPr lang="es-ES" sz="1200"/>
        </a:p>
      </dgm:t>
    </dgm:pt>
    <dgm:pt modelId="{2D6485D0-D76F-48A3-9A6B-7E51B41878FF}" type="pres">
      <dgm:prSet presAssocID="{102A9B1E-C5F3-414F-B87D-6B98DC3E80DF}" presName="Name0" presStyleCnt="0">
        <dgm:presLayoutVars>
          <dgm:dir/>
          <dgm:animLvl val="lvl"/>
          <dgm:resizeHandles/>
        </dgm:presLayoutVars>
      </dgm:prSet>
      <dgm:spPr/>
    </dgm:pt>
    <dgm:pt modelId="{2D2D75E4-2F0A-4CE1-9657-C386DE4B6BB1}" type="pres">
      <dgm:prSet presAssocID="{227846DD-E031-45A0-843D-2C408DC5D19C}" presName="linNode" presStyleCnt="0"/>
      <dgm:spPr/>
    </dgm:pt>
    <dgm:pt modelId="{B3D08443-8931-4B1F-9039-7127176D2A78}" type="pres">
      <dgm:prSet presAssocID="{227846DD-E031-45A0-843D-2C408DC5D19C}" presName="parentShp" presStyleLbl="node1" presStyleIdx="0" presStyleCnt="2">
        <dgm:presLayoutVars>
          <dgm:bulletEnabled val="1"/>
        </dgm:presLayoutVars>
      </dgm:prSet>
      <dgm:spPr/>
    </dgm:pt>
    <dgm:pt modelId="{1DC267BB-B0EA-4C1F-8D9F-5C9B1D9B2323}" type="pres">
      <dgm:prSet presAssocID="{227846DD-E031-45A0-843D-2C408DC5D19C}" presName="childShp" presStyleLbl="bgAccFollowNode1" presStyleIdx="0" presStyleCnt="2">
        <dgm:presLayoutVars>
          <dgm:bulletEnabled val="1"/>
        </dgm:presLayoutVars>
      </dgm:prSet>
      <dgm:spPr/>
    </dgm:pt>
    <dgm:pt modelId="{69AC327D-03E5-42B0-8592-547223AD6D28}" type="pres">
      <dgm:prSet presAssocID="{BE9E4D25-6D67-4597-BABB-4521A2B9202D}" presName="spacing" presStyleCnt="0"/>
      <dgm:spPr/>
    </dgm:pt>
    <dgm:pt modelId="{35EC12DE-67B5-4570-8A5D-FED169F6B28A}" type="pres">
      <dgm:prSet presAssocID="{4EE1402D-5216-4814-BB23-D138C873DFE4}" presName="linNode" presStyleCnt="0"/>
      <dgm:spPr/>
    </dgm:pt>
    <dgm:pt modelId="{BEE6D04A-592E-4C19-9C9F-BD8AD9455043}" type="pres">
      <dgm:prSet presAssocID="{4EE1402D-5216-4814-BB23-D138C873DFE4}" presName="parentShp" presStyleLbl="node1" presStyleIdx="1" presStyleCnt="2">
        <dgm:presLayoutVars>
          <dgm:bulletEnabled val="1"/>
        </dgm:presLayoutVars>
      </dgm:prSet>
      <dgm:spPr/>
    </dgm:pt>
    <dgm:pt modelId="{63647B27-B40B-4123-93D8-838A7E6F8198}" type="pres">
      <dgm:prSet presAssocID="{4EE1402D-5216-4814-BB23-D138C873DFE4}" presName="childShp" presStyleLbl="bgAccFollowNode1" presStyleIdx="1" presStyleCnt="2">
        <dgm:presLayoutVars>
          <dgm:bulletEnabled val="1"/>
        </dgm:presLayoutVars>
      </dgm:prSet>
      <dgm:spPr/>
    </dgm:pt>
  </dgm:ptLst>
  <dgm:cxnLst>
    <dgm:cxn modelId="{E718A017-29B6-4540-BC2C-4C724AE6C9F6}" srcId="{4EE1402D-5216-4814-BB23-D138C873DFE4}" destId="{132C08B4-1DB3-4C2D-8808-F06E3E8B44A6}" srcOrd="0" destOrd="0" parTransId="{F844692B-8C76-41A4-B1CC-CDA71312B59B}" sibTransId="{955ED535-2F16-43A1-8BF9-A54B3914C5B5}"/>
    <dgm:cxn modelId="{00F52D24-CDF3-40F5-8BE7-3563B6E7E575}" srcId="{102A9B1E-C5F3-414F-B87D-6B98DC3E80DF}" destId="{4EE1402D-5216-4814-BB23-D138C873DFE4}" srcOrd="1" destOrd="0" parTransId="{8ED7BE5C-A1CC-4719-9CE0-463B8DBCA746}" sibTransId="{D027ABFA-4415-4093-8605-216EC1CF8FEC}"/>
    <dgm:cxn modelId="{33F1A22D-389D-4414-B3DE-CC509685AC19}" type="presOf" srcId="{4EE1402D-5216-4814-BB23-D138C873DFE4}" destId="{BEE6D04A-592E-4C19-9C9F-BD8AD9455043}" srcOrd="0" destOrd="0" presId="urn:microsoft.com/office/officeart/2005/8/layout/vList6"/>
    <dgm:cxn modelId="{864D3E3B-0D51-4943-96C7-98091F94C96E}" srcId="{227846DD-E031-45A0-843D-2C408DC5D19C}" destId="{67A4E236-D5FF-4086-BD6E-F3FDC0407109}" srcOrd="0" destOrd="0" parTransId="{9FB14531-D111-498D-9E8B-F69B507B6B57}" sibTransId="{8438D78B-8DD3-41F3-9CD4-22737C1CFC23}"/>
    <dgm:cxn modelId="{F6F9216F-BF42-4E84-AAAC-CFE9FB27A36A}" type="presOf" srcId="{227846DD-E031-45A0-843D-2C408DC5D19C}" destId="{B3D08443-8931-4B1F-9039-7127176D2A78}" srcOrd="0" destOrd="0" presId="urn:microsoft.com/office/officeart/2005/8/layout/vList6"/>
    <dgm:cxn modelId="{4533AF92-F0AE-4FA9-AB16-51A1482A87CF}" type="presOf" srcId="{102A9B1E-C5F3-414F-B87D-6B98DC3E80DF}" destId="{2D6485D0-D76F-48A3-9A6B-7E51B41878FF}" srcOrd="0" destOrd="0" presId="urn:microsoft.com/office/officeart/2005/8/layout/vList6"/>
    <dgm:cxn modelId="{495FDEB5-7C66-4CB4-8C0F-F845C0075905}" type="presOf" srcId="{132C08B4-1DB3-4C2D-8808-F06E3E8B44A6}" destId="{63647B27-B40B-4123-93D8-838A7E6F8198}" srcOrd="0" destOrd="0" presId="urn:microsoft.com/office/officeart/2005/8/layout/vList6"/>
    <dgm:cxn modelId="{9DB60FD6-E3DD-4970-A7F5-193813504FEE}" type="presOf" srcId="{67A4E236-D5FF-4086-BD6E-F3FDC0407109}" destId="{1DC267BB-B0EA-4C1F-8D9F-5C9B1D9B2323}" srcOrd="0" destOrd="0" presId="urn:microsoft.com/office/officeart/2005/8/layout/vList6"/>
    <dgm:cxn modelId="{6EEC8CFE-096A-4E28-936D-A41E30435068}" srcId="{102A9B1E-C5F3-414F-B87D-6B98DC3E80DF}" destId="{227846DD-E031-45A0-843D-2C408DC5D19C}" srcOrd="0" destOrd="0" parTransId="{599E7E94-B70C-41D9-BA25-E537DC1DE3F6}" sibTransId="{BE9E4D25-6D67-4597-BABB-4521A2B9202D}"/>
    <dgm:cxn modelId="{4E2C67FF-52CF-490C-886A-CA7435B04B20}" type="presParOf" srcId="{2D6485D0-D76F-48A3-9A6B-7E51B41878FF}" destId="{2D2D75E4-2F0A-4CE1-9657-C386DE4B6BB1}" srcOrd="0" destOrd="0" presId="urn:microsoft.com/office/officeart/2005/8/layout/vList6"/>
    <dgm:cxn modelId="{D5DC6317-7E95-4E5F-B6CA-50D1D0C4DD8F}" type="presParOf" srcId="{2D2D75E4-2F0A-4CE1-9657-C386DE4B6BB1}" destId="{B3D08443-8931-4B1F-9039-7127176D2A78}" srcOrd="0" destOrd="0" presId="urn:microsoft.com/office/officeart/2005/8/layout/vList6"/>
    <dgm:cxn modelId="{DBA4FB27-DA74-43D7-AF7D-C047FFC373F8}" type="presParOf" srcId="{2D2D75E4-2F0A-4CE1-9657-C386DE4B6BB1}" destId="{1DC267BB-B0EA-4C1F-8D9F-5C9B1D9B2323}" srcOrd="1" destOrd="0" presId="urn:microsoft.com/office/officeart/2005/8/layout/vList6"/>
    <dgm:cxn modelId="{3014EE4C-98F7-44F2-95DE-D6FABF274719}" type="presParOf" srcId="{2D6485D0-D76F-48A3-9A6B-7E51B41878FF}" destId="{69AC327D-03E5-42B0-8592-547223AD6D28}" srcOrd="1" destOrd="0" presId="urn:microsoft.com/office/officeart/2005/8/layout/vList6"/>
    <dgm:cxn modelId="{C0FB72E7-DE43-484A-B13A-7839C4F3E008}" type="presParOf" srcId="{2D6485D0-D76F-48A3-9A6B-7E51B41878FF}" destId="{35EC12DE-67B5-4570-8A5D-FED169F6B28A}" srcOrd="2" destOrd="0" presId="urn:microsoft.com/office/officeart/2005/8/layout/vList6"/>
    <dgm:cxn modelId="{0E142EE9-D406-47A7-B6A8-4D7D865DB47C}" type="presParOf" srcId="{35EC12DE-67B5-4570-8A5D-FED169F6B28A}" destId="{BEE6D04A-592E-4C19-9C9F-BD8AD9455043}" srcOrd="0" destOrd="0" presId="urn:microsoft.com/office/officeart/2005/8/layout/vList6"/>
    <dgm:cxn modelId="{1DF4E094-074A-4D87-8948-153A69F490C7}" type="presParOf" srcId="{35EC12DE-67B5-4570-8A5D-FED169F6B28A}" destId="{63647B27-B40B-4123-93D8-838A7E6F8198}"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B764CA3-5B59-450F-AF53-1F994B080BBA}"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ES"/>
        </a:p>
      </dgm:t>
    </dgm:pt>
    <dgm:pt modelId="{227673BF-C439-4357-A31B-5F1433B29BF7}">
      <dgm:prSet phldrT="[Texto]" custT="1"/>
      <dgm:spPr/>
      <dgm:t>
        <a:bodyPr/>
        <a:lstStyle/>
        <a:p>
          <a:r>
            <a:rPr lang="es-ES" sz="1400" dirty="0"/>
            <a:t>Tipos de instrumento</a:t>
          </a:r>
        </a:p>
      </dgm:t>
    </dgm:pt>
    <dgm:pt modelId="{5F522A4F-CC16-4521-ADE5-D580AE939F54}" type="parTrans" cxnId="{DEDD451A-613C-4A08-8300-218079F2F59A}">
      <dgm:prSet/>
      <dgm:spPr/>
      <dgm:t>
        <a:bodyPr/>
        <a:lstStyle/>
        <a:p>
          <a:endParaRPr lang="es-ES" sz="1400"/>
        </a:p>
      </dgm:t>
    </dgm:pt>
    <dgm:pt modelId="{709545A5-105C-42CB-A117-15E4FA45BD5F}" type="sibTrans" cxnId="{DEDD451A-613C-4A08-8300-218079F2F59A}">
      <dgm:prSet/>
      <dgm:spPr/>
      <dgm:t>
        <a:bodyPr/>
        <a:lstStyle/>
        <a:p>
          <a:endParaRPr lang="es-ES" sz="1400"/>
        </a:p>
      </dgm:t>
    </dgm:pt>
    <dgm:pt modelId="{D77DDD62-4C04-4900-9933-0FE6A58EE237}">
      <dgm:prSet phldrT="[Texto]" custT="1"/>
      <dgm:spPr/>
      <dgm:t>
        <a:bodyPr/>
        <a:lstStyle/>
        <a:p>
          <a:r>
            <a:rPr lang="es-ES" sz="1400" dirty="0"/>
            <a:t>Objetos experimentales</a:t>
          </a:r>
        </a:p>
      </dgm:t>
    </dgm:pt>
    <dgm:pt modelId="{9CEDBB01-9192-475D-9B25-B84FA84E501C}" type="parTrans" cxnId="{840579BC-A161-43DC-85A6-C59B0EDB95E3}">
      <dgm:prSet custT="1"/>
      <dgm:spPr/>
      <dgm:t>
        <a:bodyPr/>
        <a:lstStyle/>
        <a:p>
          <a:endParaRPr lang="es-ES" sz="1400"/>
        </a:p>
      </dgm:t>
    </dgm:pt>
    <dgm:pt modelId="{A5100CAA-5E09-4B7D-A3E6-2F265F3B7271}" type="sibTrans" cxnId="{840579BC-A161-43DC-85A6-C59B0EDB95E3}">
      <dgm:prSet/>
      <dgm:spPr/>
      <dgm:t>
        <a:bodyPr/>
        <a:lstStyle/>
        <a:p>
          <a:endParaRPr lang="es-ES" sz="1400"/>
        </a:p>
      </dgm:t>
    </dgm:pt>
    <dgm:pt modelId="{F0909508-B9BF-46EB-8A89-914EC5A1FE78}">
      <dgm:prSet phldrT="[Texto]" custT="1"/>
      <dgm:spPr/>
      <dgm:t>
        <a:bodyPr/>
        <a:lstStyle/>
        <a:p>
          <a:r>
            <a:rPr lang="es-ES" sz="1400" dirty="0"/>
            <a:t>Especificaciones de requisitos, diagramas de diseño, documentos con código, etc.</a:t>
          </a:r>
        </a:p>
      </dgm:t>
    </dgm:pt>
    <dgm:pt modelId="{68F1E753-B58E-4239-9003-3397C02E39F5}" type="parTrans" cxnId="{DC51DF74-4D2D-4011-B4FE-E51F391689FF}">
      <dgm:prSet custT="1"/>
      <dgm:spPr/>
      <dgm:t>
        <a:bodyPr/>
        <a:lstStyle/>
        <a:p>
          <a:endParaRPr lang="es-ES" sz="1400"/>
        </a:p>
      </dgm:t>
    </dgm:pt>
    <dgm:pt modelId="{BD6FD708-F189-4171-9680-8D19D3303EFA}" type="sibTrans" cxnId="{DC51DF74-4D2D-4011-B4FE-E51F391689FF}">
      <dgm:prSet/>
      <dgm:spPr/>
      <dgm:t>
        <a:bodyPr/>
        <a:lstStyle/>
        <a:p>
          <a:endParaRPr lang="es-ES" sz="1400"/>
        </a:p>
      </dgm:t>
    </dgm:pt>
    <dgm:pt modelId="{BCE80276-2402-4328-8780-EEE7E4D385F8}">
      <dgm:prSet phldrT="[Texto]" custT="1"/>
      <dgm:spPr/>
      <dgm:t>
        <a:bodyPr/>
        <a:lstStyle/>
        <a:p>
          <a:r>
            <a:rPr lang="es-ES" sz="1400" dirty="0"/>
            <a:t>Guías </a:t>
          </a:r>
        </a:p>
      </dgm:t>
    </dgm:pt>
    <dgm:pt modelId="{22B7E2F6-BA40-4377-B86D-C3F000682CEC}" type="parTrans" cxnId="{6465826C-E1FB-4DC0-A915-7DE7C1288B90}">
      <dgm:prSet custT="1"/>
      <dgm:spPr/>
      <dgm:t>
        <a:bodyPr/>
        <a:lstStyle/>
        <a:p>
          <a:endParaRPr lang="es-ES" sz="1400"/>
        </a:p>
      </dgm:t>
    </dgm:pt>
    <dgm:pt modelId="{E15E0BD6-28F3-45CD-96A3-B13F6335483B}" type="sibTrans" cxnId="{6465826C-E1FB-4DC0-A915-7DE7C1288B90}">
      <dgm:prSet/>
      <dgm:spPr/>
      <dgm:t>
        <a:bodyPr/>
        <a:lstStyle/>
        <a:p>
          <a:endParaRPr lang="es-ES" sz="1400"/>
        </a:p>
      </dgm:t>
    </dgm:pt>
    <dgm:pt modelId="{AF11647A-B963-4C8A-B198-FC1AF9456932}">
      <dgm:prSet phldrT="[Texto]" custT="1"/>
      <dgm:spPr/>
      <dgm:t>
        <a:bodyPr/>
        <a:lstStyle/>
        <a:p>
          <a:r>
            <a:rPr lang="es-ES" sz="1400" dirty="0"/>
            <a:t>Sirven para guiar a los sujetos en la realización del experimento: descripciones de procesos y listas de comprobación</a:t>
          </a:r>
        </a:p>
      </dgm:t>
    </dgm:pt>
    <dgm:pt modelId="{13AA26AA-3DB1-4BA2-BA7B-3557F6319A53}" type="parTrans" cxnId="{EB50D6AC-B17A-439D-98E2-C98AD5CC4C48}">
      <dgm:prSet custT="1"/>
      <dgm:spPr/>
      <dgm:t>
        <a:bodyPr/>
        <a:lstStyle/>
        <a:p>
          <a:endParaRPr lang="es-ES" sz="1400"/>
        </a:p>
      </dgm:t>
    </dgm:pt>
    <dgm:pt modelId="{653C39AC-7AFA-4CE4-9A6C-2C87E9AD5554}" type="sibTrans" cxnId="{EB50D6AC-B17A-439D-98E2-C98AD5CC4C48}">
      <dgm:prSet/>
      <dgm:spPr/>
      <dgm:t>
        <a:bodyPr/>
        <a:lstStyle/>
        <a:p>
          <a:endParaRPr lang="es-ES" sz="1400"/>
        </a:p>
      </dgm:t>
    </dgm:pt>
    <dgm:pt modelId="{E620BA50-4CC7-4256-AE45-9193FC175B27}">
      <dgm:prSet custT="1"/>
      <dgm:spPr/>
      <dgm:t>
        <a:bodyPr/>
        <a:lstStyle/>
        <a:p>
          <a:r>
            <a:rPr lang="es-ES" sz="1400" dirty="0"/>
            <a:t>Instrumentos de medición</a:t>
          </a:r>
        </a:p>
      </dgm:t>
    </dgm:pt>
    <dgm:pt modelId="{83598BC8-15D3-44EC-A5D6-79FE2F9EA905}" type="parTrans" cxnId="{8A47FB74-334F-4469-AA64-4B46A7008FF8}">
      <dgm:prSet custT="1"/>
      <dgm:spPr/>
      <dgm:t>
        <a:bodyPr/>
        <a:lstStyle/>
        <a:p>
          <a:endParaRPr lang="es-ES" sz="1400"/>
        </a:p>
      </dgm:t>
    </dgm:pt>
    <dgm:pt modelId="{F40FF008-4084-46E1-ABED-3CE37FE78E3A}" type="sibTrans" cxnId="{8A47FB74-334F-4469-AA64-4B46A7008FF8}">
      <dgm:prSet/>
      <dgm:spPr/>
      <dgm:t>
        <a:bodyPr/>
        <a:lstStyle/>
        <a:p>
          <a:endParaRPr lang="es-ES" sz="1400"/>
        </a:p>
      </dgm:t>
    </dgm:pt>
    <dgm:pt modelId="{E65BB47F-D206-4EBE-A855-D22D6C9782D9}">
      <dgm:prSet custT="1"/>
      <dgm:spPr/>
      <dgm:t>
        <a:bodyPr/>
        <a:lstStyle/>
        <a:p>
          <a:r>
            <a:rPr lang="es-ES" sz="1400" dirty="0"/>
            <a:t>Se utilizarán para recoger los datos y pueden ser formularios, entrevistas, etc.</a:t>
          </a:r>
        </a:p>
      </dgm:t>
    </dgm:pt>
    <dgm:pt modelId="{AC93CE0F-7116-4FB8-BD26-5DAE3E2ACE9B}" type="parTrans" cxnId="{0ACF8452-871A-47EB-B7C3-091BD23CC0BB}">
      <dgm:prSet custT="1"/>
      <dgm:spPr/>
      <dgm:t>
        <a:bodyPr/>
        <a:lstStyle/>
        <a:p>
          <a:endParaRPr lang="es-ES" sz="1400"/>
        </a:p>
      </dgm:t>
    </dgm:pt>
    <dgm:pt modelId="{114D95CB-A74C-4732-ABCA-692E697D6C0A}" type="sibTrans" cxnId="{0ACF8452-871A-47EB-B7C3-091BD23CC0BB}">
      <dgm:prSet/>
      <dgm:spPr/>
      <dgm:t>
        <a:bodyPr/>
        <a:lstStyle/>
        <a:p>
          <a:endParaRPr lang="es-ES" sz="1400"/>
        </a:p>
      </dgm:t>
    </dgm:pt>
    <dgm:pt modelId="{31CFD7DD-9C4F-46A3-9A53-8437C23640D8}" type="pres">
      <dgm:prSet presAssocID="{1B764CA3-5B59-450F-AF53-1F994B080BBA}" presName="diagram" presStyleCnt="0">
        <dgm:presLayoutVars>
          <dgm:chPref val="1"/>
          <dgm:dir/>
          <dgm:animOne val="branch"/>
          <dgm:animLvl val="lvl"/>
          <dgm:resizeHandles val="exact"/>
        </dgm:presLayoutVars>
      </dgm:prSet>
      <dgm:spPr/>
    </dgm:pt>
    <dgm:pt modelId="{75DE8CF1-7EEA-4F37-B00B-EEED8E693E8B}" type="pres">
      <dgm:prSet presAssocID="{227673BF-C439-4357-A31B-5F1433B29BF7}" presName="root1" presStyleCnt="0"/>
      <dgm:spPr/>
    </dgm:pt>
    <dgm:pt modelId="{6ED54B7C-4094-4A87-BC0D-38974469901A}" type="pres">
      <dgm:prSet presAssocID="{227673BF-C439-4357-A31B-5F1433B29BF7}" presName="LevelOneTextNode" presStyleLbl="node0" presStyleIdx="0" presStyleCnt="1" custScaleX="180842" custScaleY="148791">
        <dgm:presLayoutVars>
          <dgm:chPref val="3"/>
        </dgm:presLayoutVars>
      </dgm:prSet>
      <dgm:spPr/>
    </dgm:pt>
    <dgm:pt modelId="{CDEAB6C3-6F75-4B79-BB39-4545057E33D6}" type="pres">
      <dgm:prSet presAssocID="{227673BF-C439-4357-A31B-5F1433B29BF7}" presName="level2hierChild" presStyleCnt="0"/>
      <dgm:spPr/>
    </dgm:pt>
    <dgm:pt modelId="{9556F654-84EE-43B4-A9E2-28B8727F1B8C}" type="pres">
      <dgm:prSet presAssocID="{9CEDBB01-9192-475D-9B25-B84FA84E501C}" presName="conn2-1" presStyleLbl="parChTrans1D2" presStyleIdx="0" presStyleCnt="3"/>
      <dgm:spPr/>
    </dgm:pt>
    <dgm:pt modelId="{E8CCC2BC-EFEB-46F1-9E08-29B374F06458}" type="pres">
      <dgm:prSet presAssocID="{9CEDBB01-9192-475D-9B25-B84FA84E501C}" presName="connTx" presStyleLbl="parChTrans1D2" presStyleIdx="0" presStyleCnt="3"/>
      <dgm:spPr/>
    </dgm:pt>
    <dgm:pt modelId="{B0A5326B-DABA-43F0-9C8E-D1BA1B319999}" type="pres">
      <dgm:prSet presAssocID="{D77DDD62-4C04-4900-9933-0FE6A58EE237}" presName="root2" presStyleCnt="0"/>
      <dgm:spPr/>
    </dgm:pt>
    <dgm:pt modelId="{25BC5149-E8E6-4376-BEBB-B7890BF09594}" type="pres">
      <dgm:prSet presAssocID="{D77DDD62-4C04-4900-9933-0FE6A58EE237}" presName="LevelTwoTextNode" presStyleLbl="node2" presStyleIdx="0" presStyleCnt="3" custScaleX="162675" custScaleY="121735">
        <dgm:presLayoutVars>
          <dgm:chPref val="3"/>
        </dgm:presLayoutVars>
      </dgm:prSet>
      <dgm:spPr/>
    </dgm:pt>
    <dgm:pt modelId="{AEFF8F02-99B2-4437-9544-95CCAA70B5CD}" type="pres">
      <dgm:prSet presAssocID="{D77DDD62-4C04-4900-9933-0FE6A58EE237}" presName="level3hierChild" presStyleCnt="0"/>
      <dgm:spPr/>
    </dgm:pt>
    <dgm:pt modelId="{3590CAD4-2659-42C6-A129-AE3E53E22D67}" type="pres">
      <dgm:prSet presAssocID="{68F1E753-B58E-4239-9003-3397C02E39F5}" presName="conn2-1" presStyleLbl="parChTrans1D3" presStyleIdx="0" presStyleCnt="3"/>
      <dgm:spPr/>
    </dgm:pt>
    <dgm:pt modelId="{A83D624B-75A4-4405-A218-A1FABF6912BF}" type="pres">
      <dgm:prSet presAssocID="{68F1E753-B58E-4239-9003-3397C02E39F5}" presName="connTx" presStyleLbl="parChTrans1D3" presStyleIdx="0" presStyleCnt="3"/>
      <dgm:spPr/>
    </dgm:pt>
    <dgm:pt modelId="{CAB6A4BF-F7A8-471E-988D-CF07B4A4B168}" type="pres">
      <dgm:prSet presAssocID="{F0909508-B9BF-46EB-8A89-914EC5A1FE78}" presName="root2" presStyleCnt="0"/>
      <dgm:spPr/>
    </dgm:pt>
    <dgm:pt modelId="{C6784955-0C4B-4A5E-8324-A5F55D18331B}" type="pres">
      <dgm:prSet presAssocID="{F0909508-B9BF-46EB-8A89-914EC5A1FE78}" presName="LevelTwoTextNode" presStyleLbl="node3" presStyleIdx="0" presStyleCnt="3" custScaleX="239153" custScaleY="136622">
        <dgm:presLayoutVars>
          <dgm:chPref val="3"/>
        </dgm:presLayoutVars>
      </dgm:prSet>
      <dgm:spPr/>
    </dgm:pt>
    <dgm:pt modelId="{6FD2F40B-46CE-408B-AA64-7FFFDE772CDA}" type="pres">
      <dgm:prSet presAssocID="{F0909508-B9BF-46EB-8A89-914EC5A1FE78}" presName="level3hierChild" presStyleCnt="0"/>
      <dgm:spPr/>
    </dgm:pt>
    <dgm:pt modelId="{433C9EE3-4773-4D03-AE54-D8309BD38B23}" type="pres">
      <dgm:prSet presAssocID="{22B7E2F6-BA40-4377-B86D-C3F000682CEC}" presName="conn2-1" presStyleLbl="parChTrans1D2" presStyleIdx="1" presStyleCnt="3"/>
      <dgm:spPr/>
    </dgm:pt>
    <dgm:pt modelId="{C3A5AB6F-8D7E-4580-A167-6F903C303698}" type="pres">
      <dgm:prSet presAssocID="{22B7E2F6-BA40-4377-B86D-C3F000682CEC}" presName="connTx" presStyleLbl="parChTrans1D2" presStyleIdx="1" presStyleCnt="3"/>
      <dgm:spPr/>
    </dgm:pt>
    <dgm:pt modelId="{B82AA611-D844-450D-8372-6B93B703C18F}" type="pres">
      <dgm:prSet presAssocID="{BCE80276-2402-4328-8780-EEE7E4D385F8}" presName="root2" presStyleCnt="0"/>
      <dgm:spPr/>
    </dgm:pt>
    <dgm:pt modelId="{5359396E-6637-4257-8BD1-013314C37357}" type="pres">
      <dgm:prSet presAssocID="{BCE80276-2402-4328-8780-EEE7E4D385F8}" presName="LevelTwoTextNode" presStyleLbl="node2" presStyleIdx="1" presStyleCnt="3" custScaleX="155284">
        <dgm:presLayoutVars>
          <dgm:chPref val="3"/>
        </dgm:presLayoutVars>
      </dgm:prSet>
      <dgm:spPr/>
    </dgm:pt>
    <dgm:pt modelId="{66345C61-55B5-43B4-8C94-C83A38268348}" type="pres">
      <dgm:prSet presAssocID="{BCE80276-2402-4328-8780-EEE7E4D385F8}" presName="level3hierChild" presStyleCnt="0"/>
      <dgm:spPr/>
    </dgm:pt>
    <dgm:pt modelId="{7A98DBEF-B16B-4692-9814-1F5204E83052}" type="pres">
      <dgm:prSet presAssocID="{13AA26AA-3DB1-4BA2-BA7B-3557F6319A53}" presName="conn2-1" presStyleLbl="parChTrans1D3" presStyleIdx="1" presStyleCnt="3"/>
      <dgm:spPr/>
    </dgm:pt>
    <dgm:pt modelId="{092227BF-CCBF-4BFE-9D91-1F1E3E96AB3B}" type="pres">
      <dgm:prSet presAssocID="{13AA26AA-3DB1-4BA2-BA7B-3557F6319A53}" presName="connTx" presStyleLbl="parChTrans1D3" presStyleIdx="1" presStyleCnt="3"/>
      <dgm:spPr/>
    </dgm:pt>
    <dgm:pt modelId="{D2948781-1FB1-4942-807D-0EC4FD76F11D}" type="pres">
      <dgm:prSet presAssocID="{AF11647A-B963-4C8A-B198-FC1AF9456932}" presName="root2" presStyleCnt="0"/>
      <dgm:spPr/>
    </dgm:pt>
    <dgm:pt modelId="{A59C9028-0428-4E06-BB89-29C3F83AE5B7}" type="pres">
      <dgm:prSet presAssocID="{AF11647A-B963-4C8A-B198-FC1AF9456932}" presName="LevelTwoTextNode" presStyleLbl="node3" presStyleIdx="1" presStyleCnt="3" custScaleX="302534" custScaleY="142795">
        <dgm:presLayoutVars>
          <dgm:chPref val="3"/>
        </dgm:presLayoutVars>
      </dgm:prSet>
      <dgm:spPr/>
    </dgm:pt>
    <dgm:pt modelId="{DBDB7F33-63A5-4C46-9191-C282EF82DD06}" type="pres">
      <dgm:prSet presAssocID="{AF11647A-B963-4C8A-B198-FC1AF9456932}" presName="level3hierChild" presStyleCnt="0"/>
      <dgm:spPr/>
    </dgm:pt>
    <dgm:pt modelId="{0D98F76B-77CC-427E-A365-A811DE2112F2}" type="pres">
      <dgm:prSet presAssocID="{83598BC8-15D3-44EC-A5D6-79FE2F9EA905}" presName="conn2-1" presStyleLbl="parChTrans1D2" presStyleIdx="2" presStyleCnt="3"/>
      <dgm:spPr/>
    </dgm:pt>
    <dgm:pt modelId="{8DB51657-9D6F-4931-8F41-9909BCC81407}" type="pres">
      <dgm:prSet presAssocID="{83598BC8-15D3-44EC-A5D6-79FE2F9EA905}" presName="connTx" presStyleLbl="parChTrans1D2" presStyleIdx="2" presStyleCnt="3"/>
      <dgm:spPr/>
    </dgm:pt>
    <dgm:pt modelId="{E045A7E0-A0EE-4FCA-8828-F85F845DD0C2}" type="pres">
      <dgm:prSet presAssocID="{E620BA50-4CC7-4256-AE45-9193FC175B27}" presName="root2" presStyleCnt="0"/>
      <dgm:spPr/>
    </dgm:pt>
    <dgm:pt modelId="{8919935E-981D-4158-AE39-3D958BC4376B}" type="pres">
      <dgm:prSet presAssocID="{E620BA50-4CC7-4256-AE45-9193FC175B27}" presName="LevelTwoTextNode" presStyleLbl="node2" presStyleIdx="2" presStyleCnt="3" custScaleX="159483">
        <dgm:presLayoutVars>
          <dgm:chPref val="3"/>
        </dgm:presLayoutVars>
      </dgm:prSet>
      <dgm:spPr/>
    </dgm:pt>
    <dgm:pt modelId="{A9D8AD94-A088-4916-83F3-9892FC759DAC}" type="pres">
      <dgm:prSet presAssocID="{E620BA50-4CC7-4256-AE45-9193FC175B27}" presName="level3hierChild" presStyleCnt="0"/>
      <dgm:spPr/>
    </dgm:pt>
    <dgm:pt modelId="{E460B3FD-8279-4ECB-8F48-79604B721CEB}" type="pres">
      <dgm:prSet presAssocID="{AC93CE0F-7116-4FB8-BD26-5DAE3E2ACE9B}" presName="conn2-1" presStyleLbl="parChTrans1D3" presStyleIdx="2" presStyleCnt="3"/>
      <dgm:spPr/>
    </dgm:pt>
    <dgm:pt modelId="{4B3C4682-F2A2-40D8-981E-C7107846F17D}" type="pres">
      <dgm:prSet presAssocID="{AC93CE0F-7116-4FB8-BD26-5DAE3E2ACE9B}" presName="connTx" presStyleLbl="parChTrans1D3" presStyleIdx="2" presStyleCnt="3"/>
      <dgm:spPr/>
    </dgm:pt>
    <dgm:pt modelId="{69E040DB-6F72-4D3B-BA82-ACB2221D9492}" type="pres">
      <dgm:prSet presAssocID="{E65BB47F-D206-4EBE-A855-D22D6C9782D9}" presName="root2" presStyleCnt="0"/>
      <dgm:spPr/>
    </dgm:pt>
    <dgm:pt modelId="{A7FF6A7E-C185-4FCD-AEE6-B777FDE86AA3}" type="pres">
      <dgm:prSet presAssocID="{E65BB47F-D206-4EBE-A855-D22D6C9782D9}" presName="LevelTwoTextNode" presStyleLbl="node3" presStyleIdx="2" presStyleCnt="3" custScaleX="289482">
        <dgm:presLayoutVars>
          <dgm:chPref val="3"/>
        </dgm:presLayoutVars>
      </dgm:prSet>
      <dgm:spPr/>
    </dgm:pt>
    <dgm:pt modelId="{D1E81743-1A2B-4360-96AA-9ED736D94C1B}" type="pres">
      <dgm:prSet presAssocID="{E65BB47F-D206-4EBE-A855-D22D6C9782D9}" presName="level3hierChild" presStyleCnt="0"/>
      <dgm:spPr/>
    </dgm:pt>
  </dgm:ptLst>
  <dgm:cxnLst>
    <dgm:cxn modelId="{D011F719-0CED-4866-98C8-DFC1A79E1806}" type="presOf" srcId="{9CEDBB01-9192-475D-9B25-B84FA84E501C}" destId="{9556F654-84EE-43B4-A9E2-28B8727F1B8C}" srcOrd="0" destOrd="0" presId="urn:microsoft.com/office/officeart/2005/8/layout/hierarchy2"/>
    <dgm:cxn modelId="{DEDD451A-613C-4A08-8300-218079F2F59A}" srcId="{1B764CA3-5B59-450F-AF53-1F994B080BBA}" destId="{227673BF-C439-4357-A31B-5F1433B29BF7}" srcOrd="0" destOrd="0" parTransId="{5F522A4F-CC16-4521-ADE5-D580AE939F54}" sibTransId="{709545A5-105C-42CB-A117-15E4FA45BD5F}"/>
    <dgm:cxn modelId="{CA544127-85F6-47D9-9526-0071974B77D2}" type="presOf" srcId="{E65BB47F-D206-4EBE-A855-D22D6C9782D9}" destId="{A7FF6A7E-C185-4FCD-AEE6-B777FDE86AA3}" srcOrd="0" destOrd="0" presId="urn:microsoft.com/office/officeart/2005/8/layout/hierarchy2"/>
    <dgm:cxn modelId="{4A801F2D-C561-43E5-99FB-8C03B093DEE5}" type="presOf" srcId="{D77DDD62-4C04-4900-9933-0FE6A58EE237}" destId="{25BC5149-E8E6-4376-BEBB-B7890BF09594}" srcOrd="0" destOrd="0" presId="urn:microsoft.com/office/officeart/2005/8/layout/hierarchy2"/>
    <dgm:cxn modelId="{F9A0CD2F-55EA-44FD-83F1-8F9EB575943A}" type="presOf" srcId="{227673BF-C439-4357-A31B-5F1433B29BF7}" destId="{6ED54B7C-4094-4A87-BC0D-38974469901A}" srcOrd="0" destOrd="0" presId="urn:microsoft.com/office/officeart/2005/8/layout/hierarchy2"/>
    <dgm:cxn modelId="{A198B83F-3AD5-444A-BCA4-D66CD4CE4F0A}" type="presOf" srcId="{68F1E753-B58E-4239-9003-3397C02E39F5}" destId="{A83D624B-75A4-4405-A218-A1FABF6912BF}" srcOrd="1" destOrd="0" presId="urn:microsoft.com/office/officeart/2005/8/layout/hierarchy2"/>
    <dgm:cxn modelId="{99208C5E-F23E-4FAF-B1AC-DC0B2662F461}" type="presOf" srcId="{68F1E753-B58E-4239-9003-3397C02E39F5}" destId="{3590CAD4-2659-42C6-A129-AE3E53E22D67}" srcOrd="0" destOrd="0" presId="urn:microsoft.com/office/officeart/2005/8/layout/hierarchy2"/>
    <dgm:cxn modelId="{6465826C-E1FB-4DC0-A915-7DE7C1288B90}" srcId="{227673BF-C439-4357-A31B-5F1433B29BF7}" destId="{BCE80276-2402-4328-8780-EEE7E4D385F8}" srcOrd="1" destOrd="0" parTransId="{22B7E2F6-BA40-4377-B86D-C3F000682CEC}" sibTransId="{E15E0BD6-28F3-45CD-96A3-B13F6335483B}"/>
    <dgm:cxn modelId="{23EE7C6E-A697-4CE4-841B-C5422DD408C4}" type="presOf" srcId="{13AA26AA-3DB1-4BA2-BA7B-3557F6319A53}" destId="{7A98DBEF-B16B-4692-9814-1F5204E83052}" srcOrd="0" destOrd="0" presId="urn:microsoft.com/office/officeart/2005/8/layout/hierarchy2"/>
    <dgm:cxn modelId="{A892A06F-76BF-4513-B9BF-9E47B524ECCB}" type="presOf" srcId="{F0909508-B9BF-46EB-8A89-914EC5A1FE78}" destId="{C6784955-0C4B-4A5E-8324-A5F55D18331B}" srcOrd="0" destOrd="0" presId="urn:microsoft.com/office/officeart/2005/8/layout/hierarchy2"/>
    <dgm:cxn modelId="{0ACF8452-871A-47EB-B7C3-091BD23CC0BB}" srcId="{E620BA50-4CC7-4256-AE45-9193FC175B27}" destId="{E65BB47F-D206-4EBE-A855-D22D6C9782D9}" srcOrd="0" destOrd="0" parTransId="{AC93CE0F-7116-4FB8-BD26-5DAE3E2ACE9B}" sibTransId="{114D95CB-A74C-4732-ABCA-692E697D6C0A}"/>
    <dgm:cxn modelId="{DC51DF74-4D2D-4011-B4FE-E51F391689FF}" srcId="{D77DDD62-4C04-4900-9933-0FE6A58EE237}" destId="{F0909508-B9BF-46EB-8A89-914EC5A1FE78}" srcOrd="0" destOrd="0" parTransId="{68F1E753-B58E-4239-9003-3397C02E39F5}" sibTransId="{BD6FD708-F189-4171-9680-8D19D3303EFA}"/>
    <dgm:cxn modelId="{8A47FB74-334F-4469-AA64-4B46A7008FF8}" srcId="{227673BF-C439-4357-A31B-5F1433B29BF7}" destId="{E620BA50-4CC7-4256-AE45-9193FC175B27}" srcOrd="2" destOrd="0" parTransId="{83598BC8-15D3-44EC-A5D6-79FE2F9EA905}" sibTransId="{F40FF008-4084-46E1-ABED-3CE37FE78E3A}"/>
    <dgm:cxn modelId="{0362635A-C0A4-4358-88EB-393092654FF2}" type="presOf" srcId="{22B7E2F6-BA40-4377-B86D-C3F000682CEC}" destId="{C3A5AB6F-8D7E-4580-A167-6F903C303698}" srcOrd="1" destOrd="0" presId="urn:microsoft.com/office/officeart/2005/8/layout/hierarchy2"/>
    <dgm:cxn modelId="{8B19527B-915F-4640-AD9B-9E7877D5345C}" type="presOf" srcId="{1B764CA3-5B59-450F-AF53-1F994B080BBA}" destId="{31CFD7DD-9C4F-46A3-9A53-8437C23640D8}" srcOrd="0" destOrd="0" presId="urn:microsoft.com/office/officeart/2005/8/layout/hierarchy2"/>
    <dgm:cxn modelId="{B1E88385-B7CD-4844-BAC6-C95816CE1BD5}" type="presOf" srcId="{22B7E2F6-BA40-4377-B86D-C3F000682CEC}" destId="{433C9EE3-4773-4D03-AE54-D8309BD38B23}" srcOrd="0" destOrd="0" presId="urn:microsoft.com/office/officeart/2005/8/layout/hierarchy2"/>
    <dgm:cxn modelId="{C8C55C8D-0444-4356-A86D-FCCC5F5A2280}" type="presOf" srcId="{AF11647A-B963-4C8A-B198-FC1AF9456932}" destId="{A59C9028-0428-4E06-BB89-29C3F83AE5B7}" srcOrd="0" destOrd="0" presId="urn:microsoft.com/office/officeart/2005/8/layout/hierarchy2"/>
    <dgm:cxn modelId="{3378648D-7017-4CD1-939F-B9CD41E021A3}" type="presOf" srcId="{83598BC8-15D3-44EC-A5D6-79FE2F9EA905}" destId="{0D98F76B-77CC-427E-A365-A811DE2112F2}" srcOrd="0" destOrd="0" presId="urn:microsoft.com/office/officeart/2005/8/layout/hierarchy2"/>
    <dgm:cxn modelId="{A0E8F09C-3ED6-4026-96D4-785DF9D14D1F}" type="presOf" srcId="{BCE80276-2402-4328-8780-EEE7E4D385F8}" destId="{5359396E-6637-4257-8BD1-013314C37357}" srcOrd="0" destOrd="0" presId="urn:microsoft.com/office/officeart/2005/8/layout/hierarchy2"/>
    <dgm:cxn modelId="{3632A39F-2D2D-44B1-A750-7081DD3C8D4B}" type="presOf" srcId="{83598BC8-15D3-44EC-A5D6-79FE2F9EA905}" destId="{8DB51657-9D6F-4931-8F41-9909BCC81407}" srcOrd="1" destOrd="0" presId="urn:microsoft.com/office/officeart/2005/8/layout/hierarchy2"/>
    <dgm:cxn modelId="{6FCFA3A6-40F8-425B-993C-E11242469931}" type="presOf" srcId="{AC93CE0F-7116-4FB8-BD26-5DAE3E2ACE9B}" destId="{4B3C4682-F2A2-40D8-981E-C7107846F17D}" srcOrd="1" destOrd="0" presId="urn:microsoft.com/office/officeart/2005/8/layout/hierarchy2"/>
    <dgm:cxn modelId="{EB50D6AC-B17A-439D-98E2-C98AD5CC4C48}" srcId="{BCE80276-2402-4328-8780-EEE7E4D385F8}" destId="{AF11647A-B963-4C8A-B198-FC1AF9456932}" srcOrd="0" destOrd="0" parTransId="{13AA26AA-3DB1-4BA2-BA7B-3557F6319A53}" sibTransId="{653C39AC-7AFA-4CE4-9A6C-2C87E9AD5554}"/>
    <dgm:cxn modelId="{F398DFB2-C0CA-480B-B22C-FC79CEBED3D3}" type="presOf" srcId="{13AA26AA-3DB1-4BA2-BA7B-3557F6319A53}" destId="{092227BF-CCBF-4BFE-9D91-1F1E3E96AB3B}" srcOrd="1" destOrd="0" presId="urn:microsoft.com/office/officeart/2005/8/layout/hierarchy2"/>
    <dgm:cxn modelId="{840579BC-A161-43DC-85A6-C59B0EDB95E3}" srcId="{227673BF-C439-4357-A31B-5F1433B29BF7}" destId="{D77DDD62-4C04-4900-9933-0FE6A58EE237}" srcOrd="0" destOrd="0" parTransId="{9CEDBB01-9192-475D-9B25-B84FA84E501C}" sibTransId="{A5100CAA-5E09-4B7D-A3E6-2F265F3B7271}"/>
    <dgm:cxn modelId="{22BA23EC-F3D7-4023-AB66-4DAE454A9446}" type="presOf" srcId="{AC93CE0F-7116-4FB8-BD26-5DAE3E2ACE9B}" destId="{E460B3FD-8279-4ECB-8F48-79604B721CEB}" srcOrd="0" destOrd="0" presId="urn:microsoft.com/office/officeart/2005/8/layout/hierarchy2"/>
    <dgm:cxn modelId="{993B1FED-6E8B-478F-85F3-AEB896D12CBC}" type="presOf" srcId="{9CEDBB01-9192-475D-9B25-B84FA84E501C}" destId="{E8CCC2BC-EFEB-46F1-9E08-29B374F06458}" srcOrd="1" destOrd="0" presId="urn:microsoft.com/office/officeart/2005/8/layout/hierarchy2"/>
    <dgm:cxn modelId="{48D905F2-D497-4EDE-A35D-6496417EEE86}" type="presOf" srcId="{E620BA50-4CC7-4256-AE45-9193FC175B27}" destId="{8919935E-981D-4158-AE39-3D958BC4376B}" srcOrd="0" destOrd="0" presId="urn:microsoft.com/office/officeart/2005/8/layout/hierarchy2"/>
    <dgm:cxn modelId="{F9888E59-7676-46AC-AC2A-360A28AB7DA0}" type="presParOf" srcId="{31CFD7DD-9C4F-46A3-9A53-8437C23640D8}" destId="{75DE8CF1-7EEA-4F37-B00B-EEED8E693E8B}" srcOrd="0" destOrd="0" presId="urn:microsoft.com/office/officeart/2005/8/layout/hierarchy2"/>
    <dgm:cxn modelId="{72CC966F-2609-4459-91F4-1A7BE2FF4964}" type="presParOf" srcId="{75DE8CF1-7EEA-4F37-B00B-EEED8E693E8B}" destId="{6ED54B7C-4094-4A87-BC0D-38974469901A}" srcOrd="0" destOrd="0" presId="urn:microsoft.com/office/officeart/2005/8/layout/hierarchy2"/>
    <dgm:cxn modelId="{EDE93C19-26AD-4B91-8DD1-724161DA78D8}" type="presParOf" srcId="{75DE8CF1-7EEA-4F37-B00B-EEED8E693E8B}" destId="{CDEAB6C3-6F75-4B79-BB39-4545057E33D6}" srcOrd="1" destOrd="0" presId="urn:microsoft.com/office/officeart/2005/8/layout/hierarchy2"/>
    <dgm:cxn modelId="{3C9177C4-185B-4664-94F4-17844F006467}" type="presParOf" srcId="{CDEAB6C3-6F75-4B79-BB39-4545057E33D6}" destId="{9556F654-84EE-43B4-A9E2-28B8727F1B8C}" srcOrd="0" destOrd="0" presId="urn:microsoft.com/office/officeart/2005/8/layout/hierarchy2"/>
    <dgm:cxn modelId="{27A5BB04-3200-4755-B456-B9C05ABB4EDE}" type="presParOf" srcId="{9556F654-84EE-43B4-A9E2-28B8727F1B8C}" destId="{E8CCC2BC-EFEB-46F1-9E08-29B374F06458}" srcOrd="0" destOrd="0" presId="urn:microsoft.com/office/officeart/2005/8/layout/hierarchy2"/>
    <dgm:cxn modelId="{52FA8789-E7A8-43AC-A620-ACF67C12A1A7}" type="presParOf" srcId="{CDEAB6C3-6F75-4B79-BB39-4545057E33D6}" destId="{B0A5326B-DABA-43F0-9C8E-D1BA1B319999}" srcOrd="1" destOrd="0" presId="urn:microsoft.com/office/officeart/2005/8/layout/hierarchy2"/>
    <dgm:cxn modelId="{CEA72772-52BB-4BF9-A5F1-8AA1787B7CD5}" type="presParOf" srcId="{B0A5326B-DABA-43F0-9C8E-D1BA1B319999}" destId="{25BC5149-E8E6-4376-BEBB-B7890BF09594}" srcOrd="0" destOrd="0" presId="urn:microsoft.com/office/officeart/2005/8/layout/hierarchy2"/>
    <dgm:cxn modelId="{F4550E68-469D-4454-A356-455F1394DC00}" type="presParOf" srcId="{B0A5326B-DABA-43F0-9C8E-D1BA1B319999}" destId="{AEFF8F02-99B2-4437-9544-95CCAA70B5CD}" srcOrd="1" destOrd="0" presId="urn:microsoft.com/office/officeart/2005/8/layout/hierarchy2"/>
    <dgm:cxn modelId="{D60C39F8-E575-452F-BEB1-3D33F34A959A}" type="presParOf" srcId="{AEFF8F02-99B2-4437-9544-95CCAA70B5CD}" destId="{3590CAD4-2659-42C6-A129-AE3E53E22D67}" srcOrd="0" destOrd="0" presId="urn:microsoft.com/office/officeart/2005/8/layout/hierarchy2"/>
    <dgm:cxn modelId="{62A98671-2C7D-4FE2-8FFF-F4F8C6BCAC87}" type="presParOf" srcId="{3590CAD4-2659-42C6-A129-AE3E53E22D67}" destId="{A83D624B-75A4-4405-A218-A1FABF6912BF}" srcOrd="0" destOrd="0" presId="urn:microsoft.com/office/officeart/2005/8/layout/hierarchy2"/>
    <dgm:cxn modelId="{6B1CA8C1-C4CD-47FC-96B6-7A3F37D7D9AB}" type="presParOf" srcId="{AEFF8F02-99B2-4437-9544-95CCAA70B5CD}" destId="{CAB6A4BF-F7A8-471E-988D-CF07B4A4B168}" srcOrd="1" destOrd="0" presId="urn:microsoft.com/office/officeart/2005/8/layout/hierarchy2"/>
    <dgm:cxn modelId="{5CEA2FDA-674F-4078-BBFF-DC6B345A9B7A}" type="presParOf" srcId="{CAB6A4BF-F7A8-471E-988D-CF07B4A4B168}" destId="{C6784955-0C4B-4A5E-8324-A5F55D18331B}" srcOrd="0" destOrd="0" presId="urn:microsoft.com/office/officeart/2005/8/layout/hierarchy2"/>
    <dgm:cxn modelId="{3C18D774-00DC-49F9-9D96-23D291E89F39}" type="presParOf" srcId="{CAB6A4BF-F7A8-471E-988D-CF07B4A4B168}" destId="{6FD2F40B-46CE-408B-AA64-7FFFDE772CDA}" srcOrd="1" destOrd="0" presId="urn:microsoft.com/office/officeart/2005/8/layout/hierarchy2"/>
    <dgm:cxn modelId="{C6BE74DC-96B2-4A9A-B94F-6EBF78D6C429}" type="presParOf" srcId="{CDEAB6C3-6F75-4B79-BB39-4545057E33D6}" destId="{433C9EE3-4773-4D03-AE54-D8309BD38B23}" srcOrd="2" destOrd="0" presId="urn:microsoft.com/office/officeart/2005/8/layout/hierarchy2"/>
    <dgm:cxn modelId="{D64EE87A-8B36-434A-93A8-A6633D44784A}" type="presParOf" srcId="{433C9EE3-4773-4D03-AE54-D8309BD38B23}" destId="{C3A5AB6F-8D7E-4580-A167-6F903C303698}" srcOrd="0" destOrd="0" presId="urn:microsoft.com/office/officeart/2005/8/layout/hierarchy2"/>
    <dgm:cxn modelId="{F53E504F-333B-4B34-B199-462B8242956A}" type="presParOf" srcId="{CDEAB6C3-6F75-4B79-BB39-4545057E33D6}" destId="{B82AA611-D844-450D-8372-6B93B703C18F}" srcOrd="3" destOrd="0" presId="urn:microsoft.com/office/officeart/2005/8/layout/hierarchy2"/>
    <dgm:cxn modelId="{1767E84B-87B6-4D35-9BBF-31BF4D6C6CCF}" type="presParOf" srcId="{B82AA611-D844-450D-8372-6B93B703C18F}" destId="{5359396E-6637-4257-8BD1-013314C37357}" srcOrd="0" destOrd="0" presId="urn:microsoft.com/office/officeart/2005/8/layout/hierarchy2"/>
    <dgm:cxn modelId="{66802F2F-E113-4A33-8C2B-38E6A0F7C969}" type="presParOf" srcId="{B82AA611-D844-450D-8372-6B93B703C18F}" destId="{66345C61-55B5-43B4-8C94-C83A38268348}" srcOrd="1" destOrd="0" presId="urn:microsoft.com/office/officeart/2005/8/layout/hierarchy2"/>
    <dgm:cxn modelId="{2E0BC4F8-783E-4582-A0C7-C4620B0DDB5B}" type="presParOf" srcId="{66345C61-55B5-43B4-8C94-C83A38268348}" destId="{7A98DBEF-B16B-4692-9814-1F5204E83052}" srcOrd="0" destOrd="0" presId="urn:microsoft.com/office/officeart/2005/8/layout/hierarchy2"/>
    <dgm:cxn modelId="{A9AE3E7A-07EB-4BB2-90C6-3B8BCF104E23}" type="presParOf" srcId="{7A98DBEF-B16B-4692-9814-1F5204E83052}" destId="{092227BF-CCBF-4BFE-9D91-1F1E3E96AB3B}" srcOrd="0" destOrd="0" presId="urn:microsoft.com/office/officeart/2005/8/layout/hierarchy2"/>
    <dgm:cxn modelId="{ECB1A3E7-0B72-4755-90EB-CC5C66597ECD}" type="presParOf" srcId="{66345C61-55B5-43B4-8C94-C83A38268348}" destId="{D2948781-1FB1-4942-807D-0EC4FD76F11D}" srcOrd="1" destOrd="0" presId="urn:microsoft.com/office/officeart/2005/8/layout/hierarchy2"/>
    <dgm:cxn modelId="{DAE955B2-DACA-4038-8E72-4DB229FABB8C}" type="presParOf" srcId="{D2948781-1FB1-4942-807D-0EC4FD76F11D}" destId="{A59C9028-0428-4E06-BB89-29C3F83AE5B7}" srcOrd="0" destOrd="0" presId="urn:microsoft.com/office/officeart/2005/8/layout/hierarchy2"/>
    <dgm:cxn modelId="{E7E891B1-7E76-461B-B2D4-877FB4F86D79}" type="presParOf" srcId="{D2948781-1FB1-4942-807D-0EC4FD76F11D}" destId="{DBDB7F33-63A5-4C46-9191-C282EF82DD06}" srcOrd="1" destOrd="0" presId="urn:microsoft.com/office/officeart/2005/8/layout/hierarchy2"/>
    <dgm:cxn modelId="{02A429BD-3E2E-420A-9780-5DBFEFE077A4}" type="presParOf" srcId="{CDEAB6C3-6F75-4B79-BB39-4545057E33D6}" destId="{0D98F76B-77CC-427E-A365-A811DE2112F2}" srcOrd="4" destOrd="0" presId="urn:microsoft.com/office/officeart/2005/8/layout/hierarchy2"/>
    <dgm:cxn modelId="{EC32D0EF-AEAC-4546-A7B4-BE45A7789565}" type="presParOf" srcId="{0D98F76B-77CC-427E-A365-A811DE2112F2}" destId="{8DB51657-9D6F-4931-8F41-9909BCC81407}" srcOrd="0" destOrd="0" presId="urn:microsoft.com/office/officeart/2005/8/layout/hierarchy2"/>
    <dgm:cxn modelId="{6AD6062A-F7FC-47D4-B3F3-B64A458E07C3}" type="presParOf" srcId="{CDEAB6C3-6F75-4B79-BB39-4545057E33D6}" destId="{E045A7E0-A0EE-4FCA-8828-F85F845DD0C2}" srcOrd="5" destOrd="0" presId="urn:microsoft.com/office/officeart/2005/8/layout/hierarchy2"/>
    <dgm:cxn modelId="{5EB12A56-48F9-457F-809A-FB933999B3E5}" type="presParOf" srcId="{E045A7E0-A0EE-4FCA-8828-F85F845DD0C2}" destId="{8919935E-981D-4158-AE39-3D958BC4376B}" srcOrd="0" destOrd="0" presId="urn:microsoft.com/office/officeart/2005/8/layout/hierarchy2"/>
    <dgm:cxn modelId="{A09D5935-6F7D-4AA2-9C0F-59EAC220BEEF}" type="presParOf" srcId="{E045A7E0-A0EE-4FCA-8828-F85F845DD0C2}" destId="{A9D8AD94-A088-4916-83F3-9892FC759DAC}" srcOrd="1" destOrd="0" presId="urn:microsoft.com/office/officeart/2005/8/layout/hierarchy2"/>
    <dgm:cxn modelId="{21698912-9EC2-4D7C-B4B9-C3B2281C37DC}" type="presParOf" srcId="{A9D8AD94-A088-4916-83F3-9892FC759DAC}" destId="{E460B3FD-8279-4ECB-8F48-79604B721CEB}" srcOrd="0" destOrd="0" presId="urn:microsoft.com/office/officeart/2005/8/layout/hierarchy2"/>
    <dgm:cxn modelId="{81049FD8-CDB5-43E0-A0C1-797FD403EA75}" type="presParOf" srcId="{E460B3FD-8279-4ECB-8F48-79604B721CEB}" destId="{4B3C4682-F2A2-40D8-981E-C7107846F17D}" srcOrd="0" destOrd="0" presId="urn:microsoft.com/office/officeart/2005/8/layout/hierarchy2"/>
    <dgm:cxn modelId="{4A1668D7-05C6-4772-88AC-B5266667CB6A}" type="presParOf" srcId="{A9D8AD94-A088-4916-83F3-9892FC759DAC}" destId="{69E040DB-6F72-4D3B-BA82-ACB2221D9492}" srcOrd="1" destOrd="0" presId="urn:microsoft.com/office/officeart/2005/8/layout/hierarchy2"/>
    <dgm:cxn modelId="{D79A27C4-3D1C-4BA0-966C-CAD4F5AA973A}" type="presParOf" srcId="{69E040DB-6F72-4D3B-BA82-ACB2221D9492}" destId="{A7FF6A7E-C185-4FCD-AEE6-B777FDE86AA3}" srcOrd="0" destOrd="0" presId="urn:microsoft.com/office/officeart/2005/8/layout/hierarchy2"/>
    <dgm:cxn modelId="{4327D689-E028-4DC7-BE37-98D0AB79794B}" type="presParOf" srcId="{69E040DB-6F72-4D3B-BA82-ACB2221D9492}" destId="{D1E81743-1A2B-4360-96AA-9ED736D94C1B}"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4FCFCEE-F161-4710-BF46-7826F2E7A41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ES"/>
        </a:p>
      </dgm:t>
    </dgm:pt>
    <dgm:pt modelId="{4B10D941-8ADD-437B-B074-D5386C21DA3C}">
      <dgm:prSet phldrT="[Texto]" custT="1"/>
      <dgm:spPr/>
      <dgm:t>
        <a:bodyPr/>
        <a:lstStyle/>
        <a:p>
          <a:r>
            <a:rPr lang="es-ES" sz="1600" dirty="0">
              <a:latin typeface="Calibri" panose="020F0502020204030204" pitchFamily="34" charset="0"/>
              <a:cs typeface="Calibri" panose="020F0502020204030204" pitchFamily="34" charset="0"/>
            </a:rPr>
            <a:t>V. Interna</a:t>
          </a:r>
        </a:p>
      </dgm:t>
    </dgm:pt>
    <dgm:pt modelId="{D6B62F66-84D2-446C-A4C8-094DA8AEAC2A}" type="parTrans" cxnId="{5678078C-EBDA-45F9-A3DA-365CEDD1A226}">
      <dgm:prSet/>
      <dgm:spPr/>
      <dgm:t>
        <a:bodyPr/>
        <a:lstStyle/>
        <a:p>
          <a:endParaRPr lang="es-ES" sz="1600">
            <a:latin typeface="Calibri" panose="020F0502020204030204" pitchFamily="34" charset="0"/>
            <a:cs typeface="Calibri" panose="020F0502020204030204" pitchFamily="34" charset="0"/>
          </a:endParaRPr>
        </a:p>
      </dgm:t>
    </dgm:pt>
    <dgm:pt modelId="{AD4F7400-56D6-40DD-B351-BBCBF7057843}" type="sibTrans" cxnId="{5678078C-EBDA-45F9-A3DA-365CEDD1A226}">
      <dgm:prSet/>
      <dgm:spPr/>
      <dgm:t>
        <a:bodyPr/>
        <a:lstStyle/>
        <a:p>
          <a:endParaRPr lang="es-ES" sz="1600">
            <a:latin typeface="Calibri" panose="020F0502020204030204" pitchFamily="34" charset="0"/>
            <a:cs typeface="Calibri" panose="020F0502020204030204" pitchFamily="34" charset="0"/>
          </a:endParaRPr>
        </a:p>
      </dgm:t>
    </dgm:pt>
    <dgm:pt modelId="{E6CD3942-9996-425D-B1E9-7F13AD6F2AF5}">
      <dgm:prSet phldrT="[Texto]" custT="1"/>
      <dgm:spPr/>
      <dgm:t>
        <a:bodyPr/>
        <a:lstStyle/>
        <a:p>
          <a:r>
            <a:rPr lang="es-ES" sz="1600" dirty="0">
              <a:latin typeface="Calibri" panose="020F0502020204030204" pitchFamily="34" charset="0"/>
              <a:cs typeface="Calibri" panose="020F0502020204030204" pitchFamily="34" charset="0"/>
            </a:rPr>
            <a:t>Define el grado de confianza en una relación causa-efecto entre los factores de interés y los resultados observados, es decir, el grado con el que pueden extraerse conclusiones en la relación causa-efecto. Algunos factores son: cómo se seleccionan y se agrupan los sujetos, cómo se les trata durante el experimento, si ocurre algún evento inesperado durante la realización, cómo son los materiales utilizados, si los sujetos abandonan la ejecución del experimento o se cansan al realizarlo</a:t>
          </a:r>
        </a:p>
      </dgm:t>
    </dgm:pt>
    <dgm:pt modelId="{9A6EC528-933B-4F1F-B473-FE91C263CA59}" type="parTrans" cxnId="{FF787B95-1236-46FD-BC11-F2B105F0CDF3}">
      <dgm:prSet/>
      <dgm:spPr/>
      <dgm:t>
        <a:bodyPr/>
        <a:lstStyle/>
        <a:p>
          <a:endParaRPr lang="es-ES" sz="1600">
            <a:latin typeface="Calibri" panose="020F0502020204030204" pitchFamily="34" charset="0"/>
            <a:cs typeface="Calibri" panose="020F0502020204030204" pitchFamily="34" charset="0"/>
          </a:endParaRPr>
        </a:p>
      </dgm:t>
    </dgm:pt>
    <dgm:pt modelId="{3F772065-AC48-4511-8BC8-C1E27F7AAEFA}" type="sibTrans" cxnId="{FF787B95-1236-46FD-BC11-F2B105F0CDF3}">
      <dgm:prSet/>
      <dgm:spPr/>
      <dgm:t>
        <a:bodyPr/>
        <a:lstStyle/>
        <a:p>
          <a:endParaRPr lang="es-ES" sz="1600">
            <a:latin typeface="Calibri" panose="020F0502020204030204" pitchFamily="34" charset="0"/>
            <a:cs typeface="Calibri" panose="020F0502020204030204" pitchFamily="34" charset="0"/>
          </a:endParaRPr>
        </a:p>
      </dgm:t>
    </dgm:pt>
    <dgm:pt modelId="{CF5BEB96-56C1-4260-95A5-D31150842FEF}">
      <dgm:prSet phldrT="[Texto]" custT="1"/>
      <dgm:spPr/>
      <dgm:t>
        <a:bodyPr/>
        <a:lstStyle/>
        <a:p>
          <a:r>
            <a:rPr lang="es-ES" sz="1600" dirty="0">
              <a:latin typeface="Calibri" panose="020F0502020204030204" pitchFamily="34" charset="0"/>
              <a:cs typeface="Calibri" panose="020F0502020204030204" pitchFamily="34" charset="0"/>
            </a:rPr>
            <a:t>V. Externa</a:t>
          </a:r>
        </a:p>
      </dgm:t>
    </dgm:pt>
    <dgm:pt modelId="{0659B250-4159-4A6A-827A-C660EE952034}" type="parTrans" cxnId="{A7DB9D18-5D58-4993-8F31-361371F5137C}">
      <dgm:prSet/>
      <dgm:spPr/>
      <dgm:t>
        <a:bodyPr/>
        <a:lstStyle/>
        <a:p>
          <a:endParaRPr lang="es-ES" sz="1600">
            <a:latin typeface="Calibri" panose="020F0502020204030204" pitchFamily="34" charset="0"/>
            <a:cs typeface="Calibri" panose="020F0502020204030204" pitchFamily="34" charset="0"/>
          </a:endParaRPr>
        </a:p>
      </dgm:t>
    </dgm:pt>
    <dgm:pt modelId="{62CCE0A8-BB67-4023-B0B1-BF0F989B7A63}" type="sibTrans" cxnId="{A7DB9D18-5D58-4993-8F31-361371F5137C}">
      <dgm:prSet/>
      <dgm:spPr/>
      <dgm:t>
        <a:bodyPr/>
        <a:lstStyle/>
        <a:p>
          <a:endParaRPr lang="es-ES" sz="1600">
            <a:latin typeface="Calibri" panose="020F0502020204030204" pitchFamily="34" charset="0"/>
            <a:cs typeface="Calibri" panose="020F0502020204030204" pitchFamily="34" charset="0"/>
          </a:endParaRPr>
        </a:p>
      </dgm:t>
    </dgm:pt>
    <dgm:pt modelId="{66633097-71ED-4615-81D0-88DDCF1888A4}">
      <dgm:prSet phldrT="[Texto]" custT="1"/>
      <dgm:spPr/>
      <dgm:t>
        <a:bodyPr/>
        <a:lstStyle/>
        <a:p>
          <a:r>
            <a:rPr lang="es-ES" sz="1600" dirty="0">
              <a:latin typeface="Calibri" panose="020F0502020204030204" pitchFamily="34" charset="0"/>
              <a:cs typeface="Calibri" panose="020F0502020204030204" pitchFamily="34" charset="0"/>
            </a:rPr>
            <a:t>Representa el grado hasta el que los resultados alcanzados pueden generalizarse teniendo en cuenta la población utilizada y otros parámetros de la investigación. Cuanto mayor sea, más se pueden generalizar los resultados a la práctica real. </a:t>
          </a:r>
        </a:p>
      </dgm:t>
    </dgm:pt>
    <dgm:pt modelId="{3350E484-B4AE-40FB-A555-5BAD0614DDA3}" type="parTrans" cxnId="{76AF5B2C-D67C-486E-9215-85FB84CD1165}">
      <dgm:prSet/>
      <dgm:spPr/>
      <dgm:t>
        <a:bodyPr/>
        <a:lstStyle/>
        <a:p>
          <a:endParaRPr lang="es-ES" sz="1600">
            <a:latin typeface="Calibri" panose="020F0502020204030204" pitchFamily="34" charset="0"/>
            <a:cs typeface="Calibri" panose="020F0502020204030204" pitchFamily="34" charset="0"/>
          </a:endParaRPr>
        </a:p>
      </dgm:t>
    </dgm:pt>
    <dgm:pt modelId="{8AA6A217-8101-45D9-8C29-5CB0FA6331D9}" type="sibTrans" cxnId="{76AF5B2C-D67C-486E-9215-85FB84CD1165}">
      <dgm:prSet/>
      <dgm:spPr/>
      <dgm:t>
        <a:bodyPr/>
        <a:lstStyle/>
        <a:p>
          <a:endParaRPr lang="es-ES" sz="1600">
            <a:latin typeface="Calibri" panose="020F0502020204030204" pitchFamily="34" charset="0"/>
            <a:cs typeface="Calibri" panose="020F0502020204030204" pitchFamily="34" charset="0"/>
          </a:endParaRPr>
        </a:p>
      </dgm:t>
    </dgm:pt>
    <dgm:pt modelId="{FAD8314D-EF22-4EE7-A5B7-D745C2885AB7}">
      <dgm:prSet phldrT="[Texto]" custT="1"/>
      <dgm:spPr/>
      <dgm:t>
        <a:bodyPr/>
        <a:lstStyle/>
        <a:p>
          <a:r>
            <a:rPr lang="es-ES" sz="1600" dirty="0">
              <a:latin typeface="Calibri" panose="020F0502020204030204" pitchFamily="34" charset="0"/>
              <a:cs typeface="Calibri" panose="020F0502020204030204" pitchFamily="34" charset="0"/>
            </a:rPr>
            <a:t>V. de Constructo</a:t>
          </a:r>
        </a:p>
      </dgm:t>
    </dgm:pt>
    <dgm:pt modelId="{B320F261-7F91-487A-99E7-3F51043D5E4E}" type="parTrans" cxnId="{A6B69C6D-65C6-41DD-B516-6F83EC7CB588}">
      <dgm:prSet/>
      <dgm:spPr/>
      <dgm:t>
        <a:bodyPr/>
        <a:lstStyle/>
        <a:p>
          <a:endParaRPr lang="es-ES" sz="1600">
            <a:latin typeface="Calibri" panose="020F0502020204030204" pitchFamily="34" charset="0"/>
            <a:cs typeface="Calibri" panose="020F0502020204030204" pitchFamily="34" charset="0"/>
          </a:endParaRPr>
        </a:p>
      </dgm:t>
    </dgm:pt>
    <dgm:pt modelId="{8B85DA38-86C5-497F-AC6F-E91BBF72403D}" type="sibTrans" cxnId="{A6B69C6D-65C6-41DD-B516-6F83EC7CB588}">
      <dgm:prSet/>
      <dgm:spPr/>
      <dgm:t>
        <a:bodyPr/>
        <a:lstStyle/>
        <a:p>
          <a:endParaRPr lang="es-ES" sz="1600">
            <a:latin typeface="Calibri" panose="020F0502020204030204" pitchFamily="34" charset="0"/>
            <a:cs typeface="Calibri" panose="020F0502020204030204" pitchFamily="34" charset="0"/>
          </a:endParaRPr>
        </a:p>
      </dgm:t>
    </dgm:pt>
    <dgm:pt modelId="{3F63B76C-7829-4D89-BD54-FCC2FBEEACC3}">
      <dgm:prSet phldrT="[Texto]" custT="1"/>
      <dgm:spPr/>
      <dgm:t>
        <a:bodyPr/>
        <a:lstStyle/>
        <a:p>
          <a:r>
            <a:rPr lang="es-ES" sz="1600" dirty="0">
              <a:latin typeface="Calibri" panose="020F0502020204030204" pitchFamily="34" charset="0"/>
              <a:cs typeface="Calibri" panose="020F0502020204030204" pitchFamily="34" charset="0"/>
            </a:rPr>
            <a:t>Define hasta dónde las variables miden correctamente los constructos teóricos de las hipótesis.</a:t>
          </a:r>
        </a:p>
      </dgm:t>
    </dgm:pt>
    <dgm:pt modelId="{678CB1F4-A4D2-4E4C-A0F0-E557458A875A}" type="parTrans" cxnId="{D0738777-721D-4B68-A8AE-B78FB793946F}">
      <dgm:prSet/>
      <dgm:spPr/>
      <dgm:t>
        <a:bodyPr/>
        <a:lstStyle/>
        <a:p>
          <a:endParaRPr lang="es-ES" sz="1600">
            <a:latin typeface="Calibri" panose="020F0502020204030204" pitchFamily="34" charset="0"/>
            <a:cs typeface="Calibri" panose="020F0502020204030204" pitchFamily="34" charset="0"/>
          </a:endParaRPr>
        </a:p>
      </dgm:t>
    </dgm:pt>
    <dgm:pt modelId="{B58123A0-C492-4CB7-9514-08056B7A1F76}" type="sibTrans" cxnId="{D0738777-721D-4B68-A8AE-B78FB793946F}">
      <dgm:prSet/>
      <dgm:spPr/>
      <dgm:t>
        <a:bodyPr/>
        <a:lstStyle/>
        <a:p>
          <a:endParaRPr lang="es-ES" sz="1600">
            <a:latin typeface="Calibri" panose="020F0502020204030204" pitchFamily="34" charset="0"/>
            <a:cs typeface="Calibri" panose="020F0502020204030204" pitchFamily="34" charset="0"/>
          </a:endParaRPr>
        </a:p>
      </dgm:t>
    </dgm:pt>
    <dgm:pt modelId="{48CBF4C4-F5CF-4846-B43B-24127EEAE893}">
      <dgm:prSet phldrT="[Texto]" custT="1"/>
      <dgm:spPr/>
      <dgm:t>
        <a:bodyPr/>
        <a:lstStyle/>
        <a:p>
          <a:r>
            <a:rPr lang="es-ES" sz="1600" dirty="0">
              <a:latin typeface="Calibri" panose="020F0502020204030204" pitchFamily="34" charset="0"/>
              <a:cs typeface="Calibri" panose="020F0502020204030204" pitchFamily="34" charset="0"/>
            </a:rPr>
            <a:t>Destacan tres riesgos principales: no contar con los sujetos adecuados como participantes, realizar el experimento en un entorno equivocado y realizarlo con una temporalización que afecte a los resultados</a:t>
          </a:r>
        </a:p>
      </dgm:t>
    </dgm:pt>
    <dgm:pt modelId="{244F655B-71FC-489B-9721-E5EB9163414A}" type="parTrans" cxnId="{E3F3D9A6-6B61-4DDB-BA87-9AB15CD5B2E4}">
      <dgm:prSet/>
      <dgm:spPr/>
      <dgm:t>
        <a:bodyPr/>
        <a:lstStyle/>
        <a:p>
          <a:endParaRPr lang="es-ES"/>
        </a:p>
      </dgm:t>
    </dgm:pt>
    <dgm:pt modelId="{2D1638F9-EC82-44C9-9060-0ECB10F8B7E7}" type="sibTrans" cxnId="{E3F3D9A6-6B61-4DDB-BA87-9AB15CD5B2E4}">
      <dgm:prSet/>
      <dgm:spPr/>
      <dgm:t>
        <a:bodyPr/>
        <a:lstStyle/>
        <a:p>
          <a:endParaRPr lang="es-ES"/>
        </a:p>
      </dgm:t>
    </dgm:pt>
    <dgm:pt modelId="{F532910E-6767-4CBD-A081-EC9CE84FFE1E}">
      <dgm:prSet phldrT="[Texto]" custT="1"/>
      <dgm:spPr/>
      <dgm:t>
        <a:bodyPr/>
        <a:lstStyle/>
        <a:p>
          <a:r>
            <a:rPr lang="es-ES" sz="1600" dirty="0">
              <a:latin typeface="Calibri" panose="020F0502020204030204" pitchFamily="34" charset="0"/>
              <a:cs typeface="Calibri" panose="020F0502020204030204" pitchFamily="34" charset="0"/>
            </a:rPr>
            <a:t>Una amenaza es la ausencia de pruebas teóricas que afirmen que las variables dependientes o las independientes realmente miden aquellos conceptos que pretenden medir.</a:t>
          </a:r>
        </a:p>
      </dgm:t>
    </dgm:pt>
    <dgm:pt modelId="{098A365E-E3A6-4974-A0B3-DC0D96F55647}" type="parTrans" cxnId="{BB530900-CE35-46BB-8439-CB655E322BC8}">
      <dgm:prSet/>
      <dgm:spPr/>
      <dgm:t>
        <a:bodyPr/>
        <a:lstStyle/>
        <a:p>
          <a:endParaRPr lang="es-ES"/>
        </a:p>
      </dgm:t>
    </dgm:pt>
    <dgm:pt modelId="{F3B7B43F-86E5-4822-A861-250A504A48AE}" type="sibTrans" cxnId="{BB530900-CE35-46BB-8439-CB655E322BC8}">
      <dgm:prSet/>
      <dgm:spPr/>
      <dgm:t>
        <a:bodyPr/>
        <a:lstStyle/>
        <a:p>
          <a:endParaRPr lang="es-ES"/>
        </a:p>
      </dgm:t>
    </dgm:pt>
    <dgm:pt modelId="{DEBD2183-55A7-424D-89C5-28691E76C51B}">
      <dgm:prSet custT="1"/>
      <dgm:spPr/>
      <dgm:t>
        <a:bodyPr/>
        <a:lstStyle/>
        <a:p>
          <a:r>
            <a:rPr lang="es-ES" sz="1600" dirty="0">
              <a:latin typeface="Calibri" panose="020F0502020204030204" pitchFamily="34" charset="0"/>
              <a:cs typeface="Calibri" panose="020F0502020204030204" pitchFamily="34" charset="0"/>
            </a:rPr>
            <a:t>V. de Conclusión</a:t>
          </a:r>
        </a:p>
      </dgm:t>
    </dgm:pt>
    <dgm:pt modelId="{14DA8B78-E2E4-4800-882E-B020F8E2D732}" type="parTrans" cxnId="{1F96BBD6-9602-4FD0-9D14-B63673837B6A}">
      <dgm:prSet/>
      <dgm:spPr/>
      <dgm:t>
        <a:bodyPr/>
        <a:lstStyle/>
        <a:p>
          <a:endParaRPr lang="es-ES"/>
        </a:p>
      </dgm:t>
    </dgm:pt>
    <dgm:pt modelId="{075C5044-A877-4029-B82D-374DE7819B04}" type="sibTrans" cxnId="{1F96BBD6-9602-4FD0-9D14-B63673837B6A}">
      <dgm:prSet/>
      <dgm:spPr/>
      <dgm:t>
        <a:bodyPr/>
        <a:lstStyle/>
        <a:p>
          <a:endParaRPr lang="es-ES"/>
        </a:p>
      </dgm:t>
    </dgm:pt>
    <dgm:pt modelId="{2C4AA8C8-FC74-45E0-A2A1-C91FA3C2FB89}">
      <dgm:prSet custT="1"/>
      <dgm:spPr/>
      <dgm:t>
        <a:bodyPr/>
        <a:lstStyle/>
        <a:p>
          <a:pPr algn="just"/>
          <a:r>
            <a:rPr lang="es-ES" sz="1600" dirty="0">
              <a:latin typeface="Calibri" panose="020F0502020204030204" pitchFamily="34" charset="0"/>
              <a:cs typeface="Calibri" panose="020F0502020204030204" pitchFamily="34" charset="0"/>
            </a:rPr>
            <a:t>Define hasta dónde las conclusiones son estadísticamente válidas, es decir cuan correcta es la conclusión entre la relación entre el tratamiento y la variable dependiente</a:t>
          </a:r>
        </a:p>
      </dgm:t>
    </dgm:pt>
    <dgm:pt modelId="{47E472D8-791D-4EED-AE39-FD7D06EA4523}" type="parTrans" cxnId="{B2300E96-544A-4DF1-86E2-81358B1F6ECA}">
      <dgm:prSet/>
      <dgm:spPr/>
      <dgm:t>
        <a:bodyPr/>
        <a:lstStyle/>
        <a:p>
          <a:endParaRPr lang="es-ES"/>
        </a:p>
      </dgm:t>
    </dgm:pt>
    <dgm:pt modelId="{0BE79CB8-4ABD-4F19-A15A-B00BF308DE69}" type="sibTrans" cxnId="{B2300E96-544A-4DF1-86E2-81358B1F6ECA}">
      <dgm:prSet/>
      <dgm:spPr/>
      <dgm:t>
        <a:bodyPr/>
        <a:lstStyle/>
        <a:p>
          <a:endParaRPr lang="es-ES"/>
        </a:p>
      </dgm:t>
    </dgm:pt>
    <dgm:pt modelId="{817DFB48-D9C9-483F-A101-C4D316165243}">
      <dgm:prSet custT="1"/>
      <dgm:spPr/>
      <dgm:t>
        <a:bodyPr/>
        <a:lstStyle/>
        <a:p>
          <a:pPr algn="just"/>
          <a:r>
            <a:rPr lang="es-ES" sz="1600" dirty="0">
              <a:latin typeface="Calibri" panose="020F0502020204030204" pitchFamily="34" charset="0"/>
              <a:cs typeface="Calibri" panose="020F0502020204030204" pitchFamily="34" charset="0"/>
            </a:rPr>
            <a:t>Algunas amenazas son: bajo poder estadístico, violar las suposiciones de los test estadísticos, perseguir determinado resultado, falta de fiabilidad de las medidas</a:t>
          </a:r>
        </a:p>
      </dgm:t>
    </dgm:pt>
    <dgm:pt modelId="{C387766B-9EF9-4E57-9589-4560C9DCF941}" type="parTrans" cxnId="{E73508E7-2F17-4D51-81EF-3BB93F1BE71D}">
      <dgm:prSet/>
      <dgm:spPr/>
      <dgm:t>
        <a:bodyPr/>
        <a:lstStyle/>
        <a:p>
          <a:endParaRPr lang="es-ES"/>
        </a:p>
      </dgm:t>
    </dgm:pt>
    <dgm:pt modelId="{CE81F9A5-79B5-42D1-9175-8AA937ADA776}" type="sibTrans" cxnId="{E73508E7-2F17-4D51-81EF-3BB93F1BE71D}">
      <dgm:prSet/>
      <dgm:spPr/>
      <dgm:t>
        <a:bodyPr/>
        <a:lstStyle/>
        <a:p>
          <a:endParaRPr lang="es-ES"/>
        </a:p>
      </dgm:t>
    </dgm:pt>
    <dgm:pt modelId="{742BA6F0-7A02-4B33-934D-5143A31F8979}" type="pres">
      <dgm:prSet presAssocID="{F4FCFCEE-F161-4710-BF46-7826F2E7A41B}" presName="Name0" presStyleCnt="0">
        <dgm:presLayoutVars>
          <dgm:dir/>
          <dgm:animLvl val="lvl"/>
          <dgm:resizeHandles val="exact"/>
        </dgm:presLayoutVars>
      </dgm:prSet>
      <dgm:spPr/>
    </dgm:pt>
    <dgm:pt modelId="{053ABF4A-2108-4676-A43F-84EFE3980943}" type="pres">
      <dgm:prSet presAssocID="{4B10D941-8ADD-437B-B074-D5386C21DA3C}" presName="linNode" presStyleCnt="0"/>
      <dgm:spPr/>
    </dgm:pt>
    <dgm:pt modelId="{68DEA511-0E59-4B2A-93EA-5F2FB0DC63C5}" type="pres">
      <dgm:prSet presAssocID="{4B10D941-8ADD-437B-B074-D5386C21DA3C}" presName="parentText" presStyleLbl="node1" presStyleIdx="0" presStyleCnt="4" custScaleX="45544">
        <dgm:presLayoutVars>
          <dgm:chMax val="1"/>
          <dgm:bulletEnabled val="1"/>
        </dgm:presLayoutVars>
      </dgm:prSet>
      <dgm:spPr/>
    </dgm:pt>
    <dgm:pt modelId="{19543E1B-AFF4-46B1-B8AE-3A17633CE03A}" type="pres">
      <dgm:prSet presAssocID="{4B10D941-8ADD-437B-B074-D5386C21DA3C}" presName="descendantText" presStyleLbl="alignAccFollowNode1" presStyleIdx="0" presStyleCnt="4" custScaleX="119054" custScaleY="162976">
        <dgm:presLayoutVars>
          <dgm:bulletEnabled val="1"/>
        </dgm:presLayoutVars>
      </dgm:prSet>
      <dgm:spPr/>
    </dgm:pt>
    <dgm:pt modelId="{6F80AFB9-F965-44F2-AE28-C88440424DFF}" type="pres">
      <dgm:prSet presAssocID="{AD4F7400-56D6-40DD-B351-BBCBF7057843}" presName="sp" presStyleCnt="0"/>
      <dgm:spPr/>
    </dgm:pt>
    <dgm:pt modelId="{672ADF9D-E004-4F88-8DA5-1391BB51EF20}" type="pres">
      <dgm:prSet presAssocID="{CF5BEB96-56C1-4260-95A5-D31150842FEF}" presName="linNode" presStyleCnt="0"/>
      <dgm:spPr/>
    </dgm:pt>
    <dgm:pt modelId="{F1FC210A-B941-4EC3-B915-6D5C6855D121}" type="pres">
      <dgm:prSet presAssocID="{CF5BEB96-56C1-4260-95A5-D31150842FEF}" presName="parentText" presStyleLbl="node1" presStyleIdx="1" presStyleCnt="4" custScaleX="45544">
        <dgm:presLayoutVars>
          <dgm:chMax val="1"/>
          <dgm:bulletEnabled val="1"/>
        </dgm:presLayoutVars>
      </dgm:prSet>
      <dgm:spPr/>
    </dgm:pt>
    <dgm:pt modelId="{8FB7E60F-88A5-422D-96C5-2D97EC5F034C}" type="pres">
      <dgm:prSet presAssocID="{CF5BEB96-56C1-4260-95A5-D31150842FEF}" presName="descendantText" presStyleLbl="alignAccFollowNode1" presStyleIdx="1" presStyleCnt="4" custScaleX="119054" custScaleY="179869">
        <dgm:presLayoutVars>
          <dgm:bulletEnabled val="1"/>
        </dgm:presLayoutVars>
      </dgm:prSet>
      <dgm:spPr/>
    </dgm:pt>
    <dgm:pt modelId="{83E999D0-7F68-4070-B90C-6733DEA09B7E}" type="pres">
      <dgm:prSet presAssocID="{62CCE0A8-BB67-4023-B0B1-BF0F989B7A63}" presName="sp" presStyleCnt="0"/>
      <dgm:spPr/>
    </dgm:pt>
    <dgm:pt modelId="{74DCB7F5-285E-4E53-8624-279CDF6FFAE0}" type="pres">
      <dgm:prSet presAssocID="{FAD8314D-EF22-4EE7-A5B7-D745C2885AB7}" presName="linNode" presStyleCnt="0"/>
      <dgm:spPr/>
    </dgm:pt>
    <dgm:pt modelId="{A6D5B071-76C5-48BD-BAC7-55E0E4DBF418}" type="pres">
      <dgm:prSet presAssocID="{FAD8314D-EF22-4EE7-A5B7-D745C2885AB7}" presName="parentText" presStyleLbl="node1" presStyleIdx="2" presStyleCnt="4" custScaleX="45544">
        <dgm:presLayoutVars>
          <dgm:chMax val="1"/>
          <dgm:bulletEnabled val="1"/>
        </dgm:presLayoutVars>
      </dgm:prSet>
      <dgm:spPr/>
    </dgm:pt>
    <dgm:pt modelId="{091213C6-7340-4A31-803B-113CB959C6F6}" type="pres">
      <dgm:prSet presAssocID="{FAD8314D-EF22-4EE7-A5B7-D745C2885AB7}" presName="descendantText" presStyleLbl="alignAccFollowNode1" presStyleIdx="2" presStyleCnt="4" custScaleX="119054" custScaleY="119368">
        <dgm:presLayoutVars>
          <dgm:bulletEnabled val="1"/>
        </dgm:presLayoutVars>
      </dgm:prSet>
      <dgm:spPr/>
    </dgm:pt>
    <dgm:pt modelId="{9C7C666D-B9D6-484E-B438-5D3C94B25800}" type="pres">
      <dgm:prSet presAssocID="{8B85DA38-86C5-497F-AC6F-E91BBF72403D}" presName="sp" presStyleCnt="0"/>
      <dgm:spPr/>
    </dgm:pt>
    <dgm:pt modelId="{898C0740-7450-47C0-AF71-41D7E73D380F}" type="pres">
      <dgm:prSet presAssocID="{DEBD2183-55A7-424D-89C5-28691E76C51B}" presName="linNode" presStyleCnt="0"/>
      <dgm:spPr/>
    </dgm:pt>
    <dgm:pt modelId="{136D5C4D-D1AC-4BF1-8BD5-D5FA0D325165}" type="pres">
      <dgm:prSet presAssocID="{DEBD2183-55A7-424D-89C5-28691E76C51B}" presName="parentText" presStyleLbl="node1" presStyleIdx="3" presStyleCnt="4" custScaleX="44027">
        <dgm:presLayoutVars>
          <dgm:chMax val="1"/>
          <dgm:bulletEnabled val="1"/>
        </dgm:presLayoutVars>
      </dgm:prSet>
      <dgm:spPr/>
    </dgm:pt>
    <dgm:pt modelId="{49629D1C-C2AF-4028-A802-AE2F76B0178C}" type="pres">
      <dgm:prSet presAssocID="{DEBD2183-55A7-424D-89C5-28691E76C51B}" presName="descendantText" presStyleLbl="alignAccFollowNode1" presStyleIdx="3" presStyleCnt="4" custScaleX="119098" custScaleY="145722">
        <dgm:presLayoutVars>
          <dgm:bulletEnabled val="1"/>
        </dgm:presLayoutVars>
      </dgm:prSet>
      <dgm:spPr/>
    </dgm:pt>
  </dgm:ptLst>
  <dgm:cxnLst>
    <dgm:cxn modelId="{BB530900-CE35-46BB-8439-CB655E322BC8}" srcId="{FAD8314D-EF22-4EE7-A5B7-D745C2885AB7}" destId="{F532910E-6767-4CBD-A081-EC9CE84FFE1E}" srcOrd="1" destOrd="0" parTransId="{098A365E-E3A6-4974-A0B3-DC0D96F55647}" sibTransId="{F3B7B43F-86E5-4822-A861-250A504A48AE}"/>
    <dgm:cxn modelId="{D70FB700-8C0C-4FFD-BD15-BBDA2ABE3B34}" type="presOf" srcId="{FAD8314D-EF22-4EE7-A5B7-D745C2885AB7}" destId="{A6D5B071-76C5-48BD-BAC7-55E0E4DBF418}" srcOrd="0" destOrd="0" presId="urn:microsoft.com/office/officeart/2005/8/layout/vList5"/>
    <dgm:cxn modelId="{E4B5D111-F2D7-4B6B-B381-E1308EBE402E}" type="presOf" srcId="{817DFB48-D9C9-483F-A101-C4D316165243}" destId="{49629D1C-C2AF-4028-A802-AE2F76B0178C}" srcOrd="0" destOrd="1" presId="urn:microsoft.com/office/officeart/2005/8/layout/vList5"/>
    <dgm:cxn modelId="{A7DB9D18-5D58-4993-8F31-361371F5137C}" srcId="{F4FCFCEE-F161-4710-BF46-7826F2E7A41B}" destId="{CF5BEB96-56C1-4260-95A5-D31150842FEF}" srcOrd="1" destOrd="0" parTransId="{0659B250-4159-4A6A-827A-C660EE952034}" sibTransId="{62CCE0A8-BB67-4023-B0B1-BF0F989B7A63}"/>
    <dgm:cxn modelId="{827ED923-E416-4FC9-856D-2B683564ED75}" type="presOf" srcId="{E6CD3942-9996-425D-B1E9-7F13AD6F2AF5}" destId="{19543E1B-AFF4-46B1-B8AE-3A17633CE03A}" srcOrd="0" destOrd="0" presId="urn:microsoft.com/office/officeart/2005/8/layout/vList5"/>
    <dgm:cxn modelId="{76AF5B2C-D67C-486E-9215-85FB84CD1165}" srcId="{CF5BEB96-56C1-4260-95A5-D31150842FEF}" destId="{66633097-71ED-4615-81D0-88DDCF1888A4}" srcOrd="0" destOrd="0" parTransId="{3350E484-B4AE-40FB-A555-5BAD0614DDA3}" sibTransId="{8AA6A217-8101-45D9-8C29-5CB0FA6331D9}"/>
    <dgm:cxn modelId="{CC21FD33-4E7C-43DE-8905-D28AAA49CDCA}" type="presOf" srcId="{3F63B76C-7829-4D89-BD54-FCC2FBEEACC3}" destId="{091213C6-7340-4A31-803B-113CB959C6F6}" srcOrd="0" destOrd="0" presId="urn:microsoft.com/office/officeart/2005/8/layout/vList5"/>
    <dgm:cxn modelId="{BBA7C33B-3A36-4AFA-A674-35E290A605D9}" type="presOf" srcId="{48CBF4C4-F5CF-4846-B43B-24127EEAE893}" destId="{8FB7E60F-88A5-422D-96C5-2D97EC5F034C}" srcOrd="0" destOrd="1" presId="urn:microsoft.com/office/officeart/2005/8/layout/vList5"/>
    <dgm:cxn modelId="{A492245B-1FE9-4168-9695-221D014564E2}" type="presOf" srcId="{4B10D941-8ADD-437B-B074-D5386C21DA3C}" destId="{68DEA511-0E59-4B2A-93EA-5F2FB0DC63C5}" srcOrd="0" destOrd="0" presId="urn:microsoft.com/office/officeart/2005/8/layout/vList5"/>
    <dgm:cxn modelId="{A6B69C6D-65C6-41DD-B516-6F83EC7CB588}" srcId="{F4FCFCEE-F161-4710-BF46-7826F2E7A41B}" destId="{FAD8314D-EF22-4EE7-A5B7-D745C2885AB7}" srcOrd="2" destOrd="0" parTransId="{B320F261-7F91-487A-99E7-3F51043D5E4E}" sibTransId="{8B85DA38-86C5-497F-AC6F-E91BBF72403D}"/>
    <dgm:cxn modelId="{F87BB171-5FF0-4384-A9B9-810A7542B949}" type="presOf" srcId="{CF5BEB96-56C1-4260-95A5-D31150842FEF}" destId="{F1FC210A-B941-4EC3-B915-6D5C6855D121}" srcOrd="0" destOrd="0" presId="urn:microsoft.com/office/officeart/2005/8/layout/vList5"/>
    <dgm:cxn modelId="{D0738777-721D-4B68-A8AE-B78FB793946F}" srcId="{FAD8314D-EF22-4EE7-A5B7-D745C2885AB7}" destId="{3F63B76C-7829-4D89-BD54-FCC2FBEEACC3}" srcOrd="0" destOrd="0" parTransId="{678CB1F4-A4D2-4E4C-A0F0-E557458A875A}" sibTransId="{B58123A0-C492-4CB7-9514-08056B7A1F76}"/>
    <dgm:cxn modelId="{5678078C-EBDA-45F9-A3DA-365CEDD1A226}" srcId="{F4FCFCEE-F161-4710-BF46-7826F2E7A41B}" destId="{4B10D941-8ADD-437B-B074-D5386C21DA3C}" srcOrd="0" destOrd="0" parTransId="{D6B62F66-84D2-446C-A4C8-094DA8AEAC2A}" sibTransId="{AD4F7400-56D6-40DD-B351-BBCBF7057843}"/>
    <dgm:cxn modelId="{F224C792-7095-4CF7-8CE2-3886CA590E11}" type="presOf" srcId="{F532910E-6767-4CBD-A081-EC9CE84FFE1E}" destId="{091213C6-7340-4A31-803B-113CB959C6F6}" srcOrd="0" destOrd="1" presId="urn:microsoft.com/office/officeart/2005/8/layout/vList5"/>
    <dgm:cxn modelId="{FF787B95-1236-46FD-BC11-F2B105F0CDF3}" srcId="{4B10D941-8ADD-437B-B074-D5386C21DA3C}" destId="{E6CD3942-9996-425D-B1E9-7F13AD6F2AF5}" srcOrd="0" destOrd="0" parTransId="{9A6EC528-933B-4F1F-B473-FE91C263CA59}" sibTransId="{3F772065-AC48-4511-8BC8-C1E27F7AAEFA}"/>
    <dgm:cxn modelId="{B2300E96-544A-4DF1-86E2-81358B1F6ECA}" srcId="{DEBD2183-55A7-424D-89C5-28691E76C51B}" destId="{2C4AA8C8-FC74-45E0-A2A1-C91FA3C2FB89}" srcOrd="0" destOrd="0" parTransId="{47E472D8-791D-4EED-AE39-FD7D06EA4523}" sibTransId="{0BE79CB8-4ABD-4F19-A15A-B00BF308DE69}"/>
    <dgm:cxn modelId="{E3F3D9A6-6B61-4DDB-BA87-9AB15CD5B2E4}" srcId="{CF5BEB96-56C1-4260-95A5-D31150842FEF}" destId="{48CBF4C4-F5CF-4846-B43B-24127EEAE893}" srcOrd="1" destOrd="0" parTransId="{244F655B-71FC-489B-9721-E5EB9163414A}" sibTransId="{2D1638F9-EC82-44C9-9060-0ECB10F8B7E7}"/>
    <dgm:cxn modelId="{4CDE48AB-616E-4FD8-87ED-C0B282FC0649}" type="presOf" srcId="{F4FCFCEE-F161-4710-BF46-7826F2E7A41B}" destId="{742BA6F0-7A02-4B33-934D-5143A31F8979}" srcOrd="0" destOrd="0" presId="urn:microsoft.com/office/officeart/2005/8/layout/vList5"/>
    <dgm:cxn modelId="{1F96BBD6-9602-4FD0-9D14-B63673837B6A}" srcId="{F4FCFCEE-F161-4710-BF46-7826F2E7A41B}" destId="{DEBD2183-55A7-424D-89C5-28691E76C51B}" srcOrd="3" destOrd="0" parTransId="{14DA8B78-E2E4-4800-882E-B020F8E2D732}" sibTransId="{075C5044-A877-4029-B82D-374DE7819B04}"/>
    <dgm:cxn modelId="{DC0BC3D8-9624-4459-9602-9DB015ECA983}" type="presOf" srcId="{DEBD2183-55A7-424D-89C5-28691E76C51B}" destId="{136D5C4D-D1AC-4BF1-8BD5-D5FA0D325165}" srcOrd="0" destOrd="0" presId="urn:microsoft.com/office/officeart/2005/8/layout/vList5"/>
    <dgm:cxn modelId="{081B48DE-DFBD-4BFD-9177-686D4D6750BE}" type="presOf" srcId="{2C4AA8C8-FC74-45E0-A2A1-C91FA3C2FB89}" destId="{49629D1C-C2AF-4028-A802-AE2F76B0178C}" srcOrd="0" destOrd="0" presId="urn:microsoft.com/office/officeart/2005/8/layout/vList5"/>
    <dgm:cxn modelId="{E73508E7-2F17-4D51-81EF-3BB93F1BE71D}" srcId="{DEBD2183-55A7-424D-89C5-28691E76C51B}" destId="{817DFB48-D9C9-483F-A101-C4D316165243}" srcOrd="1" destOrd="0" parTransId="{C387766B-9EF9-4E57-9589-4560C9DCF941}" sibTransId="{CE81F9A5-79B5-42D1-9175-8AA937ADA776}"/>
    <dgm:cxn modelId="{2BDA76F4-16B3-4882-8895-9E0DA5A4E05D}" type="presOf" srcId="{66633097-71ED-4615-81D0-88DDCF1888A4}" destId="{8FB7E60F-88A5-422D-96C5-2D97EC5F034C}" srcOrd="0" destOrd="0" presId="urn:microsoft.com/office/officeart/2005/8/layout/vList5"/>
    <dgm:cxn modelId="{00DB063C-7B99-4849-95D8-3F17710FE72E}" type="presParOf" srcId="{742BA6F0-7A02-4B33-934D-5143A31F8979}" destId="{053ABF4A-2108-4676-A43F-84EFE3980943}" srcOrd="0" destOrd="0" presId="urn:microsoft.com/office/officeart/2005/8/layout/vList5"/>
    <dgm:cxn modelId="{F3164107-E8C3-41B5-9BFE-AAA8E2E02509}" type="presParOf" srcId="{053ABF4A-2108-4676-A43F-84EFE3980943}" destId="{68DEA511-0E59-4B2A-93EA-5F2FB0DC63C5}" srcOrd="0" destOrd="0" presId="urn:microsoft.com/office/officeart/2005/8/layout/vList5"/>
    <dgm:cxn modelId="{B88892FE-B7C7-4B95-8D41-ADB3EBDF61C2}" type="presParOf" srcId="{053ABF4A-2108-4676-A43F-84EFE3980943}" destId="{19543E1B-AFF4-46B1-B8AE-3A17633CE03A}" srcOrd="1" destOrd="0" presId="urn:microsoft.com/office/officeart/2005/8/layout/vList5"/>
    <dgm:cxn modelId="{0E3EF757-6616-47DA-A7E5-6FFA25A90D76}" type="presParOf" srcId="{742BA6F0-7A02-4B33-934D-5143A31F8979}" destId="{6F80AFB9-F965-44F2-AE28-C88440424DFF}" srcOrd="1" destOrd="0" presId="urn:microsoft.com/office/officeart/2005/8/layout/vList5"/>
    <dgm:cxn modelId="{67ABE647-49C6-4474-AF11-29DB18AF4B39}" type="presParOf" srcId="{742BA6F0-7A02-4B33-934D-5143A31F8979}" destId="{672ADF9D-E004-4F88-8DA5-1391BB51EF20}" srcOrd="2" destOrd="0" presId="urn:microsoft.com/office/officeart/2005/8/layout/vList5"/>
    <dgm:cxn modelId="{189DEA88-A0C5-402B-8D44-DE596CE22369}" type="presParOf" srcId="{672ADF9D-E004-4F88-8DA5-1391BB51EF20}" destId="{F1FC210A-B941-4EC3-B915-6D5C6855D121}" srcOrd="0" destOrd="0" presId="urn:microsoft.com/office/officeart/2005/8/layout/vList5"/>
    <dgm:cxn modelId="{BD4A35FC-12E0-4180-93D4-EE1A92E5938F}" type="presParOf" srcId="{672ADF9D-E004-4F88-8DA5-1391BB51EF20}" destId="{8FB7E60F-88A5-422D-96C5-2D97EC5F034C}" srcOrd="1" destOrd="0" presId="urn:microsoft.com/office/officeart/2005/8/layout/vList5"/>
    <dgm:cxn modelId="{EF7925E9-BFB4-4CA0-8549-B1DFDDF2FF63}" type="presParOf" srcId="{742BA6F0-7A02-4B33-934D-5143A31F8979}" destId="{83E999D0-7F68-4070-B90C-6733DEA09B7E}" srcOrd="3" destOrd="0" presId="urn:microsoft.com/office/officeart/2005/8/layout/vList5"/>
    <dgm:cxn modelId="{4F2AF9F7-DAF4-4363-9083-91F93A84413B}" type="presParOf" srcId="{742BA6F0-7A02-4B33-934D-5143A31F8979}" destId="{74DCB7F5-285E-4E53-8624-279CDF6FFAE0}" srcOrd="4" destOrd="0" presId="urn:microsoft.com/office/officeart/2005/8/layout/vList5"/>
    <dgm:cxn modelId="{ADD81848-8399-41C7-9CE9-27F33F0FA95E}" type="presParOf" srcId="{74DCB7F5-285E-4E53-8624-279CDF6FFAE0}" destId="{A6D5B071-76C5-48BD-BAC7-55E0E4DBF418}" srcOrd="0" destOrd="0" presId="urn:microsoft.com/office/officeart/2005/8/layout/vList5"/>
    <dgm:cxn modelId="{69A980E2-DFDD-4DB3-AEB5-6635D122D480}" type="presParOf" srcId="{74DCB7F5-285E-4E53-8624-279CDF6FFAE0}" destId="{091213C6-7340-4A31-803B-113CB959C6F6}" srcOrd="1" destOrd="0" presId="urn:microsoft.com/office/officeart/2005/8/layout/vList5"/>
    <dgm:cxn modelId="{511B79B1-5233-4BD3-974B-5ED47502C35E}" type="presParOf" srcId="{742BA6F0-7A02-4B33-934D-5143A31F8979}" destId="{9C7C666D-B9D6-484E-B438-5D3C94B25800}" srcOrd="5" destOrd="0" presId="urn:microsoft.com/office/officeart/2005/8/layout/vList5"/>
    <dgm:cxn modelId="{C919959C-6D3A-4191-9C41-C403EA3D0F70}" type="presParOf" srcId="{742BA6F0-7A02-4B33-934D-5143A31F8979}" destId="{898C0740-7450-47C0-AF71-41D7E73D380F}" srcOrd="6" destOrd="0" presId="urn:microsoft.com/office/officeart/2005/8/layout/vList5"/>
    <dgm:cxn modelId="{80D1D8DE-ED45-4E77-A40D-C880E07A1E4F}" type="presParOf" srcId="{898C0740-7450-47C0-AF71-41D7E73D380F}" destId="{136D5C4D-D1AC-4BF1-8BD5-D5FA0D325165}" srcOrd="0" destOrd="0" presId="urn:microsoft.com/office/officeart/2005/8/layout/vList5"/>
    <dgm:cxn modelId="{BE3007D5-27EA-489B-9F86-79F08AE728E0}" type="presParOf" srcId="{898C0740-7450-47C0-AF71-41D7E73D380F}" destId="{49629D1C-C2AF-4028-A802-AE2F76B0178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01F46E0-DCB4-49ED-8D9E-D83F9B1FFEF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ES"/>
        </a:p>
      </dgm:t>
    </dgm:pt>
    <dgm:pt modelId="{11CBF54F-9085-40C6-80A5-3A65375C5DC3}">
      <dgm:prSet phldrT="[Texto]" custT="1"/>
      <dgm:spPr/>
      <dgm:t>
        <a:bodyPr/>
        <a:lstStyle/>
        <a:p>
          <a:r>
            <a:rPr lang="es-ES" sz="1800" dirty="0"/>
            <a:t>3.1 Preparación</a:t>
          </a:r>
        </a:p>
      </dgm:t>
    </dgm:pt>
    <dgm:pt modelId="{472223C2-E35F-4DEA-BF78-08F155F7367C}" type="parTrans" cxnId="{6F771102-6DA9-4BE0-B9A7-46ABF74F8982}">
      <dgm:prSet/>
      <dgm:spPr/>
      <dgm:t>
        <a:bodyPr/>
        <a:lstStyle/>
        <a:p>
          <a:endParaRPr lang="es-ES" sz="1100"/>
        </a:p>
      </dgm:t>
    </dgm:pt>
    <dgm:pt modelId="{81A34231-1CF2-4388-8C85-11A9F327A38F}" type="sibTrans" cxnId="{6F771102-6DA9-4BE0-B9A7-46ABF74F8982}">
      <dgm:prSet/>
      <dgm:spPr/>
      <dgm:t>
        <a:bodyPr/>
        <a:lstStyle/>
        <a:p>
          <a:endParaRPr lang="es-ES" sz="1100"/>
        </a:p>
      </dgm:t>
    </dgm:pt>
    <dgm:pt modelId="{F4BD55CD-442E-48CC-ACE3-29D01CF26B44}">
      <dgm:prSet phldrT="[Texto]" custT="1"/>
      <dgm:spPr/>
      <dgm:t>
        <a:bodyPr/>
        <a:lstStyle/>
        <a:p>
          <a:r>
            <a:rPr lang="es-ES" sz="1800" dirty="0"/>
            <a:t>3.2  Ejecución</a:t>
          </a:r>
        </a:p>
      </dgm:t>
    </dgm:pt>
    <dgm:pt modelId="{5CB1F1A4-6506-48EE-8D4F-C2200F41DD8F}" type="parTrans" cxnId="{9E01B861-6A59-4AF8-B7F6-302FD7FD8752}">
      <dgm:prSet/>
      <dgm:spPr/>
      <dgm:t>
        <a:bodyPr/>
        <a:lstStyle/>
        <a:p>
          <a:endParaRPr lang="es-ES" sz="1100"/>
        </a:p>
      </dgm:t>
    </dgm:pt>
    <dgm:pt modelId="{FB9D226F-6C89-48C3-ADCC-ADFCF4C06872}" type="sibTrans" cxnId="{9E01B861-6A59-4AF8-B7F6-302FD7FD8752}">
      <dgm:prSet/>
      <dgm:spPr/>
      <dgm:t>
        <a:bodyPr/>
        <a:lstStyle/>
        <a:p>
          <a:endParaRPr lang="es-ES" sz="1100"/>
        </a:p>
      </dgm:t>
    </dgm:pt>
    <dgm:pt modelId="{D7BF7967-6FC4-4F2E-9468-FD936CAEE58A}">
      <dgm:prSet phldrT="[Texto]" custT="1"/>
      <dgm:spPr/>
      <dgm:t>
        <a:bodyPr/>
        <a:lstStyle/>
        <a:p>
          <a:r>
            <a:rPr lang="es-ES" sz="1800" dirty="0"/>
            <a:t>3.3 Validación de los datos</a:t>
          </a:r>
        </a:p>
      </dgm:t>
    </dgm:pt>
    <dgm:pt modelId="{A401F079-B159-4973-BBDE-65629A7E8718}" type="parTrans" cxnId="{9597817F-6E3A-4BDD-8C0B-EC96ECB7C436}">
      <dgm:prSet/>
      <dgm:spPr/>
      <dgm:t>
        <a:bodyPr/>
        <a:lstStyle/>
        <a:p>
          <a:endParaRPr lang="es-ES" sz="1100"/>
        </a:p>
      </dgm:t>
    </dgm:pt>
    <dgm:pt modelId="{5B10395A-6428-47D1-A39A-C628C14AE0C3}" type="sibTrans" cxnId="{9597817F-6E3A-4BDD-8C0B-EC96ECB7C436}">
      <dgm:prSet/>
      <dgm:spPr/>
      <dgm:t>
        <a:bodyPr/>
        <a:lstStyle/>
        <a:p>
          <a:endParaRPr lang="es-ES" sz="1100"/>
        </a:p>
      </dgm:t>
    </dgm:pt>
    <dgm:pt modelId="{771951BC-CA1D-49BD-9E54-07D821C9D3C2}" type="pres">
      <dgm:prSet presAssocID="{D01F46E0-DCB4-49ED-8D9E-D83F9B1FFEFA}" presName="diagram" presStyleCnt="0">
        <dgm:presLayoutVars>
          <dgm:dir/>
          <dgm:resizeHandles val="exact"/>
        </dgm:presLayoutVars>
      </dgm:prSet>
      <dgm:spPr/>
    </dgm:pt>
    <dgm:pt modelId="{641E4829-E868-4A79-8BE4-547491E442BA}" type="pres">
      <dgm:prSet presAssocID="{11CBF54F-9085-40C6-80A5-3A65375C5DC3}" presName="node" presStyleLbl="node1" presStyleIdx="0" presStyleCnt="3">
        <dgm:presLayoutVars>
          <dgm:bulletEnabled val="1"/>
        </dgm:presLayoutVars>
      </dgm:prSet>
      <dgm:spPr/>
    </dgm:pt>
    <dgm:pt modelId="{52033D73-AA63-4A95-81F0-51AD7C71CC0D}" type="pres">
      <dgm:prSet presAssocID="{81A34231-1CF2-4388-8C85-11A9F327A38F}" presName="sibTrans" presStyleCnt="0"/>
      <dgm:spPr/>
    </dgm:pt>
    <dgm:pt modelId="{E0F3A34A-893F-4DF4-BB95-773358D4199D}" type="pres">
      <dgm:prSet presAssocID="{F4BD55CD-442E-48CC-ACE3-29D01CF26B44}" presName="node" presStyleLbl="node1" presStyleIdx="1" presStyleCnt="3">
        <dgm:presLayoutVars>
          <dgm:bulletEnabled val="1"/>
        </dgm:presLayoutVars>
      </dgm:prSet>
      <dgm:spPr/>
    </dgm:pt>
    <dgm:pt modelId="{9178137A-227D-4E7D-83CC-9FB0CD81DB9E}" type="pres">
      <dgm:prSet presAssocID="{FB9D226F-6C89-48C3-ADCC-ADFCF4C06872}" presName="sibTrans" presStyleCnt="0"/>
      <dgm:spPr/>
    </dgm:pt>
    <dgm:pt modelId="{2B293DF8-1609-4B24-B85D-34F2A9896454}" type="pres">
      <dgm:prSet presAssocID="{D7BF7967-6FC4-4F2E-9468-FD936CAEE58A}" presName="node" presStyleLbl="node1" presStyleIdx="2" presStyleCnt="3">
        <dgm:presLayoutVars>
          <dgm:bulletEnabled val="1"/>
        </dgm:presLayoutVars>
      </dgm:prSet>
      <dgm:spPr/>
    </dgm:pt>
  </dgm:ptLst>
  <dgm:cxnLst>
    <dgm:cxn modelId="{6F771102-6DA9-4BE0-B9A7-46ABF74F8982}" srcId="{D01F46E0-DCB4-49ED-8D9E-D83F9B1FFEFA}" destId="{11CBF54F-9085-40C6-80A5-3A65375C5DC3}" srcOrd="0" destOrd="0" parTransId="{472223C2-E35F-4DEA-BF78-08F155F7367C}" sibTransId="{81A34231-1CF2-4388-8C85-11A9F327A38F}"/>
    <dgm:cxn modelId="{9E01B861-6A59-4AF8-B7F6-302FD7FD8752}" srcId="{D01F46E0-DCB4-49ED-8D9E-D83F9B1FFEFA}" destId="{F4BD55CD-442E-48CC-ACE3-29D01CF26B44}" srcOrd="1" destOrd="0" parTransId="{5CB1F1A4-6506-48EE-8D4F-C2200F41DD8F}" sibTransId="{FB9D226F-6C89-48C3-ADCC-ADFCF4C06872}"/>
    <dgm:cxn modelId="{05A31563-0AA4-48D6-B393-9E732B377A7F}" type="presOf" srcId="{F4BD55CD-442E-48CC-ACE3-29D01CF26B44}" destId="{E0F3A34A-893F-4DF4-BB95-773358D4199D}" srcOrd="0" destOrd="0" presId="urn:microsoft.com/office/officeart/2005/8/layout/default"/>
    <dgm:cxn modelId="{06A73B5A-5E80-433F-A005-1AA05A61DF31}" type="presOf" srcId="{11CBF54F-9085-40C6-80A5-3A65375C5DC3}" destId="{641E4829-E868-4A79-8BE4-547491E442BA}" srcOrd="0" destOrd="0" presId="urn:microsoft.com/office/officeart/2005/8/layout/default"/>
    <dgm:cxn modelId="{9597817F-6E3A-4BDD-8C0B-EC96ECB7C436}" srcId="{D01F46E0-DCB4-49ED-8D9E-D83F9B1FFEFA}" destId="{D7BF7967-6FC4-4F2E-9468-FD936CAEE58A}" srcOrd="2" destOrd="0" parTransId="{A401F079-B159-4973-BBDE-65629A7E8718}" sibTransId="{5B10395A-6428-47D1-A39A-C628C14AE0C3}"/>
    <dgm:cxn modelId="{75B5F090-12C2-422E-842D-99FF76569238}" type="presOf" srcId="{D01F46E0-DCB4-49ED-8D9E-D83F9B1FFEFA}" destId="{771951BC-CA1D-49BD-9E54-07D821C9D3C2}" srcOrd="0" destOrd="0" presId="urn:microsoft.com/office/officeart/2005/8/layout/default"/>
    <dgm:cxn modelId="{77DEBFCE-6844-4D49-8722-84EFB49ED641}" type="presOf" srcId="{D7BF7967-6FC4-4F2E-9468-FD936CAEE58A}" destId="{2B293DF8-1609-4B24-B85D-34F2A9896454}" srcOrd="0" destOrd="0" presId="urn:microsoft.com/office/officeart/2005/8/layout/default"/>
    <dgm:cxn modelId="{7DB5B178-2939-40AA-A65B-32BB18FFF86D}" type="presParOf" srcId="{771951BC-CA1D-49BD-9E54-07D821C9D3C2}" destId="{641E4829-E868-4A79-8BE4-547491E442BA}" srcOrd="0" destOrd="0" presId="urn:microsoft.com/office/officeart/2005/8/layout/default"/>
    <dgm:cxn modelId="{0D17A104-13D4-4D9E-9907-D44160C952C1}" type="presParOf" srcId="{771951BC-CA1D-49BD-9E54-07D821C9D3C2}" destId="{52033D73-AA63-4A95-81F0-51AD7C71CC0D}" srcOrd="1" destOrd="0" presId="urn:microsoft.com/office/officeart/2005/8/layout/default"/>
    <dgm:cxn modelId="{B8CD91F5-95B4-426C-8085-0A612771AA5B}" type="presParOf" srcId="{771951BC-CA1D-49BD-9E54-07D821C9D3C2}" destId="{E0F3A34A-893F-4DF4-BB95-773358D4199D}" srcOrd="2" destOrd="0" presId="urn:microsoft.com/office/officeart/2005/8/layout/default"/>
    <dgm:cxn modelId="{A29F1641-C8BF-4710-A919-37F08D8736EA}" type="presParOf" srcId="{771951BC-CA1D-49BD-9E54-07D821C9D3C2}" destId="{9178137A-227D-4E7D-83CC-9FB0CD81DB9E}" srcOrd="3" destOrd="0" presId="urn:microsoft.com/office/officeart/2005/8/layout/default"/>
    <dgm:cxn modelId="{0A3F95E3-E6E6-4F3E-88E4-CB192B9D128B}" type="presParOf" srcId="{771951BC-CA1D-49BD-9E54-07D821C9D3C2}" destId="{2B293DF8-1609-4B24-B85D-34F2A9896454}"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BA7D758-BD6F-4045-8FC7-B3B42D93F262}"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ES"/>
        </a:p>
      </dgm:t>
    </dgm:pt>
    <dgm:pt modelId="{5CC4CFB2-BEA4-4870-B209-55FD8D46EF6C}">
      <dgm:prSet phldrT="[Texto]" custT="1"/>
      <dgm:spPr/>
      <dgm:t>
        <a:bodyPr/>
        <a:lstStyle/>
        <a:p>
          <a:r>
            <a:rPr lang="es-ES" sz="2000" dirty="0"/>
            <a:t>Naturaleza de los datos recogidos</a:t>
          </a:r>
        </a:p>
      </dgm:t>
    </dgm:pt>
    <dgm:pt modelId="{3E3A9EBB-5210-42E2-9F38-115E6B79184E}" type="parTrans" cxnId="{460C6210-D800-416B-AEF6-FCF086564AD0}">
      <dgm:prSet/>
      <dgm:spPr/>
      <dgm:t>
        <a:bodyPr/>
        <a:lstStyle/>
        <a:p>
          <a:endParaRPr lang="es-ES" sz="1200"/>
        </a:p>
      </dgm:t>
    </dgm:pt>
    <dgm:pt modelId="{6B0A65C3-DE31-4A67-9829-E4BF33E36130}" type="sibTrans" cxnId="{460C6210-D800-416B-AEF6-FCF086564AD0}">
      <dgm:prSet/>
      <dgm:spPr/>
      <dgm:t>
        <a:bodyPr/>
        <a:lstStyle/>
        <a:p>
          <a:endParaRPr lang="es-ES" sz="1200"/>
        </a:p>
      </dgm:t>
    </dgm:pt>
    <dgm:pt modelId="{4DC741DB-A341-4EF9-A553-076C7C4AF289}">
      <dgm:prSet phldrT="[Texto]" custT="1"/>
      <dgm:spPr/>
      <dgm:t>
        <a:bodyPr/>
        <a:lstStyle/>
        <a:p>
          <a:r>
            <a:rPr lang="es-ES" sz="2000" dirty="0"/>
            <a:t>El motivo de los experimentos</a:t>
          </a:r>
        </a:p>
      </dgm:t>
    </dgm:pt>
    <dgm:pt modelId="{4C383824-955E-4DB1-8396-5AA2D71274BA}" type="parTrans" cxnId="{0BEFE60B-E6EF-4659-B5BE-BA95FFAE910B}">
      <dgm:prSet/>
      <dgm:spPr/>
      <dgm:t>
        <a:bodyPr/>
        <a:lstStyle/>
        <a:p>
          <a:endParaRPr lang="es-ES" sz="1200"/>
        </a:p>
      </dgm:t>
    </dgm:pt>
    <dgm:pt modelId="{6FEB5163-BB79-48D3-9595-68E05B431273}" type="sibTrans" cxnId="{0BEFE60B-E6EF-4659-B5BE-BA95FFAE910B}">
      <dgm:prSet/>
      <dgm:spPr/>
      <dgm:t>
        <a:bodyPr/>
        <a:lstStyle/>
        <a:p>
          <a:endParaRPr lang="es-ES" sz="1200"/>
        </a:p>
      </dgm:t>
    </dgm:pt>
    <dgm:pt modelId="{3C55A89B-AAC6-4D0F-A7A1-709BBA261949}">
      <dgm:prSet phldrT="[Texto]" custT="1"/>
      <dgm:spPr/>
      <dgm:t>
        <a:bodyPr/>
        <a:lstStyle/>
        <a:p>
          <a:r>
            <a:rPr lang="es-ES" sz="2000" dirty="0"/>
            <a:t>El tipo de diseño experimental</a:t>
          </a:r>
        </a:p>
      </dgm:t>
    </dgm:pt>
    <dgm:pt modelId="{090FB84C-64FF-49A7-86AC-584D034203D3}" type="parTrans" cxnId="{6876906F-A271-4F8C-929A-DF4B8C409BF1}">
      <dgm:prSet/>
      <dgm:spPr/>
      <dgm:t>
        <a:bodyPr/>
        <a:lstStyle/>
        <a:p>
          <a:endParaRPr lang="es-ES" sz="1200"/>
        </a:p>
      </dgm:t>
    </dgm:pt>
    <dgm:pt modelId="{9D21FBFA-8653-4607-A7DB-F0EE0D63B810}" type="sibTrans" cxnId="{6876906F-A271-4F8C-929A-DF4B8C409BF1}">
      <dgm:prSet/>
      <dgm:spPr/>
      <dgm:t>
        <a:bodyPr/>
        <a:lstStyle/>
        <a:p>
          <a:endParaRPr lang="es-ES" sz="1200"/>
        </a:p>
      </dgm:t>
    </dgm:pt>
    <dgm:pt modelId="{2BC14E03-1675-4859-B517-A39E9C894114}" type="pres">
      <dgm:prSet presAssocID="{5BA7D758-BD6F-4045-8FC7-B3B42D93F262}" presName="diagram" presStyleCnt="0">
        <dgm:presLayoutVars>
          <dgm:dir/>
          <dgm:resizeHandles val="exact"/>
        </dgm:presLayoutVars>
      </dgm:prSet>
      <dgm:spPr/>
    </dgm:pt>
    <dgm:pt modelId="{9256DAAD-8D17-437D-9306-8AC093AF6546}" type="pres">
      <dgm:prSet presAssocID="{5CC4CFB2-BEA4-4870-B209-55FD8D46EF6C}" presName="node" presStyleLbl="node1" presStyleIdx="0" presStyleCnt="3">
        <dgm:presLayoutVars>
          <dgm:bulletEnabled val="1"/>
        </dgm:presLayoutVars>
      </dgm:prSet>
      <dgm:spPr/>
    </dgm:pt>
    <dgm:pt modelId="{DB461827-A180-4726-B80B-0B2A99A0F3F8}" type="pres">
      <dgm:prSet presAssocID="{6B0A65C3-DE31-4A67-9829-E4BF33E36130}" presName="sibTrans" presStyleCnt="0"/>
      <dgm:spPr/>
    </dgm:pt>
    <dgm:pt modelId="{E14BBAA9-D202-49EC-9E8B-C51D357DBAD4}" type="pres">
      <dgm:prSet presAssocID="{4DC741DB-A341-4EF9-A553-076C7C4AF289}" presName="node" presStyleLbl="node1" presStyleIdx="1" presStyleCnt="3">
        <dgm:presLayoutVars>
          <dgm:bulletEnabled val="1"/>
        </dgm:presLayoutVars>
      </dgm:prSet>
      <dgm:spPr/>
    </dgm:pt>
    <dgm:pt modelId="{264E12AF-3FF3-4EB1-A608-12C0039D223B}" type="pres">
      <dgm:prSet presAssocID="{6FEB5163-BB79-48D3-9595-68E05B431273}" presName="sibTrans" presStyleCnt="0"/>
      <dgm:spPr/>
    </dgm:pt>
    <dgm:pt modelId="{7DF1A5C3-534C-44ED-9E9D-D465F1E2357D}" type="pres">
      <dgm:prSet presAssocID="{3C55A89B-AAC6-4D0F-A7A1-709BBA261949}" presName="node" presStyleLbl="node1" presStyleIdx="2" presStyleCnt="3">
        <dgm:presLayoutVars>
          <dgm:bulletEnabled val="1"/>
        </dgm:presLayoutVars>
      </dgm:prSet>
      <dgm:spPr/>
    </dgm:pt>
  </dgm:ptLst>
  <dgm:cxnLst>
    <dgm:cxn modelId="{0BEFE60B-E6EF-4659-B5BE-BA95FFAE910B}" srcId="{5BA7D758-BD6F-4045-8FC7-B3B42D93F262}" destId="{4DC741DB-A341-4EF9-A553-076C7C4AF289}" srcOrd="1" destOrd="0" parTransId="{4C383824-955E-4DB1-8396-5AA2D71274BA}" sibTransId="{6FEB5163-BB79-48D3-9595-68E05B431273}"/>
    <dgm:cxn modelId="{460C6210-D800-416B-AEF6-FCF086564AD0}" srcId="{5BA7D758-BD6F-4045-8FC7-B3B42D93F262}" destId="{5CC4CFB2-BEA4-4870-B209-55FD8D46EF6C}" srcOrd="0" destOrd="0" parTransId="{3E3A9EBB-5210-42E2-9F38-115E6B79184E}" sibTransId="{6B0A65C3-DE31-4A67-9829-E4BF33E36130}"/>
    <dgm:cxn modelId="{D0792121-0A42-4B5C-8D52-0DB09567B51D}" type="presOf" srcId="{4DC741DB-A341-4EF9-A553-076C7C4AF289}" destId="{E14BBAA9-D202-49EC-9E8B-C51D357DBAD4}" srcOrd="0" destOrd="0" presId="urn:microsoft.com/office/officeart/2005/8/layout/default"/>
    <dgm:cxn modelId="{4568FB49-3C50-4ED4-806C-94B9134BCE83}" type="presOf" srcId="{3C55A89B-AAC6-4D0F-A7A1-709BBA261949}" destId="{7DF1A5C3-534C-44ED-9E9D-D465F1E2357D}" srcOrd="0" destOrd="0" presId="urn:microsoft.com/office/officeart/2005/8/layout/default"/>
    <dgm:cxn modelId="{6876906F-A271-4F8C-929A-DF4B8C409BF1}" srcId="{5BA7D758-BD6F-4045-8FC7-B3B42D93F262}" destId="{3C55A89B-AAC6-4D0F-A7A1-709BBA261949}" srcOrd="2" destOrd="0" parTransId="{090FB84C-64FF-49A7-86AC-584D034203D3}" sibTransId="{9D21FBFA-8653-4607-A7DB-F0EE0D63B810}"/>
    <dgm:cxn modelId="{30F57CD1-780D-4310-B296-9906C5044651}" type="presOf" srcId="{5CC4CFB2-BEA4-4870-B209-55FD8D46EF6C}" destId="{9256DAAD-8D17-437D-9306-8AC093AF6546}" srcOrd="0" destOrd="0" presId="urn:microsoft.com/office/officeart/2005/8/layout/default"/>
    <dgm:cxn modelId="{C75F68E1-4F4B-4B30-8D8B-0CFDF0FE3EE0}" type="presOf" srcId="{5BA7D758-BD6F-4045-8FC7-B3B42D93F262}" destId="{2BC14E03-1675-4859-B517-A39E9C894114}" srcOrd="0" destOrd="0" presId="urn:microsoft.com/office/officeart/2005/8/layout/default"/>
    <dgm:cxn modelId="{05B2F3EB-4B91-4402-BA83-0768222AEFE6}" type="presParOf" srcId="{2BC14E03-1675-4859-B517-A39E9C894114}" destId="{9256DAAD-8D17-437D-9306-8AC093AF6546}" srcOrd="0" destOrd="0" presId="urn:microsoft.com/office/officeart/2005/8/layout/default"/>
    <dgm:cxn modelId="{2CDE8290-D3E8-497E-9F54-B632A80EEDF7}" type="presParOf" srcId="{2BC14E03-1675-4859-B517-A39E9C894114}" destId="{DB461827-A180-4726-B80B-0B2A99A0F3F8}" srcOrd="1" destOrd="0" presId="urn:microsoft.com/office/officeart/2005/8/layout/default"/>
    <dgm:cxn modelId="{F1B58CFF-A7AE-4B55-A8DC-028D4DD9ECEA}" type="presParOf" srcId="{2BC14E03-1675-4859-B517-A39E9C894114}" destId="{E14BBAA9-D202-49EC-9E8B-C51D357DBAD4}" srcOrd="2" destOrd="0" presId="urn:microsoft.com/office/officeart/2005/8/layout/default"/>
    <dgm:cxn modelId="{1400D583-A31D-45AE-8989-58DC44DA05C6}" type="presParOf" srcId="{2BC14E03-1675-4859-B517-A39E9C894114}" destId="{264E12AF-3FF3-4EB1-A608-12C0039D223B}" srcOrd="3" destOrd="0" presId="urn:microsoft.com/office/officeart/2005/8/layout/default"/>
    <dgm:cxn modelId="{229CCF2D-0C0B-4642-A453-B399B86687F3}" type="presParOf" srcId="{2BC14E03-1675-4859-B517-A39E9C894114}" destId="{7DF1A5C3-534C-44ED-9E9D-D465F1E2357D}"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BD5AEE-D3A5-46DD-92B9-61D0DED186AF}">
      <dsp:nvSpPr>
        <dsp:cNvPr id="0" name=""/>
        <dsp:cNvSpPr/>
      </dsp:nvSpPr>
      <dsp:spPr>
        <a:xfrm>
          <a:off x="2116" y="2174875"/>
          <a:ext cx="2137833" cy="10689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ES" sz="1800" kern="1200" dirty="0"/>
            <a:t>Tipos de experimentos</a:t>
          </a:r>
        </a:p>
      </dsp:txBody>
      <dsp:txXfrm>
        <a:off x="33423" y="2206182"/>
        <a:ext cx="2075219" cy="1006302"/>
      </dsp:txXfrm>
    </dsp:sp>
    <dsp:sp modelId="{59584042-1979-4B2E-8901-7BD90907A7D9}">
      <dsp:nvSpPr>
        <dsp:cNvPr id="0" name=""/>
        <dsp:cNvSpPr/>
      </dsp:nvSpPr>
      <dsp:spPr>
        <a:xfrm rot="19457599">
          <a:off x="2040966" y="2384266"/>
          <a:ext cx="1053099" cy="35507"/>
        </a:xfrm>
        <a:custGeom>
          <a:avLst/>
          <a:gdLst/>
          <a:ahLst/>
          <a:cxnLst/>
          <a:rect l="0" t="0" r="0" b="0"/>
          <a:pathLst>
            <a:path>
              <a:moveTo>
                <a:pt x="0" y="17753"/>
              </a:moveTo>
              <a:lnTo>
                <a:pt x="1053099" y="177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2541189" y="2375692"/>
        <a:ext cx="52654" cy="52654"/>
      </dsp:txXfrm>
    </dsp:sp>
    <dsp:sp modelId="{C1325C5E-F248-4F08-B1F1-ECEBF5153EBA}">
      <dsp:nvSpPr>
        <dsp:cNvPr id="0" name=""/>
        <dsp:cNvSpPr/>
      </dsp:nvSpPr>
      <dsp:spPr>
        <a:xfrm>
          <a:off x="2995083" y="1560248"/>
          <a:ext cx="2137833" cy="10689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ES" sz="1800" kern="1200" dirty="0"/>
            <a:t>Controlados</a:t>
          </a:r>
        </a:p>
      </dsp:txBody>
      <dsp:txXfrm>
        <a:off x="3026390" y="1591555"/>
        <a:ext cx="2075219" cy="1006302"/>
      </dsp:txXfrm>
    </dsp:sp>
    <dsp:sp modelId="{CBBFC874-E0D9-45CE-ACC3-FF14DA49BF95}">
      <dsp:nvSpPr>
        <dsp:cNvPr id="0" name=""/>
        <dsp:cNvSpPr/>
      </dsp:nvSpPr>
      <dsp:spPr>
        <a:xfrm>
          <a:off x="5132916" y="2076952"/>
          <a:ext cx="855133" cy="35507"/>
        </a:xfrm>
        <a:custGeom>
          <a:avLst/>
          <a:gdLst/>
          <a:ahLst/>
          <a:cxnLst/>
          <a:rect l="0" t="0" r="0" b="0"/>
          <a:pathLst>
            <a:path>
              <a:moveTo>
                <a:pt x="0" y="17753"/>
              </a:moveTo>
              <a:lnTo>
                <a:pt x="855133" y="177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5539105" y="2073328"/>
        <a:ext cx="42756" cy="42756"/>
      </dsp:txXfrm>
    </dsp:sp>
    <dsp:sp modelId="{310723DF-CF97-4BA4-BD9E-D7232F91F729}">
      <dsp:nvSpPr>
        <dsp:cNvPr id="0" name=""/>
        <dsp:cNvSpPr/>
      </dsp:nvSpPr>
      <dsp:spPr>
        <a:xfrm>
          <a:off x="5988050" y="1560248"/>
          <a:ext cx="2137833" cy="10689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ES" sz="1800" kern="1200" dirty="0"/>
            <a:t>Los tratamientos se asignan a los sujetos de manera aleatoria</a:t>
          </a:r>
        </a:p>
      </dsp:txBody>
      <dsp:txXfrm>
        <a:off x="6019357" y="1591555"/>
        <a:ext cx="2075219" cy="1006302"/>
      </dsp:txXfrm>
    </dsp:sp>
    <dsp:sp modelId="{E09B4A5A-7703-4EB9-8FCF-B5999BC82604}">
      <dsp:nvSpPr>
        <dsp:cNvPr id="0" name=""/>
        <dsp:cNvSpPr/>
      </dsp:nvSpPr>
      <dsp:spPr>
        <a:xfrm rot="2142401">
          <a:off x="2040966" y="2998893"/>
          <a:ext cx="1053099" cy="35507"/>
        </a:xfrm>
        <a:custGeom>
          <a:avLst/>
          <a:gdLst/>
          <a:ahLst/>
          <a:cxnLst/>
          <a:rect l="0" t="0" r="0" b="0"/>
          <a:pathLst>
            <a:path>
              <a:moveTo>
                <a:pt x="0" y="17753"/>
              </a:moveTo>
              <a:lnTo>
                <a:pt x="1053099" y="1775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2541189" y="2990319"/>
        <a:ext cx="52654" cy="52654"/>
      </dsp:txXfrm>
    </dsp:sp>
    <dsp:sp modelId="{8C0B887D-0151-4B2A-AB89-9F61D45B6F3B}">
      <dsp:nvSpPr>
        <dsp:cNvPr id="0" name=""/>
        <dsp:cNvSpPr/>
      </dsp:nvSpPr>
      <dsp:spPr>
        <a:xfrm>
          <a:off x="2995083" y="2789502"/>
          <a:ext cx="2137833" cy="10689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ES" sz="1800" kern="1200" dirty="0"/>
            <a:t>Cuasi experimentos</a:t>
          </a:r>
        </a:p>
      </dsp:txBody>
      <dsp:txXfrm>
        <a:off x="3026390" y="2820809"/>
        <a:ext cx="2075219" cy="1006302"/>
      </dsp:txXfrm>
    </dsp:sp>
    <dsp:sp modelId="{8D7E1A53-9A07-4943-BA49-B990AB7EA77D}">
      <dsp:nvSpPr>
        <dsp:cNvPr id="0" name=""/>
        <dsp:cNvSpPr/>
      </dsp:nvSpPr>
      <dsp:spPr>
        <a:xfrm>
          <a:off x="5132916" y="3306206"/>
          <a:ext cx="855133" cy="35507"/>
        </a:xfrm>
        <a:custGeom>
          <a:avLst/>
          <a:gdLst/>
          <a:ahLst/>
          <a:cxnLst/>
          <a:rect l="0" t="0" r="0" b="0"/>
          <a:pathLst>
            <a:path>
              <a:moveTo>
                <a:pt x="0" y="17753"/>
              </a:moveTo>
              <a:lnTo>
                <a:pt x="855133" y="177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S" sz="500" kern="1200"/>
        </a:p>
      </dsp:txBody>
      <dsp:txXfrm>
        <a:off x="5539105" y="3302582"/>
        <a:ext cx="42756" cy="42756"/>
      </dsp:txXfrm>
    </dsp:sp>
    <dsp:sp modelId="{C0794E1E-AF6D-433F-B80C-D8193638BEEC}">
      <dsp:nvSpPr>
        <dsp:cNvPr id="0" name=""/>
        <dsp:cNvSpPr/>
      </dsp:nvSpPr>
      <dsp:spPr>
        <a:xfrm>
          <a:off x="5988050" y="2789502"/>
          <a:ext cx="2137833" cy="10689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ES" sz="1800" kern="1200" dirty="0"/>
            <a:t>No hay aleatorización</a:t>
          </a:r>
        </a:p>
      </dsp:txBody>
      <dsp:txXfrm>
        <a:off x="6019357" y="2820809"/>
        <a:ext cx="2075219" cy="10063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BD5AEE-D3A5-46DD-92B9-61D0DED186AF}">
      <dsp:nvSpPr>
        <dsp:cNvPr id="0" name=""/>
        <dsp:cNvSpPr/>
      </dsp:nvSpPr>
      <dsp:spPr>
        <a:xfrm>
          <a:off x="10718" y="2527384"/>
          <a:ext cx="2257454" cy="1128727"/>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ES" sz="1800" b="0" kern="1200" dirty="0">
              <a:latin typeface="Calibri" panose="020F0502020204030204" pitchFamily="34" charset="0"/>
              <a:cs typeface="Calibri" panose="020F0502020204030204" pitchFamily="34" charset="0"/>
            </a:rPr>
            <a:t>Pueden ser orientados a:</a:t>
          </a:r>
        </a:p>
      </dsp:txBody>
      <dsp:txXfrm>
        <a:off x="43777" y="2560443"/>
        <a:ext cx="2191336" cy="1062609"/>
      </dsp:txXfrm>
    </dsp:sp>
    <dsp:sp modelId="{59584042-1979-4B2E-8901-7BD90907A7D9}">
      <dsp:nvSpPr>
        <dsp:cNvPr id="0" name=""/>
        <dsp:cNvSpPr/>
      </dsp:nvSpPr>
      <dsp:spPr>
        <a:xfrm rot="18807765">
          <a:off x="2063315" y="2599266"/>
          <a:ext cx="1312697" cy="32180"/>
        </a:xfrm>
        <a:custGeom>
          <a:avLst/>
          <a:gdLst/>
          <a:ahLst/>
          <a:cxnLst/>
          <a:rect l="0" t="0" r="0" b="0"/>
          <a:pathLst>
            <a:path>
              <a:moveTo>
                <a:pt x="0" y="16090"/>
              </a:moveTo>
              <a:lnTo>
                <a:pt x="1312697" y="160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s-ES" sz="1800" b="0" kern="1200">
            <a:latin typeface="Calibri" panose="020F0502020204030204" pitchFamily="34" charset="0"/>
            <a:cs typeface="Calibri" panose="020F0502020204030204" pitchFamily="34" charset="0"/>
          </a:endParaRPr>
        </a:p>
      </dsp:txBody>
      <dsp:txXfrm>
        <a:off x="2686846" y="2582539"/>
        <a:ext cx="65634" cy="65634"/>
      </dsp:txXfrm>
    </dsp:sp>
    <dsp:sp modelId="{C1325C5E-F248-4F08-B1F1-ECEBF5153EBA}">
      <dsp:nvSpPr>
        <dsp:cNvPr id="0" name=""/>
        <dsp:cNvSpPr/>
      </dsp:nvSpPr>
      <dsp:spPr>
        <a:xfrm>
          <a:off x="3171154" y="1574600"/>
          <a:ext cx="2257454" cy="1128727"/>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ES" sz="1800" b="0" kern="1200" dirty="0">
              <a:latin typeface="Calibri" panose="020F0502020204030204" pitchFamily="34" charset="0"/>
              <a:cs typeface="Calibri" panose="020F0502020204030204" pitchFamily="34" charset="0"/>
            </a:rPr>
            <a:t>Personas</a:t>
          </a:r>
        </a:p>
      </dsp:txBody>
      <dsp:txXfrm>
        <a:off x="3204213" y="1607659"/>
        <a:ext cx="2191336" cy="1062609"/>
      </dsp:txXfrm>
    </dsp:sp>
    <dsp:sp modelId="{CBBFC874-E0D9-45CE-ACC3-FF14DA49BF95}">
      <dsp:nvSpPr>
        <dsp:cNvPr id="0" name=""/>
        <dsp:cNvSpPr/>
      </dsp:nvSpPr>
      <dsp:spPr>
        <a:xfrm>
          <a:off x="5428609" y="2122874"/>
          <a:ext cx="902981" cy="32180"/>
        </a:xfrm>
        <a:custGeom>
          <a:avLst/>
          <a:gdLst/>
          <a:ahLst/>
          <a:cxnLst/>
          <a:rect l="0" t="0" r="0" b="0"/>
          <a:pathLst>
            <a:path>
              <a:moveTo>
                <a:pt x="0" y="16090"/>
              </a:moveTo>
              <a:lnTo>
                <a:pt x="902981" y="1609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s-ES" sz="1800" b="0" kern="1200">
            <a:latin typeface="Calibri" panose="020F0502020204030204" pitchFamily="34" charset="0"/>
            <a:cs typeface="Calibri" panose="020F0502020204030204" pitchFamily="34" charset="0"/>
          </a:endParaRPr>
        </a:p>
      </dsp:txBody>
      <dsp:txXfrm>
        <a:off x="5857525" y="2116389"/>
        <a:ext cx="45149" cy="45149"/>
      </dsp:txXfrm>
    </dsp:sp>
    <dsp:sp modelId="{310723DF-CF97-4BA4-BD9E-D7232F91F729}">
      <dsp:nvSpPr>
        <dsp:cNvPr id="0" name=""/>
        <dsp:cNvSpPr/>
      </dsp:nvSpPr>
      <dsp:spPr>
        <a:xfrm>
          <a:off x="6331590" y="1574600"/>
          <a:ext cx="2257454" cy="1128727"/>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ES" sz="1800" b="0" kern="1200" dirty="0">
              <a:latin typeface="Calibri" panose="020F0502020204030204" pitchFamily="34" charset="0"/>
              <a:cs typeface="Calibri" panose="020F0502020204030204" pitchFamily="34" charset="0"/>
            </a:rPr>
            <a:t>Los sujetos aplican diferentes tratamientos a los objetos</a:t>
          </a:r>
        </a:p>
      </dsp:txBody>
      <dsp:txXfrm>
        <a:off x="6364649" y="1607659"/>
        <a:ext cx="2191336" cy="1062609"/>
      </dsp:txXfrm>
    </dsp:sp>
    <dsp:sp modelId="{59072C98-B707-4D08-8D8B-5CC2112F90AE}">
      <dsp:nvSpPr>
        <dsp:cNvPr id="0" name=""/>
        <dsp:cNvSpPr/>
      </dsp:nvSpPr>
      <dsp:spPr>
        <a:xfrm>
          <a:off x="8589045" y="2122874"/>
          <a:ext cx="902981" cy="32180"/>
        </a:xfrm>
        <a:custGeom>
          <a:avLst/>
          <a:gdLst/>
          <a:ahLst/>
          <a:cxnLst/>
          <a:rect l="0" t="0" r="0" b="0"/>
          <a:pathLst>
            <a:path>
              <a:moveTo>
                <a:pt x="0" y="16090"/>
              </a:moveTo>
              <a:lnTo>
                <a:pt x="902981" y="1609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s-ES" sz="1800" b="0" kern="1200">
            <a:latin typeface="Calibri" panose="020F0502020204030204" pitchFamily="34" charset="0"/>
            <a:cs typeface="Calibri" panose="020F0502020204030204" pitchFamily="34" charset="0"/>
          </a:endParaRPr>
        </a:p>
      </dsp:txBody>
      <dsp:txXfrm>
        <a:off x="9017961" y="2116389"/>
        <a:ext cx="45149" cy="45149"/>
      </dsp:txXfrm>
    </dsp:sp>
    <dsp:sp modelId="{8A57CC97-137D-4143-942B-82AFF498A5DE}">
      <dsp:nvSpPr>
        <dsp:cNvPr id="0" name=""/>
        <dsp:cNvSpPr/>
      </dsp:nvSpPr>
      <dsp:spPr>
        <a:xfrm>
          <a:off x="9492027" y="1335829"/>
          <a:ext cx="2257454" cy="160626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ES" sz="1800" b="0" kern="1200" dirty="0">
              <a:latin typeface="Calibri" panose="020F0502020204030204" pitchFamily="34" charset="0"/>
              <a:cs typeface="Calibri" panose="020F0502020204030204" pitchFamily="34" charset="0"/>
            </a:rPr>
            <a:t>Ejemplo: dos métodos de inspección se aplican sobre dos códigos fuente</a:t>
          </a:r>
        </a:p>
      </dsp:txBody>
      <dsp:txXfrm>
        <a:off x="9539073" y="1382875"/>
        <a:ext cx="2163362" cy="1512177"/>
      </dsp:txXfrm>
    </dsp:sp>
    <dsp:sp modelId="{E09B4A5A-7703-4EB9-8FCF-B5999BC82604}">
      <dsp:nvSpPr>
        <dsp:cNvPr id="0" name=""/>
        <dsp:cNvSpPr/>
      </dsp:nvSpPr>
      <dsp:spPr>
        <a:xfrm rot="2792235">
          <a:off x="2063315" y="3552050"/>
          <a:ext cx="1312697" cy="32180"/>
        </a:xfrm>
        <a:custGeom>
          <a:avLst/>
          <a:gdLst/>
          <a:ahLst/>
          <a:cxnLst/>
          <a:rect l="0" t="0" r="0" b="0"/>
          <a:pathLst>
            <a:path>
              <a:moveTo>
                <a:pt x="0" y="16090"/>
              </a:moveTo>
              <a:lnTo>
                <a:pt x="1312697" y="160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s-ES" sz="1800" b="0" kern="1200">
            <a:latin typeface="Calibri" panose="020F0502020204030204" pitchFamily="34" charset="0"/>
            <a:cs typeface="Calibri" panose="020F0502020204030204" pitchFamily="34" charset="0"/>
          </a:endParaRPr>
        </a:p>
      </dsp:txBody>
      <dsp:txXfrm>
        <a:off x="2686846" y="3535323"/>
        <a:ext cx="65634" cy="65634"/>
      </dsp:txXfrm>
    </dsp:sp>
    <dsp:sp modelId="{8C0B887D-0151-4B2A-AB89-9F61D45B6F3B}">
      <dsp:nvSpPr>
        <dsp:cNvPr id="0" name=""/>
        <dsp:cNvSpPr/>
      </dsp:nvSpPr>
      <dsp:spPr>
        <a:xfrm>
          <a:off x="3171154" y="3480168"/>
          <a:ext cx="2257454" cy="1128727"/>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ES" sz="1800" b="0" kern="1200" dirty="0">
              <a:latin typeface="Calibri" panose="020F0502020204030204" pitchFamily="34" charset="0"/>
              <a:cs typeface="Calibri" panose="020F0502020204030204" pitchFamily="34" charset="0"/>
            </a:rPr>
            <a:t>Tecnología</a:t>
          </a:r>
        </a:p>
      </dsp:txBody>
      <dsp:txXfrm>
        <a:off x="3204213" y="3513227"/>
        <a:ext cx="2191336" cy="1062609"/>
      </dsp:txXfrm>
    </dsp:sp>
    <dsp:sp modelId="{8D7E1A53-9A07-4943-BA49-B990AB7EA77D}">
      <dsp:nvSpPr>
        <dsp:cNvPr id="0" name=""/>
        <dsp:cNvSpPr/>
      </dsp:nvSpPr>
      <dsp:spPr>
        <a:xfrm>
          <a:off x="5428609" y="4028442"/>
          <a:ext cx="902981" cy="32180"/>
        </a:xfrm>
        <a:custGeom>
          <a:avLst/>
          <a:gdLst/>
          <a:ahLst/>
          <a:cxnLst/>
          <a:rect l="0" t="0" r="0" b="0"/>
          <a:pathLst>
            <a:path>
              <a:moveTo>
                <a:pt x="0" y="16090"/>
              </a:moveTo>
              <a:lnTo>
                <a:pt x="902981" y="1609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s-ES" sz="1800" b="0" kern="1200">
            <a:latin typeface="Calibri" panose="020F0502020204030204" pitchFamily="34" charset="0"/>
            <a:cs typeface="Calibri" panose="020F0502020204030204" pitchFamily="34" charset="0"/>
          </a:endParaRPr>
        </a:p>
      </dsp:txBody>
      <dsp:txXfrm>
        <a:off x="5857525" y="4021958"/>
        <a:ext cx="45149" cy="45149"/>
      </dsp:txXfrm>
    </dsp:sp>
    <dsp:sp modelId="{C0794E1E-AF6D-433F-B80C-D8193638BEEC}">
      <dsp:nvSpPr>
        <dsp:cNvPr id="0" name=""/>
        <dsp:cNvSpPr/>
      </dsp:nvSpPr>
      <dsp:spPr>
        <a:xfrm>
          <a:off x="6331590" y="3480168"/>
          <a:ext cx="2257454" cy="1128727"/>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ES" sz="1800" b="0" kern="1200" dirty="0">
              <a:latin typeface="Calibri" panose="020F0502020204030204" pitchFamily="34" charset="0"/>
              <a:cs typeface="Calibri" panose="020F0502020204030204" pitchFamily="34" charset="0"/>
            </a:rPr>
            <a:t>Se aplican diferentes herramientas a diferentes objetos</a:t>
          </a:r>
        </a:p>
      </dsp:txBody>
      <dsp:txXfrm>
        <a:off x="6364649" y="3513227"/>
        <a:ext cx="2191336" cy="1062609"/>
      </dsp:txXfrm>
    </dsp:sp>
    <dsp:sp modelId="{70D8005C-9D9A-4BC6-B4B1-6C54EB7A97AD}">
      <dsp:nvSpPr>
        <dsp:cNvPr id="0" name=""/>
        <dsp:cNvSpPr/>
      </dsp:nvSpPr>
      <dsp:spPr>
        <a:xfrm>
          <a:off x="8589045" y="4028442"/>
          <a:ext cx="902981" cy="32180"/>
        </a:xfrm>
        <a:custGeom>
          <a:avLst/>
          <a:gdLst/>
          <a:ahLst/>
          <a:cxnLst/>
          <a:rect l="0" t="0" r="0" b="0"/>
          <a:pathLst>
            <a:path>
              <a:moveTo>
                <a:pt x="0" y="16090"/>
              </a:moveTo>
              <a:lnTo>
                <a:pt x="902981" y="1609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s-ES" sz="1800" b="0" kern="1200">
            <a:latin typeface="Calibri" panose="020F0502020204030204" pitchFamily="34" charset="0"/>
            <a:cs typeface="Calibri" panose="020F0502020204030204" pitchFamily="34" charset="0"/>
          </a:endParaRPr>
        </a:p>
      </dsp:txBody>
      <dsp:txXfrm>
        <a:off x="9017961" y="4021958"/>
        <a:ext cx="45149" cy="45149"/>
      </dsp:txXfrm>
    </dsp:sp>
    <dsp:sp modelId="{6C23B4A7-AC3C-41B5-9CD2-E05F753EBCA8}">
      <dsp:nvSpPr>
        <dsp:cNvPr id="0" name=""/>
        <dsp:cNvSpPr/>
      </dsp:nvSpPr>
      <dsp:spPr>
        <a:xfrm>
          <a:off x="9492027" y="3111408"/>
          <a:ext cx="2257454" cy="1866248"/>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ES" sz="1800" b="0" kern="1200" dirty="0">
              <a:latin typeface="Calibri" panose="020F0502020204030204" pitchFamily="34" charset="0"/>
              <a:cs typeface="Calibri" panose="020F0502020204030204" pitchFamily="34" charset="0"/>
            </a:rPr>
            <a:t>Ejemplo: al mismo programa se le aplican dos técnicas de generación de casos de prueba diferente</a:t>
          </a:r>
        </a:p>
      </dsp:txBody>
      <dsp:txXfrm>
        <a:off x="9546688" y="3166069"/>
        <a:ext cx="2148132" cy="17569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A23FBC-C67B-4007-A0B9-B3C05B93BB63}">
      <dsp:nvSpPr>
        <dsp:cNvPr id="0" name=""/>
        <dsp:cNvSpPr/>
      </dsp:nvSpPr>
      <dsp:spPr>
        <a:xfrm>
          <a:off x="4794" y="613090"/>
          <a:ext cx="2096098" cy="12576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t>Selección del contexto</a:t>
          </a:r>
        </a:p>
      </dsp:txBody>
      <dsp:txXfrm>
        <a:off x="41630" y="649926"/>
        <a:ext cx="2022426" cy="1183987"/>
      </dsp:txXfrm>
    </dsp:sp>
    <dsp:sp modelId="{5BB46709-4FE7-48F0-BA06-D5DAE5949E91}">
      <dsp:nvSpPr>
        <dsp:cNvPr id="0" name=""/>
        <dsp:cNvSpPr/>
      </dsp:nvSpPr>
      <dsp:spPr>
        <a:xfrm>
          <a:off x="2285349" y="982003"/>
          <a:ext cx="444372" cy="5198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ES" sz="1600" kern="1200"/>
        </a:p>
      </dsp:txBody>
      <dsp:txXfrm>
        <a:off x="2285349" y="1085969"/>
        <a:ext cx="311060" cy="311900"/>
      </dsp:txXfrm>
    </dsp:sp>
    <dsp:sp modelId="{C27EE055-8E81-472E-A80B-B7C656810731}">
      <dsp:nvSpPr>
        <dsp:cNvPr id="0" name=""/>
        <dsp:cNvSpPr/>
      </dsp:nvSpPr>
      <dsp:spPr>
        <a:xfrm>
          <a:off x="2939331" y="613090"/>
          <a:ext cx="2096098" cy="12576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t>Formulación de hipótesis</a:t>
          </a:r>
        </a:p>
      </dsp:txBody>
      <dsp:txXfrm>
        <a:off x="2976167" y="649926"/>
        <a:ext cx="2022426" cy="1183987"/>
      </dsp:txXfrm>
    </dsp:sp>
    <dsp:sp modelId="{6921AE3B-B479-41E6-B553-4251CD6BA564}">
      <dsp:nvSpPr>
        <dsp:cNvPr id="0" name=""/>
        <dsp:cNvSpPr/>
      </dsp:nvSpPr>
      <dsp:spPr>
        <a:xfrm>
          <a:off x="5219886" y="982003"/>
          <a:ext cx="444372" cy="5198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ES" sz="1600" kern="1200"/>
        </a:p>
      </dsp:txBody>
      <dsp:txXfrm>
        <a:off x="5219886" y="1085969"/>
        <a:ext cx="311060" cy="311900"/>
      </dsp:txXfrm>
    </dsp:sp>
    <dsp:sp modelId="{BAEE31ED-0AF4-464E-8573-AF6210F9BFD7}">
      <dsp:nvSpPr>
        <dsp:cNvPr id="0" name=""/>
        <dsp:cNvSpPr/>
      </dsp:nvSpPr>
      <dsp:spPr>
        <a:xfrm>
          <a:off x="5873869" y="613090"/>
          <a:ext cx="2096098" cy="12576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t>Selección de las variables</a:t>
          </a:r>
        </a:p>
      </dsp:txBody>
      <dsp:txXfrm>
        <a:off x="5910705" y="649926"/>
        <a:ext cx="2022426" cy="1183987"/>
      </dsp:txXfrm>
    </dsp:sp>
    <dsp:sp modelId="{FEA5C2F0-489A-4E56-914B-6CD911A73D79}">
      <dsp:nvSpPr>
        <dsp:cNvPr id="0" name=""/>
        <dsp:cNvSpPr/>
      </dsp:nvSpPr>
      <dsp:spPr>
        <a:xfrm>
          <a:off x="8154424" y="982003"/>
          <a:ext cx="444372" cy="5198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ES" sz="1600" kern="1200"/>
        </a:p>
      </dsp:txBody>
      <dsp:txXfrm>
        <a:off x="8154424" y="1085969"/>
        <a:ext cx="311060" cy="311900"/>
      </dsp:txXfrm>
    </dsp:sp>
    <dsp:sp modelId="{2F024C1B-25F6-4F9F-8768-4EDE076C9E03}">
      <dsp:nvSpPr>
        <dsp:cNvPr id="0" name=""/>
        <dsp:cNvSpPr/>
      </dsp:nvSpPr>
      <dsp:spPr>
        <a:xfrm>
          <a:off x="8808407" y="613090"/>
          <a:ext cx="2096098" cy="12576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t>Selección de los sujetos</a:t>
          </a:r>
        </a:p>
      </dsp:txBody>
      <dsp:txXfrm>
        <a:off x="8845243" y="649926"/>
        <a:ext cx="2022426" cy="1183987"/>
      </dsp:txXfrm>
    </dsp:sp>
    <dsp:sp modelId="{8DE3E30B-2819-4AE6-BA24-0805DB298C17}">
      <dsp:nvSpPr>
        <dsp:cNvPr id="0" name=""/>
        <dsp:cNvSpPr/>
      </dsp:nvSpPr>
      <dsp:spPr>
        <a:xfrm rot="5400000">
          <a:off x="9634270" y="2017476"/>
          <a:ext cx="444372" cy="5198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ES" sz="1600" kern="1200"/>
        </a:p>
      </dsp:txBody>
      <dsp:txXfrm rot="-5400000">
        <a:off x="9700506" y="2055206"/>
        <a:ext cx="311900" cy="311060"/>
      </dsp:txXfrm>
    </dsp:sp>
    <dsp:sp modelId="{C3B80BAD-BE10-41A0-8820-D00D825A1578}">
      <dsp:nvSpPr>
        <dsp:cNvPr id="0" name=""/>
        <dsp:cNvSpPr/>
      </dsp:nvSpPr>
      <dsp:spPr>
        <a:xfrm>
          <a:off x="8808407" y="2709188"/>
          <a:ext cx="2096098" cy="12576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t>Elección del diseño </a:t>
          </a:r>
        </a:p>
      </dsp:txBody>
      <dsp:txXfrm>
        <a:off x="8845243" y="2746024"/>
        <a:ext cx="2022426" cy="1183987"/>
      </dsp:txXfrm>
    </dsp:sp>
    <dsp:sp modelId="{58EE8944-AE88-4045-B4F2-8309CB7FCB13}">
      <dsp:nvSpPr>
        <dsp:cNvPr id="0" name=""/>
        <dsp:cNvSpPr/>
      </dsp:nvSpPr>
      <dsp:spPr>
        <a:xfrm rot="10800000">
          <a:off x="8179577" y="3078102"/>
          <a:ext cx="444372" cy="5198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ES" sz="1600" kern="1200"/>
        </a:p>
      </dsp:txBody>
      <dsp:txXfrm rot="10800000">
        <a:off x="8312889" y="3182068"/>
        <a:ext cx="311060" cy="311900"/>
      </dsp:txXfrm>
    </dsp:sp>
    <dsp:sp modelId="{40BB359C-F2C3-4B8A-8861-93563803AE6E}">
      <dsp:nvSpPr>
        <dsp:cNvPr id="0" name=""/>
        <dsp:cNvSpPr/>
      </dsp:nvSpPr>
      <dsp:spPr>
        <a:xfrm>
          <a:off x="5873869" y="2709188"/>
          <a:ext cx="2096098" cy="12576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t>Instrumentación</a:t>
          </a:r>
        </a:p>
      </dsp:txBody>
      <dsp:txXfrm>
        <a:off x="5910705" y="2746024"/>
        <a:ext cx="2022426" cy="1183987"/>
      </dsp:txXfrm>
    </dsp:sp>
    <dsp:sp modelId="{D03203A0-476E-49E8-BACD-84281795C56C}">
      <dsp:nvSpPr>
        <dsp:cNvPr id="0" name=""/>
        <dsp:cNvSpPr/>
      </dsp:nvSpPr>
      <dsp:spPr>
        <a:xfrm rot="10800000">
          <a:off x="5245040" y="3078102"/>
          <a:ext cx="444372" cy="51983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s-ES" sz="1600" kern="1200"/>
        </a:p>
      </dsp:txBody>
      <dsp:txXfrm rot="10800000">
        <a:off x="5378352" y="3182068"/>
        <a:ext cx="311060" cy="311900"/>
      </dsp:txXfrm>
    </dsp:sp>
    <dsp:sp modelId="{F84F69A3-F016-4D49-A25E-2CBF0F9853C8}">
      <dsp:nvSpPr>
        <dsp:cNvPr id="0" name=""/>
        <dsp:cNvSpPr/>
      </dsp:nvSpPr>
      <dsp:spPr>
        <a:xfrm>
          <a:off x="2939331" y="2709188"/>
          <a:ext cx="2096098" cy="125765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t>Evaluación de la validez</a:t>
          </a:r>
        </a:p>
      </dsp:txBody>
      <dsp:txXfrm>
        <a:off x="2976167" y="2746024"/>
        <a:ext cx="2022426" cy="11839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9D3D42-056C-4468-A9F0-1A462A9B0AD0}">
      <dsp:nvSpPr>
        <dsp:cNvPr id="0" name=""/>
        <dsp:cNvSpPr/>
      </dsp:nvSpPr>
      <dsp:spPr>
        <a:xfrm>
          <a:off x="3568" y="751314"/>
          <a:ext cx="2830984" cy="169859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t>Off-line vs. </a:t>
          </a:r>
        </a:p>
        <a:p>
          <a:pPr marL="0" lvl="0" indent="0" algn="ctr" defTabSz="1244600">
            <a:lnSpc>
              <a:spcPct val="90000"/>
            </a:lnSpc>
            <a:spcBef>
              <a:spcPct val="0"/>
            </a:spcBef>
            <a:spcAft>
              <a:spcPct val="35000"/>
            </a:spcAft>
            <a:buNone/>
          </a:pPr>
          <a:r>
            <a:rPr lang="es-ES" sz="2800" kern="1200" dirty="0"/>
            <a:t>On-line</a:t>
          </a:r>
        </a:p>
      </dsp:txBody>
      <dsp:txXfrm>
        <a:off x="3568" y="751314"/>
        <a:ext cx="2830984" cy="1698590"/>
      </dsp:txXfrm>
    </dsp:sp>
    <dsp:sp modelId="{1A3FF5DB-DF7D-400C-AF79-F1B22C5653BC}">
      <dsp:nvSpPr>
        <dsp:cNvPr id="0" name=""/>
        <dsp:cNvSpPr/>
      </dsp:nvSpPr>
      <dsp:spPr>
        <a:xfrm>
          <a:off x="3117651" y="751314"/>
          <a:ext cx="2830984" cy="169859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t>Estudiantes vs. profesionales</a:t>
          </a:r>
        </a:p>
      </dsp:txBody>
      <dsp:txXfrm>
        <a:off x="3117651" y="751314"/>
        <a:ext cx="2830984" cy="1698590"/>
      </dsp:txXfrm>
    </dsp:sp>
    <dsp:sp modelId="{F7CFFA64-3012-4FF3-ACC3-8647EDCFC3D9}">
      <dsp:nvSpPr>
        <dsp:cNvPr id="0" name=""/>
        <dsp:cNvSpPr/>
      </dsp:nvSpPr>
      <dsp:spPr>
        <a:xfrm>
          <a:off x="6231734" y="751314"/>
          <a:ext cx="2830984" cy="169859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t>Problemas de “juguete” vs, proyectos reales</a:t>
          </a:r>
        </a:p>
      </dsp:txBody>
      <dsp:txXfrm>
        <a:off x="6231734" y="751314"/>
        <a:ext cx="2830984" cy="1698590"/>
      </dsp:txXfrm>
    </dsp:sp>
    <dsp:sp modelId="{14F076D6-6B91-4A27-BE16-CEB079870879}">
      <dsp:nvSpPr>
        <dsp:cNvPr id="0" name=""/>
        <dsp:cNvSpPr/>
      </dsp:nvSpPr>
      <dsp:spPr>
        <a:xfrm>
          <a:off x="9345817" y="751314"/>
          <a:ext cx="2830984" cy="169859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ES" sz="2800" kern="1200" dirty="0"/>
            <a:t>Específico vs. general</a:t>
          </a:r>
        </a:p>
      </dsp:txBody>
      <dsp:txXfrm>
        <a:off x="9345817" y="751314"/>
        <a:ext cx="2830984" cy="16985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C267BB-B0EA-4C1F-8D9F-5C9B1D9B2323}">
      <dsp:nvSpPr>
        <dsp:cNvPr id="0" name=""/>
        <dsp:cNvSpPr/>
      </dsp:nvSpPr>
      <dsp:spPr>
        <a:xfrm>
          <a:off x="2726431" y="250"/>
          <a:ext cx="4089648" cy="978175"/>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s-ES" sz="1600" kern="1200" dirty="0"/>
            <a:t>El test estadístico puede rechazar una hipótesis cierta siendo falsa</a:t>
          </a:r>
        </a:p>
      </dsp:txBody>
      <dsp:txXfrm>
        <a:off x="2726431" y="122522"/>
        <a:ext cx="3722832" cy="733631"/>
      </dsp:txXfrm>
    </dsp:sp>
    <dsp:sp modelId="{B3D08443-8931-4B1F-9039-7127176D2A78}">
      <dsp:nvSpPr>
        <dsp:cNvPr id="0" name=""/>
        <dsp:cNvSpPr/>
      </dsp:nvSpPr>
      <dsp:spPr>
        <a:xfrm>
          <a:off x="0" y="250"/>
          <a:ext cx="2726431" cy="9781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s-ES" sz="3200" kern="1200" dirty="0"/>
            <a:t>Error tipo I</a:t>
          </a:r>
        </a:p>
      </dsp:txBody>
      <dsp:txXfrm>
        <a:off x="47751" y="48001"/>
        <a:ext cx="2630929" cy="882673"/>
      </dsp:txXfrm>
    </dsp:sp>
    <dsp:sp modelId="{63647B27-B40B-4123-93D8-838A7E6F8198}">
      <dsp:nvSpPr>
        <dsp:cNvPr id="0" name=""/>
        <dsp:cNvSpPr/>
      </dsp:nvSpPr>
      <dsp:spPr>
        <a:xfrm>
          <a:off x="2726431" y="1076244"/>
          <a:ext cx="4089648" cy="978175"/>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s-ES" sz="1600" kern="1200" dirty="0"/>
            <a:t>No rechazar una hipótesis siendo falsa</a:t>
          </a:r>
        </a:p>
      </dsp:txBody>
      <dsp:txXfrm>
        <a:off x="2726431" y="1198516"/>
        <a:ext cx="3722832" cy="733631"/>
      </dsp:txXfrm>
    </dsp:sp>
    <dsp:sp modelId="{BEE6D04A-592E-4C19-9C9F-BD8AD9455043}">
      <dsp:nvSpPr>
        <dsp:cNvPr id="0" name=""/>
        <dsp:cNvSpPr/>
      </dsp:nvSpPr>
      <dsp:spPr>
        <a:xfrm>
          <a:off x="0" y="1076244"/>
          <a:ext cx="2726431" cy="97817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s-ES" sz="3200" kern="1200" dirty="0"/>
            <a:t>Error tipo II</a:t>
          </a:r>
        </a:p>
      </dsp:txBody>
      <dsp:txXfrm>
        <a:off x="47751" y="1123995"/>
        <a:ext cx="2630929" cy="88267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D54B7C-4094-4A87-BC0D-38974469901A}">
      <dsp:nvSpPr>
        <dsp:cNvPr id="0" name=""/>
        <dsp:cNvSpPr/>
      </dsp:nvSpPr>
      <dsp:spPr>
        <a:xfrm>
          <a:off x="9711" y="1058739"/>
          <a:ext cx="2504745" cy="1030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S" sz="1400" kern="1200" dirty="0"/>
            <a:t>Tipos de instrumento</a:t>
          </a:r>
        </a:p>
      </dsp:txBody>
      <dsp:txXfrm>
        <a:off x="39891" y="1088919"/>
        <a:ext cx="2444385" cy="970052"/>
      </dsp:txXfrm>
    </dsp:sp>
    <dsp:sp modelId="{9556F654-84EE-43B4-A9E2-28B8727F1B8C}">
      <dsp:nvSpPr>
        <dsp:cNvPr id="0" name=""/>
        <dsp:cNvSpPr/>
      </dsp:nvSpPr>
      <dsp:spPr>
        <a:xfrm rot="17983432">
          <a:off x="2232777" y="1068637"/>
          <a:ext cx="1117377" cy="40258"/>
        </a:xfrm>
        <a:custGeom>
          <a:avLst/>
          <a:gdLst/>
          <a:ahLst/>
          <a:cxnLst/>
          <a:rect l="0" t="0" r="0" b="0"/>
          <a:pathLst>
            <a:path>
              <a:moveTo>
                <a:pt x="0" y="20129"/>
              </a:moveTo>
              <a:lnTo>
                <a:pt x="1117377" y="201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s-ES" sz="1400" kern="1200"/>
        </a:p>
      </dsp:txBody>
      <dsp:txXfrm>
        <a:off x="2763531" y="1060832"/>
        <a:ext cx="55868" cy="55868"/>
      </dsp:txXfrm>
    </dsp:sp>
    <dsp:sp modelId="{25BC5149-E8E6-4376-BEBB-B7890BF09594}">
      <dsp:nvSpPr>
        <dsp:cNvPr id="0" name=""/>
        <dsp:cNvSpPr/>
      </dsp:nvSpPr>
      <dsp:spPr>
        <a:xfrm>
          <a:off x="3068475" y="182066"/>
          <a:ext cx="2253123" cy="8430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S" sz="1400" kern="1200" dirty="0"/>
            <a:t>Objetos experimentales</a:t>
          </a:r>
        </a:p>
      </dsp:txBody>
      <dsp:txXfrm>
        <a:off x="3093167" y="206758"/>
        <a:ext cx="2203739" cy="793659"/>
      </dsp:txXfrm>
    </dsp:sp>
    <dsp:sp modelId="{3590CAD4-2659-42C6-A129-AE3E53E22D67}">
      <dsp:nvSpPr>
        <dsp:cNvPr id="0" name=""/>
        <dsp:cNvSpPr/>
      </dsp:nvSpPr>
      <dsp:spPr>
        <a:xfrm>
          <a:off x="5321599" y="583458"/>
          <a:ext cx="554018" cy="40258"/>
        </a:xfrm>
        <a:custGeom>
          <a:avLst/>
          <a:gdLst/>
          <a:ahLst/>
          <a:cxnLst/>
          <a:rect l="0" t="0" r="0" b="0"/>
          <a:pathLst>
            <a:path>
              <a:moveTo>
                <a:pt x="0" y="20129"/>
              </a:moveTo>
              <a:lnTo>
                <a:pt x="554018" y="2012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s-ES" sz="1400" kern="1200"/>
        </a:p>
      </dsp:txBody>
      <dsp:txXfrm>
        <a:off x="5584757" y="589737"/>
        <a:ext cx="27700" cy="27700"/>
      </dsp:txXfrm>
    </dsp:sp>
    <dsp:sp modelId="{C6784955-0C4B-4A5E-8324-A5F55D18331B}">
      <dsp:nvSpPr>
        <dsp:cNvPr id="0" name=""/>
        <dsp:cNvSpPr/>
      </dsp:nvSpPr>
      <dsp:spPr>
        <a:xfrm>
          <a:off x="5875617" y="130518"/>
          <a:ext cx="3312379" cy="9461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S" sz="1400" kern="1200" dirty="0"/>
            <a:t>Especificaciones de requisitos, diagramas de diseño, documentos con código, etc.</a:t>
          </a:r>
        </a:p>
      </dsp:txBody>
      <dsp:txXfrm>
        <a:off x="5903328" y="158229"/>
        <a:ext cx="3256957" cy="890716"/>
      </dsp:txXfrm>
    </dsp:sp>
    <dsp:sp modelId="{433C9EE3-4773-4D03-AE54-D8309BD38B23}">
      <dsp:nvSpPr>
        <dsp:cNvPr id="0" name=""/>
        <dsp:cNvSpPr/>
      </dsp:nvSpPr>
      <dsp:spPr>
        <a:xfrm rot="620112">
          <a:off x="2509888" y="1604333"/>
          <a:ext cx="563155" cy="40258"/>
        </a:xfrm>
        <a:custGeom>
          <a:avLst/>
          <a:gdLst/>
          <a:ahLst/>
          <a:cxnLst/>
          <a:rect l="0" t="0" r="0" b="0"/>
          <a:pathLst>
            <a:path>
              <a:moveTo>
                <a:pt x="0" y="20129"/>
              </a:moveTo>
              <a:lnTo>
                <a:pt x="563155" y="201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s-ES" sz="1400" kern="1200"/>
        </a:p>
      </dsp:txBody>
      <dsp:txXfrm>
        <a:off x="2777387" y="1610384"/>
        <a:ext cx="28157" cy="28157"/>
      </dsp:txXfrm>
    </dsp:sp>
    <dsp:sp modelId="{5359396E-6637-4257-8BD1-013314C37357}">
      <dsp:nvSpPr>
        <dsp:cNvPr id="0" name=""/>
        <dsp:cNvSpPr/>
      </dsp:nvSpPr>
      <dsp:spPr>
        <a:xfrm>
          <a:off x="3068475" y="1328718"/>
          <a:ext cx="2150755" cy="6925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S" sz="1400" kern="1200" dirty="0"/>
            <a:t>Guías </a:t>
          </a:r>
        </a:p>
      </dsp:txBody>
      <dsp:txXfrm>
        <a:off x="3088758" y="1349001"/>
        <a:ext cx="2110189" cy="651957"/>
      </dsp:txXfrm>
    </dsp:sp>
    <dsp:sp modelId="{7A98DBEF-B16B-4692-9814-1F5204E83052}">
      <dsp:nvSpPr>
        <dsp:cNvPr id="0" name=""/>
        <dsp:cNvSpPr/>
      </dsp:nvSpPr>
      <dsp:spPr>
        <a:xfrm>
          <a:off x="5219230" y="1654850"/>
          <a:ext cx="554018" cy="40258"/>
        </a:xfrm>
        <a:custGeom>
          <a:avLst/>
          <a:gdLst/>
          <a:ahLst/>
          <a:cxnLst/>
          <a:rect l="0" t="0" r="0" b="0"/>
          <a:pathLst>
            <a:path>
              <a:moveTo>
                <a:pt x="0" y="20129"/>
              </a:moveTo>
              <a:lnTo>
                <a:pt x="554018" y="2012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s-ES" sz="1400" kern="1200"/>
        </a:p>
      </dsp:txBody>
      <dsp:txXfrm>
        <a:off x="5482389" y="1661129"/>
        <a:ext cx="27700" cy="27700"/>
      </dsp:txXfrm>
    </dsp:sp>
    <dsp:sp modelId="{A59C9028-0428-4E06-BB89-29C3F83AE5B7}">
      <dsp:nvSpPr>
        <dsp:cNvPr id="0" name=""/>
        <dsp:cNvSpPr/>
      </dsp:nvSpPr>
      <dsp:spPr>
        <a:xfrm>
          <a:off x="5773248" y="1180535"/>
          <a:ext cx="4190235" cy="9888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S" sz="1400" kern="1200" dirty="0"/>
            <a:t>Sirven para guiar a los sujetos en la realización del experimento: descripciones de procesos y listas de comprobación</a:t>
          </a:r>
        </a:p>
      </dsp:txBody>
      <dsp:txXfrm>
        <a:off x="5802212" y="1209499"/>
        <a:ext cx="4132307" cy="930960"/>
      </dsp:txXfrm>
    </dsp:sp>
    <dsp:sp modelId="{0D98F76B-77CC-427E-A365-A811DE2112F2}">
      <dsp:nvSpPr>
        <dsp:cNvPr id="0" name=""/>
        <dsp:cNvSpPr/>
      </dsp:nvSpPr>
      <dsp:spPr>
        <a:xfrm rot="3724993">
          <a:off x="2199804" y="2076625"/>
          <a:ext cx="1183323" cy="40258"/>
        </a:xfrm>
        <a:custGeom>
          <a:avLst/>
          <a:gdLst/>
          <a:ahLst/>
          <a:cxnLst/>
          <a:rect l="0" t="0" r="0" b="0"/>
          <a:pathLst>
            <a:path>
              <a:moveTo>
                <a:pt x="0" y="20129"/>
              </a:moveTo>
              <a:lnTo>
                <a:pt x="1183323" y="2012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s-ES" sz="1400" kern="1200"/>
        </a:p>
      </dsp:txBody>
      <dsp:txXfrm>
        <a:off x="2761882" y="2067171"/>
        <a:ext cx="59166" cy="59166"/>
      </dsp:txXfrm>
    </dsp:sp>
    <dsp:sp modelId="{8919935E-981D-4158-AE39-3D958BC4376B}">
      <dsp:nvSpPr>
        <dsp:cNvPr id="0" name=""/>
        <dsp:cNvSpPr/>
      </dsp:nvSpPr>
      <dsp:spPr>
        <a:xfrm>
          <a:off x="3068475" y="2273302"/>
          <a:ext cx="2208913" cy="6925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S" sz="1400" kern="1200" dirty="0"/>
            <a:t>Instrumentos de medición</a:t>
          </a:r>
        </a:p>
      </dsp:txBody>
      <dsp:txXfrm>
        <a:off x="3088758" y="2293585"/>
        <a:ext cx="2168347" cy="651957"/>
      </dsp:txXfrm>
    </dsp:sp>
    <dsp:sp modelId="{E460B3FD-8279-4ECB-8F48-79604B721CEB}">
      <dsp:nvSpPr>
        <dsp:cNvPr id="0" name=""/>
        <dsp:cNvSpPr/>
      </dsp:nvSpPr>
      <dsp:spPr>
        <a:xfrm>
          <a:off x="5277388" y="2599434"/>
          <a:ext cx="554018" cy="40258"/>
        </a:xfrm>
        <a:custGeom>
          <a:avLst/>
          <a:gdLst/>
          <a:ahLst/>
          <a:cxnLst/>
          <a:rect l="0" t="0" r="0" b="0"/>
          <a:pathLst>
            <a:path>
              <a:moveTo>
                <a:pt x="0" y="20129"/>
              </a:moveTo>
              <a:lnTo>
                <a:pt x="554018" y="2012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s-ES" sz="1400" kern="1200"/>
        </a:p>
      </dsp:txBody>
      <dsp:txXfrm>
        <a:off x="5540547" y="2605713"/>
        <a:ext cx="27700" cy="27700"/>
      </dsp:txXfrm>
    </dsp:sp>
    <dsp:sp modelId="{A7FF6A7E-C185-4FCD-AEE6-B777FDE86AA3}">
      <dsp:nvSpPr>
        <dsp:cNvPr id="0" name=""/>
        <dsp:cNvSpPr/>
      </dsp:nvSpPr>
      <dsp:spPr>
        <a:xfrm>
          <a:off x="5831406" y="2273302"/>
          <a:ext cx="4009459" cy="6925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ES" sz="1400" kern="1200" dirty="0"/>
            <a:t>Se utilizarán para recoger los datos y pueden ser formularios, entrevistas, etc.</a:t>
          </a:r>
        </a:p>
      </dsp:txBody>
      <dsp:txXfrm>
        <a:off x="5851689" y="2293585"/>
        <a:ext cx="3968893" cy="65195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543E1B-AFF4-46B1-B8AE-3A17633CE03A}">
      <dsp:nvSpPr>
        <dsp:cNvPr id="0" name=""/>
        <dsp:cNvSpPr/>
      </dsp:nvSpPr>
      <dsp:spPr>
        <a:xfrm rot="5400000">
          <a:off x="6249592" y="-3867635"/>
          <a:ext cx="1279475" cy="90191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s-ES" sz="1600" kern="1200" dirty="0">
              <a:latin typeface="Calibri" panose="020F0502020204030204" pitchFamily="34" charset="0"/>
              <a:cs typeface="Calibri" panose="020F0502020204030204" pitchFamily="34" charset="0"/>
            </a:rPr>
            <a:t>Define el grado de confianza en una relación causa-efecto entre los factores de interés y los resultados observados, es decir, el grado con el que pueden extraerse conclusiones en la relación causa-efecto. Algunos factores son: cómo se seleccionan y se agrupan los sujetos, cómo se les trata durante el experimento, si ocurre algún evento inesperado durante la realización, cómo son los materiales utilizados, si los sujetos abandonan la ejecución del experimento o se cansan al realizarlo</a:t>
          </a:r>
        </a:p>
      </dsp:txBody>
      <dsp:txXfrm rot="-5400000">
        <a:off x="2379746" y="64670"/>
        <a:ext cx="8956709" cy="1154557"/>
      </dsp:txXfrm>
    </dsp:sp>
    <dsp:sp modelId="{68DEA511-0E59-4B2A-93EA-5F2FB0DC63C5}">
      <dsp:nvSpPr>
        <dsp:cNvPr id="0" name=""/>
        <dsp:cNvSpPr/>
      </dsp:nvSpPr>
      <dsp:spPr>
        <a:xfrm>
          <a:off x="438966" y="151279"/>
          <a:ext cx="1940779" cy="9813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s-ES" sz="1600" kern="1200" dirty="0">
              <a:latin typeface="Calibri" panose="020F0502020204030204" pitchFamily="34" charset="0"/>
              <a:cs typeface="Calibri" panose="020F0502020204030204" pitchFamily="34" charset="0"/>
            </a:rPr>
            <a:t>V. Interna</a:t>
          </a:r>
        </a:p>
      </dsp:txBody>
      <dsp:txXfrm>
        <a:off x="486871" y="199184"/>
        <a:ext cx="1844969" cy="885527"/>
      </dsp:txXfrm>
    </dsp:sp>
    <dsp:sp modelId="{8FB7E60F-88A5-422D-96C5-2D97EC5F034C}">
      <dsp:nvSpPr>
        <dsp:cNvPr id="0" name=""/>
        <dsp:cNvSpPr/>
      </dsp:nvSpPr>
      <dsp:spPr>
        <a:xfrm rot="5400000">
          <a:off x="6183281" y="-2472782"/>
          <a:ext cx="1412097" cy="901916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s-ES" sz="1600" kern="1200" dirty="0">
              <a:latin typeface="Calibri" panose="020F0502020204030204" pitchFamily="34" charset="0"/>
              <a:cs typeface="Calibri" panose="020F0502020204030204" pitchFamily="34" charset="0"/>
            </a:rPr>
            <a:t>Representa el grado hasta el que los resultados alcanzados pueden generalizarse teniendo en cuenta la población utilizada y otros parámetros de la investigación. Cuanto mayor sea, más se pueden generalizar los resultados a la práctica real. </a:t>
          </a:r>
        </a:p>
        <a:p>
          <a:pPr marL="171450" lvl="1" indent="-171450" algn="l" defTabSz="711200">
            <a:lnSpc>
              <a:spcPct val="90000"/>
            </a:lnSpc>
            <a:spcBef>
              <a:spcPct val="0"/>
            </a:spcBef>
            <a:spcAft>
              <a:spcPct val="15000"/>
            </a:spcAft>
            <a:buChar char="•"/>
          </a:pPr>
          <a:r>
            <a:rPr lang="es-ES" sz="1600" kern="1200" dirty="0">
              <a:latin typeface="Calibri" panose="020F0502020204030204" pitchFamily="34" charset="0"/>
              <a:cs typeface="Calibri" panose="020F0502020204030204" pitchFamily="34" charset="0"/>
            </a:rPr>
            <a:t>Destacan tres riesgos principales: no contar con los sujetos adecuados como participantes, realizar el experimento en un entorno equivocado y realizarlo con una temporalización que afecte a los resultados</a:t>
          </a:r>
        </a:p>
      </dsp:txBody>
      <dsp:txXfrm rot="-5400000">
        <a:off x="2379746" y="1399686"/>
        <a:ext cx="8950235" cy="1274231"/>
      </dsp:txXfrm>
    </dsp:sp>
    <dsp:sp modelId="{F1FC210A-B941-4EC3-B915-6D5C6855D121}">
      <dsp:nvSpPr>
        <dsp:cNvPr id="0" name=""/>
        <dsp:cNvSpPr/>
      </dsp:nvSpPr>
      <dsp:spPr>
        <a:xfrm>
          <a:off x="438966" y="1546133"/>
          <a:ext cx="1940779" cy="9813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s-ES" sz="1600" kern="1200" dirty="0">
              <a:latin typeface="Calibri" panose="020F0502020204030204" pitchFamily="34" charset="0"/>
              <a:cs typeface="Calibri" panose="020F0502020204030204" pitchFamily="34" charset="0"/>
            </a:rPr>
            <a:t>V. Externa</a:t>
          </a:r>
        </a:p>
      </dsp:txBody>
      <dsp:txXfrm>
        <a:off x="486871" y="1594038"/>
        <a:ext cx="1844969" cy="885527"/>
      </dsp:txXfrm>
    </dsp:sp>
    <dsp:sp modelId="{091213C6-7340-4A31-803B-113CB959C6F6}">
      <dsp:nvSpPr>
        <dsp:cNvPr id="0" name=""/>
        <dsp:cNvSpPr/>
      </dsp:nvSpPr>
      <dsp:spPr>
        <a:xfrm rot="5400000">
          <a:off x="6427074" y="-1231406"/>
          <a:ext cx="937122" cy="902798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s-ES" sz="1600" kern="1200" dirty="0">
              <a:latin typeface="Calibri" panose="020F0502020204030204" pitchFamily="34" charset="0"/>
              <a:cs typeface="Calibri" panose="020F0502020204030204" pitchFamily="34" charset="0"/>
            </a:rPr>
            <a:t>Define hasta dónde las variables miden correctamente los constructos teóricos de las hipótesis.</a:t>
          </a:r>
        </a:p>
        <a:p>
          <a:pPr marL="171450" lvl="1" indent="-171450" algn="l" defTabSz="711200">
            <a:lnSpc>
              <a:spcPct val="90000"/>
            </a:lnSpc>
            <a:spcBef>
              <a:spcPct val="0"/>
            </a:spcBef>
            <a:spcAft>
              <a:spcPct val="15000"/>
            </a:spcAft>
            <a:buChar char="•"/>
          </a:pPr>
          <a:r>
            <a:rPr lang="es-ES" sz="1600" kern="1200" dirty="0">
              <a:latin typeface="Calibri" panose="020F0502020204030204" pitchFamily="34" charset="0"/>
              <a:cs typeface="Calibri" panose="020F0502020204030204" pitchFamily="34" charset="0"/>
            </a:rPr>
            <a:t>Una amenaza es la ausencia de pruebas teóricas que afirmen que las variables dependientes o las independientes realmente miden aquellos conceptos que pretenden medir.</a:t>
          </a:r>
        </a:p>
      </dsp:txBody>
      <dsp:txXfrm rot="-5400000">
        <a:off x="2381644" y="2859771"/>
        <a:ext cx="8982237" cy="845628"/>
      </dsp:txXfrm>
    </dsp:sp>
    <dsp:sp modelId="{A6D5B071-76C5-48BD-BAC7-55E0E4DBF418}">
      <dsp:nvSpPr>
        <dsp:cNvPr id="0" name=""/>
        <dsp:cNvSpPr/>
      </dsp:nvSpPr>
      <dsp:spPr>
        <a:xfrm>
          <a:off x="438966" y="2791917"/>
          <a:ext cx="1942676" cy="9813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s-ES" sz="1600" kern="1200" dirty="0">
              <a:latin typeface="Calibri" panose="020F0502020204030204" pitchFamily="34" charset="0"/>
              <a:cs typeface="Calibri" panose="020F0502020204030204" pitchFamily="34" charset="0"/>
            </a:rPr>
            <a:t>V. de Constructo</a:t>
          </a:r>
        </a:p>
      </dsp:txBody>
      <dsp:txXfrm>
        <a:off x="486871" y="2839822"/>
        <a:ext cx="1846866" cy="885527"/>
      </dsp:txXfrm>
    </dsp:sp>
    <dsp:sp modelId="{49629D1C-C2AF-4028-A802-AE2F76B0178C}">
      <dsp:nvSpPr>
        <dsp:cNvPr id="0" name=""/>
        <dsp:cNvSpPr/>
      </dsp:nvSpPr>
      <dsp:spPr>
        <a:xfrm rot="5400000">
          <a:off x="6254342" y="-116919"/>
          <a:ext cx="1144019" cy="902250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711200">
            <a:lnSpc>
              <a:spcPct val="90000"/>
            </a:lnSpc>
            <a:spcBef>
              <a:spcPct val="0"/>
            </a:spcBef>
            <a:spcAft>
              <a:spcPct val="15000"/>
            </a:spcAft>
            <a:buChar char="•"/>
          </a:pPr>
          <a:r>
            <a:rPr lang="es-ES" sz="1600" kern="1200" dirty="0">
              <a:latin typeface="Calibri" panose="020F0502020204030204" pitchFamily="34" charset="0"/>
              <a:cs typeface="Calibri" panose="020F0502020204030204" pitchFamily="34" charset="0"/>
            </a:rPr>
            <a:t>Define hasta dónde las conclusiones son estadísticamente válidas, es decir cuan correcta es la conclusión entre la relación entre el tratamiento y la variable dependiente</a:t>
          </a:r>
        </a:p>
        <a:p>
          <a:pPr marL="171450" lvl="1" indent="-171450" algn="just" defTabSz="711200">
            <a:lnSpc>
              <a:spcPct val="90000"/>
            </a:lnSpc>
            <a:spcBef>
              <a:spcPct val="0"/>
            </a:spcBef>
            <a:spcAft>
              <a:spcPct val="15000"/>
            </a:spcAft>
            <a:buChar char="•"/>
          </a:pPr>
          <a:r>
            <a:rPr lang="es-ES" sz="1600" kern="1200" dirty="0">
              <a:latin typeface="Calibri" panose="020F0502020204030204" pitchFamily="34" charset="0"/>
              <a:cs typeface="Calibri" panose="020F0502020204030204" pitchFamily="34" charset="0"/>
            </a:rPr>
            <a:t>Algunas amenazas son: bajo poder estadístico, violar las suposiciones de los test estadísticos, perseguir determinado resultado, falta de fiabilidad de las medidas</a:t>
          </a:r>
        </a:p>
      </dsp:txBody>
      <dsp:txXfrm rot="-5400000">
        <a:off x="2315101" y="3878168"/>
        <a:ext cx="8966655" cy="1032327"/>
      </dsp:txXfrm>
    </dsp:sp>
    <dsp:sp modelId="{136D5C4D-D1AC-4BF1-8BD5-D5FA0D325165}">
      <dsp:nvSpPr>
        <dsp:cNvPr id="0" name=""/>
        <dsp:cNvSpPr/>
      </dsp:nvSpPr>
      <dsp:spPr>
        <a:xfrm>
          <a:off x="438966" y="3903662"/>
          <a:ext cx="1876135" cy="98133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s-ES" sz="1600" kern="1200" dirty="0">
              <a:latin typeface="Calibri" panose="020F0502020204030204" pitchFamily="34" charset="0"/>
              <a:cs typeface="Calibri" panose="020F0502020204030204" pitchFamily="34" charset="0"/>
            </a:rPr>
            <a:t>V. de Conclusión</a:t>
          </a:r>
        </a:p>
      </dsp:txBody>
      <dsp:txXfrm>
        <a:off x="486871" y="3951567"/>
        <a:ext cx="1780325" cy="88552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1E4829-E868-4A79-8BE4-547491E442BA}">
      <dsp:nvSpPr>
        <dsp:cNvPr id="0" name=""/>
        <dsp:cNvSpPr/>
      </dsp:nvSpPr>
      <dsp:spPr>
        <a:xfrm>
          <a:off x="0" y="534659"/>
          <a:ext cx="2220716" cy="133243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dirty="0"/>
            <a:t>3.1 Preparación</a:t>
          </a:r>
        </a:p>
      </dsp:txBody>
      <dsp:txXfrm>
        <a:off x="0" y="534659"/>
        <a:ext cx="2220716" cy="1332430"/>
      </dsp:txXfrm>
    </dsp:sp>
    <dsp:sp modelId="{E0F3A34A-893F-4DF4-BB95-773358D4199D}">
      <dsp:nvSpPr>
        <dsp:cNvPr id="0" name=""/>
        <dsp:cNvSpPr/>
      </dsp:nvSpPr>
      <dsp:spPr>
        <a:xfrm>
          <a:off x="2442788" y="534659"/>
          <a:ext cx="2220716" cy="133243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dirty="0"/>
            <a:t>3.2  Ejecución</a:t>
          </a:r>
        </a:p>
      </dsp:txBody>
      <dsp:txXfrm>
        <a:off x="2442788" y="534659"/>
        <a:ext cx="2220716" cy="1332430"/>
      </dsp:txXfrm>
    </dsp:sp>
    <dsp:sp modelId="{2B293DF8-1609-4B24-B85D-34F2A9896454}">
      <dsp:nvSpPr>
        <dsp:cNvPr id="0" name=""/>
        <dsp:cNvSpPr/>
      </dsp:nvSpPr>
      <dsp:spPr>
        <a:xfrm>
          <a:off x="4885577" y="534659"/>
          <a:ext cx="2220716" cy="133243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kern="1200" dirty="0"/>
            <a:t>3.3 Validación de los datos</a:t>
          </a:r>
        </a:p>
      </dsp:txBody>
      <dsp:txXfrm>
        <a:off x="4885577" y="534659"/>
        <a:ext cx="2220716" cy="13324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56DAAD-8D17-437D-9306-8AC093AF6546}">
      <dsp:nvSpPr>
        <dsp:cNvPr id="0" name=""/>
        <dsp:cNvSpPr/>
      </dsp:nvSpPr>
      <dsp:spPr>
        <a:xfrm>
          <a:off x="0" y="772686"/>
          <a:ext cx="2539999" cy="15240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t>Naturaleza de los datos recogidos</a:t>
          </a:r>
        </a:p>
      </dsp:txBody>
      <dsp:txXfrm>
        <a:off x="0" y="772686"/>
        <a:ext cx="2539999" cy="1524000"/>
      </dsp:txXfrm>
    </dsp:sp>
    <dsp:sp modelId="{E14BBAA9-D202-49EC-9E8B-C51D357DBAD4}">
      <dsp:nvSpPr>
        <dsp:cNvPr id="0" name=""/>
        <dsp:cNvSpPr/>
      </dsp:nvSpPr>
      <dsp:spPr>
        <a:xfrm>
          <a:off x="2794000" y="772686"/>
          <a:ext cx="2539999" cy="15240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t>El motivo de los experimentos</a:t>
          </a:r>
        </a:p>
      </dsp:txBody>
      <dsp:txXfrm>
        <a:off x="2794000" y="772686"/>
        <a:ext cx="2539999" cy="1524000"/>
      </dsp:txXfrm>
    </dsp:sp>
    <dsp:sp modelId="{7DF1A5C3-534C-44ED-9E9D-D465F1E2357D}">
      <dsp:nvSpPr>
        <dsp:cNvPr id="0" name=""/>
        <dsp:cNvSpPr/>
      </dsp:nvSpPr>
      <dsp:spPr>
        <a:xfrm>
          <a:off x="5587999" y="772686"/>
          <a:ext cx="2539999" cy="152400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S" sz="2000" kern="1200" dirty="0"/>
            <a:t>El tipo de diseño experimental</a:t>
          </a:r>
        </a:p>
      </dsp:txBody>
      <dsp:txXfrm>
        <a:off x="5587999" y="772686"/>
        <a:ext cx="2539999" cy="15240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477838" y="274638"/>
            <a:ext cx="5543550" cy="3127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ctr" eaLnBrk="0" hangingPunct="0">
              <a:lnSpc>
                <a:spcPct val="90000"/>
              </a:lnSpc>
              <a:spcBef>
                <a:spcPct val="50000"/>
              </a:spcBef>
              <a:defRPr/>
            </a:pPr>
            <a:r>
              <a:rPr lang="en-US" sz="900" b="0">
                <a:solidFill>
                  <a:schemeClr val="tx1"/>
                </a:solidFill>
                <a:cs typeface="+mn-cs"/>
              </a:rPr>
              <a:t>Software Quality Mangement, </a:t>
            </a:r>
            <a:r>
              <a:rPr lang="pt-PT" sz="900" b="0">
                <a:solidFill>
                  <a:schemeClr val="tx1"/>
                </a:solidFill>
                <a:cs typeface="+mn-cs"/>
              </a:rPr>
              <a:t>BEST Summer Course on Quality Control Systems, FEUP, </a:t>
            </a:r>
            <a:r>
              <a:rPr lang="en-US" sz="900" b="0">
                <a:solidFill>
                  <a:schemeClr val="tx1"/>
                </a:solidFill>
                <a:cs typeface="+mn-cs"/>
              </a:rPr>
              <a:t>2002/9/19</a:t>
            </a:r>
          </a:p>
          <a:p>
            <a:pPr>
              <a:spcBef>
                <a:spcPct val="50000"/>
              </a:spcBef>
              <a:defRPr/>
            </a:pPr>
            <a:endParaRPr lang="pt-PT" sz="900">
              <a:solidFill>
                <a:schemeClr val="tx1"/>
              </a:solidFill>
              <a:cs typeface="+mn-cs"/>
            </a:endParaRPr>
          </a:p>
        </p:txBody>
      </p:sp>
      <p:sp>
        <p:nvSpPr>
          <p:cNvPr id="3075" name="Text Box 3"/>
          <p:cNvSpPr txBox="1">
            <a:spLocks noChangeArrowheads="1"/>
          </p:cNvSpPr>
          <p:nvPr/>
        </p:nvSpPr>
        <p:spPr bwMode="auto">
          <a:xfrm>
            <a:off x="5805488" y="274638"/>
            <a:ext cx="692150" cy="1222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p>
            <a:pPr algn="r">
              <a:spcBef>
                <a:spcPct val="50000"/>
              </a:spcBef>
              <a:defRPr/>
            </a:pPr>
            <a:r>
              <a:rPr lang="pt-PT" sz="900" b="0">
                <a:cs typeface="+mn-cs"/>
              </a:rPr>
              <a:t>Page</a:t>
            </a:r>
            <a:r>
              <a:rPr lang="pt-PT" sz="900">
                <a:cs typeface="+mn-cs"/>
              </a:rPr>
              <a:t> </a:t>
            </a:r>
            <a:fld id="{BE58EAB2-90C7-274F-8288-B09AC92D26D7}" type="slidenum">
              <a:rPr lang="pt-PT" sz="900">
                <a:cs typeface="+mn-cs"/>
              </a:rPr>
              <a:pPr algn="r">
                <a:spcBef>
                  <a:spcPct val="50000"/>
                </a:spcBef>
                <a:defRPr/>
              </a:pPr>
              <a:t>‹#›</a:t>
            </a:fld>
            <a:endParaRPr lang="pt-PT" sz="900">
              <a:cs typeface="+mn-cs"/>
            </a:endParaRPr>
          </a:p>
        </p:txBody>
      </p:sp>
    </p:spTree>
    <p:extLst>
      <p:ext uri="{BB962C8B-B14F-4D97-AF65-F5344CB8AC3E}">
        <p14:creationId xmlns:p14="http://schemas.microsoft.com/office/powerpoint/2010/main" val="2614770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1850"/>
            <a:ext cx="5029200" cy="411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7" tIns="44450" rIns="90487" bIns="44450" numCol="1" anchor="t" anchorCtr="0" compatLnSpc="1">
            <a:prstTxWarp prst="textNoShape">
              <a:avLst/>
            </a:prstTxWarp>
          </a:bodyPr>
          <a:lstStyle/>
          <a:p>
            <a:pPr lvl="0"/>
            <a:r>
              <a:rPr lang="en-GB" noProof="0"/>
              <a:t>Click to edit Master notes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051" name="Rectangle 3"/>
          <p:cNvSpPr>
            <a:spLocks noGrp="1" noRot="1" noChangeAspect="1" noChangeArrowheads="1" noTextEdit="1"/>
          </p:cNvSpPr>
          <p:nvPr>
            <p:ph type="sldImg" idx="2"/>
          </p:nvPr>
        </p:nvSpPr>
        <p:spPr bwMode="auto">
          <a:xfrm>
            <a:off x="393700" y="854075"/>
            <a:ext cx="6070600" cy="3416300"/>
          </a:xfrm>
          <a:prstGeom prst="rect">
            <a:avLst/>
          </a:prstGeom>
          <a:noFill/>
          <a:ln w="12700">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Tree>
    <p:extLst>
      <p:ext uri="{BB962C8B-B14F-4D97-AF65-F5344CB8AC3E}">
        <p14:creationId xmlns:p14="http://schemas.microsoft.com/office/powerpoint/2010/main" val="2708428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0" y="6619876"/>
            <a:ext cx="12192000" cy="238125"/>
          </a:xfrm>
          <a:prstGeom prst="rect">
            <a:avLst/>
          </a:prstGeom>
          <a:solidFill>
            <a:schemeClr val="accent1">
              <a:lumMod val="50000"/>
            </a:schemeClr>
          </a:solidFill>
          <a:ln>
            <a:noFill/>
          </a:ln>
          <a:effectLst/>
          <a:extLst>
            <a:ext uri="{91240B29-F687-4f45-9708-019B960494DF}">
              <a14:hiddenLine xmlns="" xmlns:a14="http://schemas.microsoft.com/office/drawing/2010/main" w="9525">
                <a:solidFill>
                  <a:srgbClr val="777777"/>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lstStyle/>
          <a:p>
            <a:pPr algn="ctr">
              <a:defRPr/>
            </a:pPr>
            <a:r>
              <a:rPr lang="es-ES" sz="1050" b="1" kern="1200" dirty="0">
                <a:solidFill>
                  <a:schemeClr val="bg1"/>
                </a:solidFill>
                <a:latin typeface="Trebuchet MS" charset="0"/>
                <a:ea typeface="ＭＳ Ｐゴシック" charset="0"/>
                <a:cs typeface="ＭＳ Ｐゴシック" charset="0"/>
              </a:rPr>
              <a:t>Estructuras Discretas</a:t>
            </a:r>
          </a:p>
        </p:txBody>
      </p:sp>
      <p:sp>
        <p:nvSpPr>
          <p:cNvPr id="3" name="Rectangle 4"/>
          <p:cNvSpPr>
            <a:spLocks noChangeArrowheads="1"/>
          </p:cNvSpPr>
          <p:nvPr/>
        </p:nvSpPr>
        <p:spPr bwMode="auto">
          <a:xfrm>
            <a:off x="0" y="-16484"/>
            <a:ext cx="12192000" cy="191719"/>
          </a:xfrm>
          <a:prstGeom prst="rect">
            <a:avLst/>
          </a:prstGeom>
          <a:solidFill>
            <a:schemeClr val="accent1">
              <a:lumMod val="60000"/>
              <a:lumOff val="40000"/>
            </a:schemeClr>
          </a:solidFill>
          <a:ln w="9525">
            <a:solidFill>
              <a:srgbClr val="8C2D19"/>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endParaRPr lang="es-ES" sz="1400">
              <a:cs typeface="+mn-cs"/>
            </a:endParaRPr>
          </a:p>
        </p:txBody>
      </p:sp>
      <p:sp>
        <p:nvSpPr>
          <p:cNvPr id="5" name="Text Box 6"/>
          <p:cNvSpPr txBox="1">
            <a:spLocks noChangeArrowheads="1"/>
          </p:cNvSpPr>
          <p:nvPr/>
        </p:nvSpPr>
        <p:spPr bwMode="auto">
          <a:xfrm>
            <a:off x="11480801" y="6662738"/>
            <a:ext cx="711200" cy="1651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lnSpc>
                <a:spcPct val="90000"/>
              </a:lnSpc>
              <a:spcBef>
                <a:spcPct val="50000"/>
              </a:spcBef>
              <a:defRPr/>
            </a:pPr>
            <a:fld id="{AC1FB48A-7892-E349-B374-3FE5795C395C}" type="slidenum">
              <a:rPr lang="en-US" sz="1200">
                <a:solidFill>
                  <a:schemeClr val="bg1"/>
                </a:solidFill>
                <a:cs typeface="+mn-cs"/>
              </a:rPr>
              <a:pPr algn="ctr" eaLnBrk="0" hangingPunct="0">
                <a:lnSpc>
                  <a:spcPct val="90000"/>
                </a:lnSpc>
                <a:spcBef>
                  <a:spcPct val="50000"/>
                </a:spcBef>
                <a:defRPr/>
              </a:pPr>
              <a:t>‹#›</a:t>
            </a:fld>
            <a:endParaRPr lang="en-US" sz="1200">
              <a:solidFill>
                <a:schemeClr val="bg1"/>
              </a:solidFill>
              <a:cs typeface="+mn-cs"/>
            </a:endParaRPr>
          </a:p>
        </p:txBody>
      </p:sp>
      <p:sp>
        <p:nvSpPr>
          <p:cNvPr id="7" name="Rectangle 8"/>
          <p:cNvSpPr>
            <a:spLocks noChangeArrowheads="1"/>
          </p:cNvSpPr>
          <p:nvPr/>
        </p:nvSpPr>
        <p:spPr bwMode="auto">
          <a:xfrm>
            <a:off x="840317" y="4497389"/>
            <a:ext cx="10473267" cy="968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lstStyle/>
          <a:p>
            <a:pPr eaLnBrk="0" hangingPunct="0">
              <a:lnSpc>
                <a:spcPct val="100000"/>
              </a:lnSpc>
              <a:defRPr/>
            </a:pPr>
            <a:endParaRPr lang="es-ES_tradnl" sz="2400" b="0">
              <a:solidFill>
                <a:schemeClr val="tx1"/>
              </a:solidFill>
              <a:latin typeface="Times New Roman" charset="0"/>
              <a:cs typeface="+mn-cs"/>
            </a:endParaRPr>
          </a:p>
        </p:txBody>
      </p:sp>
    </p:spTree>
    <p:extLst>
      <p:ext uri="{BB962C8B-B14F-4D97-AF65-F5344CB8AC3E}">
        <p14:creationId xmlns:p14="http://schemas.microsoft.com/office/powerpoint/2010/main" val="95082155"/>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Tree>
    <p:extLst>
      <p:ext uri="{BB962C8B-B14F-4D97-AF65-F5344CB8AC3E}">
        <p14:creationId xmlns:p14="http://schemas.microsoft.com/office/powerpoint/2010/main" val="1181146124"/>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031818" y="544513"/>
            <a:ext cx="2728383" cy="5581650"/>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840318" y="544513"/>
            <a:ext cx="7988300" cy="5581650"/>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Tree>
    <p:extLst>
      <p:ext uri="{BB962C8B-B14F-4D97-AF65-F5344CB8AC3E}">
        <p14:creationId xmlns:p14="http://schemas.microsoft.com/office/powerpoint/2010/main" val="2022370044"/>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0680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sz="2800"/>
            </a:lvl1pPr>
          </a:lstStyle>
          <a:p>
            <a:r>
              <a:rPr lang="es-ES_tradnl" dirty="0"/>
              <a:t>Clic para editar título</a:t>
            </a:r>
            <a:endParaRPr lang="es-ES" dirty="0"/>
          </a:p>
        </p:txBody>
      </p:sp>
      <p:sp>
        <p:nvSpPr>
          <p:cNvPr id="3" name="Marcador de contenido 2"/>
          <p:cNvSpPr>
            <a:spLocks noGrp="1"/>
          </p:cNvSpPr>
          <p:nvPr>
            <p:ph idx="1"/>
          </p:nvPr>
        </p:nvSpPr>
        <p:spPr/>
        <p:txBody>
          <a:bodyPr/>
          <a:lstStyle>
            <a:lvl1pPr>
              <a:defRPr sz="2400"/>
            </a:lvl1pPr>
            <a:lvl2pPr>
              <a:defRPr sz="2000"/>
            </a:lvl2pPr>
            <a:lvl3pPr>
              <a:defRPr sz="1800"/>
            </a:lvl3pPr>
            <a:lvl4pPr>
              <a:defRPr sz="1600"/>
            </a:lvl4pPr>
            <a:lvl5pPr>
              <a:defRPr sz="1400"/>
            </a:lvl5p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Tree>
    <p:extLst>
      <p:ext uri="{BB962C8B-B14F-4D97-AF65-F5344CB8AC3E}">
        <p14:creationId xmlns:p14="http://schemas.microsoft.com/office/powerpoint/2010/main" val="3190332230"/>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963084" y="4406901"/>
            <a:ext cx="10363200" cy="1362075"/>
          </a:xfrm>
        </p:spPr>
        <p:txBody>
          <a:bodyPr anchor="t"/>
          <a:lstStyle>
            <a:lvl1pPr algn="l">
              <a:defRPr sz="4000" b="1" cap="all" baseline="0"/>
            </a:lvl1pPr>
          </a:lstStyle>
          <a:p>
            <a:r>
              <a:rPr lang="es-ES_tradnl"/>
              <a:t>Clic para editar título</a:t>
            </a:r>
            <a:endParaRPr lang="es-ES" dirty="0"/>
          </a:p>
        </p:txBody>
      </p:sp>
      <p:sp>
        <p:nvSpPr>
          <p:cNvPr id="3" name="Marcador de texto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a:t>Haga clic para modificar el estilo de texto del patrón</a:t>
            </a:r>
          </a:p>
        </p:txBody>
      </p:sp>
    </p:spTree>
    <p:extLst>
      <p:ext uri="{BB962C8B-B14F-4D97-AF65-F5344CB8AC3E}">
        <p14:creationId xmlns:p14="http://schemas.microsoft.com/office/powerpoint/2010/main" val="1581364498"/>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850900" y="1546225"/>
            <a:ext cx="5353051" cy="4579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6407152" y="1546225"/>
            <a:ext cx="5353049" cy="4579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Tree>
    <p:extLst>
      <p:ext uri="{BB962C8B-B14F-4D97-AF65-F5344CB8AC3E}">
        <p14:creationId xmlns:p14="http://schemas.microsoft.com/office/powerpoint/2010/main" val="70538030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4638"/>
            <a:ext cx="10972800" cy="1143000"/>
          </a:xfrm>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Tree>
    <p:extLst>
      <p:ext uri="{BB962C8B-B14F-4D97-AF65-F5344CB8AC3E}">
        <p14:creationId xmlns:p14="http://schemas.microsoft.com/office/powerpoint/2010/main" val="1206647389"/>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Tree>
    <p:extLst>
      <p:ext uri="{BB962C8B-B14F-4D97-AF65-F5344CB8AC3E}">
        <p14:creationId xmlns:p14="http://schemas.microsoft.com/office/powerpoint/2010/main" val="2010054991"/>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5576114"/>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09601" y="273050"/>
            <a:ext cx="4011084" cy="1162050"/>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Tree>
    <p:extLst>
      <p:ext uri="{BB962C8B-B14F-4D97-AF65-F5344CB8AC3E}">
        <p14:creationId xmlns:p14="http://schemas.microsoft.com/office/powerpoint/2010/main" val="848535103"/>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2389717" y="4800600"/>
            <a:ext cx="7315200" cy="566738"/>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Marcador de texto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Tree>
    <p:extLst>
      <p:ext uri="{BB962C8B-B14F-4D97-AF65-F5344CB8AC3E}">
        <p14:creationId xmlns:p14="http://schemas.microsoft.com/office/powerpoint/2010/main" val="447415899"/>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3" name="Rectangle 3"/>
          <p:cNvSpPr>
            <a:spLocks noGrp="1" noChangeArrowheads="1"/>
          </p:cNvSpPr>
          <p:nvPr>
            <p:ph type="title"/>
          </p:nvPr>
        </p:nvSpPr>
        <p:spPr bwMode="auto">
          <a:xfrm>
            <a:off x="840317" y="544513"/>
            <a:ext cx="10919883" cy="68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ctr" anchorCtr="0" compatLnSpc="1">
            <a:prstTxWarp prst="textNoShape">
              <a:avLst/>
            </a:prstTxWarp>
          </a:bodyPr>
          <a:lstStyle/>
          <a:p>
            <a:pPr lvl="0"/>
            <a:r>
              <a:rPr lang="en-US"/>
              <a:t>Clic para editar título</a:t>
            </a:r>
          </a:p>
        </p:txBody>
      </p:sp>
      <p:sp>
        <p:nvSpPr>
          <p:cNvPr id="97284" name="Rectangle 4"/>
          <p:cNvSpPr>
            <a:spLocks noGrp="1" noChangeArrowheads="1"/>
          </p:cNvSpPr>
          <p:nvPr>
            <p:ph type="body" idx="1"/>
          </p:nvPr>
        </p:nvSpPr>
        <p:spPr bwMode="auto">
          <a:xfrm>
            <a:off x="850901" y="1546225"/>
            <a:ext cx="10909300" cy="45799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err="1"/>
              <a:t>Haga</a:t>
            </a:r>
            <a:r>
              <a:rPr lang="en-US" dirty="0"/>
              <a:t> </a:t>
            </a:r>
            <a:r>
              <a:rPr lang="en-US" dirty="0" err="1"/>
              <a:t>clic</a:t>
            </a:r>
            <a:r>
              <a:rPr lang="en-US" dirty="0"/>
              <a:t> para </a:t>
            </a:r>
            <a:r>
              <a:rPr lang="en-US" dirty="0" err="1"/>
              <a:t>modificar</a:t>
            </a:r>
            <a:r>
              <a:rPr lang="en-US" dirty="0"/>
              <a:t> el </a:t>
            </a:r>
            <a:r>
              <a:rPr lang="en-US" dirty="0" err="1"/>
              <a:t>estilo</a:t>
            </a:r>
            <a:r>
              <a:rPr lang="en-US" dirty="0"/>
              <a:t> de </a:t>
            </a:r>
            <a:r>
              <a:rPr lang="en-US" dirty="0" err="1"/>
              <a:t>texto</a:t>
            </a:r>
            <a:r>
              <a:rPr lang="en-US" dirty="0"/>
              <a:t> del </a:t>
            </a:r>
            <a:r>
              <a:rPr lang="en-US" dirty="0" err="1"/>
              <a:t>patrón</a:t>
            </a:r>
            <a:endParaRPr lang="en-US" dirty="0"/>
          </a:p>
          <a:p>
            <a:pPr lvl="1"/>
            <a:r>
              <a:rPr lang="en-US" dirty="0"/>
              <a:t>Segundo </a:t>
            </a:r>
            <a:r>
              <a:rPr lang="en-US" dirty="0" err="1"/>
              <a:t>nivel</a:t>
            </a:r>
            <a:endParaRPr lang="en-US" dirty="0"/>
          </a:p>
          <a:p>
            <a:pPr lvl="2"/>
            <a:r>
              <a:rPr lang="en-US" dirty="0" err="1"/>
              <a:t>Tercer</a:t>
            </a:r>
            <a:r>
              <a:rPr lang="en-US" dirty="0"/>
              <a:t> </a:t>
            </a:r>
            <a:r>
              <a:rPr lang="en-US" dirty="0" err="1"/>
              <a:t>nivel</a:t>
            </a:r>
            <a:endParaRPr lang="en-US" dirty="0"/>
          </a:p>
          <a:p>
            <a:pPr lvl="3"/>
            <a:r>
              <a:rPr lang="en-US" dirty="0"/>
              <a:t>Cuarto </a:t>
            </a:r>
            <a:r>
              <a:rPr lang="en-US" dirty="0" err="1"/>
              <a:t>nivel</a:t>
            </a:r>
            <a:endParaRPr lang="en-US" dirty="0"/>
          </a:p>
          <a:p>
            <a:pPr lvl="4"/>
            <a:r>
              <a:rPr lang="en-US" dirty="0"/>
              <a:t>Quinto </a:t>
            </a:r>
            <a:r>
              <a:rPr lang="en-US" dirty="0" err="1"/>
              <a:t>nivel</a:t>
            </a:r>
            <a:endParaRPr lang="en-US" dirty="0"/>
          </a:p>
        </p:txBody>
      </p:sp>
      <p:grpSp>
        <p:nvGrpSpPr>
          <p:cNvPr id="1030" name="Group 7"/>
          <p:cNvGrpSpPr>
            <a:grpSpLocks/>
          </p:cNvGrpSpPr>
          <p:nvPr/>
        </p:nvGrpSpPr>
        <p:grpSpPr bwMode="auto">
          <a:xfrm>
            <a:off x="4521201" y="6662738"/>
            <a:ext cx="7670799" cy="165100"/>
            <a:chOff x="2136" y="4197"/>
            <a:chExt cx="3624" cy="104"/>
          </a:xfrm>
        </p:grpSpPr>
        <p:sp>
          <p:nvSpPr>
            <p:cNvPr id="97288" name="Text Box 8"/>
            <p:cNvSpPr txBox="1">
              <a:spLocks noChangeArrowheads="1"/>
            </p:cNvSpPr>
            <p:nvPr/>
          </p:nvSpPr>
          <p:spPr bwMode="auto">
            <a:xfrm>
              <a:off x="5424" y="4197"/>
              <a:ext cx="336" cy="1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lgn="ctr" eaLnBrk="0" hangingPunct="0">
                <a:lnSpc>
                  <a:spcPct val="90000"/>
                </a:lnSpc>
                <a:spcBef>
                  <a:spcPct val="50000"/>
                </a:spcBef>
                <a:defRPr/>
              </a:pPr>
              <a:fld id="{46667CB8-6EA1-3F48-8A6F-F3E9FE8D468A}" type="slidenum">
                <a:rPr lang="en-US" sz="1200">
                  <a:solidFill>
                    <a:schemeClr val="bg1"/>
                  </a:solidFill>
                  <a:cs typeface="+mn-cs"/>
                </a:rPr>
                <a:pPr algn="ctr" eaLnBrk="0" hangingPunct="0">
                  <a:lnSpc>
                    <a:spcPct val="90000"/>
                  </a:lnSpc>
                  <a:spcBef>
                    <a:spcPct val="50000"/>
                  </a:spcBef>
                  <a:defRPr/>
                </a:pPr>
                <a:t>‹#›</a:t>
              </a:fld>
              <a:endParaRPr lang="en-US" sz="1200">
                <a:solidFill>
                  <a:schemeClr val="bg1"/>
                </a:solidFill>
                <a:cs typeface="+mn-cs"/>
              </a:endParaRPr>
            </a:p>
          </p:txBody>
        </p:sp>
        <p:sp>
          <p:nvSpPr>
            <p:cNvPr id="97289" name="Text Box 9"/>
            <p:cNvSpPr txBox="1">
              <a:spLocks noChangeArrowheads="1"/>
            </p:cNvSpPr>
            <p:nvPr/>
          </p:nvSpPr>
          <p:spPr bwMode="auto">
            <a:xfrm>
              <a:off x="2136" y="4208"/>
              <a:ext cx="3193" cy="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eaLnBrk="0" hangingPunct="0">
                <a:lnSpc>
                  <a:spcPct val="90000"/>
                </a:lnSpc>
                <a:spcBef>
                  <a:spcPct val="50000"/>
                </a:spcBef>
                <a:defRPr/>
              </a:pPr>
              <a:r>
                <a:rPr lang="es-ES" sz="900" b="0" dirty="0">
                  <a:solidFill>
                    <a:srgbClr val="FFFFFF"/>
                  </a:solidFill>
                  <a:cs typeface="+mn-cs"/>
                </a:rPr>
                <a:t>Módulo</a:t>
              </a:r>
              <a:r>
                <a:rPr lang="es-ES" sz="900" b="0" baseline="0" dirty="0">
                  <a:solidFill>
                    <a:srgbClr val="FFFFFF"/>
                  </a:solidFill>
                  <a:cs typeface="+mn-cs"/>
                </a:rPr>
                <a:t> de Informática Forense</a:t>
              </a:r>
              <a:endParaRPr lang="en-US" sz="900" b="0" dirty="0">
                <a:solidFill>
                  <a:srgbClr val="FFFFFF"/>
                </a:solidFill>
                <a:cs typeface="+mn-cs"/>
              </a:endParaRPr>
            </a:p>
          </p:txBody>
        </p:sp>
      </p:grpSp>
      <p:sp>
        <p:nvSpPr>
          <p:cNvPr id="12" name="Rectangle 2"/>
          <p:cNvSpPr>
            <a:spLocks noChangeArrowheads="1"/>
          </p:cNvSpPr>
          <p:nvPr userDrawn="1"/>
        </p:nvSpPr>
        <p:spPr bwMode="auto">
          <a:xfrm>
            <a:off x="0" y="6647260"/>
            <a:ext cx="12192000" cy="238125"/>
          </a:xfrm>
          <a:prstGeom prst="rect">
            <a:avLst/>
          </a:prstGeom>
          <a:solidFill>
            <a:schemeClr val="accent1">
              <a:lumMod val="50000"/>
            </a:schemeClr>
          </a:solidFill>
          <a:ln>
            <a:noFill/>
          </a:ln>
          <a:effectLst/>
          <a:extLst>
            <a:ext uri="{91240B29-F687-4f45-9708-019B960494DF}">
              <a14:hiddenLine xmlns="" xmlns:a14="http://schemas.microsoft.com/office/drawing/2010/main" w="9525">
                <a:solidFill>
                  <a:srgbClr val="777777"/>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0" tIns="0" rIns="0" bIns="0" anchor="ctr"/>
          <a:lstStyle/>
          <a:p>
            <a:pPr algn="ctr">
              <a:defRPr/>
            </a:pPr>
            <a:r>
              <a:rPr lang="es-ES" sz="1100" dirty="0">
                <a:solidFill>
                  <a:schemeClr val="bg1"/>
                </a:solidFill>
                <a:cs typeface="+mn-cs"/>
              </a:rPr>
              <a:t>Ingeniería de Software Empírica</a:t>
            </a:r>
          </a:p>
        </p:txBody>
      </p:sp>
      <p:sp>
        <p:nvSpPr>
          <p:cNvPr id="13" name="Rectangle 4"/>
          <p:cNvSpPr>
            <a:spLocks noChangeArrowheads="1"/>
          </p:cNvSpPr>
          <p:nvPr userDrawn="1"/>
        </p:nvSpPr>
        <p:spPr bwMode="auto">
          <a:xfrm>
            <a:off x="0" y="-16484"/>
            <a:ext cx="12192000" cy="191719"/>
          </a:xfrm>
          <a:prstGeom prst="rect">
            <a:avLst/>
          </a:prstGeom>
          <a:solidFill>
            <a:schemeClr val="accent1">
              <a:lumMod val="60000"/>
              <a:lumOff val="40000"/>
            </a:schemeClr>
          </a:solidFill>
          <a:ln w="9525">
            <a:solidFill>
              <a:srgbClr val="8C2D19"/>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0" tIns="0" rIns="0" bIns="0" anchor="ctr">
            <a:spAutoFit/>
          </a:bodyPr>
          <a:lstStyle/>
          <a:p>
            <a:pPr>
              <a:defRPr/>
            </a:pPr>
            <a:endParaRPr lang="es-ES" sz="1400">
              <a:cs typeface="+mn-cs"/>
            </a:endParaRPr>
          </a:p>
        </p:txBody>
      </p:sp>
      <p:pic>
        <p:nvPicPr>
          <p:cNvPr id="10" name="Picture 4">
            <a:extLst>
              <a:ext uri="{FF2B5EF4-FFF2-40B4-BE49-F238E27FC236}">
                <a16:creationId xmlns:a16="http://schemas.microsoft.com/office/drawing/2014/main" id="{18A74675-FFB4-48F7-960E-DCBAC6A4992A}"/>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35360" y="5528270"/>
            <a:ext cx="648071" cy="108011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808"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9" r:id="rId12"/>
  </p:sldLayoutIdLst>
  <p:transition spd="slow"/>
  <p:txStyles>
    <p:titleStyle>
      <a:lvl1pPr algn="l" rtl="0" eaLnBrk="0" fontAlgn="base" hangingPunct="0">
        <a:lnSpc>
          <a:spcPct val="89000"/>
        </a:lnSpc>
        <a:spcBef>
          <a:spcPct val="0"/>
        </a:spcBef>
        <a:spcAft>
          <a:spcPct val="0"/>
        </a:spcAft>
        <a:defRPr sz="3600" b="1">
          <a:solidFill>
            <a:srgbClr val="5F5F5F"/>
          </a:solidFill>
          <a:latin typeface="+mj-lt"/>
          <a:ea typeface="+mj-ea"/>
          <a:cs typeface="ＭＳ Ｐゴシック" charset="0"/>
        </a:defRPr>
      </a:lvl1pPr>
      <a:lvl2pPr algn="l" rtl="0" eaLnBrk="0" fontAlgn="base" hangingPunct="0">
        <a:lnSpc>
          <a:spcPct val="89000"/>
        </a:lnSpc>
        <a:spcBef>
          <a:spcPct val="0"/>
        </a:spcBef>
        <a:spcAft>
          <a:spcPct val="0"/>
        </a:spcAft>
        <a:defRPr sz="3600" b="1">
          <a:solidFill>
            <a:srgbClr val="5F5F5F"/>
          </a:solidFill>
          <a:latin typeface="Trebuchet MS" charset="0"/>
          <a:ea typeface="ＭＳ Ｐゴシック" charset="0"/>
          <a:cs typeface="ＭＳ Ｐゴシック" charset="0"/>
        </a:defRPr>
      </a:lvl2pPr>
      <a:lvl3pPr algn="l" rtl="0" eaLnBrk="0" fontAlgn="base" hangingPunct="0">
        <a:lnSpc>
          <a:spcPct val="89000"/>
        </a:lnSpc>
        <a:spcBef>
          <a:spcPct val="0"/>
        </a:spcBef>
        <a:spcAft>
          <a:spcPct val="0"/>
        </a:spcAft>
        <a:defRPr sz="3600" b="1">
          <a:solidFill>
            <a:srgbClr val="5F5F5F"/>
          </a:solidFill>
          <a:latin typeface="Trebuchet MS" charset="0"/>
          <a:ea typeface="ＭＳ Ｐゴシック" charset="0"/>
          <a:cs typeface="ＭＳ Ｐゴシック" charset="0"/>
        </a:defRPr>
      </a:lvl3pPr>
      <a:lvl4pPr algn="l" rtl="0" eaLnBrk="0" fontAlgn="base" hangingPunct="0">
        <a:lnSpc>
          <a:spcPct val="89000"/>
        </a:lnSpc>
        <a:spcBef>
          <a:spcPct val="0"/>
        </a:spcBef>
        <a:spcAft>
          <a:spcPct val="0"/>
        </a:spcAft>
        <a:defRPr sz="3600" b="1">
          <a:solidFill>
            <a:srgbClr val="5F5F5F"/>
          </a:solidFill>
          <a:latin typeface="Trebuchet MS" charset="0"/>
          <a:ea typeface="ＭＳ Ｐゴシック" charset="0"/>
          <a:cs typeface="ＭＳ Ｐゴシック" charset="0"/>
        </a:defRPr>
      </a:lvl4pPr>
      <a:lvl5pPr algn="l" rtl="0" eaLnBrk="0" fontAlgn="base" hangingPunct="0">
        <a:lnSpc>
          <a:spcPct val="89000"/>
        </a:lnSpc>
        <a:spcBef>
          <a:spcPct val="0"/>
        </a:spcBef>
        <a:spcAft>
          <a:spcPct val="0"/>
        </a:spcAft>
        <a:defRPr sz="3600" b="1">
          <a:solidFill>
            <a:srgbClr val="5F5F5F"/>
          </a:solidFill>
          <a:latin typeface="Trebuchet MS" charset="0"/>
          <a:ea typeface="ＭＳ Ｐゴシック" charset="0"/>
          <a:cs typeface="ＭＳ Ｐゴシック" charset="0"/>
        </a:defRPr>
      </a:lvl5pPr>
      <a:lvl6pPr marL="457200" algn="l" rtl="0" fontAlgn="base">
        <a:lnSpc>
          <a:spcPct val="89000"/>
        </a:lnSpc>
        <a:spcBef>
          <a:spcPct val="0"/>
        </a:spcBef>
        <a:spcAft>
          <a:spcPct val="0"/>
        </a:spcAft>
        <a:defRPr sz="3600" b="1">
          <a:solidFill>
            <a:srgbClr val="5F5F5F"/>
          </a:solidFill>
          <a:latin typeface="Trebuchet MS" charset="0"/>
          <a:ea typeface="ＭＳ Ｐゴシック" charset="0"/>
        </a:defRPr>
      </a:lvl6pPr>
      <a:lvl7pPr marL="914400" algn="l" rtl="0" fontAlgn="base">
        <a:lnSpc>
          <a:spcPct val="89000"/>
        </a:lnSpc>
        <a:spcBef>
          <a:spcPct val="0"/>
        </a:spcBef>
        <a:spcAft>
          <a:spcPct val="0"/>
        </a:spcAft>
        <a:defRPr sz="3600" b="1">
          <a:solidFill>
            <a:srgbClr val="5F5F5F"/>
          </a:solidFill>
          <a:latin typeface="Trebuchet MS" charset="0"/>
          <a:ea typeface="ＭＳ Ｐゴシック" charset="0"/>
        </a:defRPr>
      </a:lvl7pPr>
      <a:lvl8pPr marL="1371600" algn="l" rtl="0" fontAlgn="base">
        <a:lnSpc>
          <a:spcPct val="89000"/>
        </a:lnSpc>
        <a:spcBef>
          <a:spcPct val="0"/>
        </a:spcBef>
        <a:spcAft>
          <a:spcPct val="0"/>
        </a:spcAft>
        <a:defRPr sz="3600" b="1">
          <a:solidFill>
            <a:srgbClr val="5F5F5F"/>
          </a:solidFill>
          <a:latin typeface="Trebuchet MS" charset="0"/>
          <a:ea typeface="ＭＳ Ｐゴシック" charset="0"/>
        </a:defRPr>
      </a:lvl8pPr>
      <a:lvl9pPr marL="1828800" algn="l" rtl="0" fontAlgn="base">
        <a:lnSpc>
          <a:spcPct val="89000"/>
        </a:lnSpc>
        <a:spcBef>
          <a:spcPct val="0"/>
        </a:spcBef>
        <a:spcAft>
          <a:spcPct val="0"/>
        </a:spcAft>
        <a:defRPr sz="3600" b="1">
          <a:solidFill>
            <a:srgbClr val="5F5F5F"/>
          </a:solidFill>
          <a:latin typeface="Trebuchet MS" charset="0"/>
          <a:ea typeface="ＭＳ Ｐゴシック" charset="0"/>
        </a:defRPr>
      </a:lvl9pPr>
    </p:titleStyle>
    <p:bodyStyle>
      <a:lvl1pPr marL="288925" indent="-288925" algn="l" rtl="0" eaLnBrk="0" fontAlgn="base" hangingPunct="0">
        <a:spcBef>
          <a:spcPct val="50000"/>
        </a:spcBef>
        <a:spcAft>
          <a:spcPct val="10000"/>
        </a:spcAft>
        <a:buClr>
          <a:srgbClr val="8C192D"/>
        </a:buClr>
        <a:buSzPct val="50000"/>
        <a:buFont typeface="Monotype Sorts" charset="0"/>
        <a:buChar char="n"/>
        <a:defRPr sz="2200">
          <a:solidFill>
            <a:schemeClr val="tx1"/>
          </a:solidFill>
          <a:latin typeface="+mn-lt"/>
          <a:ea typeface="+mn-ea"/>
          <a:cs typeface="ＭＳ Ｐゴシック" charset="0"/>
        </a:defRPr>
      </a:lvl1pPr>
      <a:lvl2pPr marL="673100" indent="-193675" algn="l" rtl="0" eaLnBrk="0" fontAlgn="base" hangingPunct="0">
        <a:spcBef>
          <a:spcPct val="20000"/>
        </a:spcBef>
        <a:spcAft>
          <a:spcPct val="10000"/>
        </a:spcAft>
        <a:buChar char="•"/>
        <a:defRPr>
          <a:solidFill>
            <a:schemeClr val="tx1"/>
          </a:solidFill>
          <a:latin typeface="+mn-lt"/>
          <a:ea typeface="+mn-ea"/>
        </a:defRPr>
      </a:lvl2pPr>
      <a:lvl3pPr marL="1050925" indent="-187325" algn="l" rtl="0" eaLnBrk="0" fontAlgn="base" hangingPunct="0">
        <a:spcBef>
          <a:spcPct val="0"/>
        </a:spcBef>
        <a:spcAft>
          <a:spcPct val="0"/>
        </a:spcAft>
        <a:buChar char="-"/>
        <a:defRPr sz="1600">
          <a:solidFill>
            <a:schemeClr val="tx1"/>
          </a:solidFill>
          <a:latin typeface="+mn-lt"/>
          <a:ea typeface="+mn-ea"/>
        </a:defRPr>
      </a:lvl3pPr>
      <a:lvl4pPr marL="1438275" indent="-196850" algn="l" rtl="0" eaLnBrk="0" fontAlgn="base" hangingPunct="0">
        <a:spcBef>
          <a:spcPct val="20000"/>
        </a:spcBef>
        <a:spcAft>
          <a:spcPct val="0"/>
        </a:spcAft>
        <a:buChar char="-"/>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Times New Roman" charset="0"/>
          <a:ea typeface="+mn-ea"/>
        </a:defRPr>
      </a:lvl5pPr>
      <a:lvl6pPr marL="2514600" indent="-228600" algn="l" rtl="0" fontAlgn="base">
        <a:spcBef>
          <a:spcPct val="20000"/>
        </a:spcBef>
        <a:spcAft>
          <a:spcPct val="0"/>
        </a:spcAft>
        <a:buChar char="•"/>
        <a:defRPr sz="2000">
          <a:solidFill>
            <a:schemeClr val="tx1"/>
          </a:solidFill>
          <a:latin typeface="Times New Roman" charset="0"/>
          <a:ea typeface="+mn-ea"/>
        </a:defRPr>
      </a:lvl6pPr>
      <a:lvl7pPr marL="2971800" indent="-228600" algn="l" rtl="0" fontAlgn="base">
        <a:spcBef>
          <a:spcPct val="20000"/>
        </a:spcBef>
        <a:spcAft>
          <a:spcPct val="0"/>
        </a:spcAft>
        <a:buChar char="•"/>
        <a:defRPr sz="2000">
          <a:solidFill>
            <a:schemeClr val="tx1"/>
          </a:solidFill>
          <a:latin typeface="Times New Roman" charset="0"/>
          <a:ea typeface="+mn-ea"/>
        </a:defRPr>
      </a:lvl7pPr>
      <a:lvl8pPr marL="3429000" indent="-228600" algn="l" rtl="0" fontAlgn="base">
        <a:spcBef>
          <a:spcPct val="20000"/>
        </a:spcBef>
        <a:spcAft>
          <a:spcPct val="0"/>
        </a:spcAft>
        <a:buChar char="•"/>
        <a:defRPr sz="2000">
          <a:solidFill>
            <a:schemeClr val="tx1"/>
          </a:solidFill>
          <a:latin typeface="Times New Roman" charset="0"/>
          <a:ea typeface="+mn-ea"/>
        </a:defRPr>
      </a:lvl8pPr>
      <a:lvl9pPr marL="3886200" indent="-228600" algn="l" rtl="0" fontAlgn="base">
        <a:spcBef>
          <a:spcPct val="20000"/>
        </a:spcBef>
        <a:spcAft>
          <a:spcPct val="0"/>
        </a:spcAft>
        <a:buChar char="•"/>
        <a:defRPr sz="2000">
          <a:solidFill>
            <a:schemeClr val="tx1"/>
          </a:solidFill>
          <a:latin typeface="Times New Roman" charset="0"/>
          <a:ea typeface="+mn-ea"/>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8.jpe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www.google.com/url?sa=i&amp;url=https%3A%2F%2Fisol.mx%2Fdiferencias-entre-flujo-de-trabajo-workflow-y-proceso%2F&amp;psig=AOvVaw3XsGePTwtLO0mL4P9JCwKK&amp;ust=1593817635772000&amp;source=images&amp;cd=vfe&amp;ved=0CAIQjRxqFwoTCLDI1snXr-oCFQAAAAAdAAAAABAD"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4" descr="Imagen que contiene blanco, rojo, computadora&#10;&#10;Descripción generada con confianza muy alta">
            <a:extLst>
              <a:ext uri="{FF2B5EF4-FFF2-40B4-BE49-F238E27FC236}">
                <a16:creationId xmlns:a16="http://schemas.microsoft.com/office/drawing/2014/main" id="{BC7D0E57-70AA-4889-81F2-EF350C1A1143}"/>
              </a:ext>
            </a:extLst>
          </p:cNvPr>
          <p:cNvPicPr>
            <a:picLocks noChangeAspect="1"/>
          </p:cNvPicPr>
          <p:nvPr/>
        </p:nvPicPr>
        <p:blipFill>
          <a:blip r:embed="rId2"/>
          <a:stretch>
            <a:fillRect/>
          </a:stretch>
        </p:blipFill>
        <p:spPr>
          <a:xfrm>
            <a:off x="510619" y="2134207"/>
            <a:ext cx="2441742" cy="1615581"/>
          </a:xfrm>
          <a:prstGeom prst="rect">
            <a:avLst/>
          </a:prstGeom>
        </p:spPr>
      </p:pic>
      <p:sp>
        <p:nvSpPr>
          <p:cNvPr id="2" name="Título 1"/>
          <p:cNvSpPr>
            <a:spLocks noGrp="1"/>
          </p:cNvSpPr>
          <p:nvPr>
            <p:ph type="ctrTitle"/>
          </p:nvPr>
        </p:nvSpPr>
        <p:spPr>
          <a:xfrm>
            <a:off x="2952361" y="706365"/>
            <a:ext cx="8183806" cy="1875460"/>
          </a:xfrm>
        </p:spPr>
        <p:txBody>
          <a:bodyPr>
            <a:normAutofit/>
          </a:bodyPr>
          <a:lstStyle/>
          <a:p>
            <a:pPr algn="ctr"/>
            <a:r>
              <a:rPr lang="es-ES" sz="2800" dirty="0">
                <a:cs typeface="Calibri Light"/>
              </a:rPr>
              <a:t>Experimentos</a:t>
            </a:r>
          </a:p>
        </p:txBody>
      </p:sp>
      <p:pic>
        <p:nvPicPr>
          <p:cNvPr id="8" name="Picture 4">
            <a:extLst>
              <a:ext uri="{FF2B5EF4-FFF2-40B4-BE49-F238E27FC236}">
                <a16:creationId xmlns:a16="http://schemas.microsoft.com/office/drawing/2014/main" id="{39069A57-F987-4392-9D0D-6A9C495FFA5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9505" y="287671"/>
            <a:ext cx="648071" cy="108011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Image may contain: text">
            <a:extLst>
              <a:ext uri="{FF2B5EF4-FFF2-40B4-BE49-F238E27FC236}">
                <a16:creationId xmlns:a16="http://schemas.microsoft.com/office/drawing/2014/main" id="{E0E2FD54-60DC-488B-BF07-897684A5C8E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18460" y="287671"/>
            <a:ext cx="1544289" cy="154428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20B66C5-DEC5-4500-94E5-75BDB345BEE5}"/>
              </a:ext>
            </a:extLst>
          </p:cNvPr>
          <p:cNvSpPr txBox="1"/>
          <p:nvPr/>
        </p:nvSpPr>
        <p:spPr>
          <a:xfrm>
            <a:off x="4295800" y="3191082"/>
            <a:ext cx="6192689" cy="475836"/>
          </a:xfrm>
          <a:prstGeom prst="rect">
            <a:avLst/>
          </a:prstGeom>
          <a:noFill/>
        </p:spPr>
        <p:txBody>
          <a:bodyPr wrap="square" rtlCol="0">
            <a:spAutoFit/>
          </a:bodyPr>
          <a:lstStyle/>
          <a:p>
            <a:r>
              <a:rPr lang="en-US" sz="2800" dirty="0"/>
              <a:t>INGENIERÍA DE SOFTWARE EMPÍRICA</a:t>
            </a:r>
            <a:endParaRPr lang="en-US" dirty="0"/>
          </a:p>
        </p:txBody>
      </p:sp>
      <p:sp>
        <p:nvSpPr>
          <p:cNvPr id="11" name="TextBox 10">
            <a:extLst>
              <a:ext uri="{FF2B5EF4-FFF2-40B4-BE49-F238E27FC236}">
                <a16:creationId xmlns:a16="http://schemas.microsoft.com/office/drawing/2014/main" id="{A4667BA0-9B9B-4511-9B9F-FD6789797B33}"/>
              </a:ext>
            </a:extLst>
          </p:cNvPr>
          <p:cNvSpPr txBox="1"/>
          <p:nvPr/>
        </p:nvSpPr>
        <p:spPr>
          <a:xfrm>
            <a:off x="3359696" y="4725144"/>
            <a:ext cx="7303053" cy="1050929"/>
          </a:xfrm>
          <a:prstGeom prst="rect">
            <a:avLst/>
          </a:prstGeom>
          <a:noFill/>
        </p:spPr>
        <p:txBody>
          <a:bodyPr wrap="square" rtlCol="0">
            <a:spAutoFit/>
          </a:bodyPr>
          <a:lstStyle/>
          <a:p>
            <a:pPr algn="ctr"/>
            <a:r>
              <a:rPr lang="en-US" dirty="0"/>
              <a:t>Ing. Priscila Cedillo O., Ph. D.</a:t>
            </a:r>
          </a:p>
          <a:p>
            <a:pPr algn="ctr"/>
            <a:r>
              <a:rPr lang="en-US" dirty="0" err="1"/>
              <a:t>Facultad</a:t>
            </a:r>
            <a:r>
              <a:rPr lang="en-US" dirty="0"/>
              <a:t> de </a:t>
            </a:r>
            <a:r>
              <a:rPr lang="en-US" dirty="0" err="1"/>
              <a:t>Ingeniería</a:t>
            </a:r>
            <a:endParaRPr lang="en-US" dirty="0"/>
          </a:p>
          <a:p>
            <a:pPr algn="ctr"/>
            <a:r>
              <a:rPr lang="en-US" dirty="0"/>
              <a:t>Universidad de Cuenca</a:t>
            </a:r>
          </a:p>
          <a:p>
            <a:pPr algn="ctr"/>
            <a:endParaRPr lang="en-US" dirty="0"/>
          </a:p>
          <a:p>
            <a:pPr algn="ctr"/>
            <a:r>
              <a:rPr lang="en-US" dirty="0"/>
              <a:t>priscila.cedillo@ucuenca.edu.ec</a:t>
            </a:r>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199D-2C89-4BDD-B83D-F819751A9481}"/>
              </a:ext>
            </a:extLst>
          </p:cNvPr>
          <p:cNvSpPr>
            <a:spLocks noGrp="1"/>
          </p:cNvSpPr>
          <p:nvPr>
            <p:ph type="title"/>
          </p:nvPr>
        </p:nvSpPr>
        <p:spPr/>
        <p:txBody>
          <a:bodyPr/>
          <a:lstStyle/>
          <a:p>
            <a:r>
              <a:rPr lang="es-MX" dirty="0"/>
              <a:t>2. Planificación: Selección del contexto</a:t>
            </a:r>
            <a:endParaRPr lang="es-EC" dirty="0"/>
          </a:p>
        </p:txBody>
      </p:sp>
      <p:sp>
        <p:nvSpPr>
          <p:cNvPr id="3" name="Marcador de contenido 2"/>
          <p:cNvSpPr>
            <a:spLocks noGrp="1"/>
          </p:cNvSpPr>
          <p:nvPr>
            <p:ph idx="1"/>
          </p:nvPr>
        </p:nvSpPr>
        <p:spPr>
          <a:xfrm>
            <a:off x="479376" y="1412776"/>
            <a:ext cx="10909300" cy="864096"/>
          </a:xfrm>
        </p:spPr>
        <p:txBody>
          <a:bodyPr/>
          <a:lstStyle/>
          <a:p>
            <a:r>
              <a:rPr lang="es-MX" dirty="0"/>
              <a:t>Se determina el entorno en el que se ejecutará el experimento y puede caracterizarse según cuatro dimensiones:</a:t>
            </a:r>
            <a:endParaRPr lang="es-EC" dirty="0"/>
          </a:p>
        </p:txBody>
      </p:sp>
      <p:graphicFrame>
        <p:nvGraphicFramePr>
          <p:cNvPr id="7" name="Diagrama 6"/>
          <p:cNvGraphicFramePr/>
          <p:nvPr>
            <p:extLst>
              <p:ext uri="{D42A27DB-BD31-4B8C-83A1-F6EECF244321}">
                <p14:modId xmlns:p14="http://schemas.microsoft.com/office/powerpoint/2010/main" val="3620439122"/>
              </p:ext>
            </p:extLst>
          </p:nvPr>
        </p:nvGraphicFramePr>
        <p:xfrm>
          <a:off x="11630" y="1628800"/>
          <a:ext cx="12180370" cy="3201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Marcador de contenido 2"/>
          <p:cNvSpPr txBox="1">
            <a:spLocks/>
          </p:cNvSpPr>
          <p:nvPr/>
        </p:nvSpPr>
        <p:spPr bwMode="auto">
          <a:xfrm>
            <a:off x="479376" y="4394054"/>
            <a:ext cx="10909300" cy="8640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288925" indent="-288925" algn="l" rtl="0" eaLnBrk="0" fontAlgn="base" hangingPunct="0">
              <a:spcBef>
                <a:spcPct val="50000"/>
              </a:spcBef>
              <a:spcAft>
                <a:spcPct val="10000"/>
              </a:spcAft>
              <a:buClr>
                <a:srgbClr val="8C192D"/>
              </a:buClr>
              <a:buSzPct val="50000"/>
              <a:buFont typeface="Monotype Sorts" charset="0"/>
              <a:buChar char="n"/>
              <a:defRPr sz="2400">
                <a:solidFill>
                  <a:schemeClr val="tx1"/>
                </a:solidFill>
                <a:latin typeface="+mn-lt"/>
                <a:ea typeface="+mn-ea"/>
                <a:cs typeface="ＭＳ Ｐゴシック" charset="0"/>
              </a:defRPr>
            </a:lvl1pPr>
            <a:lvl2pPr marL="673100" indent="-193675" algn="l" rtl="0" eaLnBrk="0" fontAlgn="base" hangingPunct="0">
              <a:spcBef>
                <a:spcPct val="20000"/>
              </a:spcBef>
              <a:spcAft>
                <a:spcPct val="10000"/>
              </a:spcAft>
              <a:buChar char="•"/>
              <a:defRPr sz="2000">
                <a:solidFill>
                  <a:schemeClr val="tx1"/>
                </a:solidFill>
                <a:latin typeface="+mn-lt"/>
                <a:ea typeface="+mn-ea"/>
              </a:defRPr>
            </a:lvl2pPr>
            <a:lvl3pPr marL="1050925" indent="-187325" algn="l" rtl="0" eaLnBrk="0" fontAlgn="base" hangingPunct="0">
              <a:spcBef>
                <a:spcPct val="0"/>
              </a:spcBef>
              <a:spcAft>
                <a:spcPct val="0"/>
              </a:spcAft>
              <a:buChar char="-"/>
              <a:defRPr sz="1800">
                <a:solidFill>
                  <a:schemeClr val="tx1"/>
                </a:solidFill>
                <a:latin typeface="+mn-lt"/>
                <a:ea typeface="+mn-ea"/>
              </a:defRPr>
            </a:lvl3pPr>
            <a:lvl4pPr marL="1438275" indent="-19685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400">
                <a:solidFill>
                  <a:schemeClr val="tx1"/>
                </a:solidFill>
                <a:latin typeface="Times New Roman" charset="0"/>
                <a:ea typeface="+mn-ea"/>
              </a:defRPr>
            </a:lvl5pPr>
            <a:lvl6pPr marL="2514600" indent="-228600" algn="l" rtl="0" fontAlgn="base">
              <a:spcBef>
                <a:spcPct val="20000"/>
              </a:spcBef>
              <a:spcAft>
                <a:spcPct val="0"/>
              </a:spcAft>
              <a:buChar char="•"/>
              <a:defRPr sz="2000">
                <a:solidFill>
                  <a:schemeClr val="tx1"/>
                </a:solidFill>
                <a:latin typeface="Times New Roman" charset="0"/>
                <a:ea typeface="+mn-ea"/>
              </a:defRPr>
            </a:lvl6pPr>
            <a:lvl7pPr marL="2971800" indent="-228600" algn="l" rtl="0" fontAlgn="base">
              <a:spcBef>
                <a:spcPct val="20000"/>
              </a:spcBef>
              <a:spcAft>
                <a:spcPct val="0"/>
              </a:spcAft>
              <a:buChar char="•"/>
              <a:defRPr sz="2000">
                <a:solidFill>
                  <a:schemeClr val="tx1"/>
                </a:solidFill>
                <a:latin typeface="Times New Roman" charset="0"/>
                <a:ea typeface="+mn-ea"/>
              </a:defRPr>
            </a:lvl7pPr>
            <a:lvl8pPr marL="3429000" indent="-228600" algn="l" rtl="0" fontAlgn="base">
              <a:spcBef>
                <a:spcPct val="20000"/>
              </a:spcBef>
              <a:spcAft>
                <a:spcPct val="0"/>
              </a:spcAft>
              <a:buChar char="•"/>
              <a:defRPr sz="2000">
                <a:solidFill>
                  <a:schemeClr val="tx1"/>
                </a:solidFill>
                <a:latin typeface="Times New Roman" charset="0"/>
                <a:ea typeface="+mn-ea"/>
              </a:defRPr>
            </a:lvl8pPr>
            <a:lvl9pPr marL="3886200" indent="-228600" algn="l" rtl="0" fontAlgn="base">
              <a:spcBef>
                <a:spcPct val="20000"/>
              </a:spcBef>
              <a:spcAft>
                <a:spcPct val="0"/>
              </a:spcAft>
              <a:buChar char="•"/>
              <a:defRPr sz="2000">
                <a:solidFill>
                  <a:schemeClr val="tx1"/>
                </a:solidFill>
                <a:latin typeface="Times New Roman" charset="0"/>
                <a:ea typeface="+mn-ea"/>
              </a:defRPr>
            </a:lvl9pPr>
          </a:lstStyle>
          <a:p>
            <a:pPr>
              <a:lnSpc>
                <a:spcPct val="100000"/>
              </a:lnSpc>
            </a:pPr>
            <a:r>
              <a:rPr lang="es-MX" b="0" kern="0" dirty="0"/>
              <a:t>Los experimentos deberían ser ejecutados en proyectos reales llevados a cabo por profesionales, sin embargo, es posible hacer experimentos con estudiantes</a:t>
            </a:r>
            <a:endParaRPr lang="es-EC" b="0" kern="0" dirty="0"/>
          </a:p>
        </p:txBody>
      </p:sp>
    </p:spTree>
    <p:extLst>
      <p:ext uri="{BB962C8B-B14F-4D97-AF65-F5344CB8AC3E}">
        <p14:creationId xmlns:p14="http://schemas.microsoft.com/office/powerpoint/2010/main" val="2399805413"/>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199D-2C89-4BDD-B83D-F819751A9481}"/>
              </a:ext>
            </a:extLst>
          </p:cNvPr>
          <p:cNvSpPr>
            <a:spLocks noGrp="1"/>
          </p:cNvSpPr>
          <p:nvPr>
            <p:ph type="title"/>
          </p:nvPr>
        </p:nvSpPr>
        <p:spPr/>
        <p:txBody>
          <a:bodyPr/>
          <a:lstStyle/>
          <a:p>
            <a:r>
              <a:rPr lang="es-MX" dirty="0"/>
              <a:t>2. Planificación: Formulación de hipótesis</a:t>
            </a:r>
            <a:endParaRPr lang="es-EC" dirty="0"/>
          </a:p>
        </p:txBody>
      </p:sp>
      <p:sp>
        <p:nvSpPr>
          <p:cNvPr id="3" name="Marcador de contenido 2"/>
          <p:cNvSpPr>
            <a:spLocks noGrp="1"/>
          </p:cNvSpPr>
          <p:nvPr>
            <p:ph idx="1"/>
          </p:nvPr>
        </p:nvSpPr>
        <p:spPr>
          <a:xfrm>
            <a:off x="479376" y="1772816"/>
            <a:ext cx="10909300" cy="3960440"/>
          </a:xfrm>
        </p:spPr>
        <p:txBody>
          <a:bodyPr/>
          <a:lstStyle/>
          <a:p>
            <a:r>
              <a:rPr lang="es-MX" dirty="0"/>
              <a:t>El objetivo de un experimento puede expresarse como una hipótesis a probar. Una hipótesis es una teoría provisional o una suposición que se cree que explica el comportamiento que se pretende explorar.</a:t>
            </a:r>
          </a:p>
          <a:p>
            <a:r>
              <a:rPr lang="es-MX" dirty="0"/>
              <a:t>Las hipótesis que se quieren rechazar a través del experimento se especifican como hipótesis nulas (H</a:t>
            </a:r>
            <a:r>
              <a:rPr lang="es-MX" sz="1200" dirty="0"/>
              <a:t>0</a:t>
            </a:r>
            <a:r>
              <a:rPr lang="es-MX" dirty="0"/>
              <a:t>).</a:t>
            </a:r>
          </a:p>
          <a:p>
            <a:r>
              <a:rPr lang="es-MX" dirty="0"/>
              <a:t>Las hipótesis alternativas (H</a:t>
            </a:r>
            <a:r>
              <a:rPr lang="es-MX" sz="1200" dirty="0"/>
              <a:t>1</a:t>
            </a:r>
            <a:r>
              <a:rPr lang="es-MX" dirty="0"/>
              <a:t>) se plantean en el caso de que se rechacen las hipótesis nulas.</a:t>
            </a:r>
            <a:endParaRPr lang="es-EC" dirty="0"/>
          </a:p>
        </p:txBody>
      </p:sp>
    </p:spTree>
    <p:extLst>
      <p:ext uri="{BB962C8B-B14F-4D97-AF65-F5344CB8AC3E}">
        <p14:creationId xmlns:p14="http://schemas.microsoft.com/office/powerpoint/2010/main" val="1560234338"/>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199D-2C89-4BDD-B83D-F819751A9481}"/>
              </a:ext>
            </a:extLst>
          </p:cNvPr>
          <p:cNvSpPr>
            <a:spLocks noGrp="1"/>
          </p:cNvSpPr>
          <p:nvPr>
            <p:ph type="title"/>
          </p:nvPr>
        </p:nvSpPr>
        <p:spPr/>
        <p:txBody>
          <a:bodyPr/>
          <a:lstStyle/>
          <a:p>
            <a:r>
              <a:rPr lang="es-MX" dirty="0"/>
              <a:t>2. Planificación: Formulación de hipótesis</a:t>
            </a:r>
            <a:endParaRPr lang="es-EC" dirty="0"/>
          </a:p>
        </p:txBody>
      </p:sp>
      <p:sp>
        <p:nvSpPr>
          <p:cNvPr id="3" name="Marcador de contenido 2"/>
          <p:cNvSpPr>
            <a:spLocks noGrp="1"/>
          </p:cNvSpPr>
          <p:nvPr>
            <p:ph idx="1"/>
          </p:nvPr>
        </p:nvSpPr>
        <p:spPr>
          <a:xfrm>
            <a:off x="479376" y="1772816"/>
            <a:ext cx="10909300" cy="3960440"/>
          </a:xfrm>
        </p:spPr>
        <p:txBody>
          <a:bodyPr/>
          <a:lstStyle/>
          <a:p>
            <a:r>
              <a:rPr lang="es-MX" dirty="0"/>
              <a:t>Para probar las hipótesis existen test estadísticos (se presentará posteriormente).</a:t>
            </a:r>
          </a:p>
          <a:p>
            <a:r>
              <a:rPr lang="es-MX" dirty="0"/>
              <a:t>La prueba de hipótesis implica diferentes tipos de errores, el tamaño del error depende de varios factores, que deben considerarse al planificar el experimento:</a:t>
            </a:r>
            <a:endParaRPr lang="es-EC" dirty="0"/>
          </a:p>
        </p:txBody>
      </p:sp>
      <p:graphicFrame>
        <p:nvGraphicFramePr>
          <p:cNvPr id="4" name="Diagrama 3"/>
          <p:cNvGraphicFramePr/>
          <p:nvPr>
            <p:extLst>
              <p:ext uri="{D42A27DB-BD31-4B8C-83A1-F6EECF244321}">
                <p14:modId xmlns:p14="http://schemas.microsoft.com/office/powerpoint/2010/main" val="1400554207"/>
              </p:ext>
            </p:extLst>
          </p:nvPr>
        </p:nvGraphicFramePr>
        <p:xfrm>
          <a:off x="28610" y="4509120"/>
          <a:ext cx="6816080" cy="2054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El mejor ejemplo real del Error tipo I y II. - Todo Econometria ...">
            <a:extLst>
              <a:ext uri="{FF2B5EF4-FFF2-40B4-BE49-F238E27FC236}">
                <a16:creationId xmlns:a16="http://schemas.microsoft.com/office/drawing/2014/main" id="{09C4A0CA-62CC-447A-8782-5DCD0F8645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75564" y="3632734"/>
            <a:ext cx="3913112" cy="2931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955837"/>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199D-2C89-4BDD-B83D-F819751A9481}"/>
              </a:ext>
            </a:extLst>
          </p:cNvPr>
          <p:cNvSpPr>
            <a:spLocks noGrp="1"/>
          </p:cNvSpPr>
          <p:nvPr>
            <p:ph type="title"/>
          </p:nvPr>
        </p:nvSpPr>
        <p:spPr/>
        <p:txBody>
          <a:bodyPr/>
          <a:lstStyle/>
          <a:p>
            <a:r>
              <a:rPr lang="es-MX" dirty="0"/>
              <a:t>2. Planificación: Selección de variables</a:t>
            </a:r>
            <a:endParaRPr lang="es-EC"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3836973293"/>
              </p:ext>
            </p:extLst>
          </p:nvPr>
        </p:nvGraphicFramePr>
        <p:xfrm>
          <a:off x="623392" y="1226580"/>
          <a:ext cx="11136808" cy="4146637"/>
        </p:xfrm>
        <a:graphic>
          <a:graphicData uri="http://schemas.openxmlformats.org/drawingml/2006/table">
            <a:tbl>
              <a:tblPr firstRow="1" bandRow="1">
                <a:tableStyleId>{5C22544A-7EE6-4342-B048-85BDC9FD1C3A}</a:tableStyleId>
              </a:tblPr>
              <a:tblGrid>
                <a:gridCol w="2572839">
                  <a:extLst>
                    <a:ext uri="{9D8B030D-6E8A-4147-A177-3AD203B41FA5}">
                      <a16:colId xmlns:a16="http://schemas.microsoft.com/office/drawing/2014/main" val="478379210"/>
                    </a:ext>
                  </a:extLst>
                </a:gridCol>
                <a:gridCol w="1764233">
                  <a:extLst>
                    <a:ext uri="{9D8B030D-6E8A-4147-A177-3AD203B41FA5}">
                      <a16:colId xmlns:a16="http://schemas.microsoft.com/office/drawing/2014/main" val="2754923780"/>
                    </a:ext>
                  </a:extLst>
                </a:gridCol>
                <a:gridCol w="6799736">
                  <a:extLst>
                    <a:ext uri="{9D8B030D-6E8A-4147-A177-3AD203B41FA5}">
                      <a16:colId xmlns:a16="http://schemas.microsoft.com/office/drawing/2014/main" val="3016713257"/>
                    </a:ext>
                  </a:extLst>
                </a:gridCol>
              </a:tblGrid>
              <a:tr h="399346">
                <a:tc>
                  <a:txBody>
                    <a:bodyPr/>
                    <a:lstStyle/>
                    <a:p>
                      <a:r>
                        <a:rPr lang="es-MX" dirty="0"/>
                        <a:t>Tipo de variable</a:t>
                      </a:r>
                      <a:endParaRPr lang="es-EC" dirty="0"/>
                    </a:p>
                  </a:txBody>
                  <a:tcPr/>
                </a:tc>
                <a:tc>
                  <a:txBody>
                    <a:bodyPr/>
                    <a:lstStyle/>
                    <a:p>
                      <a:endParaRPr lang="es-EC" dirty="0"/>
                    </a:p>
                  </a:txBody>
                  <a:tcPr/>
                </a:tc>
                <a:tc>
                  <a:txBody>
                    <a:bodyPr/>
                    <a:lstStyle/>
                    <a:p>
                      <a:r>
                        <a:rPr lang="es-MX" dirty="0"/>
                        <a:t>Definición</a:t>
                      </a:r>
                      <a:endParaRPr lang="es-EC" dirty="0"/>
                    </a:p>
                  </a:txBody>
                  <a:tcPr/>
                </a:tc>
                <a:extLst>
                  <a:ext uri="{0D108BD9-81ED-4DB2-BD59-A6C34878D82A}">
                    <a16:rowId xmlns:a16="http://schemas.microsoft.com/office/drawing/2014/main" val="1184658224"/>
                  </a:ext>
                </a:extLst>
              </a:tr>
              <a:tr h="1280096">
                <a:tc>
                  <a:txBody>
                    <a:bodyPr/>
                    <a:lstStyle/>
                    <a:p>
                      <a:r>
                        <a:rPr lang="es-MX" dirty="0"/>
                        <a:t>Variables independientes</a:t>
                      </a:r>
                      <a:endParaRPr lang="es-EC" dirty="0"/>
                    </a:p>
                  </a:txBody>
                  <a:tcPr/>
                </a:tc>
                <a:tc>
                  <a:txBody>
                    <a:bodyPr/>
                    <a:lstStyle/>
                    <a:p>
                      <a:r>
                        <a:rPr lang="es-MX" i="1" dirty="0"/>
                        <a:t>Factor, </a:t>
                      </a:r>
                      <a:r>
                        <a:rPr lang="es-MX" i="1" dirty="0" err="1"/>
                        <a:t>state</a:t>
                      </a:r>
                      <a:r>
                        <a:rPr lang="es-MX" i="1" dirty="0"/>
                        <a:t>, predictor</a:t>
                      </a:r>
                      <a:endParaRPr lang="es-EC" i="1" dirty="0"/>
                    </a:p>
                  </a:txBody>
                  <a:tcPr/>
                </a:tc>
                <a:tc>
                  <a:txBody>
                    <a:bodyPr/>
                    <a:lstStyle/>
                    <a:p>
                      <a:r>
                        <a:rPr lang="es-MX" dirty="0">
                          <a:solidFill>
                            <a:srgbClr val="FF0000"/>
                          </a:solidFill>
                        </a:rPr>
                        <a:t>Variables cuyos valores se cambian </a:t>
                      </a:r>
                      <a:r>
                        <a:rPr lang="es-MX" dirty="0"/>
                        <a:t>para estudiar qué efecto producen esos</a:t>
                      </a:r>
                      <a:r>
                        <a:rPr lang="es-MX" baseline="0" dirty="0"/>
                        <a:t> cambios. Se denomina </a:t>
                      </a:r>
                      <a:r>
                        <a:rPr lang="es-MX" baseline="0" dirty="0">
                          <a:solidFill>
                            <a:srgbClr val="FF0000"/>
                          </a:solidFill>
                        </a:rPr>
                        <a:t>tratamiento</a:t>
                      </a:r>
                      <a:r>
                        <a:rPr lang="es-MX" baseline="0" dirty="0"/>
                        <a:t> a cada uno de los posibles valores (también denominados niveles) de la variable independiente</a:t>
                      </a:r>
                      <a:endParaRPr lang="es-EC" dirty="0"/>
                    </a:p>
                  </a:txBody>
                  <a:tcPr/>
                </a:tc>
                <a:extLst>
                  <a:ext uri="{0D108BD9-81ED-4DB2-BD59-A6C34878D82A}">
                    <a16:rowId xmlns:a16="http://schemas.microsoft.com/office/drawing/2014/main" val="2766722665"/>
                  </a:ext>
                </a:extLst>
              </a:tr>
              <a:tr h="689283">
                <a:tc>
                  <a:txBody>
                    <a:bodyPr/>
                    <a:lstStyle/>
                    <a:p>
                      <a:r>
                        <a:rPr lang="es-MX" dirty="0"/>
                        <a:t>Variables dependientes</a:t>
                      </a:r>
                      <a:endParaRPr lang="es-EC" dirty="0"/>
                    </a:p>
                  </a:txBody>
                  <a:tcPr/>
                </a:tc>
                <a:tc>
                  <a:txBody>
                    <a:bodyPr/>
                    <a:lstStyle/>
                    <a:p>
                      <a:r>
                        <a:rPr lang="es-MX" i="1" dirty="0"/>
                        <a:t>Response</a:t>
                      </a:r>
                      <a:endParaRPr lang="es-EC" i="1" dirty="0"/>
                    </a:p>
                  </a:txBody>
                  <a:tcPr/>
                </a:tc>
                <a:tc>
                  <a:txBody>
                    <a:bodyPr/>
                    <a:lstStyle/>
                    <a:p>
                      <a:r>
                        <a:rPr lang="es-MX" dirty="0"/>
                        <a:t>Variables</a:t>
                      </a:r>
                      <a:r>
                        <a:rPr lang="es-MX" baseline="0" dirty="0"/>
                        <a:t> que se estudian para comprobar el </a:t>
                      </a:r>
                      <a:r>
                        <a:rPr lang="es-MX" baseline="0" dirty="0">
                          <a:solidFill>
                            <a:srgbClr val="FF0000"/>
                          </a:solidFill>
                        </a:rPr>
                        <a:t>efecto de los cambios</a:t>
                      </a:r>
                      <a:r>
                        <a:rPr lang="es-MX" baseline="0" dirty="0"/>
                        <a:t> en las variables independientes</a:t>
                      </a:r>
                      <a:endParaRPr lang="es-EC" dirty="0"/>
                    </a:p>
                  </a:txBody>
                  <a:tcPr/>
                </a:tc>
                <a:extLst>
                  <a:ext uri="{0D108BD9-81ED-4DB2-BD59-A6C34878D82A}">
                    <a16:rowId xmlns:a16="http://schemas.microsoft.com/office/drawing/2014/main" val="1729515970"/>
                  </a:ext>
                </a:extLst>
              </a:tr>
              <a:tr h="399346">
                <a:tc>
                  <a:txBody>
                    <a:bodyPr/>
                    <a:lstStyle/>
                    <a:p>
                      <a:r>
                        <a:rPr lang="es-MX" dirty="0"/>
                        <a:t>Variables controladas</a:t>
                      </a:r>
                      <a:endParaRPr lang="es-EC" dirty="0"/>
                    </a:p>
                  </a:txBody>
                  <a:tcPr/>
                </a:tc>
                <a:tc>
                  <a:txBody>
                    <a:bodyPr/>
                    <a:lstStyle/>
                    <a:p>
                      <a:r>
                        <a:rPr lang="es-MX" i="1" dirty="0" err="1"/>
                        <a:t>Controlled</a:t>
                      </a:r>
                      <a:endParaRPr lang="es-EC" i="1" dirty="0"/>
                    </a:p>
                  </a:txBody>
                  <a:tcPr/>
                </a:tc>
                <a:tc>
                  <a:txBody>
                    <a:bodyPr/>
                    <a:lstStyle/>
                    <a:p>
                      <a:r>
                        <a:rPr lang="es-MX" dirty="0"/>
                        <a:t>Variables </a:t>
                      </a:r>
                      <a:r>
                        <a:rPr lang="es-MX" dirty="0">
                          <a:solidFill>
                            <a:srgbClr val="FF0000"/>
                          </a:solidFill>
                        </a:rPr>
                        <a:t>independientes</a:t>
                      </a:r>
                      <a:r>
                        <a:rPr lang="es-MX" dirty="0"/>
                        <a:t> controladas</a:t>
                      </a:r>
                      <a:r>
                        <a:rPr lang="es-MX" baseline="0" dirty="0"/>
                        <a:t> a un nivel fijo</a:t>
                      </a:r>
                    </a:p>
                  </a:txBody>
                  <a:tcPr/>
                </a:tc>
                <a:extLst>
                  <a:ext uri="{0D108BD9-81ED-4DB2-BD59-A6C34878D82A}">
                    <a16:rowId xmlns:a16="http://schemas.microsoft.com/office/drawing/2014/main" val="2401295111"/>
                  </a:ext>
                </a:extLst>
              </a:tr>
              <a:tr h="689283">
                <a:tc>
                  <a:txBody>
                    <a:bodyPr/>
                    <a:lstStyle/>
                    <a:p>
                      <a:r>
                        <a:rPr lang="es-MX" dirty="0"/>
                        <a:t>Variables enmascaradas</a:t>
                      </a:r>
                      <a:endParaRPr lang="es-EC" dirty="0"/>
                    </a:p>
                  </a:txBody>
                  <a:tcPr/>
                </a:tc>
                <a:tc>
                  <a:txBody>
                    <a:bodyPr/>
                    <a:lstStyle/>
                    <a:p>
                      <a:r>
                        <a:rPr lang="es-MX" i="1" dirty="0" err="1"/>
                        <a:t>Confounded</a:t>
                      </a:r>
                      <a:endParaRPr lang="es-EC" i="1" dirty="0"/>
                    </a:p>
                  </a:txBody>
                  <a:tcPr/>
                </a:tc>
                <a:tc>
                  <a:txBody>
                    <a:bodyPr/>
                    <a:lstStyle/>
                    <a:p>
                      <a:r>
                        <a:rPr lang="es-MX" baseline="0" dirty="0"/>
                        <a:t>Variables </a:t>
                      </a:r>
                      <a:r>
                        <a:rPr lang="es-MX" baseline="0" dirty="0">
                          <a:solidFill>
                            <a:srgbClr val="FF0000"/>
                          </a:solidFill>
                        </a:rPr>
                        <a:t>no controladas </a:t>
                      </a:r>
                      <a:r>
                        <a:rPr lang="es-MX" baseline="0" dirty="0"/>
                        <a:t>que varían simultáneamente con las variables independientes</a:t>
                      </a:r>
                    </a:p>
                  </a:txBody>
                  <a:tcPr/>
                </a:tc>
                <a:extLst>
                  <a:ext uri="{0D108BD9-81ED-4DB2-BD59-A6C34878D82A}">
                    <a16:rowId xmlns:a16="http://schemas.microsoft.com/office/drawing/2014/main" val="2278945019"/>
                  </a:ext>
                </a:extLst>
              </a:tr>
              <a:tr h="689283">
                <a:tc>
                  <a:txBody>
                    <a:bodyPr/>
                    <a:lstStyle/>
                    <a:p>
                      <a:r>
                        <a:rPr lang="es-MX" dirty="0"/>
                        <a:t>Variables aleatorias</a:t>
                      </a:r>
                      <a:endParaRPr lang="es-EC" dirty="0"/>
                    </a:p>
                  </a:txBody>
                  <a:tcPr/>
                </a:tc>
                <a:tc>
                  <a:txBody>
                    <a:bodyPr/>
                    <a:lstStyle/>
                    <a:p>
                      <a:r>
                        <a:rPr lang="es-MX" i="1" dirty="0" err="1"/>
                        <a:t>Randomized</a:t>
                      </a:r>
                      <a:endParaRPr lang="es-EC" i="1" dirty="0"/>
                    </a:p>
                  </a:txBody>
                  <a:tcPr/>
                </a:tc>
                <a:tc>
                  <a:txBody>
                    <a:bodyPr/>
                    <a:lstStyle/>
                    <a:p>
                      <a:r>
                        <a:rPr lang="es-MX" baseline="0" dirty="0"/>
                        <a:t>Variables </a:t>
                      </a:r>
                      <a:r>
                        <a:rPr lang="es-MX" baseline="0" dirty="0">
                          <a:solidFill>
                            <a:srgbClr val="FF0000"/>
                          </a:solidFill>
                        </a:rPr>
                        <a:t>no controladas </a:t>
                      </a:r>
                      <a:r>
                        <a:rPr lang="es-MX" baseline="0" dirty="0"/>
                        <a:t>que han de tratarse como un error aleatorio</a:t>
                      </a:r>
                    </a:p>
                  </a:txBody>
                  <a:tcPr/>
                </a:tc>
                <a:extLst>
                  <a:ext uri="{0D108BD9-81ED-4DB2-BD59-A6C34878D82A}">
                    <a16:rowId xmlns:a16="http://schemas.microsoft.com/office/drawing/2014/main" val="1289914941"/>
                  </a:ext>
                </a:extLst>
              </a:tr>
            </a:tbl>
          </a:graphicData>
        </a:graphic>
      </p:graphicFrame>
    </p:spTree>
    <p:extLst>
      <p:ext uri="{BB962C8B-B14F-4D97-AF65-F5344CB8AC3E}">
        <p14:creationId xmlns:p14="http://schemas.microsoft.com/office/powerpoint/2010/main" val="3260708331"/>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199D-2C89-4BDD-B83D-F819751A9481}"/>
              </a:ext>
            </a:extLst>
          </p:cNvPr>
          <p:cNvSpPr>
            <a:spLocks noGrp="1"/>
          </p:cNvSpPr>
          <p:nvPr>
            <p:ph type="title"/>
          </p:nvPr>
        </p:nvSpPr>
        <p:spPr/>
        <p:txBody>
          <a:bodyPr/>
          <a:lstStyle/>
          <a:p>
            <a:r>
              <a:rPr lang="es-MX" dirty="0"/>
              <a:t>2. Planificación: Selección de variables</a:t>
            </a:r>
            <a:endParaRPr lang="es-EC" dirty="0"/>
          </a:p>
        </p:txBody>
      </p:sp>
      <p:sp>
        <p:nvSpPr>
          <p:cNvPr id="3" name="Marcador de contenido 2"/>
          <p:cNvSpPr>
            <a:spLocks noGrp="1"/>
          </p:cNvSpPr>
          <p:nvPr>
            <p:ph idx="1"/>
          </p:nvPr>
        </p:nvSpPr>
        <p:spPr/>
        <p:txBody>
          <a:bodyPr/>
          <a:lstStyle/>
          <a:p>
            <a:r>
              <a:rPr lang="es-MX" dirty="0"/>
              <a:t>Una vez definido el objetivo según la plantilla GQM, se eligen las variables:</a:t>
            </a:r>
          </a:p>
        </p:txBody>
      </p:sp>
      <p:pic>
        <p:nvPicPr>
          <p:cNvPr id="6" name="Imagen 5"/>
          <p:cNvPicPr>
            <a:picLocks noChangeAspect="1"/>
          </p:cNvPicPr>
          <p:nvPr/>
        </p:nvPicPr>
        <p:blipFill>
          <a:blip r:embed="rId2"/>
          <a:stretch>
            <a:fillRect/>
          </a:stretch>
        </p:blipFill>
        <p:spPr>
          <a:xfrm>
            <a:off x="2063552" y="3378209"/>
            <a:ext cx="7814509" cy="2467365"/>
          </a:xfrm>
          <a:prstGeom prst="rect">
            <a:avLst/>
          </a:prstGeom>
        </p:spPr>
      </p:pic>
      <p:sp>
        <p:nvSpPr>
          <p:cNvPr id="4" name="Llamada rectangular 3"/>
          <p:cNvSpPr/>
          <p:nvPr/>
        </p:nvSpPr>
        <p:spPr bwMode="auto">
          <a:xfrm>
            <a:off x="191344" y="2472034"/>
            <a:ext cx="3178284" cy="576064"/>
          </a:xfrm>
          <a:prstGeom prst="wedgeRectCallout">
            <a:avLst>
              <a:gd name="adj1" fmla="val 60858"/>
              <a:gd name="adj2" fmla="val 130852"/>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bg2"/>
                </a:solidFill>
                <a:prstDash val="solid"/>
                <a:round/>
                <a:headEnd type="none" w="sm" len="sm"/>
                <a:tailEnd type="none" w="sm" len="sm"/>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0" tIns="0" rIns="0" bIns="0" numCol="1" rtlCol="0" anchor="ctr" anchorCtr="0" compatLnSpc="1">
            <a:prstTxWarp prst="textNoShape">
              <a:avLst/>
            </a:prstTxWarp>
          </a:bodyPr>
          <a:lstStyle/>
          <a:p>
            <a:pPr lvl="1"/>
            <a:r>
              <a:rPr lang="es-MX" b="0" dirty="0"/>
              <a:t>Independientes: es decir que vamos a  manipular</a:t>
            </a:r>
          </a:p>
        </p:txBody>
      </p:sp>
      <p:sp>
        <p:nvSpPr>
          <p:cNvPr id="7" name="Elipse 6"/>
          <p:cNvSpPr/>
          <p:nvPr/>
        </p:nvSpPr>
        <p:spPr bwMode="auto">
          <a:xfrm>
            <a:off x="3575720" y="3378209"/>
            <a:ext cx="2376264" cy="482839"/>
          </a:xfrm>
          <a:prstGeom prst="ellipse">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bg2"/>
                </a:solidFill>
                <a:prstDash val="solid"/>
                <a:round/>
                <a:headEnd type="none" w="sm" len="sm"/>
                <a:tailEnd type="none" w="sm" len="sm"/>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0" tIns="0" rIns="0" bIns="0" numCol="1" rtlCol="0" anchor="ctr" anchorCtr="0" compatLnSpc="1">
            <a:prstTxWarp prst="textNoShape">
              <a:avLst/>
            </a:prstTxWarp>
          </a:bodyPr>
          <a:lstStyle/>
          <a:p>
            <a:pPr marL="0" marR="0" indent="0" algn="l" defTabSz="914400" rtl="0" eaLnBrk="1" fontAlgn="base" latinLnBrk="0" hangingPunct="1">
              <a:lnSpc>
                <a:spcPct val="89000"/>
              </a:lnSpc>
              <a:spcBef>
                <a:spcPct val="0"/>
              </a:spcBef>
              <a:spcAft>
                <a:spcPct val="0"/>
              </a:spcAft>
              <a:buClrTx/>
              <a:buSzTx/>
              <a:buFontTx/>
              <a:buNone/>
              <a:tabLst/>
            </a:pPr>
            <a:endParaRPr kumimoji="0" lang="es-EC" sz="2400" b="0" i="0" u="none" strike="noStrike" cap="none" normalizeH="0" baseline="0">
              <a:ln>
                <a:noFill/>
              </a:ln>
              <a:solidFill>
                <a:srgbClr val="000000"/>
              </a:solidFill>
              <a:effectLst/>
              <a:latin typeface="Trebuchet MS" charset="0"/>
              <a:ea typeface="ＭＳ Ｐゴシック" charset="0"/>
            </a:endParaRPr>
          </a:p>
        </p:txBody>
      </p:sp>
      <p:sp>
        <p:nvSpPr>
          <p:cNvPr id="8" name="Llamada rectangular 7"/>
          <p:cNvSpPr/>
          <p:nvPr/>
        </p:nvSpPr>
        <p:spPr bwMode="auto">
          <a:xfrm>
            <a:off x="9408368" y="4077072"/>
            <a:ext cx="2520280" cy="864096"/>
          </a:xfrm>
          <a:prstGeom prst="wedgeRectCallout">
            <a:avLst>
              <a:gd name="adj1" fmla="val -179151"/>
              <a:gd name="adj2" fmla="val 12613"/>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bg2"/>
                </a:solidFill>
                <a:prstDash val="solid"/>
                <a:round/>
                <a:headEnd type="none" w="sm" len="sm"/>
                <a:tailEnd type="none" w="sm" len="sm"/>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lvl="1"/>
            <a:r>
              <a:rPr lang="es-MX" b="0" dirty="0"/>
              <a:t>Dependientes es decir que vamos a medir en el experimento</a:t>
            </a:r>
            <a:endParaRPr lang="es-EC" b="0" dirty="0"/>
          </a:p>
        </p:txBody>
      </p:sp>
      <p:sp>
        <p:nvSpPr>
          <p:cNvPr id="9" name="Elipse 8"/>
          <p:cNvSpPr/>
          <p:nvPr/>
        </p:nvSpPr>
        <p:spPr bwMode="auto">
          <a:xfrm>
            <a:off x="4079776" y="4191159"/>
            <a:ext cx="2376264" cy="482839"/>
          </a:xfrm>
          <a:prstGeom prst="ellipse">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bg2"/>
                </a:solidFill>
                <a:prstDash val="solid"/>
                <a:round/>
                <a:headEnd type="none" w="sm" len="sm"/>
                <a:tailEnd type="none" w="sm" len="sm"/>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style>
          <a:lnRef idx="2">
            <a:schemeClr val="accent2"/>
          </a:lnRef>
          <a:fillRef idx="1">
            <a:schemeClr val="lt1"/>
          </a:fillRef>
          <a:effectRef idx="0">
            <a:schemeClr val="accent2"/>
          </a:effectRef>
          <a:fontRef idx="minor">
            <a:schemeClr val="dk1"/>
          </a:fontRef>
        </p:style>
        <p:txBody>
          <a:bodyPr vert="horz" wrap="square" lIns="0" tIns="0" rIns="0" bIns="0" numCol="1" rtlCol="0" anchor="ctr" anchorCtr="0" compatLnSpc="1">
            <a:prstTxWarp prst="textNoShape">
              <a:avLst/>
            </a:prstTxWarp>
          </a:bodyPr>
          <a:lstStyle/>
          <a:p>
            <a:pPr marL="0" marR="0" indent="0" algn="l" defTabSz="914400" rtl="0" eaLnBrk="1" fontAlgn="base" latinLnBrk="0" hangingPunct="1">
              <a:lnSpc>
                <a:spcPct val="89000"/>
              </a:lnSpc>
              <a:spcBef>
                <a:spcPct val="0"/>
              </a:spcBef>
              <a:spcAft>
                <a:spcPct val="0"/>
              </a:spcAft>
              <a:buClrTx/>
              <a:buSzTx/>
              <a:buFontTx/>
              <a:buNone/>
              <a:tabLst/>
            </a:pPr>
            <a:endParaRPr kumimoji="0" lang="es-EC" sz="2400" b="0" i="0" u="none" strike="noStrike" cap="none" normalizeH="0" baseline="0">
              <a:ln>
                <a:noFill/>
              </a:ln>
              <a:solidFill>
                <a:srgbClr val="000000"/>
              </a:solidFill>
              <a:effectLst/>
              <a:latin typeface="Trebuchet MS" charset="0"/>
              <a:ea typeface="ＭＳ Ｐゴシック" charset="0"/>
            </a:endParaRPr>
          </a:p>
        </p:txBody>
      </p:sp>
    </p:spTree>
    <p:extLst>
      <p:ext uri="{BB962C8B-B14F-4D97-AF65-F5344CB8AC3E}">
        <p14:creationId xmlns:p14="http://schemas.microsoft.com/office/powerpoint/2010/main" val="708929136"/>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199D-2C89-4BDD-B83D-F819751A9481}"/>
              </a:ext>
            </a:extLst>
          </p:cNvPr>
          <p:cNvSpPr>
            <a:spLocks noGrp="1"/>
          </p:cNvSpPr>
          <p:nvPr>
            <p:ph type="title"/>
          </p:nvPr>
        </p:nvSpPr>
        <p:spPr/>
        <p:txBody>
          <a:bodyPr/>
          <a:lstStyle/>
          <a:p>
            <a:r>
              <a:rPr lang="es-MX" dirty="0"/>
              <a:t>2. Planificación: Selección de variables</a:t>
            </a:r>
            <a:endParaRPr lang="es-EC" dirty="0"/>
          </a:p>
        </p:txBody>
      </p:sp>
      <p:sp>
        <p:nvSpPr>
          <p:cNvPr id="3" name="Marcador de contenido 2"/>
          <p:cNvSpPr>
            <a:spLocks noGrp="1"/>
          </p:cNvSpPr>
          <p:nvPr>
            <p:ph idx="1"/>
          </p:nvPr>
        </p:nvSpPr>
        <p:spPr/>
        <p:txBody>
          <a:bodyPr/>
          <a:lstStyle/>
          <a:p>
            <a:pPr algn="just"/>
            <a:r>
              <a:rPr lang="es-MX" dirty="0"/>
              <a:t>Se requiere también conocer su escala de medición y el rango de valores que pueden tomar. Además de seleccionar las variables independientes y dependientes, habrá que tratar de minimizar el efecto del resto de variables presentadas</a:t>
            </a:r>
          </a:p>
        </p:txBody>
      </p:sp>
      <p:pic>
        <p:nvPicPr>
          <p:cNvPr id="10" name="Imagen 9"/>
          <p:cNvPicPr>
            <a:picLocks noChangeAspect="1"/>
          </p:cNvPicPr>
          <p:nvPr/>
        </p:nvPicPr>
        <p:blipFill rotWithShape="1">
          <a:blip r:embed="rId2">
            <a:extLst>
              <a:ext uri="{28A0092B-C50C-407E-A947-70E740481C1C}">
                <a14:useLocalDpi xmlns:a14="http://schemas.microsoft.com/office/drawing/2010/main" val="0"/>
              </a:ext>
            </a:extLst>
          </a:blip>
          <a:srcRect t="26462"/>
          <a:stretch/>
        </p:blipFill>
        <p:spPr>
          <a:xfrm>
            <a:off x="3215680" y="3194403"/>
            <a:ext cx="5352920" cy="2952328"/>
          </a:xfrm>
          <a:prstGeom prst="rect">
            <a:avLst/>
          </a:prstGeom>
        </p:spPr>
      </p:pic>
    </p:spTree>
    <p:extLst>
      <p:ext uri="{BB962C8B-B14F-4D97-AF65-F5344CB8AC3E}">
        <p14:creationId xmlns:p14="http://schemas.microsoft.com/office/powerpoint/2010/main" val="1018343295"/>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199D-2C89-4BDD-B83D-F819751A9481}"/>
              </a:ext>
            </a:extLst>
          </p:cNvPr>
          <p:cNvSpPr>
            <a:spLocks noGrp="1"/>
          </p:cNvSpPr>
          <p:nvPr>
            <p:ph type="title"/>
          </p:nvPr>
        </p:nvSpPr>
        <p:spPr/>
        <p:txBody>
          <a:bodyPr/>
          <a:lstStyle/>
          <a:p>
            <a:r>
              <a:rPr lang="es-MX" dirty="0"/>
              <a:t>2. Planificación: Selección de sujetos</a:t>
            </a:r>
            <a:endParaRPr lang="es-EC" dirty="0"/>
          </a:p>
        </p:txBody>
      </p:sp>
      <p:sp>
        <p:nvSpPr>
          <p:cNvPr id="3" name="Marcador de contenido 2"/>
          <p:cNvSpPr>
            <a:spLocks noGrp="1"/>
          </p:cNvSpPr>
          <p:nvPr>
            <p:ph idx="1"/>
          </p:nvPr>
        </p:nvSpPr>
        <p:spPr/>
        <p:txBody>
          <a:bodyPr/>
          <a:lstStyle/>
          <a:p>
            <a:pPr algn="just"/>
            <a:r>
              <a:rPr lang="es-MX" dirty="0"/>
              <a:t>Un sujeto es aquella persona que aplica los tratamientos del experimento. La selección de sujetos o muestreo, es importante en los resultados experimentales.</a:t>
            </a:r>
          </a:p>
          <a:p>
            <a:pPr algn="just"/>
            <a:r>
              <a:rPr lang="es-MX" dirty="0"/>
              <a:t>El muestreo se puede realizar usando técnicas probabilísticas o no probabilísticas</a:t>
            </a:r>
          </a:p>
          <a:p>
            <a:pPr algn="just"/>
            <a:r>
              <a:rPr lang="es-MX" dirty="0"/>
              <a:t>La representatividad y el tamaño de la muestra son importantes. El tamaño de la muestra también tiene influencia sobre la selección del test estadístico que se va a utilizar para analizar los datos</a:t>
            </a:r>
          </a:p>
        </p:txBody>
      </p:sp>
    </p:spTree>
    <p:extLst>
      <p:ext uri="{BB962C8B-B14F-4D97-AF65-F5344CB8AC3E}">
        <p14:creationId xmlns:p14="http://schemas.microsoft.com/office/powerpoint/2010/main" val="2138718229"/>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199D-2C89-4BDD-B83D-F819751A9481}"/>
              </a:ext>
            </a:extLst>
          </p:cNvPr>
          <p:cNvSpPr>
            <a:spLocks noGrp="1"/>
          </p:cNvSpPr>
          <p:nvPr>
            <p:ph type="title"/>
          </p:nvPr>
        </p:nvSpPr>
        <p:spPr/>
        <p:txBody>
          <a:bodyPr/>
          <a:lstStyle/>
          <a:p>
            <a:r>
              <a:rPr lang="es-MX" dirty="0"/>
              <a:t>2. Planificación: Elección del diseño</a:t>
            </a:r>
            <a:endParaRPr lang="es-EC" dirty="0"/>
          </a:p>
        </p:txBody>
      </p:sp>
      <p:sp>
        <p:nvSpPr>
          <p:cNvPr id="3" name="Marcador de contenido 2"/>
          <p:cNvSpPr>
            <a:spLocks noGrp="1"/>
          </p:cNvSpPr>
          <p:nvPr>
            <p:ph idx="1"/>
          </p:nvPr>
        </p:nvSpPr>
        <p:spPr/>
        <p:txBody>
          <a:bodyPr/>
          <a:lstStyle/>
          <a:p>
            <a:pPr algn="just"/>
            <a:r>
              <a:rPr lang="es-MX" dirty="0"/>
              <a:t>En la relación causa-efecto, que la variable independiente ejerce sobre la variable dependiente pueden mediar otras fuentes extrañas de variación que se deben tener en cuenta. Algunas son:</a:t>
            </a:r>
          </a:p>
          <a:p>
            <a:pPr lvl="1" algn="just"/>
            <a:r>
              <a:rPr lang="es-MX" dirty="0"/>
              <a:t>Ruidos molestos que los sujetos de un aula pueden sufrir con respecto a los que participan en otra clase</a:t>
            </a:r>
          </a:p>
          <a:p>
            <a:pPr lvl="1" algn="just"/>
            <a:r>
              <a:rPr lang="es-MX" dirty="0"/>
              <a:t>Fallos técnicos en el funcionamiento de los ordenadores</a:t>
            </a:r>
          </a:p>
          <a:p>
            <a:pPr lvl="1" algn="just"/>
            <a:endParaRPr lang="es-MX" dirty="0"/>
          </a:p>
          <a:p>
            <a:pPr marL="95250" indent="0" algn="just">
              <a:buNone/>
            </a:pPr>
            <a:r>
              <a:rPr lang="es-MX" dirty="0"/>
              <a:t>Es necesario disminuir esta variabilidad controlando tantas variables como sea posible.</a:t>
            </a:r>
          </a:p>
        </p:txBody>
      </p:sp>
    </p:spTree>
    <p:extLst>
      <p:ext uri="{BB962C8B-B14F-4D97-AF65-F5344CB8AC3E}">
        <p14:creationId xmlns:p14="http://schemas.microsoft.com/office/powerpoint/2010/main" val="4208438970"/>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199D-2C89-4BDD-B83D-F819751A9481}"/>
              </a:ext>
            </a:extLst>
          </p:cNvPr>
          <p:cNvSpPr>
            <a:spLocks noGrp="1"/>
          </p:cNvSpPr>
          <p:nvPr>
            <p:ph type="title"/>
          </p:nvPr>
        </p:nvSpPr>
        <p:spPr/>
        <p:txBody>
          <a:bodyPr/>
          <a:lstStyle/>
          <a:p>
            <a:r>
              <a:rPr lang="es-MX" dirty="0"/>
              <a:t>2. Planificación: Elección del diseño</a:t>
            </a:r>
            <a:endParaRPr lang="es-EC" dirty="0"/>
          </a:p>
        </p:txBody>
      </p:sp>
      <p:sp>
        <p:nvSpPr>
          <p:cNvPr id="3" name="Marcador de contenido 2"/>
          <p:cNvSpPr>
            <a:spLocks noGrp="1"/>
          </p:cNvSpPr>
          <p:nvPr>
            <p:ph idx="1"/>
          </p:nvPr>
        </p:nvSpPr>
        <p:spPr/>
        <p:txBody>
          <a:bodyPr/>
          <a:lstStyle/>
          <a:p>
            <a:pPr algn="just"/>
            <a:r>
              <a:rPr lang="es-MX" dirty="0"/>
              <a:t>Técnicas de control de variabilidad</a:t>
            </a:r>
          </a:p>
        </p:txBody>
      </p:sp>
      <p:graphicFrame>
        <p:nvGraphicFramePr>
          <p:cNvPr id="4" name="Tabla 3"/>
          <p:cNvGraphicFramePr>
            <a:graphicFrameLocks noGrp="1"/>
          </p:cNvGraphicFramePr>
          <p:nvPr>
            <p:extLst>
              <p:ext uri="{D42A27DB-BD31-4B8C-83A1-F6EECF244321}">
                <p14:modId xmlns:p14="http://schemas.microsoft.com/office/powerpoint/2010/main" val="4038813845"/>
              </p:ext>
            </p:extLst>
          </p:nvPr>
        </p:nvGraphicFramePr>
        <p:xfrm>
          <a:off x="1775520" y="2132856"/>
          <a:ext cx="8704064" cy="3840480"/>
        </p:xfrm>
        <a:graphic>
          <a:graphicData uri="http://schemas.openxmlformats.org/drawingml/2006/table">
            <a:tbl>
              <a:tblPr firstRow="1" bandRow="1">
                <a:tableStyleId>{5940675A-B579-460E-94D1-54222C63F5DA}</a:tableStyleId>
              </a:tblPr>
              <a:tblGrid>
                <a:gridCol w="2088232">
                  <a:extLst>
                    <a:ext uri="{9D8B030D-6E8A-4147-A177-3AD203B41FA5}">
                      <a16:colId xmlns:a16="http://schemas.microsoft.com/office/drawing/2014/main" val="4265616039"/>
                    </a:ext>
                  </a:extLst>
                </a:gridCol>
                <a:gridCol w="6615832">
                  <a:extLst>
                    <a:ext uri="{9D8B030D-6E8A-4147-A177-3AD203B41FA5}">
                      <a16:colId xmlns:a16="http://schemas.microsoft.com/office/drawing/2014/main" val="3575697516"/>
                    </a:ext>
                  </a:extLst>
                </a:gridCol>
              </a:tblGrid>
              <a:tr h="370840">
                <a:tc>
                  <a:txBody>
                    <a:bodyPr/>
                    <a:lstStyle/>
                    <a:p>
                      <a:r>
                        <a:rPr lang="es-MX" dirty="0"/>
                        <a:t>Aleatorización</a:t>
                      </a:r>
                      <a:endParaRPr lang="es-EC" dirty="0"/>
                    </a:p>
                  </a:txBody>
                  <a:tcPr/>
                </a:tc>
                <a:tc>
                  <a:txBody>
                    <a:bodyPr/>
                    <a:lstStyle/>
                    <a:p>
                      <a:r>
                        <a:rPr lang="es-MX" dirty="0"/>
                        <a:t>Asignación de manera aleatoria de los tratamientos</a:t>
                      </a:r>
                      <a:r>
                        <a:rPr lang="es-MX" baseline="0" dirty="0"/>
                        <a:t> a los sujetos, y también a la selección de los sujetos de manera aleatoria dentro de una muestra representativa</a:t>
                      </a:r>
                      <a:endParaRPr lang="es-EC" dirty="0"/>
                    </a:p>
                  </a:txBody>
                  <a:tcPr/>
                </a:tc>
                <a:extLst>
                  <a:ext uri="{0D108BD9-81ED-4DB2-BD59-A6C34878D82A}">
                    <a16:rowId xmlns:a16="http://schemas.microsoft.com/office/drawing/2014/main" val="1062940289"/>
                  </a:ext>
                </a:extLst>
              </a:tr>
              <a:tr h="370840">
                <a:tc>
                  <a:txBody>
                    <a:bodyPr/>
                    <a:lstStyle/>
                    <a:p>
                      <a:r>
                        <a:rPr lang="es-MX" dirty="0"/>
                        <a:t>Bloqueo</a:t>
                      </a:r>
                      <a:endParaRPr lang="es-EC" dirty="0"/>
                    </a:p>
                  </a:txBody>
                  <a:tcPr/>
                </a:tc>
                <a:tc>
                  <a:txBody>
                    <a:bodyPr/>
                    <a:lstStyle/>
                    <a:p>
                      <a:r>
                        <a:rPr lang="es-MX" dirty="0"/>
                        <a:t>Se utiliza para para eliminar el efecto no deseado del factor</a:t>
                      </a:r>
                      <a:r>
                        <a:rPr lang="es-MX" baseline="0" dirty="0"/>
                        <a:t> incidente en la variable dependiente. Por ejemplo, la experiencia, si hay sujetos que tienen mucha experiencia sobre el uso de un sistema, se deberían dividir en dos grupos, uno con experiencia y otro sin experiencia para minimizar el efecto de la experiencia. Otra alternativa es formar grupos equilibrados </a:t>
                      </a:r>
                      <a:endParaRPr lang="es-EC" dirty="0"/>
                    </a:p>
                  </a:txBody>
                  <a:tcPr/>
                </a:tc>
                <a:extLst>
                  <a:ext uri="{0D108BD9-81ED-4DB2-BD59-A6C34878D82A}">
                    <a16:rowId xmlns:a16="http://schemas.microsoft.com/office/drawing/2014/main" val="1962341508"/>
                  </a:ext>
                </a:extLst>
              </a:tr>
              <a:tr h="370840">
                <a:tc>
                  <a:txBody>
                    <a:bodyPr/>
                    <a:lstStyle/>
                    <a:p>
                      <a:r>
                        <a:rPr lang="es-MX" dirty="0"/>
                        <a:t>Balanceo o equilibrio</a:t>
                      </a:r>
                      <a:endParaRPr lang="es-EC" dirty="0"/>
                    </a:p>
                  </a:txBody>
                  <a:tcPr/>
                </a:tc>
                <a:tc>
                  <a:txBody>
                    <a:bodyPr/>
                    <a:lstStyle/>
                    <a:p>
                      <a:r>
                        <a:rPr lang="es-MX" dirty="0"/>
                        <a:t>Este principio se cumple cuando cada tratamiento</a:t>
                      </a:r>
                      <a:r>
                        <a:rPr lang="es-MX" baseline="0" dirty="0"/>
                        <a:t> se asigna al mismo número de sujetos. El balanceo es deseable, porque simplifica y favorece los análisis estadísticos</a:t>
                      </a:r>
                      <a:endParaRPr lang="es-EC" dirty="0"/>
                    </a:p>
                  </a:txBody>
                  <a:tcPr/>
                </a:tc>
                <a:extLst>
                  <a:ext uri="{0D108BD9-81ED-4DB2-BD59-A6C34878D82A}">
                    <a16:rowId xmlns:a16="http://schemas.microsoft.com/office/drawing/2014/main" val="802744502"/>
                  </a:ext>
                </a:extLst>
              </a:tr>
            </a:tbl>
          </a:graphicData>
        </a:graphic>
      </p:graphicFrame>
    </p:spTree>
    <p:extLst>
      <p:ext uri="{BB962C8B-B14F-4D97-AF65-F5344CB8AC3E}">
        <p14:creationId xmlns:p14="http://schemas.microsoft.com/office/powerpoint/2010/main" val="1923084009"/>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199D-2C89-4BDD-B83D-F819751A9481}"/>
              </a:ext>
            </a:extLst>
          </p:cNvPr>
          <p:cNvSpPr>
            <a:spLocks noGrp="1"/>
          </p:cNvSpPr>
          <p:nvPr>
            <p:ph type="title"/>
          </p:nvPr>
        </p:nvSpPr>
        <p:spPr/>
        <p:txBody>
          <a:bodyPr/>
          <a:lstStyle/>
          <a:p>
            <a:r>
              <a:rPr lang="es-MX" dirty="0"/>
              <a:t>2. Planificación: Elección del diseño  </a:t>
            </a:r>
            <a:endParaRPr lang="es-EC" dirty="0"/>
          </a:p>
        </p:txBody>
      </p:sp>
      <p:sp>
        <p:nvSpPr>
          <p:cNvPr id="3" name="Marcador de contenido 2"/>
          <p:cNvSpPr>
            <a:spLocks noGrp="1"/>
          </p:cNvSpPr>
          <p:nvPr>
            <p:ph idx="1"/>
          </p:nvPr>
        </p:nvSpPr>
        <p:spPr>
          <a:xfrm>
            <a:off x="850901" y="1628799"/>
            <a:ext cx="10909300" cy="4497363"/>
          </a:xfrm>
        </p:spPr>
        <p:txBody>
          <a:bodyPr/>
          <a:lstStyle/>
          <a:p>
            <a:pPr algn="just"/>
            <a:r>
              <a:rPr lang="es-MX" dirty="0"/>
              <a:t>Se escoge el diseño en función del propósito del experimento, el número de variables, el número de tratamientos, la cantidad de tratamientos que se asignen a cada sujeto, etc. </a:t>
            </a:r>
          </a:p>
        </p:txBody>
      </p:sp>
      <p:sp>
        <p:nvSpPr>
          <p:cNvPr id="5" name="Rectángulo 4"/>
          <p:cNvSpPr/>
          <p:nvPr/>
        </p:nvSpPr>
        <p:spPr bwMode="auto">
          <a:xfrm>
            <a:off x="850901" y="3933057"/>
            <a:ext cx="3816424" cy="1296144"/>
          </a:xfrm>
          <a:prstGeom prst="rect">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bg2"/>
                </a:solidFill>
                <a:prstDash val="solid"/>
                <a:round/>
                <a:headEnd type="none" w="sm" len="sm"/>
                <a:tailEnd type="none" w="sm" len="sm"/>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l" defTabSz="914400" rtl="0" eaLnBrk="1" fontAlgn="base" latinLnBrk="0" hangingPunct="1">
              <a:lnSpc>
                <a:spcPct val="89000"/>
              </a:lnSpc>
              <a:spcBef>
                <a:spcPct val="0"/>
              </a:spcBef>
              <a:spcAft>
                <a:spcPct val="0"/>
              </a:spcAft>
              <a:buClrTx/>
              <a:buSzTx/>
              <a:buFontTx/>
              <a:buNone/>
              <a:tabLst/>
            </a:pPr>
            <a:r>
              <a:rPr kumimoji="0" lang="es-MX" sz="2400" b="0" i="0" u="none" strike="noStrike" cap="none" normalizeH="0" baseline="0" dirty="0">
                <a:ln>
                  <a:noFill/>
                </a:ln>
                <a:solidFill>
                  <a:srgbClr val="000000"/>
                </a:solidFill>
                <a:effectLst/>
                <a:latin typeface="Trebuchet MS" charset="0"/>
                <a:ea typeface="ＭＳ Ｐゴシック" charset="0"/>
              </a:rPr>
              <a:t>Experimentos</a:t>
            </a:r>
            <a:r>
              <a:rPr kumimoji="0" lang="es-MX" sz="2400" b="0" i="0" u="none" strike="noStrike" cap="none" normalizeH="0" dirty="0">
                <a:ln>
                  <a:noFill/>
                </a:ln>
                <a:solidFill>
                  <a:srgbClr val="000000"/>
                </a:solidFill>
                <a:effectLst/>
                <a:latin typeface="Trebuchet MS" charset="0"/>
                <a:ea typeface="ＭＳ Ｐゴシック" charset="0"/>
              </a:rPr>
              <a:t> simples</a:t>
            </a:r>
          </a:p>
          <a:p>
            <a:endParaRPr lang="es-ES" sz="2000" dirty="0"/>
          </a:p>
          <a:p>
            <a:endParaRPr lang="es-ES" sz="2000" dirty="0"/>
          </a:p>
          <a:p>
            <a:pPr marL="0" marR="0" indent="0" algn="l" defTabSz="914400" rtl="0" eaLnBrk="1" fontAlgn="base" latinLnBrk="0" hangingPunct="1">
              <a:lnSpc>
                <a:spcPct val="89000"/>
              </a:lnSpc>
              <a:spcBef>
                <a:spcPct val="0"/>
              </a:spcBef>
              <a:spcAft>
                <a:spcPct val="0"/>
              </a:spcAft>
              <a:buClrTx/>
              <a:buSzTx/>
              <a:buFontTx/>
              <a:buNone/>
              <a:tabLst/>
            </a:pPr>
            <a:endParaRPr kumimoji="0" lang="es-MX" sz="2400" b="0" i="0" u="none" strike="noStrike" cap="none" normalizeH="0" dirty="0">
              <a:ln>
                <a:noFill/>
              </a:ln>
              <a:solidFill>
                <a:srgbClr val="000000"/>
              </a:solidFill>
              <a:effectLst/>
              <a:latin typeface="Trebuchet MS" charset="0"/>
              <a:ea typeface="ＭＳ Ｐゴシック" charset="0"/>
            </a:endParaRPr>
          </a:p>
          <a:p>
            <a:pPr marL="0" marR="0" indent="0" algn="l" defTabSz="914400" rtl="0" eaLnBrk="1" fontAlgn="base" latinLnBrk="0" hangingPunct="1">
              <a:lnSpc>
                <a:spcPct val="89000"/>
              </a:lnSpc>
              <a:spcBef>
                <a:spcPct val="0"/>
              </a:spcBef>
              <a:spcAft>
                <a:spcPct val="0"/>
              </a:spcAft>
              <a:buClrTx/>
              <a:buSzTx/>
              <a:buFontTx/>
              <a:buNone/>
              <a:tabLst/>
            </a:pPr>
            <a:endParaRPr lang="es-MX" sz="2400" b="0" baseline="0" dirty="0">
              <a:solidFill>
                <a:srgbClr val="000000"/>
              </a:solidFill>
              <a:latin typeface="Trebuchet MS" charset="0"/>
              <a:ea typeface="ＭＳ Ｐゴシック" charset="0"/>
            </a:endParaRPr>
          </a:p>
          <a:p>
            <a:pPr marL="0" marR="0" indent="0" algn="l" defTabSz="914400" rtl="0" eaLnBrk="1" fontAlgn="base" latinLnBrk="0" hangingPunct="1">
              <a:lnSpc>
                <a:spcPct val="89000"/>
              </a:lnSpc>
              <a:spcBef>
                <a:spcPct val="0"/>
              </a:spcBef>
              <a:spcAft>
                <a:spcPct val="0"/>
              </a:spcAft>
              <a:buClrTx/>
              <a:buSzTx/>
              <a:buFontTx/>
              <a:buNone/>
              <a:tabLst/>
            </a:pPr>
            <a:endParaRPr kumimoji="0" lang="es-MX" sz="2400" b="0" i="0" u="none" strike="noStrike" cap="none" normalizeH="0" dirty="0">
              <a:ln>
                <a:noFill/>
              </a:ln>
              <a:solidFill>
                <a:srgbClr val="000000"/>
              </a:solidFill>
              <a:effectLst/>
              <a:latin typeface="Trebuchet MS" charset="0"/>
              <a:ea typeface="ＭＳ Ｐゴシック" charset="0"/>
            </a:endParaRPr>
          </a:p>
          <a:p>
            <a:pPr marL="0" marR="0" indent="0" algn="l" defTabSz="914400" rtl="0" eaLnBrk="1" fontAlgn="base" latinLnBrk="0" hangingPunct="1">
              <a:lnSpc>
                <a:spcPct val="89000"/>
              </a:lnSpc>
              <a:spcBef>
                <a:spcPct val="0"/>
              </a:spcBef>
              <a:spcAft>
                <a:spcPct val="0"/>
              </a:spcAft>
              <a:buClrTx/>
              <a:buSzTx/>
              <a:buFontTx/>
              <a:buNone/>
              <a:tabLst/>
            </a:pPr>
            <a:endParaRPr lang="es-MX" sz="2400" b="0" baseline="0" dirty="0">
              <a:solidFill>
                <a:srgbClr val="000000"/>
              </a:solidFill>
              <a:latin typeface="Trebuchet MS" charset="0"/>
              <a:ea typeface="ＭＳ Ｐゴシック" charset="0"/>
            </a:endParaRPr>
          </a:p>
          <a:p>
            <a:pPr marL="0" marR="0" indent="0" algn="l" defTabSz="914400" rtl="0" eaLnBrk="1" fontAlgn="base" latinLnBrk="0" hangingPunct="1">
              <a:lnSpc>
                <a:spcPct val="89000"/>
              </a:lnSpc>
              <a:spcBef>
                <a:spcPct val="0"/>
              </a:spcBef>
              <a:spcAft>
                <a:spcPct val="0"/>
              </a:spcAft>
              <a:buClrTx/>
              <a:buSzTx/>
              <a:buFontTx/>
              <a:buNone/>
              <a:tabLst/>
            </a:pPr>
            <a:endParaRPr kumimoji="0" lang="es-MX" sz="2400" b="0" i="0" u="none" strike="noStrike" cap="none" normalizeH="0" dirty="0">
              <a:ln>
                <a:noFill/>
              </a:ln>
              <a:solidFill>
                <a:srgbClr val="000000"/>
              </a:solidFill>
              <a:effectLst/>
              <a:latin typeface="Trebuchet MS" charset="0"/>
              <a:ea typeface="ＭＳ Ｐゴシック" charset="0"/>
            </a:endParaRPr>
          </a:p>
          <a:p>
            <a:pPr marL="0" marR="0" indent="0" algn="l" defTabSz="914400" rtl="0" eaLnBrk="1" fontAlgn="base" latinLnBrk="0" hangingPunct="1">
              <a:lnSpc>
                <a:spcPct val="89000"/>
              </a:lnSpc>
              <a:spcBef>
                <a:spcPct val="0"/>
              </a:spcBef>
              <a:spcAft>
                <a:spcPct val="0"/>
              </a:spcAft>
              <a:buClrTx/>
              <a:buSzTx/>
              <a:buFontTx/>
              <a:buNone/>
              <a:tabLst/>
            </a:pPr>
            <a:endParaRPr kumimoji="0" lang="es-EC" sz="2400" b="0" i="0" u="none" strike="noStrike" cap="none" normalizeH="0" baseline="0" dirty="0">
              <a:ln>
                <a:noFill/>
              </a:ln>
              <a:solidFill>
                <a:srgbClr val="000000"/>
              </a:solidFill>
              <a:effectLst/>
              <a:latin typeface="Trebuchet MS" charset="0"/>
              <a:ea typeface="ＭＳ Ｐゴシック" charset="0"/>
            </a:endParaRPr>
          </a:p>
        </p:txBody>
      </p:sp>
      <p:sp>
        <p:nvSpPr>
          <p:cNvPr id="6" name="Rectángulo 5"/>
          <p:cNvSpPr/>
          <p:nvPr/>
        </p:nvSpPr>
        <p:spPr bwMode="auto">
          <a:xfrm>
            <a:off x="6092958" y="3928458"/>
            <a:ext cx="4741043" cy="1296144"/>
          </a:xfrm>
          <a:prstGeom prst="rect">
            <a:avLst/>
          </a:prstGeom>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bg2"/>
                </a:solidFill>
                <a:prstDash val="solid"/>
                <a:round/>
                <a:headEnd type="none" w="sm" len="sm"/>
                <a:tailEnd type="none" w="sm" len="sm"/>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0" tIns="0" rIns="0" bIns="0" numCol="1" rtlCol="0" anchor="ctr" anchorCtr="0" compatLnSpc="1">
            <a:prstTxWarp prst="textNoShape">
              <a:avLst/>
            </a:prstTxWarp>
          </a:bodyPr>
          <a:lstStyle/>
          <a:p>
            <a:pPr marL="0" marR="0" indent="0" algn="l" defTabSz="914400" rtl="0" eaLnBrk="1" fontAlgn="base" latinLnBrk="0" hangingPunct="1">
              <a:lnSpc>
                <a:spcPct val="89000"/>
              </a:lnSpc>
              <a:spcBef>
                <a:spcPct val="0"/>
              </a:spcBef>
              <a:spcAft>
                <a:spcPct val="0"/>
              </a:spcAft>
              <a:buClrTx/>
              <a:buSzTx/>
              <a:buFontTx/>
              <a:buNone/>
              <a:tabLst/>
            </a:pPr>
            <a:r>
              <a:rPr kumimoji="0" lang="es-MX" sz="2400" b="0" i="0" u="none" strike="noStrike" cap="none" normalizeH="0" baseline="0" dirty="0">
                <a:ln>
                  <a:noFill/>
                </a:ln>
                <a:solidFill>
                  <a:srgbClr val="000000"/>
                </a:solidFill>
                <a:effectLst/>
                <a:latin typeface="Trebuchet MS" charset="0"/>
                <a:ea typeface="ＭＳ Ｐゴシック" charset="0"/>
              </a:rPr>
              <a:t>Experimentos</a:t>
            </a:r>
            <a:r>
              <a:rPr kumimoji="0" lang="es-MX" sz="2400" b="0" i="0" u="none" strike="noStrike" cap="none" normalizeH="0" dirty="0">
                <a:ln>
                  <a:noFill/>
                </a:ln>
                <a:solidFill>
                  <a:srgbClr val="000000"/>
                </a:solidFill>
                <a:effectLst/>
                <a:latin typeface="Trebuchet MS" charset="0"/>
                <a:ea typeface="ＭＳ Ｐゴシック" charset="0"/>
              </a:rPr>
              <a:t> factoriales</a:t>
            </a:r>
          </a:p>
          <a:p>
            <a:pPr marL="0" marR="0" indent="0" algn="l" defTabSz="914400" rtl="0" eaLnBrk="1" fontAlgn="base" latinLnBrk="0" hangingPunct="1">
              <a:lnSpc>
                <a:spcPct val="89000"/>
              </a:lnSpc>
              <a:spcBef>
                <a:spcPct val="0"/>
              </a:spcBef>
              <a:spcAft>
                <a:spcPct val="0"/>
              </a:spcAft>
              <a:buClrTx/>
              <a:buSzTx/>
              <a:buFontTx/>
              <a:buNone/>
              <a:tabLst/>
            </a:pPr>
            <a:endParaRPr lang="es-MX" sz="2400" b="0" baseline="0" dirty="0">
              <a:solidFill>
                <a:srgbClr val="000000"/>
              </a:solidFill>
              <a:latin typeface="Trebuchet MS" charset="0"/>
              <a:ea typeface="ＭＳ Ｐゴシック" charset="0"/>
            </a:endParaRPr>
          </a:p>
          <a:p>
            <a:pPr marL="0" marR="0" indent="0" algn="l" defTabSz="914400" rtl="0" eaLnBrk="1" fontAlgn="base" latinLnBrk="0" hangingPunct="1">
              <a:lnSpc>
                <a:spcPct val="89000"/>
              </a:lnSpc>
              <a:spcBef>
                <a:spcPct val="0"/>
              </a:spcBef>
              <a:spcAft>
                <a:spcPct val="0"/>
              </a:spcAft>
              <a:buClrTx/>
              <a:buSzTx/>
              <a:buFontTx/>
              <a:buNone/>
              <a:tabLst/>
            </a:pPr>
            <a:endParaRPr lang="es-MX" sz="2400" b="0" baseline="0" dirty="0">
              <a:solidFill>
                <a:srgbClr val="000000"/>
              </a:solidFill>
              <a:latin typeface="Trebuchet MS" charset="0"/>
              <a:ea typeface="ＭＳ Ｐゴシック" charset="0"/>
            </a:endParaRPr>
          </a:p>
          <a:p>
            <a:pPr marL="0" marR="0" indent="0" algn="l" defTabSz="914400" rtl="0" eaLnBrk="1" fontAlgn="base" latinLnBrk="0" hangingPunct="1">
              <a:lnSpc>
                <a:spcPct val="89000"/>
              </a:lnSpc>
              <a:spcBef>
                <a:spcPct val="0"/>
              </a:spcBef>
              <a:spcAft>
                <a:spcPct val="0"/>
              </a:spcAft>
              <a:buClrTx/>
              <a:buSzTx/>
              <a:buFontTx/>
              <a:buNone/>
              <a:tabLst/>
            </a:pPr>
            <a:endParaRPr kumimoji="0" lang="es-MX" sz="2400" b="0" i="0" u="none" strike="noStrike" cap="none" normalizeH="0" dirty="0">
              <a:ln>
                <a:noFill/>
              </a:ln>
              <a:solidFill>
                <a:srgbClr val="000000"/>
              </a:solidFill>
              <a:effectLst/>
              <a:latin typeface="Trebuchet MS" charset="0"/>
              <a:ea typeface="ＭＳ Ｐゴシック" charset="0"/>
            </a:endParaRPr>
          </a:p>
          <a:p>
            <a:pPr marL="0" marR="0" indent="0" algn="l" defTabSz="914400" rtl="0" eaLnBrk="1" fontAlgn="base" latinLnBrk="0" hangingPunct="1">
              <a:lnSpc>
                <a:spcPct val="89000"/>
              </a:lnSpc>
              <a:spcBef>
                <a:spcPct val="0"/>
              </a:spcBef>
              <a:spcAft>
                <a:spcPct val="0"/>
              </a:spcAft>
              <a:buClrTx/>
              <a:buSzTx/>
              <a:buFontTx/>
              <a:buNone/>
              <a:tabLst/>
            </a:pPr>
            <a:endParaRPr lang="es-MX" sz="2400" b="0" baseline="0" dirty="0">
              <a:solidFill>
                <a:srgbClr val="000000"/>
              </a:solidFill>
              <a:latin typeface="Trebuchet MS" charset="0"/>
              <a:ea typeface="ＭＳ Ｐゴシック" charset="0"/>
            </a:endParaRPr>
          </a:p>
          <a:p>
            <a:pPr marL="0" marR="0" indent="0" algn="l" defTabSz="914400" rtl="0" eaLnBrk="1" fontAlgn="base" latinLnBrk="0" hangingPunct="1">
              <a:lnSpc>
                <a:spcPct val="89000"/>
              </a:lnSpc>
              <a:spcBef>
                <a:spcPct val="0"/>
              </a:spcBef>
              <a:spcAft>
                <a:spcPct val="0"/>
              </a:spcAft>
              <a:buClrTx/>
              <a:buSzTx/>
              <a:buFontTx/>
              <a:buNone/>
              <a:tabLst/>
            </a:pPr>
            <a:endParaRPr kumimoji="0" lang="es-MX" sz="2400" b="0" i="0" u="none" strike="noStrike" cap="none" normalizeH="0" dirty="0">
              <a:ln>
                <a:noFill/>
              </a:ln>
              <a:solidFill>
                <a:srgbClr val="000000"/>
              </a:solidFill>
              <a:effectLst/>
              <a:latin typeface="Trebuchet MS" charset="0"/>
              <a:ea typeface="ＭＳ Ｐゴシック" charset="0"/>
            </a:endParaRPr>
          </a:p>
          <a:p>
            <a:pPr marL="0" marR="0" indent="0" algn="l" defTabSz="914400" rtl="0" eaLnBrk="1" fontAlgn="base" latinLnBrk="0" hangingPunct="1">
              <a:lnSpc>
                <a:spcPct val="89000"/>
              </a:lnSpc>
              <a:spcBef>
                <a:spcPct val="0"/>
              </a:spcBef>
              <a:spcAft>
                <a:spcPct val="0"/>
              </a:spcAft>
              <a:buClrTx/>
              <a:buSzTx/>
              <a:buFontTx/>
              <a:buNone/>
              <a:tabLst/>
            </a:pPr>
            <a:endParaRPr lang="es-MX" sz="2400" b="0" baseline="0" dirty="0">
              <a:solidFill>
                <a:srgbClr val="000000"/>
              </a:solidFill>
              <a:latin typeface="Trebuchet MS" charset="0"/>
              <a:ea typeface="ＭＳ Ｐゴシック" charset="0"/>
            </a:endParaRPr>
          </a:p>
          <a:p>
            <a:pPr marL="0" marR="0" indent="0" algn="l" defTabSz="914400" rtl="0" eaLnBrk="1" fontAlgn="base" latinLnBrk="0" hangingPunct="1">
              <a:lnSpc>
                <a:spcPct val="89000"/>
              </a:lnSpc>
              <a:spcBef>
                <a:spcPct val="0"/>
              </a:spcBef>
              <a:spcAft>
                <a:spcPct val="0"/>
              </a:spcAft>
              <a:buClrTx/>
              <a:buSzTx/>
              <a:buFontTx/>
              <a:buNone/>
              <a:tabLst/>
            </a:pPr>
            <a:endParaRPr kumimoji="0" lang="es-MX" sz="2400" b="0" i="0" u="none" strike="noStrike" cap="none" normalizeH="0" dirty="0">
              <a:ln>
                <a:noFill/>
              </a:ln>
              <a:solidFill>
                <a:srgbClr val="000000"/>
              </a:solidFill>
              <a:effectLst/>
              <a:latin typeface="Trebuchet MS" charset="0"/>
              <a:ea typeface="ＭＳ Ｐゴシック" charset="0"/>
            </a:endParaRPr>
          </a:p>
          <a:p>
            <a:pPr marL="0" marR="0" indent="0" algn="l" defTabSz="914400" rtl="0" eaLnBrk="1" fontAlgn="base" latinLnBrk="0" hangingPunct="1">
              <a:lnSpc>
                <a:spcPct val="89000"/>
              </a:lnSpc>
              <a:spcBef>
                <a:spcPct val="0"/>
              </a:spcBef>
              <a:spcAft>
                <a:spcPct val="0"/>
              </a:spcAft>
              <a:buClrTx/>
              <a:buSzTx/>
              <a:buFontTx/>
              <a:buNone/>
              <a:tabLst/>
            </a:pPr>
            <a:endParaRPr kumimoji="0" lang="es-EC" sz="2400" b="0" i="0" u="none" strike="noStrike" cap="none" normalizeH="0" baseline="0" dirty="0">
              <a:ln>
                <a:noFill/>
              </a:ln>
              <a:solidFill>
                <a:srgbClr val="000000"/>
              </a:solidFill>
              <a:effectLst/>
              <a:latin typeface="Trebuchet MS" charset="0"/>
              <a:ea typeface="ＭＳ Ｐゴシック" charset="0"/>
            </a:endParaRPr>
          </a:p>
        </p:txBody>
      </p:sp>
      <p:sp>
        <p:nvSpPr>
          <p:cNvPr id="4" name="TextBox 3">
            <a:extLst>
              <a:ext uri="{FF2B5EF4-FFF2-40B4-BE49-F238E27FC236}">
                <a16:creationId xmlns:a16="http://schemas.microsoft.com/office/drawing/2014/main" id="{9CCF1731-40C2-43C2-B126-45739A6BABE9}"/>
              </a:ext>
            </a:extLst>
          </p:cNvPr>
          <p:cNvSpPr txBox="1"/>
          <p:nvPr/>
        </p:nvSpPr>
        <p:spPr>
          <a:xfrm>
            <a:off x="1055440" y="4005064"/>
            <a:ext cx="3384376" cy="1379865"/>
          </a:xfrm>
          <a:prstGeom prst="rect">
            <a:avLst/>
          </a:prstGeom>
          <a:noFill/>
        </p:spPr>
        <p:txBody>
          <a:bodyPr wrap="square" rtlCol="0">
            <a:spAutoFit/>
          </a:bodyPr>
          <a:lstStyle/>
          <a:p>
            <a:pPr algn="just"/>
            <a:r>
              <a:rPr lang="es-ES" sz="1600" dirty="0"/>
              <a:t>Experimentos simples son aquellos en los que se estudia un solo factor (1) y sus respectivos niveles o tratamientos</a:t>
            </a:r>
            <a:endParaRPr lang="es-MX" sz="2800" b="0" dirty="0"/>
          </a:p>
          <a:p>
            <a:endParaRPr lang="es-MX" sz="1600" b="0" dirty="0"/>
          </a:p>
          <a:p>
            <a:endParaRPr lang="en-US" dirty="0"/>
          </a:p>
        </p:txBody>
      </p:sp>
      <p:sp>
        <p:nvSpPr>
          <p:cNvPr id="7" name="TextBox 6">
            <a:extLst>
              <a:ext uri="{FF2B5EF4-FFF2-40B4-BE49-F238E27FC236}">
                <a16:creationId xmlns:a16="http://schemas.microsoft.com/office/drawing/2014/main" id="{C55AA447-60E8-4B0D-AD38-9604C8069420}"/>
              </a:ext>
            </a:extLst>
          </p:cNvPr>
          <p:cNvSpPr txBox="1"/>
          <p:nvPr/>
        </p:nvSpPr>
        <p:spPr>
          <a:xfrm>
            <a:off x="6312024" y="4005064"/>
            <a:ext cx="4392488" cy="1078500"/>
          </a:xfrm>
          <a:prstGeom prst="rect">
            <a:avLst/>
          </a:prstGeom>
          <a:noFill/>
        </p:spPr>
        <p:txBody>
          <a:bodyPr wrap="square" rtlCol="0">
            <a:spAutoFit/>
          </a:bodyPr>
          <a:lstStyle/>
          <a:p>
            <a:r>
              <a:rPr lang="es-ES" sz="1800" b="0" dirty="0"/>
              <a:t>Los experimentos factoriales son aquellos experimentos en que se estudian simultáneamente dos o más factores.</a:t>
            </a:r>
            <a:endParaRPr lang="en-US" sz="1800" dirty="0"/>
          </a:p>
        </p:txBody>
      </p:sp>
    </p:spTree>
    <p:extLst>
      <p:ext uri="{BB962C8B-B14F-4D97-AF65-F5344CB8AC3E}">
        <p14:creationId xmlns:p14="http://schemas.microsoft.com/office/powerpoint/2010/main" val="4208255966"/>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BA62D5B-088C-4B67-8E44-C433EFF694A0}"/>
              </a:ext>
            </a:extLst>
          </p:cNvPr>
          <p:cNvSpPr>
            <a:spLocks noGrp="1"/>
          </p:cNvSpPr>
          <p:nvPr>
            <p:ph type="title"/>
          </p:nvPr>
        </p:nvSpPr>
        <p:spPr>
          <a:xfrm>
            <a:off x="132002" y="544513"/>
            <a:ext cx="10919883" cy="685800"/>
          </a:xfrm>
        </p:spPr>
        <p:txBody>
          <a:bodyPr/>
          <a:lstStyle/>
          <a:p>
            <a:r>
              <a:rPr lang="es-ES" dirty="0"/>
              <a:t>Temas a abordar</a:t>
            </a:r>
            <a:endParaRPr lang="es-EC" dirty="0"/>
          </a:p>
        </p:txBody>
      </p:sp>
      <p:sp>
        <p:nvSpPr>
          <p:cNvPr id="5" name="Marcador de contenido 4">
            <a:extLst>
              <a:ext uri="{FF2B5EF4-FFF2-40B4-BE49-F238E27FC236}">
                <a16:creationId xmlns:a16="http://schemas.microsoft.com/office/drawing/2014/main" id="{18851A4B-2AC8-41FF-9BB2-0AFE922A043D}"/>
              </a:ext>
            </a:extLst>
          </p:cNvPr>
          <p:cNvSpPr>
            <a:spLocks noGrp="1"/>
          </p:cNvSpPr>
          <p:nvPr>
            <p:ph idx="1"/>
          </p:nvPr>
        </p:nvSpPr>
        <p:spPr>
          <a:xfrm>
            <a:off x="5591944" y="544513"/>
            <a:ext cx="10909300" cy="5905375"/>
          </a:xfrm>
        </p:spPr>
        <p:txBody>
          <a:bodyPr/>
          <a:lstStyle/>
          <a:p>
            <a:pPr marL="457200" indent="-457200">
              <a:buAutoNum type="arabicPeriod"/>
            </a:pPr>
            <a:r>
              <a:rPr lang="es-MX" i="1" dirty="0"/>
              <a:t>Características de los experimentos</a:t>
            </a:r>
          </a:p>
          <a:p>
            <a:pPr marL="457200" indent="-457200">
              <a:buAutoNum type="arabicPeriod"/>
            </a:pPr>
            <a:r>
              <a:rPr lang="es-MX" i="1" dirty="0"/>
              <a:t>Proceso experimental</a:t>
            </a:r>
          </a:p>
          <a:p>
            <a:pPr marL="841375" lvl="1" indent="-457200">
              <a:buAutoNum type="arabicPeriod"/>
            </a:pPr>
            <a:r>
              <a:rPr lang="es-MX" i="1" dirty="0"/>
              <a:t>Definición del alcance</a:t>
            </a:r>
          </a:p>
          <a:p>
            <a:pPr marL="841375" lvl="1" indent="-457200">
              <a:buAutoNum type="arabicPeriod"/>
            </a:pPr>
            <a:r>
              <a:rPr lang="es-MX" i="1" dirty="0"/>
              <a:t>Planificación</a:t>
            </a:r>
          </a:p>
          <a:p>
            <a:pPr marL="1219200" lvl="2" indent="-457200">
              <a:buAutoNum type="arabicPeriod"/>
            </a:pPr>
            <a:r>
              <a:rPr lang="es-MX" i="1" dirty="0"/>
              <a:t>Selección del contexto</a:t>
            </a:r>
          </a:p>
          <a:p>
            <a:pPr marL="1219200" lvl="2" indent="-457200">
              <a:buAutoNum type="arabicPeriod"/>
            </a:pPr>
            <a:r>
              <a:rPr lang="es-MX" i="1" dirty="0"/>
              <a:t>Formulación de hipótesis</a:t>
            </a:r>
          </a:p>
          <a:p>
            <a:pPr marL="1219200" lvl="2" indent="-457200">
              <a:buAutoNum type="arabicPeriod"/>
            </a:pPr>
            <a:r>
              <a:rPr lang="es-MX" i="1" dirty="0"/>
              <a:t>Selección de variables</a:t>
            </a:r>
          </a:p>
          <a:p>
            <a:pPr marL="1219200" lvl="2" indent="-457200">
              <a:buAutoNum type="arabicPeriod"/>
            </a:pPr>
            <a:r>
              <a:rPr lang="es-MX" i="1" dirty="0"/>
              <a:t>Selección de sujetos</a:t>
            </a:r>
          </a:p>
          <a:p>
            <a:pPr marL="1219200" lvl="2" indent="-457200">
              <a:buAutoNum type="arabicPeriod"/>
            </a:pPr>
            <a:r>
              <a:rPr lang="es-MX" i="1" dirty="0"/>
              <a:t>Elección del diseño</a:t>
            </a:r>
          </a:p>
          <a:p>
            <a:pPr marL="1219200" lvl="2" indent="-457200">
              <a:buAutoNum type="arabicPeriod"/>
            </a:pPr>
            <a:r>
              <a:rPr lang="es-MX" i="1" dirty="0"/>
              <a:t>Instrumentación</a:t>
            </a:r>
          </a:p>
          <a:p>
            <a:pPr marL="1219200" lvl="2" indent="-457200">
              <a:buAutoNum type="arabicPeriod"/>
            </a:pPr>
            <a:r>
              <a:rPr lang="es-MX" i="1" dirty="0"/>
              <a:t>Evaluación de la validez</a:t>
            </a:r>
          </a:p>
          <a:p>
            <a:pPr marL="841375" lvl="1" indent="-457200">
              <a:buAutoNum type="arabicPeriod"/>
            </a:pPr>
            <a:r>
              <a:rPr lang="es-MX" i="1" dirty="0"/>
              <a:t>Operación</a:t>
            </a:r>
          </a:p>
          <a:p>
            <a:pPr marL="1219200" lvl="2" indent="-457200">
              <a:buAutoNum type="arabicPeriod"/>
            </a:pPr>
            <a:r>
              <a:rPr lang="es-MX" i="1" dirty="0"/>
              <a:t>Preparación</a:t>
            </a:r>
          </a:p>
          <a:p>
            <a:pPr marL="1219200" lvl="2" indent="-457200">
              <a:buAutoNum type="arabicPeriod"/>
            </a:pPr>
            <a:r>
              <a:rPr lang="es-MX" i="1" dirty="0"/>
              <a:t>Ejecución</a:t>
            </a:r>
          </a:p>
          <a:p>
            <a:pPr marL="1219200" lvl="2" indent="-457200">
              <a:buAutoNum type="arabicPeriod"/>
            </a:pPr>
            <a:r>
              <a:rPr lang="es-MX" i="1" dirty="0"/>
              <a:t>Validación de los datos</a:t>
            </a:r>
          </a:p>
          <a:p>
            <a:pPr marL="841375" lvl="1" indent="-457200">
              <a:buAutoNum type="arabicPeriod"/>
            </a:pPr>
            <a:r>
              <a:rPr lang="es-MX" i="1" dirty="0"/>
              <a:t>Análisis e interpretación</a:t>
            </a:r>
          </a:p>
          <a:p>
            <a:pPr marL="841375" lvl="1" indent="-457200">
              <a:buAutoNum type="arabicPeriod"/>
            </a:pPr>
            <a:r>
              <a:rPr lang="es-MX" i="1" dirty="0"/>
              <a:t>Presentación y difusión</a:t>
            </a:r>
          </a:p>
          <a:p>
            <a:pPr marL="1219200" lvl="2" indent="-457200">
              <a:buAutoNum type="arabicPeriod"/>
            </a:pPr>
            <a:endParaRPr lang="es-MX" i="1"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352" y="1700808"/>
            <a:ext cx="4824536" cy="3210509"/>
          </a:xfrm>
          <a:prstGeom prst="rect">
            <a:avLst/>
          </a:prstGeom>
        </p:spPr>
      </p:pic>
    </p:spTree>
    <p:extLst>
      <p:ext uri="{BB962C8B-B14F-4D97-AF65-F5344CB8AC3E}">
        <p14:creationId xmlns:p14="http://schemas.microsoft.com/office/powerpoint/2010/main" val="718076364"/>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199D-2C89-4BDD-B83D-F819751A9481}"/>
              </a:ext>
            </a:extLst>
          </p:cNvPr>
          <p:cNvSpPr>
            <a:spLocks noGrp="1"/>
          </p:cNvSpPr>
          <p:nvPr>
            <p:ph type="title"/>
          </p:nvPr>
        </p:nvSpPr>
        <p:spPr/>
        <p:txBody>
          <a:bodyPr/>
          <a:lstStyle/>
          <a:p>
            <a:r>
              <a:rPr lang="es-MX" dirty="0"/>
              <a:t>2. Planificación: Instrumentación  </a:t>
            </a:r>
            <a:endParaRPr lang="es-EC" dirty="0"/>
          </a:p>
        </p:txBody>
      </p:sp>
      <p:sp>
        <p:nvSpPr>
          <p:cNvPr id="3" name="Marcador de contenido 2"/>
          <p:cNvSpPr>
            <a:spLocks noGrp="1"/>
          </p:cNvSpPr>
          <p:nvPr>
            <p:ph idx="1"/>
          </p:nvPr>
        </p:nvSpPr>
        <p:spPr>
          <a:xfrm>
            <a:off x="695400" y="1258751"/>
            <a:ext cx="10909300" cy="4579938"/>
          </a:xfrm>
        </p:spPr>
        <p:txBody>
          <a:bodyPr/>
          <a:lstStyle/>
          <a:p>
            <a:pPr algn="just"/>
            <a:r>
              <a:rPr lang="es-MX" dirty="0"/>
              <a:t>El objetivo es dotar de medios para realizar el experimento y para su seguimiento sin afectar el control del experimento. Los resultados de un experimento deberían ser los mismos independientemente de cómo se instrumente. Si los instrumentos afectan a los resultados del experimento, el experimento no será válido.</a:t>
            </a:r>
          </a:p>
        </p:txBody>
      </p:sp>
      <p:graphicFrame>
        <p:nvGraphicFramePr>
          <p:cNvPr id="13" name="Diagrama 12"/>
          <p:cNvGraphicFramePr/>
          <p:nvPr>
            <p:extLst>
              <p:ext uri="{D42A27DB-BD31-4B8C-83A1-F6EECF244321}">
                <p14:modId xmlns:p14="http://schemas.microsoft.com/office/powerpoint/2010/main" val="1145065858"/>
              </p:ext>
            </p:extLst>
          </p:nvPr>
        </p:nvGraphicFramePr>
        <p:xfrm>
          <a:off x="1523404" y="3241616"/>
          <a:ext cx="9973196" cy="3096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3017306"/>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199D-2C89-4BDD-B83D-F819751A9481}"/>
              </a:ext>
            </a:extLst>
          </p:cNvPr>
          <p:cNvSpPr>
            <a:spLocks noGrp="1"/>
          </p:cNvSpPr>
          <p:nvPr>
            <p:ph type="title"/>
          </p:nvPr>
        </p:nvSpPr>
        <p:spPr/>
        <p:txBody>
          <a:bodyPr/>
          <a:lstStyle/>
          <a:p>
            <a:r>
              <a:rPr lang="es-MX" dirty="0"/>
              <a:t>2. Planificación: Evaluación de la validez  </a:t>
            </a:r>
            <a:endParaRPr lang="es-EC" dirty="0"/>
          </a:p>
        </p:txBody>
      </p:sp>
      <p:sp>
        <p:nvSpPr>
          <p:cNvPr id="3" name="Marcador de contenido 2"/>
          <p:cNvSpPr>
            <a:spLocks noGrp="1"/>
          </p:cNvSpPr>
          <p:nvPr>
            <p:ph idx="1"/>
          </p:nvPr>
        </p:nvSpPr>
        <p:spPr>
          <a:xfrm>
            <a:off x="695400" y="1258751"/>
            <a:ext cx="10909300" cy="4579938"/>
          </a:xfrm>
        </p:spPr>
        <p:txBody>
          <a:bodyPr/>
          <a:lstStyle/>
          <a:p>
            <a:pPr algn="just"/>
            <a:r>
              <a:rPr lang="es-MX" dirty="0"/>
              <a:t>Amenazas a la validez:</a:t>
            </a:r>
          </a:p>
        </p:txBody>
      </p:sp>
      <p:graphicFrame>
        <p:nvGraphicFramePr>
          <p:cNvPr id="4" name="Diagrama 3"/>
          <p:cNvGraphicFramePr/>
          <p:nvPr>
            <p:extLst>
              <p:ext uri="{D42A27DB-BD31-4B8C-83A1-F6EECF244321}">
                <p14:modId xmlns:p14="http://schemas.microsoft.com/office/powerpoint/2010/main" val="252534550"/>
              </p:ext>
            </p:extLst>
          </p:nvPr>
        </p:nvGraphicFramePr>
        <p:xfrm>
          <a:off x="225752" y="1700808"/>
          <a:ext cx="11848595" cy="496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1633203"/>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199D-2C89-4BDD-B83D-F819751A9481}"/>
              </a:ext>
            </a:extLst>
          </p:cNvPr>
          <p:cNvSpPr>
            <a:spLocks noGrp="1"/>
          </p:cNvSpPr>
          <p:nvPr>
            <p:ph type="title"/>
          </p:nvPr>
        </p:nvSpPr>
        <p:spPr/>
        <p:txBody>
          <a:bodyPr/>
          <a:lstStyle/>
          <a:p>
            <a:r>
              <a:rPr lang="es-MX" dirty="0"/>
              <a:t>3. Operación</a:t>
            </a:r>
            <a:endParaRPr lang="es-EC" dirty="0"/>
          </a:p>
        </p:txBody>
      </p:sp>
      <p:sp>
        <p:nvSpPr>
          <p:cNvPr id="3" name="Marcador de contenido 2"/>
          <p:cNvSpPr>
            <a:spLocks noGrp="1"/>
          </p:cNvSpPr>
          <p:nvPr>
            <p:ph idx="1"/>
          </p:nvPr>
        </p:nvSpPr>
        <p:spPr>
          <a:xfrm>
            <a:off x="695400" y="1258751"/>
            <a:ext cx="10909300" cy="4579938"/>
          </a:xfrm>
        </p:spPr>
        <p:txBody>
          <a:bodyPr/>
          <a:lstStyle/>
          <a:p>
            <a:pPr algn="just"/>
            <a:r>
              <a:rPr lang="es-MX" dirty="0"/>
              <a:t>Una vez se ha diseñado y planificado un experimento, debe llevarse a cabo para recoger los datos que se han de analizar posteriormente. Esto es lo que se denomina operación de un experimento. </a:t>
            </a:r>
          </a:p>
          <a:p>
            <a:pPr algn="just"/>
            <a:r>
              <a:rPr lang="es-MX" dirty="0"/>
              <a:t>Se llevan a cabo tres tareas: </a:t>
            </a:r>
          </a:p>
        </p:txBody>
      </p:sp>
      <p:graphicFrame>
        <p:nvGraphicFramePr>
          <p:cNvPr id="6" name="Diagrama 5"/>
          <p:cNvGraphicFramePr/>
          <p:nvPr>
            <p:extLst>
              <p:ext uri="{D42A27DB-BD31-4B8C-83A1-F6EECF244321}">
                <p14:modId xmlns:p14="http://schemas.microsoft.com/office/powerpoint/2010/main" val="29078181"/>
              </p:ext>
            </p:extLst>
          </p:nvPr>
        </p:nvGraphicFramePr>
        <p:xfrm>
          <a:off x="2542853" y="3429000"/>
          <a:ext cx="7106294" cy="2401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1349265"/>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199D-2C89-4BDD-B83D-F819751A9481}"/>
              </a:ext>
            </a:extLst>
          </p:cNvPr>
          <p:cNvSpPr>
            <a:spLocks noGrp="1"/>
          </p:cNvSpPr>
          <p:nvPr>
            <p:ph type="title"/>
          </p:nvPr>
        </p:nvSpPr>
        <p:spPr/>
        <p:txBody>
          <a:bodyPr/>
          <a:lstStyle/>
          <a:p>
            <a:r>
              <a:rPr lang="es-MX" dirty="0"/>
              <a:t>3. Operación: Preparación</a:t>
            </a:r>
            <a:endParaRPr lang="es-EC" dirty="0"/>
          </a:p>
        </p:txBody>
      </p:sp>
      <p:sp>
        <p:nvSpPr>
          <p:cNvPr id="3" name="Marcador de contenido 2"/>
          <p:cNvSpPr>
            <a:spLocks noGrp="1"/>
          </p:cNvSpPr>
          <p:nvPr>
            <p:ph idx="1"/>
          </p:nvPr>
        </p:nvSpPr>
        <p:spPr>
          <a:xfrm>
            <a:off x="695400" y="1258751"/>
            <a:ext cx="10909300" cy="4579938"/>
          </a:xfrm>
        </p:spPr>
        <p:txBody>
          <a:bodyPr/>
          <a:lstStyle/>
          <a:p>
            <a:pPr algn="just"/>
            <a:r>
              <a:rPr lang="es-MX" dirty="0"/>
              <a:t>Primero es necesario contar con personas motivadas y que deseen formar parte de él como sujetos. </a:t>
            </a:r>
          </a:p>
          <a:p>
            <a:pPr algn="just"/>
            <a:r>
              <a:rPr lang="es-MX" dirty="0"/>
              <a:t>Hay que considerar aspectos éticos como:</a:t>
            </a:r>
          </a:p>
          <a:p>
            <a:pPr lvl="1" algn="just"/>
            <a:r>
              <a:rPr lang="es-MX" dirty="0"/>
              <a:t>Contar con el consentimiento de los sujetos para participar en el experimento</a:t>
            </a:r>
          </a:p>
          <a:p>
            <a:pPr lvl="1" algn="just"/>
            <a:r>
              <a:rPr lang="es-MX" dirty="0"/>
              <a:t>El rendimiento de cada sujeto en la ejecución del experimento debe ser confidencial</a:t>
            </a:r>
          </a:p>
          <a:p>
            <a:pPr lvl="1" algn="just"/>
            <a:r>
              <a:rPr lang="es-MX" dirty="0"/>
              <a:t>Ofrecer algún incentivo a los sujetos por la participación en el experimento</a:t>
            </a:r>
          </a:p>
          <a:p>
            <a:pPr lvl="1" algn="just"/>
            <a:r>
              <a:rPr lang="es-MX" dirty="0"/>
              <a:t>Desvelar todos los detalles del experimento a los sujetos, siempre que estos no puedan sesgar los resultados </a:t>
            </a:r>
          </a:p>
        </p:txBody>
      </p:sp>
    </p:spTree>
    <p:extLst>
      <p:ext uri="{BB962C8B-B14F-4D97-AF65-F5344CB8AC3E}">
        <p14:creationId xmlns:p14="http://schemas.microsoft.com/office/powerpoint/2010/main" val="3060545301"/>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199D-2C89-4BDD-B83D-F819751A9481}"/>
              </a:ext>
            </a:extLst>
          </p:cNvPr>
          <p:cNvSpPr>
            <a:spLocks noGrp="1"/>
          </p:cNvSpPr>
          <p:nvPr>
            <p:ph type="title"/>
          </p:nvPr>
        </p:nvSpPr>
        <p:spPr/>
        <p:txBody>
          <a:bodyPr/>
          <a:lstStyle/>
          <a:p>
            <a:r>
              <a:rPr lang="es-MX" dirty="0"/>
              <a:t>3. Operación: Ejecución</a:t>
            </a:r>
            <a:endParaRPr lang="es-EC" dirty="0"/>
          </a:p>
        </p:txBody>
      </p:sp>
      <p:sp>
        <p:nvSpPr>
          <p:cNvPr id="3" name="Marcador de contenido 2"/>
          <p:cNvSpPr>
            <a:spLocks noGrp="1"/>
          </p:cNvSpPr>
          <p:nvPr>
            <p:ph idx="1"/>
          </p:nvPr>
        </p:nvSpPr>
        <p:spPr>
          <a:xfrm>
            <a:off x="695400" y="1258751"/>
            <a:ext cx="10909300" cy="4579938"/>
          </a:xfrm>
        </p:spPr>
        <p:txBody>
          <a:bodyPr/>
          <a:lstStyle/>
          <a:p>
            <a:pPr algn="just"/>
            <a:r>
              <a:rPr lang="es-MX" dirty="0"/>
              <a:t>Lo ideal es reunir a todos los sujetos para que todos realicen el experimento en el mismo lugar. </a:t>
            </a:r>
          </a:p>
          <a:p>
            <a:pPr algn="just"/>
            <a:r>
              <a:rPr lang="es-MX" dirty="0"/>
              <a:t>Antes de ejecutar el experimento, se suelen agrupar los sujetos y se les explica detalladamente todas las tareas que deben realizar y en qué orden. Si no es posible, esta información deberá proporcionare a los sujetos vía correo electrónico o a través de una página web.</a:t>
            </a:r>
          </a:p>
          <a:p>
            <a:pPr algn="just"/>
            <a:r>
              <a:rPr lang="es-MX" dirty="0"/>
              <a:t>Puede ser manual o automatizado</a:t>
            </a:r>
          </a:p>
        </p:txBody>
      </p:sp>
      <p:pic>
        <p:nvPicPr>
          <p:cNvPr id="5" name="Imagen 4"/>
          <p:cNvPicPr>
            <a:picLocks noChangeAspect="1"/>
          </p:cNvPicPr>
          <p:nvPr/>
        </p:nvPicPr>
        <p:blipFill>
          <a:blip r:embed="rId2"/>
          <a:stretch>
            <a:fillRect/>
          </a:stretch>
        </p:blipFill>
        <p:spPr>
          <a:xfrm>
            <a:off x="4295800" y="4437112"/>
            <a:ext cx="2619375" cy="1743075"/>
          </a:xfrm>
          <a:prstGeom prst="rect">
            <a:avLst/>
          </a:prstGeom>
        </p:spPr>
      </p:pic>
    </p:spTree>
    <p:extLst>
      <p:ext uri="{BB962C8B-B14F-4D97-AF65-F5344CB8AC3E}">
        <p14:creationId xmlns:p14="http://schemas.microsoft.com/office/powerpoint/2010/main" val="1626254751"/>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199D-2C89-4BDD-B83D-F819751A9481}"/>
              </a:ext>
            </a:extLst>
          </p:cNvPr>
          <p:cNvSpPr>
            <a:spLocks noGrp="1"/>
          </p:cNvSpPr>
          <p:nvPr>
            <p:ph type="title"/>
          </p:nvPr>
        </p:nvSpPr>
        <p:spPr/>
        <p:txBody>
          <a:bodyPr/>
          <a:lstStyle/>
          <a:p>
            <a:r>
              <a:rPr lang="es-MX" dirty="0"/>
              <a:t>3. Operación: Validación de los datos</a:t>
            </a:r>
            <a:endParaRPr lang="es-EC" dirty="0"/>
          </a:p>
        </p:txBody>
      </p:sp>
      <p:sp>
        <p:nvSpPr>
          <p:cNvPr id="3" name="Marcador de contenido 2"/>
          <p:cNvSpPr>
            <a:spLocks noGrp="1"/>
          </p:cNvSpPr>
          <p:nvPr>
            <p:ph idx="1"/>
          </p:nvPr>
        </p:nvSpPr>
        <p:spPr>
          <a:xfrm>
            <a:off x="695400" y="1258751"/>
            <a:ext cx="10909300" cy="4579938"/>
          </a:xfrm>
        </p:spPr>
        <p:txBody>
          <a:bodyPr/>
          <a:lstStyle/>
          <a:p>
            <a:pPr algn="just"/>
            <a:r>
              <a:rPr lang="es-MX" dirty="0"/>
              <a:t>Una vez recogidos los datos, el experimentador ha de comprobar que son razonables y que se han recogido correctamente.</a:t>
            </a:r>
          </a:p>
          <a:p>
            <a:pPr algn="just"/>
            <a:r>
              <a:rPr lang="es-MX" dirty="0"/>
              <a:t>Durante la ejecución del experimento se pueden detectar sujetos que no se comportan adecuadamente y se debe tomar nota de esto, porque sus resultados pueden ser anómalos y a la hora de validar los datos recolectados, posiblemente habría que descartarlos</a:t>
            </a:r>
          </a:p>
        </p:txBody>
      </p:sp>
      <p:pic>
        <p:nvPicPr>
          <p:cNvPr id="4" name="Imagen 3"/>
          <p:cNvPicPr>
            <a:picLocks noChangeAspect="1"/>
          </p:cNvPicPr>
          <p:nvPr/>
        </p:nvPicPr>
        <p:blipFill>
          <a:blip r:embed="rId2"/>
          <a:stretch>
            <a:fillRect/>
          </a:stretch>
        </p:blipFill>
        <p:spPr>
          <a:xfrm>
            <a:off x="4007768" y="3717032"/>
            <a:ext cx="4208221" cy="2800086"/>
          </a:xfrm>
          <a:prstGeom prst="rect">
            <a:avLst/>
          </a:prstGeom>
        </p:spPr>
      </p:pic>
    </p:spTree>
    <p:extLst>
      <p:ext uri="{BB962C8B-B14F-4D97-AF65-F5344CB8AC3E}">
        <p14:creationId xmlns:p14="http://schemas.microsoft.com/office/powerpoint/2010/main" val="1361428537"/>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199D-2C89-4BDD-B83D-F819751A9481}"/>
              </a:ext>
            </a:extLst>
          </p:cNvPr>
          <p:cNvSpPr>
            <a:spLocks noGrp="1"/>
          </p:cNvSpPr>
          <p:nvPr>
            <p:ph type="title"/>
          </p:nvPr>
        </p:nvSpPr>
        <p:spPr/>
        <p:txBody>
          <a:bodyPr/>
          <a:lstStyle/>
          <a:p>
            <a:r>
              <a:rPr lang="es-MX" dirty="0"/>
              <a:t>4. Análisis e interpretación</a:t>
            </a:r>
            <a:endParaRPr lang="es-EC" dirty="0"/>
          </a:p>
        </p:txBody>
      </p:sp>
      <p:sp>
        <p:nvSpPr>
          <p:cNvPr id="3" name="Marcador de contenido 2"/>
          <p:cNvSpPr>
            <a:spLocks noGrp="1"/>
          </p:cNvSpPr>
          <p:nvPr>
            <p:ph idx="1"/>
          </p:nvPr>
        </p:nvSpPr>
        <p:spPr>
          <a:xfrm>
            <a:off x="695400" y="1258751"/>
            <a:ext cx="10909300" cy="4579938"/>
          </a:xfrm>
        </p:spPr>
        <p:txBody>
          <a:bodyPr/>
          <a:lstStyle/>
          <a:p>
            <a:pPr algn="just"/>
            <a:r>
              <a:rPr lang="es-MX" dirty="0"/>
              <a:t>Después de recoger los datos obtenidos tras la realización del experimento, se deben analizar e interpretar correctamente.</a:t>
            </a:r>
          </a:p>
          <a:p>
            <a:pPr algn="just"/>
            <a:r>
              <a:rPr lang="es-MX" dirty="0"/>
              <a:t>Es fundamental conocer la escala de medición de los datos y la distribución de los mismos para encontrar el estadístico apropiado</a:t>
            </a:r>
          </a:p>
          <a:p>
            <a:pPr algn="just"/>
            <a:r>
              <a:rPr lang="es-MX" dirty="0"/>
              <a:t>Hay tres aspectos principales a la hora de elegir entre las distintas técnicas de análisis:</a:t>
            </a:r>
          </a:p>
        </p:txBody>
      </p:sp>
      <p:graphicFrame>
        <p:nvGraphicFramePr>
          <p:cNvPr id="5" name="Diagrama 4"/>
          <p:cNvGraphicFramePr/>
          <p:nvPr>
            <p:extLst>
              <p:ext uri="{D42A27DB-BD31-4B8C-83A1-F6EECF244321}">
                <p14:modId xmlns:p14="http://schemas.microsoft.com/office/powerpoint/2010/main" val="4089720843"/>
              </p:ext>
            </p:extLst>
          </p:nvPr>
        </p:nvGraphicFramePr>
        <p:xfrm>
          <a:off x="1847528" y="3284984"/>
          <a:ext cx="8128000" cy="30693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8563850"/>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199D-2C89-4BDD-B83D-F819751A9481}"/>
              </a:ext>
            </a:extLst>
          </p:cNvPr>
          <p:cNvSpPr>
            <a:spLocks noGrp="1"/>
          </p:cNvSpPr>
          <p:nvPr>
            <p:ph type="title"/>
          </p:nvPr>
        </p:nvSpPr>
        <p:spPr/>
        <p:txBody>
          <a:bodyPr/>
          <a:lstStyle/>
          <a:p>
            <a:r>
              <a:rPr lang="es-MX" dirty="0"/>
              <a:t>4. Análisis e interpretación</a:t>
            </a:r>
            <a:endParaRPr lang="es-EC" dirty="0"/>
          </a:p>
        </p:txBody>
      </p:sp>
      <p:sp>
        <p:nvSpPr>
          <p:cNvPr id="3" name="Marcador de contenido 2"/>
          <p:cNvSpPr>
            <a:spLocks noGrp="1"/>
          </p:cNvSpPr>
          <p:nvPr>
            <p:ph idx="1"/>
          </p:nvPr>
        </p:nvSpPr>
        <p:spPr>
          <a:xfrm>
            <a:off x="695400" y="1556792"/>
            <a:ext cx="10909300" cy="4579938"/>
          </a:xfrm>
        </p:spPr>
        <p:txBody>
          <a:bodyPr/>
          <a:lstStyle/>
          <a:p>
            <a:pPr algn="just"/>
            <a:r>
              <a:rPr lang="es-MX" dirty="0"/>
              <a:t>La interpretación cuantitativa se puede llevar a cabo realizando las siguientes tareas:</a:t>
            </a:r>
          </a:p>
          <a:p>
            <a:pPr lvl="1" algn="just"/>
            <a:r>
              <a:rPr lang="es-MX" dirty="0"/>
              <a:t>Estadísticos descriptivos</a:t>
            </a:r>
          </a:p>
          <a:p>
            <a:pPr lvl="1" algn="just"/>
            <a:r>
              <a:rPr lang="es-MX" dirty="0"/>
              <a:t>Reducción de datos (exclusión de valores atípicos)</a:t>
            </a:r>
          </a:p>
          <a:p>
            <a:pPr lvl="1" algn="just"/>
            <a:r>
              <a:rPr lang="es-MX" dirty="0"/>
              <a:t>Contraste de hipótesis</a:t>
            </a:r>
          </a:p>
          <a:p>
            <a:pPr algn="just"/>
            <a:r>
              <a:rPr lang="es-MX" dirty="0"/>
              <a:t>Para caracterizar los datos se utilizan los estadísticos descriptivos: media, desviación estándar, el máximo, el mínimo, etc.</a:t>
            </a:r>
          </a:p>
          <a:p>
            <a:pPr algn="just"/>
            <a:r>
              <a:rPr lang="es-MX" dirty="0"/>
              <a:t>Para el análisis de datos se pueden utilizar paquetes estadísticos o técnicas utilizadas en el ámbito de la minería de datos para realizar lo que se conoce como </a:t>
            </a:r>
            <a:r>
              <a:rPr lang="es-MX" b="1" dirty="0"/>
              <a:t>descubrimiento de conocimiento</a:t>
            </a:r>
            <a:endParaRPr lang="es-MX" dirty="0"/>
          </a:p>
        </p:txBody>
      </p:sp>
    </p:spTree>
    <p:extLst>
      <p:ext uri="{BB962C8B-B14F-4D97-AF65-F5344CB8AC3E}">
        <p14:creationId xmlns:p14="http://schemas.microsoft.com/office/powerpoint/2010/main" val="765235854"/>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199D-2C89-4BDD-B83D-F819751A9481}"/>
              </a:ext>
            </a:extLst>
          </p:cNvPr>
          <p:cNvSpPr>
            <a:spLocks noGrp="1"/>
          </p:cNvSpPr>
          <p:nvPr>
            <p:ph type="title"/>
          </p:nvPr>
        </p:nvSpPr>
        <p:spPr/>
        <p:txBody>
          <a:bodyPr/>
          <a:lstStyle/>
          <a:p>
            <a:r>
              <a:rPr lang="es-MX" dirty="0"/>
              <a:t>4. Análisis e interpretación</a:t>
            </a:r>
            <a:endParaRPr lang="es-EC" dirty="0"/>
          </a:p>
        </p:txBody>
      </p:sp>
      <p:sp>
        <p:nvSpPr>
          <p:cNvPr id="3" name="Marcador de contenido 2"/>
          <p:cNvSpPr>
            <a:spLocks noGrp="1"/>
          </p:cNvSpPr>
          <p:nvPr>
            <p:ph idx="1"/>
          </p:nvPr>
        </p:nvSpPr>
        <p:spPr>
          <a:xfrm>
            <a:off x="695400" y="1556792"/>
            <a:ext cx="10909300" cy="4579938"/>
          </a:xfrm>
        </p:spPr>
        <p:txBody>
          <a:bodyPr/>
          <a:lstStyle/>
          <a:p>
            <a:pPr algn="just"/>
            <a:r>
              <a:rPr lang="es-MX" dirty="0"/>
              <a:t>Estadísticos más adecuados para realizar el contraste de hipótesis, en función del tipo de diseño experimental seleccionado y la distribución de los datos. En caso de que la distribución sea normal se utilizarán test paramétricos y en caso contrario no paramétricos</a:t>
            </a:r>
          </a:p>
        </p:txBody>
      </p:sp>
      <p:pic>
        <p:nvPicPr>
          <p:cNvPr id="4" name="Imagen 3"/>
          <p:cNvPicPr>
            <a:picLocks noChangeAspect="1"/>
          </p:cNvPicPr>
          <p:nvPr/>
        </p:nvPicPr>
        <p:blipFill>
          <a:blip r:embed="rId2"/>
          <a:stretch>
            <a:fillRect/>
          </a:stretch>
        </p:blipFill>
        <p:spPr>
          <a:xfrm>
            <a:off x="2495600" y="3068960"/>
            <a:ext cx="7225804" cy="3515256"/>
          </a:xfrm>
          <a:prstGeom prst="rect">
            <a:avLst/>
          </a:prstGeom>
        </p:spPr>
      </p:pic>
    </p:spTree>
    <p:extLst>
      <p:ext uri="{BB962C8B-B14F-4D97-AF65-F5344CB8AC3E}">
        <p14:creationId xmlns:p14="http://schemas.microsoft.com/office/powerpoint/2010/main" val="859286357"/>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199D-2C89-4BDD-B83D-F819751A9481}"/>
              </a:ext>
            </a:extLst>
          </p:cNvPr>
          <p:cNvSpPr>
            <a:spLocks noGrp="1"/>
          </p:cNvSpPr>
          <p:nvPr>
            <p:ph type="title"/>
          </p:nvPr>
        </p:nvSpPr>
        <p:spPr/>
        <p:txBody>
          <a:bodyPr/>
          <a:lstStyle/>
          <a:p>
            <a:r>
              <a:rPr lang="es-MX" dirty="0"/>
              <a:t>5. Presentación y difusión</a:t>
            </a:r>
            <a:endParaRPr lang="es-EC" dirty="0"/>
          </a:p>
        </p:txBody>
      </p:sp>
      <p:sp>
        <p:nvSpPr>
          <p:cNvPr id="3" name="Marcador de contenido 2"/>
          <p:cNvSpPr>
            <a:spLocks noGrp="1"/>
          </p:cNvSpPr>
          <p:nvPr>
            <p:ph idx="1"/>
          </p:nvPr>
        </p:nvSpPr>
        <p:spPr>
          <a:xfrm>
            <a:off x="695400" y="1556792"/>
            <a:ext cx="10909300" cy="4579938"/>
          </a:xfrm>
        </p:spPr>
        <p:txBody>
          <a:bodyPr/>
          <a:lstStyle/>
          <a:p>
            <a:pPr algn="just"/>
            <a:r>
              <a:rPr lang="es-MX" dirty="0"/>
              <a:t>Mediante la exposición en un congreso o en una revista</a:t>
            </a:r>
          </a:p>
          <a:p>
            <a:pPr algn="just"/>
            <a:r>
              <a:rPr lang="es-MX" dirty="0"/>
              <a:t>Informe para la toma de decisiones</a:t>
            </a:r>
          </a:p>
          <a:p>
            <a:pPr algn="just"/>
            <a:r>
              <a:rPr lang="es-MX" dirty="0"/>
              <a:t>Paquete para la replicación del experimento </a:t>
            </a:r>
          </a:p>
          <a:p>
            <a:pPr algn="just"/>
            <a:r>
              <a:rPr lang="es-MX" dirty="0"/>
              <a:t>Material educativo</a:t>
            </a:r>
          </a:p>
          <a:p>
            <a:pPr algn="just"/>
            <a:endParaRPr lang="es-MX" dirty="0"/>
          </a:p>
          <a:p>
            <a:pPr marL="0" indent="0" algn="just">
              <a:buNone/>
            </a:pPr>
            <a:r>
              <a:rPr lang="es-MX" dirty="0"/>
              <a:t>Una buena documentación del experimento permitirá que otros investigadores puedan replicarlo o basarse en el conocimiento empírico que se haya adquirido durante la realización del mismo</a:t>
            </a:r>
          </a:p>
        </p:txBody>
      </p:sp>
    </p:spTree>
    <p:extLst>
      <p:ext uri="{BB962C8B-B14F-4D97-AF65-F5344CB8AC3E}">
        <p14:creationId xmlns:p14="http://schemas.microsoft.com/office/powerpoint/2010/main" val="115026381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5FEC55-1851-4B12-B282-01CD514B715C}"/>
              </a:ext>
            </a:extLst>
          </p:cNvPr>
          <p:cNvSpPr>
            <a:spLocks noGrp="1"/>
          </p:cNvSpPr>
          <p:nvPr>
            <p:ph type="title"/>
          </p:nvPr>
        </p:nvSpPr>
        <p:spPr/>
        <p:txBody>
          <a:bodyPr/>
          <a:lstStyle/>
          <a:p>
            <a:r>
              <a:rPr lang="es-ES" sz="2400" dirty="0"/>
              <a:t>1. Características de los experimentos</a:t>
            </a:r>
            <a:endParaRPr lang="es-EC" sz="2400" dirty="0"/>
          </a:p>
        </p:txBody>
      </p:sp>
      <p:sp>
        <p:nvSpPr>
          <p:cNvPr id="3" name="Marcador de contenido 2"/>
          <p:cNvSpPr>
            <a:spLocks noGrp="1"/>
          </p:cNvSpPr>
          <p:nvPr>
            <p:ph idx="1"/>
          </p:nvPr>
        </p:nvSpPr>
        <p:spPr>
          <a:xfrm>
            <a:off x="983432" y="1560707"/>
            <a:ext cx="10909300" cy="4579938"/>
          </a:xfrm>
        </p:spPr>
        <p:txBody>
          <a:bodyPr/>
          <a:lstStyle/>
          <a:p>
            <a:r>
              <a:rPr lang="es-MX" dirty="0"/>
              <a:t>Un experimento es una </a:t>
            </a:r>
            <a:r>
              <a:rPr lang="es-MX" dirty="0">
                <a:solidFill>
                  <a:srgbClr val="FF0000"/>
                </a:solidFill>
              </a:rPr>
              <a:t>investigación empírica </a:t>
            </a:r>
            <a:r>
              <a:rPr lang="es-MX" dirty="0"/>
              <a:t>que manipula una variable (independiente o factor) del entorno o fenómeno estudiado midiendo el efecto que tiene sobre otra variable denominada </a:t>
            </a:r>
            <a:r>
              <a:rPr lang="es-MX" dirty="0">
                <a:solidFill>
                  <a:srgbClr val="FF0000"/>
                </a:solidFill>
              </a:rPr>
              <a:t>variable dependiente</a:t>
            </a:r>
            <a:r>
              <a:rPr lang="es-MX" dirty="0"/>
              <a:t>.</a:t>
            </a:r>
            <a:endParaRPr lang="es-EC" dirty="0"/>
          </a:p>
        </p:txBody>
      </p:sp>
      <p:graphicFrame>
        <p:nvGraphicFramePr>
          <p:cNvPr id="5" name="Diagrama 4"/>
          <p:cNvGraphicFramePr/>
          <p:nvPr>
            <p:extLst>
              <p:ext uri="{D42A27DB-BD31-4B8C-83A1-F6EECF244321}">
                <p14:modId xmlns:p14="http://schemas.microsoft.com/office/powerpoint/2010/main" val="724587773"/>
              </p:ext>
            </p:extLst>
          </p:nvPr>
        </p:nvGraphicFramePr>
        <p:xfrm>
          <a:off x="1847528" y="1567765"/>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0514255"/>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199D-2C89-4BDD-B83D-F819751A9481}"/>
              </a:ext>
            </a:extLst>
          </p:cNvPr>
          <p:cNvSpPr>
            <a:spLocks noGrp="1"/>
          </p:cNvSpPr>
          <p:nvPr>
            <p:ph type="title"/>
          </p:nvPr>
        </p:nvSpPr>
        <p:spPr/>
        <p:txBody>
          <a:bodyPr/>
          <a:lstStyle/>
          <a:p>
            <a:r>
              <a:rPr lang="es-MX" dirty="0"/>
              <a:t>5. Presentación y difusión</a:t>
            </a:r>
            <a:endParaRPr lang="es-EC" dirty="0"/>
          </a:p>
        </p:txBody>
      </p:sp>
      <p:sp>
        <p:nvSpPr>
          <p:cNvPr id="3" name="Marcador de contenido 2"/>
          <p:cNvSpPr>
            <a:spLocks noGrp="1"/>
          </p:cNvSpPr>
          <p:nvPr>
            <p:ph idx="1"/>
          </p:nvPr>
        </p:nvSpPr>
        <p:spPr>
          <a:xfrm>
            <a:off x="852793" y="1232625"/>
            <a:ext cx="10909300" cy="4579938"/>
          </a:xfrm>
        </p:spPr>
        <p:txBody>
          <a:bodyPr/>
          <a:lstStyle/>
          <a:p>
            <a:pPr algn="just"/>
            <a:r>
              <a:rPr lang="es-MX" dirty="0"/>
              <a:t>Elementos:</a:t>
            </a:r>
          </a:p>
          <a:p>
            <a:pPr lvl="1" algn="just"/>
            <a:r>
              <a:rPr lang="es-MX" dirty="0"/>
              <a:t>Título</a:t>
            </a:r>
          </a:p>
          <a:p>
            <a:pPr lvl="1" algn="just"/>
            <a:r>
              <a:rPr lang="es-MX" dirty="0"/>
              <a:t>Autores</a:t>
            </a:r>
          </a:p>
          <a:p>
            <a:pPr lvl="1" algn="just"/>
            <a:r>
              <a:rPr lang="es-MX" dirty="0"/>
              <a:t>Resumen estructurado</a:t>
            </a:r>
          </a:p>
          <a:p>
            <a:pPr lvl="1" algn="just"/>
            <a:r>
              <a:rPr lang="es-MX" dirty="0"/>
              <a:t>Palabras claves</a:t>
            </a:r>
          </a:p>
          <a:p>
            <a:pPr lvl="1" algn="just"/>
            <a:r>
              <a:rPr lang="es-MX" dirty="0"/>
              <a:t>Introducción</a:t>
            </a:r>
          </a:p>
          <a:p>
            <a:pPr lvl="1" algn="just"/>
            <a:r>
              <a:rPr lang="es-MX" dirty="0"/>
              <a:t>Antecedentes </a:t>
            </a:r>
          </a:p>
          <a:p>
            <a:pPr lvl="1" algn="just"/>
            <a:r>
              <a:rPr lang="es-MX" dirty="0"/>
              <a:t>Planificación del experimento</a:t>
            </a:r>
          </a:p>
        </p:txBody>
      </p:sp>
      <p:sp>
        <p:nvSpPr>
          <p:cNvPr id="4" name="Rectángulo 3"/>
          <p:cNvSpPr/>
          <p:nvPr/>
        </p:nvSpPr>
        <p:spPr>
          <a:xfrm>
            <a:off x="4871864" y="1556792"/>
            <a:ext cx="6096000" cy="2930033"/>
          </a:xfrm>
          <a:prstGeom prst="rect">
            <a:avLst/>
          </a:prstGeom>
        </p:spPr>
        <p:txBody>
          <a:bodyPr>
            <a:spAutoFit/>
          </a:bodyPr>
          <a:lstStyle/>
          <a:p>
            <a:pPr marL="673100" lvl="1" indent="-193675" algn="just" eaLnBrk="0" hangingPunct="0">
              <a:spcBef>
                <a:spcPct val="20000"/>
              </a:spcBef>
              <a:spcAft>
                <a:spcPct val="10000"/>
              </a:spcAft>
              <a:buChar char="•"/>
            </a:pPr>
            <a:r>
              <a:rPr lang="es-MX" sz="2000" b="0" dirty="0">
                <a:solidFill>
                  <a:schemeClr val="tx1"/>
                </a:solidFill>
                <a:latin typeface="+mn-lt"/>
                <a:ea typeface="+mn-ea"/>
              </a:rPr>
              <a:t>Ejecución</a:t>
            </a:r>
          </a:p>
          <a:p>
            <a:pPr marL="673100" lvl="1" indent="-193675" algn="just" eaLnBrk="0" hangingPunct="0">
              <a:spcBef>
                <a:spcPct val="20000"/>
              </a:spcBef>
              <a:spcAft>
                <a:spcPct val="10000"/>
              </a:spcAft>
              <a:buChar char="•"/>
            </a:pPr>
            <a:r>
              <a:rPr lang="es-MX" sz="2000" b="0" dirty="0">
                <a:solidFill>
                  <a:schemeClr val="tx1"/>
                </a:solidFill>
                <a:latin typeface="+mn-lt"/>
                <a:ea typeface="+mn-ea"/>
              </a:rPr>
              <a:t>Análisis</a:t>
            </a:r>
          </a:p>
          <a:p>
            <a:pPr marL="673100" lvl="1" indent="-193675" algn="just" eaLnBrk="0" hangingPunct="0">
              <a:spcBef>
                <a:spcPct val="20000"/>
              </a:spcBef>
              <a:spcAft>
                <a:spcPct val="10000"/>
              </a:spcAft>
              <a:buChar char="•"/>
            </a:pPr>
            <a:r>
              <a:rPr lang="es-MX" sz="2000" b="0" dirty="0">
                <a:solidFill>
                  <a:schemeClr val="tx1"/>
                </a:solidFill>
                <a:latin typeface="+mn-lt"/>
                <a:ea typeface="+mn-ea"/>
              </a:rPr>
              <a:t>Discusión</a:t>
            </a:r>
          </a:p>
          <a:p>
            <a:pPr marL="673100" lvl="1" indent="-193675" algn="just" eaLnBrk="0" hangingPunct="0">
              <a:spcBef>
                <a:spcPct val="20000"/>
              </a:spcBef>
              <a:spcAft>
                <a:spcPct val="10000"/>
              </a:spcAft>
              <a:buChar char="•"/>
            </a:pPr>
            <a:r>
              <a:rPr lang="es-MX" sz="2000" b="0" dirty="0">
                <a:solidFill>
                  <a:schemeClr val="tx1"/>
                </a:solidFill>
                <a:latin typeface="+mn-lt"/>
                <a:ea typeface="+mn-ea"/>
              </a:rPr>
              <a:t>Conclusiones</a:t>
            </a:r>
          </a:p>
          <a:p>
            <a:pPr marL="673100" lvl="1" indent="-193675" algn="just" eaLnBrk="0" hangingPunct="0">
              <a:spcBef>
                <a:spcPct val="20000"/>
              </a:spcBef>
              <a:spcAft>
                <a:spcPct val="10000"/>
              </a:spcAft>
              <a:buChar char="•"/>
            </a:pPr>
            <a:r>
              <a:rPr lang="es-MX" sz="2000" b="0" dirty="0">
                <a:solidFill>
                  <a:schemeClr val="tx1"/>
                </a:solidFill>
                <a:latin typeface="+mn-lt"/>
                <a:ea typeface="+mn-ea"/>
              </a:rPr>
              <a:t>Trabajo futuro</a:t>
            </a:r>
          </a:p>
          <a:p>
            <a:pPr marL="673100" lvl="1" indent="-193675" algn="just" eaLnBrk="0" hangingPunct="0">
              <a:spcBef>
                <a:spcPct val="20000"/>
              </a:spcBef>
              <a:spcAft>
                <a:spcPct val="10000"/>
              </a:spcAft>
              <a:buChar char="•"/>
            </a:pPr>
            <a:r>
              <a:rPr lang="es-MX" sz="2000" b="0" dirty="0">
                <a:solidFill>
                  <a:schemeClr val="tx1"/>
                </a:solidFill>
                <a:latin typeface="+mn-lt"/>
                <a:ea typeface="+mn-ea"/>
              </a:rPr>
              <a:t>Agradecimientos</a:t>
            </a:r>
          </a:p>
          <a:p>
            <a:pPr marL="673100" lvl="1" indent="-193675" algn="just" eaLnBrk="0" hangingPunct="0">
              <a:spcBef>
                <a:spcPct val="20000"/>
              </a:spcBef>
              <a:spcAft>
                <a:spcPct val="10000"/>
              </a:spcAft>
              <a:buChar char="•"/>
            </a:pPr>
            <a:r>
              <a:rPr lang="es-MX" sz="2000" b="0" dirty="0">
                <a:solidFill>
                  <a:schemeClr val="tx1"/>
                </a:solidFill>
                <a:latin typeface="+mn-lt"/>
                <a:ea typeface="+mn-ea"/>
              </a:rPr>
              <a:t>Referencias</a:t>
            </a:r>
          </a:p>
          <a:p>
            <a:pPr marL="673100" lvl="1" indent="-193675" algn="just" eaLnBrk="0" hangingPunct="0">
              <a:spcBef>
                <a:spcPct val="20000"/>
              </a:spcBef>
              <a:spcAft>
                <a:spcPct val="10000"/>
              </a:spcAft>
              <a:buChar char="•"/>
            </a:pPr>
            <a:r>
              <a:rPr lang="es-MX" sz="2000" b="0" dirty="0">
                <a:solidFill>
                  <a:schemeClr val="tx1"/>
                </a:solidFill>
                <a:latin typeface="+mn-lt"/>
                <a:ea typeface="+mn-ea"/>
              </a:rPr>
              <a:t>Apéndices</a:t>
            </a:r>
          </a:p>
        </p:txBody>
      </p:sp>
      <p:sp>
        <p:nvSpPr>
          <p:cNvPr id="13" name="CuadroTexto 12"/>
          <p:cNvSpPr txBox="1"/>
          <p:nvPr/>
        </p:nvSpPr>
        <p:spPr>
          <a:xfrm>
            <a:off x="1765457" y="4980604"/>
            <a:ext cx="10009112" cy="83195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s-MX" sz="1800" b="0" dirty="0"/>
              <a:t>La longitud de la publicación puede impedir incluir toda la información. Por ello es importante poner el material experimental y si es posible un reporte técnico, con todos los detalles, disponible en una página web</a:t>
            </a:r>
            <a:endParaRPr lang="es-EC" sz="1800" b="0" dirty="0"/>
          </a:p>
        </p:txBody>
      </p:sp>
    </p:spTree>
    <p:extLst>
      <p:ext uri="{BB962C8B-B14F-4D97-AF65-F5344CB8AC3E}">
        <p14:creationId xmlns:p14="http://schemas.microsoft.com/office/powerpoint/2010/main" val="4173377221"/>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2495600" y="1556792"/>
            <a:ext cx="7021138" cy="3056260"/>
          </a:xfrm>
          <a:prstGeom prst="rect">
            <a:avLst/>
          </a:prstGeom>
        </p:spPr>
      </p:pic>
    </p:spTree>
    <p:extLst>
      <p:ext uri="{BB962C8B-B14F-4D97-AF65-F5344CB8AC3E}">
        <p14:creationId xmlns:p14="http://schemas.microsoft.com/office/powerpoint/2010/main" val="118109072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5FEC55-1851-4B12-B282-01CD514B715C}"/>
              </a:ext>
            </a:extLst>
          </p:cNvPr>
          <p:cNvSpPr>
            <a:spLocks noGrp="1"/>
          </p:cNvSpPr>
          <p:nvPr>
            <p:ph type="title"/>
          </p:nvPr>
        </p:nvSpPr>
        <p:spPr/>
        <p:txBody>
          <a:bodyPr/>
          <a:lstStyle/>
          <a:p>
            <a:r>
              <a:rPr lang="es-ES" sz="2400" dirty="0"/>
              <a:t>1. Características de los experimentos</a:t>
            </a:r>
            <a:endParaRPr lang="es-EC" sz="2400" dirty="0"/>
          </a:p>
        </p:txBody>
      </p:sp>
      <p:graphicFrame>
        <p:nvGraphicFramePr>
          <p:cNvPr id="5" name="Diagrama 4"/>
          <p:cNvGraphicFramePr/>
          <p:nvPr>
            <p:extLst>
              <p:ext uri="{D42A27DB-BD31-4B8C-83A1-F6EECF244321}">
                <p14:modId xmlns:p14="http://schemas.microsoft.com/office/powerpoint/2010/main" val="811243343"/>
              </p:ext>
            </p:extLst>
          </p:nvPr>
        </p:nvGraphicFramePr>
        <p:xfrm>
          <a:off x="119336" y="404664"/>
          <a:ext cx="11760200" cy="6313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5170734"/>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5FEC55-1851-4B12-B282-01CD514B715C}"/>
              </a:ext>
            </a:extLst>
          </p:cNvPr>
          <p:cNvSpPr>
            <a:spLocks noGrp="1"/>
          </p:cNvSpPr>
          <p:nvPr>
            <p:ph type="title"/>
          </p:nvPr>
        </p:nvSpPr>
        <p:spPr/>
        <p:txBody>
          <a:bodyPr/>
          <a:lstStyle/>
          <a:p>
            <a:r>
              <a:rPr lang="es-ES" sz="2400" dirty="0"/>
              <a:t>1. Características de los experimentos</a:t>
            </a:r>
            <a:endParaRPr lang="es-EC" sz="2400" dirty="0"/>
          </a:p>
        </p:txBody>
      </p:sp>
      <p:sp>
        <p:nvSpPr>
          <p:cNvPr id="3" name="CuadroTexto 2"/>
          <p:cNvSpPr txBox="1"/>
          <p:nvPr/>
        </p:nvSpPr>
        <p:spPr>
          <a:xfrm>
            <a:off x="1619738" y="1185499"/>
            <a:ext cx="9361040" cy="5077865"/>
          </a:xfrm>
          <a:prstGeom prst="rect">
            <a:avLst/>
          </a:prstGeom>
          <a:noFill/>
        </p:spPr>
        <p:txBody>
          <a:bodyPr wrap="square" rtlCol="0">
            <a:spAutoFit/>
          </a:bodyPr>
          <a:lstStyle/>
          <a:p>
            <a:pPr algn="just"/>
            <a:r>
              <a:rPr lang="es-MX" sz="2800" b="0" dirty="0">
                <a:latin typeface="Calibri" panose="020F0502020204030204" pitchFamily="34" charset="0"/>
                <a:cs typeface="Calibri" panose="020F0502020204030204" pitchFamily="34" charset="0"/>
              </a:rPr>
              <a:t>Los experimentos se utilizan para confirmar el conocimiento convencional, explorar relaciones entre sucesos, evaluar la precisión de modelos, validar métricas, etc.</a:t>
            </a:r>
          </a:p>
          <a:p>
            <a:pPr algn="just"/>
            <a:endParaRPr lang="es-MX" sz="2800" b="0" dirty="0">
              <a:latin typeface="Calibri" panose="020F0502020204030204" pitchFamily="34" charset="0"/>
              <a:cs typeface="Calibri" panose="020F0502020204030204" pitchFamily="34" charset="0"/>
            </a:endParaRPr>
          </a:p>
          <a:p>
            <a:pPr algn="just"/>
            <a:r>
              <a:rPr lang="es-MX" sz="2800" b="0" dirty="0">
                <a:latin typeface="Calibri" panose="020F0502020204030204" pitchFamily="34" charset="0"/>
                <a:cs typeface="Calibri" panose="020F0502020204030204" pitchFamily="34" charset="0"/>
              </a:rPr>
              <a:t>En todas estas aplicaciones de los experimentos lo que se persigue es probar hipótesis, ya que si los resultados de un experimento contradicen una hipótesis, dichas hipótesis pueden rechazarse.</a:t>
            </a:r>
          </a:p>
          <a:p>
            <a:pPr algn="just"/>
            <a:endParaRPr lang="es-MX" sz="2800" b="0" dirty="0">
              <a:latin typeface="Calibri" panose="020F0502020204030204" pitchFamily="34" charset="0"/>
              <a:cs typeface="Calibri" panose="020F0502020204030204" pitchFamily="34" charset="0"/>
            </a:endParaRPr>
          </a:p>
          <a:p>
            <a:pPr algn="just"/>
            <a:r>
              <a:rPr lang="es-MX" sz="2800" b="0" dirty="0">
                <a:latin typeface="Calibri" panose="020F0502020204030204" pitchFamily="34" charset="0"/>
                <a:cs typeface="Calibri" panose="020F0502020204030204" pitchFamily="34" charset="0"/>
              </a:rPr>
              <a:t>A través de los experimentos se puede investigar en qué situaciones son ciertas las afirmaciones y pueden servir para recomendar en qué contextos son útiles ciertos estándares, métodos y herramientas.</a:t>
            </a:r>
            <a:endParaRPr lang="es-EC" sz="2800" b="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3452266"/>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5FEC55-1851-4B12-B282-01CD514B715C}"/>
              </a:ext>
            </a:extLst>
          </p:cNvPr>
          <p:cNvSpPr>
            <a:spLocks noGrp="1"/>
          </p:cNvSpPr>
          <p:nvPr>
            <p:ph type="title"/>
          </p:nvPr>
        </p:nvSpPr>
        <p:spPr/>
        <p:txBody>
          <a:bodyPr/>
          <a:lstStyle/>
          <a:p>
            <a:r>
              <a:rPr lang="es-ES" sz="2400" dirty="0"/>
              <a:t>1. Proceso experimental</a:t>
            </a:r>
            <a:endParaRPr lang="es-EC" sz="2400" dirty="0"/>
          </a:p>
        </p:txBody>
      </p:sp>
      <p:pic>
        <p:nvPicPr>
          <p:cNvPr id="5" name="Imagen 4"/>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Lst>
          </a:blip>
          <a:srcRect t="4228" r="9641" b="9395"/>
          <a:stretch/>
        </p:blipFill>
        <p:spPr>
          <a:xfrm>
            <a:off x="7227801" y="332656"/>
            <a:ext cx="4824536" cy="5521958"/>
          </a:xfrm>
          <a:prstGeom prst="rect">
            <a:avLst/>
          </a:prstGeom>
        </p:spPr>
      </p:pic>
      <p:sp>
        <p:nvSpPr>
          <p:cNvPr id="8" name="AutoShape 2" descr="Diferencias entre Flujo de trabajo (workflow) y Proceso | ISOL">
            <a:hlinkClick r:id="rId4"/>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pic>
        <p:nvPicPr>
          <p:cNvPr id="9" name="Imagen 8"/>
          <p:cNvPicPr>
            <a:picLocks noChangeAspect="1"/>
          </p:cNvPicPr>
          <p:nvPr/>
        </p:nvPicPr>
        <p:blipFill>
          <a:blip r:embed="rId5"/>
          <a:stretch>
            <a:fillRect/>
          </a:stretch>
        </p:blipFill>
        <p:spPr>
          <a:xfrm>
            <a:off x="162600" y="1437236"/>
            <a:ext cx="6658199" cy="36061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7359959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199D-2C89-4BDD-B83D-F819751A9481}"/>
              </a:ext>
            </a:extLst>
          </p:cNvPr>
          <p:cNvSpPr>
            <a:spLocks noGrp="1"/>
          </p:cNvSpPr>
          <p:nvPr>
            <p:ph type="title"/>
          </p:nvPr>
        </p:nvSpPr>
        <p:spPr/>
        <p:txBody>
          <a:bodyPr/>
          <a:lstStyle/>
          <a:p>
            <a:r>
              <a:rPr lang="es-MX" dirty="0"/>
              <a:t>1. Definición del alcance</a:t>
            </a:r>
            <a:endParaRPr lang="es-EC" dirty="0"/>
          </a:p>
        </p:txBody>
      </p:sp>
      <p:sp>
        <p:nvSpPr>
          <p:cNvPr id="3" name="Marcador de contenido 2">
            <a:extLst>
              <a:ext uri="{FF2B5EF4-FFF2-40B4-BE49-F238E27FC236}">
                <a16:creationId xmlns:a16="http://schemas.microsoft.com/office/drawing/2014/main" id="{AEBB5844-35CD-4A27-AFF4-CD48C58FD4F5}"/>
              </a:ext>
            </a:extLst>
          </p:cNvPr>
          <p:cNvSpPr>
            <a:spLocks noGrp="1"/>
          </p:cNvSpPr>
          <p:nvPr>
            <p:ph idx="1"/>
          </p:nvPr>
        </p:nvSpPr>
        <p:spPr/>
        <p:txBody>
          <a:bodyPr/>
          <a:lstStyle/>
          <a:p>
            <a:r>
              <a:rPr lang="es-MX" dirty="0"/>
              <a:t>Se definen los objetivos del experimento. Para ello se aconseja utilizar la plantilla GQM (</a:t>
            </a:r>
            <a:r>
              <a:rPr lang="es-MX" dirty="0" err="1"/>
              <a:t>Goal-Question-Metric</a:t>
            </a:r>
            <a:r>
              <a:rPr lang="es-MX" dirty="0"/>
              <a:t>) para definición de objetivos</a:t>
            </a:r>
          </a:p>
          <a:p>
            <a:endParaRPr lang="es-EC" dirty="0"/>
          </a:p>
        </p:txBody>
      </p:sp>
      <p:pic>
        <p:nvPicPr>
          <p:cNvPr id="5" name="Imagen 4"/>
          <p:cNvPicPr>
            <a:picLocks noChangeAspect="1"/>
          </p:cNvPicPr>
          <p:nvPr/>
        </p:nvPicPr>
        <p:blipFill>
          <a:blip r:embed="rId2"/>
          <a:stretch>
            <a:fillRect/>
          </a:stretch>
        </p:blipFill>
        <p:spPr>
          <a:xfrm>
            <a:off x="870400" y="2492896"/>
            <a:ext cx="10467975" cy="3305175"/>
          </a:xfrm>
          <a:prstGeom prst="rect">
            <a:avLst/>
          </a:prstGeom>
        </p:spPr>
      </p:pic>
    </p:spTree>
    <p:extLst>
      <p:ext uri="{BB962C8B-B14F-4D97-AF65-F5344CB8AC3E}">
        <p14:creationId xmlns:p14="http://schemas.microsoft.com/office/powerpoint/2010/main" val="3192203081"/>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199D-2C89-4BDD-B83D-F819751A9481}"/>
              </a:ext>
            </a:extLst>
          </p:cNvPr>
          <p:cNvSpPr>
            <a:spLocks noGrp="1"/>
          </p:cNvSpPr>
          <p:nvPr>
            <p:ph type="title"/>
          </p:nvPr>
        </p:nvSpPr>
        <p:spPr/>
        <p:txBody>
          <a:bodyPr/>
          <a:lstStyle/>
          <a:p>
            <a:r>
              <a:rPr lang="es-MX" dirty="0"/>
              <a:t>1. Definición del alcance</a:t>
            </a:r>
            <a:endParaRPr lang="es-EC" dirty="0"/>
          </a:p>
        </p:txBody>
      </p:sp>
      <p:sp>
        <p:nvSpPr>
          <p:cNvPr id="3" name="Marcador de contenido 2">
            <a:extLst>
              <a:ext uri="{FF2B5EF4-FFF2-40B4-BE49-F238E27FC236}">
                <a16:creationId xmlns:a16="http://schemas.microsoft.com/office/drawing/2014/main" id="{AEBB5844-35CD-4A27-AFF4-CD48C58FD4F5}"/>
              </a:ext>
            </a:extLst>
          </p:cNvPr>
          <p:cNvSpPr>
            <a:spLocks noGrp="1"/>
          </p:cNvSpPr>
          <p:nvPr>
            <p:ph idx="1"/>
          </p:nvPr>
        </p:nvSpPr>
        <p:spPr/>
        <p:txBody>
          <a:bodyPr/>
          <a:lstStyle/>
          <a:p>
            <a:r>
              <a:rPr lang="es-MX" dirty="0"/>
              <a:t>Ejemplo de un objetivo de experimento:</a:t>
            </a:r>
          </a:p>
          <a:p>
            <a:endParaRPr lang="es-MX" b="1" dirty="0"/>
          </a:p>
          <a:p>
            <a:r>
              <a:rPr lang="es-MX" b="1" dirty="0"/>
              <a:t>“Analizar un método orientado a objetos y otro estructurado con el propósito de evaluar, con respecto a la productividad desde el punto de vista de los investigadores en el contexto de estudiantes de grado y postgrado de una determinada universidad desarrollando un sistema </a:t>
            </a:r>
            <a:r>
              <a:rPr lang="es-MX" b="1" i="1" dirty="0"/>
              <a:t>software”</a:t>
            </a:r>
            <a:endParaRPr lang="es-MX" dirty="0"/>
          </a:p>
          <a:p>
            <a:endParaRPr lang="es-EC" dirty="0"/>
          </a:p>
        </p:txBody>
      </p:sp>
    </p:spTree>
    <p:extLst>
      <p:ext uri="{BB962C8B-B14F-4D97-AF65-F5344CB8AC3E}">
        <p14:creationId xmlns:p14="http://schemas.microsoft.com/office/powerpoint/2010/main" val="2440629055"/>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6C199D-2C89-4BDD-B83D-F819751A9481}"/>
              </a:ext>
            </a:extLst>
          </p:cNvPr>
          <p:cNvSpPr>
            <a:spLocks noGrp="1"/>
          </p:cNvSpPr>
          <p:nvPr>
            <p:ph type="title"/>
          </p:nvPr>
        </p:nvSpPr>
        <p:spPr/>
        <p:txBody>
          <a:bodyPr/>
          <a:lstStyle/>
          <a:p>
            <a:r>
              <a:rPr lang="es-MX" dirty="0"/>
              <a:t>2. Planificación</a:t>
            </a:r>
            <a:endParaRPr lang="es-EC"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146296693"/>
              </p:ext>
            </p:extLst>
          </p:nvPr>
        </p:nvGraphicFramePr>
        <p:xfrm>
          <a:off x="850900" y="1546225"/>
          <a:ext cx="10909300" cy="4579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1224325"/>
      </p:ext>
    </p:extLst>
  </p:cSld>
  <p:clrMapOvr>
    <a:masterClrMapping/>
  </p:clrMapOvr>
  <p:transition spd="slow"/>
</p:sld>
</file>

<file path=ppt/theme/theme1.xml><?xml version="1.0" encoding="utf-8"?>
<a:theme xmlns:a="http://schemas.openxmlformats.org/drawingml/2006/main" name="estados">
  <a:themeElements>
    <a:clrScheme name="">
      <a:dk1>
        <a:srgbClr val="000000"/>
      </a:dk1>
      <a:lt1>
        <a:srgbClr val="F8F8F8"/>
      </a:lt1>
      <a:dk2>
        <a:srgbClr val="5F5F5F"/>
      </a:dk2>
      <a:lt2>
        <a:srgbClr val="969696"/>
      </a:lt2>
      <a:accent1>
        <a:srgbClr val="3399FF"/>
      </a:accent1>
      <a:accent2>
        <a:srgbClr val="CC3300"/>
      </a:accent2>
      <a:accent3>
        <a:srgbClr val="FBFBFB"/>
      </a:accent3>
      <a:accent4>
        <a:srgbClr val="000000"/>
      </a:accent4>
      <a:accent5>
        <a:srgbClr val="ADCAFF"/>
      </a:accent5>
      <a:accent6>
        <a:srgbClr val="B92D00"/>
      </a:accent6>
      <a:hlink>
        <a:srgbClr val="000000"/>
      </a:hlink>
      <a:folHlink>
        <a:srgbClr val="FFFF00"/>
      </a:folHlink>
    </a:clrScheme>
    <a:fontScheme name="estados">
      <a:majorFont>
        <a:latin typeface="Trebuchet MS"/>
        <a:ea typeface="ＭＳ Ｐゴシック"/>
        <a:cs typeface=""/>
      </a:majorFont>
      <a:minorFont>
        <a:latin typeface="Trebuchet M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bg2"/>
              </a:solidFill>
              <a:prstDash val="solid"/>
              <a:round/>
              <a:headEnd type="none" w="sm" len="sm"/>
              <a:tailEnd type="none" w="sm" len="sm"/>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89000"/>
          </a:lnSpc>
          <a:spcBef>
            <a:spcPct val="0"/>
          </a:spcBef>
          <a:spcAft>
            <a:spcPct val="0"/>
          </a:spcAft>
          <a:buClrTx/>
          <a:buSzTx/>
          <a:buFontTx/>
          <a:buNone/>
          <a:tabLst/>
          <a:defRPr kumimoji="0" lang="en-GB" sz="2400" b="0" i="0" u="none" strike="noStrike" cap="none" normalizeH="0" baseline="0">
            <a:ln>
              <a:noFill/>
            </a:ln>
            <a:solidFill>
              <a:srgbClr val="000000"/>
            </a:solidFill>
            <a:effectLst/>
            <a:latin typeface="Trebuchet MS" charset="0"/>
            <a:ea typeface="ＭＳ Ｐゴシック"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bg2"/>
              </a:solidFill>
              <a:prstDash val="solid"/>
              <a:round/>
              <a:headEnd type="none" w="sm" len="sm"/>
              <a:tailEnd type="none" w="sm" len="sm"/>
            </a14:hiddenLine>
          </a:ext>
          <a:ext uri="{AF507438-7753-43e0-B8FC-AC1667EBCBE1}">
            <a14:hiddenEffects xmlns="" xmlns:a14="http://schemas.microsoft.com/office/drawing/2010/main">
              <a:effectLst>
                <a:outerShdw blurRad="63500" dist="35921" dir="2700000" algn="ctr" rotWithShape="0">
                  <a:schemeClr val="bg2"/>
                </a:outerShdw>
              </a:effectLst>
            </a14:hiddenEffects>
          </a:ext>
        </a:ex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89000"/>
          </a:lnSpc>
          <a:spcBef>
            <a:spcPct val="0"/>
          </a:spcBef>
          <a:spcAft>
            <a:spcPct val="0"/>
          </a:spcAft>
          <a:buClrTx/>
          <a:buSzTx/>
          <a:buFontTx/>
          <a:buNone/>
          <a:tabLst/>
          <a:defRPr kumimoji="0" lang="en-GB" sz="2400" b="0" i="0" u="none" strike="noStrike" cap="none" normalizeH="0" baseline="0">
            <a:ln>
              <a:noFill/>
            </a:ln>
            <a:solidFill>
              <a:srgbClr val="000000"/>
            </a:solidFill>
            <a:effectLst/>
            <a:latin typeface="Trebuchet MS" charset="0"/>
            <a:ea typeface="ＭＳ Ｐゴシック" charset="0"/>
          </a:defRPr>
        </a:defPPr>
      </a:lstStyle>
    </a:lnDef>
  </a:objectDefaults>
  <a:extraClrSchemeLst>
    <a:extraClrScheme>
      <a:clrScheme name="estados 1">
        <a:dk1>
          <a:srgbClr val="969696"/>
        </a:dk1>
        <a:lt1>
          <a:srgbClr val="FFFFFF"/>
        </a:lt1>
        <a:dk2>
          <a:srgbClr val="000080"/>
        </a:dk2>
        <a:lt2>
          <a:srgbClr val="FFFFFF"/>
        </a:lt2>
        <a:accent1>
          <a:srgbClr val="3399FF"/>
        </a:accent1>
        <a:accent2>
          <a:srgbClr val="009900"/>
        </a:accent2>
        <a:accent3>
          <a:srgbClr val="AAAAC0"/>
        </a:accent3>
        <a:accent4>
          <a:srgbClr val="DADADA"/>
        </a:accent4>
        <a:accent5>
          <a:srgbClr val="ADCAFF"/>
        </a:accent5>
        <a:accent6>
          <a:srgbClr val="008A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estados 2">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12596</TotalTime>
  <Pages>55</Pages>
  <Words>2184</Words>
  <Application>Microsoft Office PowerPoint</Application>
  <PresentationFormat>Widescreen</PresentationFormat>
  <Paragraphs>223</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ＭＳ Ｐゴシック</vt:lpstr>
      <vt:lpstr>Calibri</vt:lpstr>
      <vt:lpstr>Calibri Light</vt:lpstr>
      <vt:lpstr>Monotype Sorts</vt:lpstr>
      <vt:lpstr>Times</vt:lpstr>
      <vt:lpstr>Times New Roman</vt:lpstr>
      <vt:lpstr>Trebuchet MS</vt:lpstr>
      <vt:lpstr>estados</vt:lpstr>
      <vt:lpstr>Experimentos</vt:lpstr>
      <vt:lpstr>Temas a abordar</vt:lpstr>
      <vt:lpstr>1. Características de los experimentos</vt:lpstr>
      <vt:lpstr>1. Características de los experimentos</vt:lpstr>
      <vt:lpstr>1. Características de los experimentos</vt:lpstr>
      <vt:lpstr>1. Proceso experimental</vt:lpstr>
      <vt:lpstr>1. Definición del alcance</vt:lpstr>
      <vt:lpstr>1. Definición del alcance</vt:lpstr>
      <vt:lpstr>2. Planificación</vt:lpstr>
      <vt:lpstr>2. Planificación: Selección del contexto</vt:lpstr>
      <vt:lpstr>2. Planificación: Formulación de hipótesis</vt:lpstr>
      <vt:lpstr>2. Planificación: Formulación de hipótesis</vt:lpstr>
      <vt:lpstr>2. Planificación: Selección de variables</vt:lpstr>
      <vt:lpstr>2. Planificación: Selección de variables</vt:lpstr>
      <vt:lpstr>2. Planificación: Selección de variables</vt:lpstr>
      <vt:lpstr>2. Planificación: Selección de sujetos</vt:lpstr>
      <vt:lpstr>2. Planificación: Elección del diseño</vt:lpstr>
      <vt:lpstr>2. Planificación: Elección del diseño</vt:lpstr>
      <vt:lpstr>2. Planificación: Elección del diseño  </vt:lpstr>
      <vt:lpstr>2. Planificación: Instrumentación  </vt:lpstr>
      <vt:lpstr>2. Planificación: Evaluación de la validez  </vt:lpstr>
      <vt:lpstr>3. Operación</vt:lpstr>
      <vt:lpstr>3. Operación: Preparación</vt:lpstr>
      <vt:lpstr>3. Operación: Ejecución</vt:lpstr>
      <vt:lpstr>3. Operación: Validación de los datos</vt:lpstr>
      <vt:lpstr>4. Análisis e interpretación</vt:lpstr>
      <vt:lpstr>4. Análisis e interpretación</vt:lpstr>
      <vt:lpstr>4. Análisis e interpretación</vt:lpstr>
      <vt:lpstr>5. Presentación y difusión</vt:lpstr>
      <vt:lpstr>5. Presentación y difusión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Management</dc:title>
  <dc:subject/>
  <dc:creator>Irene C.</dc:creator>
  <cp:keywords/>
  <dc:description/>
  <cp:lastModifiedBy>Irene C.</cp:lastModifiedBy>
  <cp:revision>895</cp:revision>
  <cp:lastPrinted>2000-08-09T21:21:59Z</cp:lastPrinted>
  <dcterms:created xsi:type="dcterms:W3CDTF">1995-12-05T14:01:45Z</dcterms:created>
  <dcterms:modified xsi:type="dcterms:W3CDTF">2022-12-07T06:26:32Z</dcterms:modified>
</cp:coreProperties>
</file>