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3" r:id="rId2"/>
    <p:sldId id="265" r:id="rId3"/>
    <p:sldId id="260" r:id="rId4"/>
    <p:sldId id="262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4E3"/>
    <a:srgbClr val="0073AE"/>
    <a:srgbClr val="004578"/>
    <a:srgbClr val="CBE0EB"/>
    <a:srgbClr val="D8F0FA"/>
    <a:srgbClr val="F3F1E5"/>
    <a:srgbClr val="B2D5D7"/>
    <a:srgbClr val="5B9BD5"/>
    <a:srgbClr val="2CB6C0"/>
    <a:srgbClr val="EE7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6133"/>
  </p:normalViewPr>
  <p:slideViewPr>
    <p:cSldViewPr snapToGrid="0" snapToObjects="1">
      <p:cViewPr varScale="1">
        <p:scale>
          <a:sx n="150" d="100"/>
          <a:sy n="150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4F42A90F-4B13-5545-8C5D-39D422D1B6B6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3566931"/>
            <a:ext cx="6898820" cy="904861"/>
          </a:xfrm>
        </p:spPr>
        <p:txBody>
          <a:bodyPr>
            <a:normAutofit/>
          </a:bodyPr>
          <a:lstStyle>
            <a:lvl1pPr marL="0" indent="0" algn="l">
              <a:buNone/>
              <a:defRPr sz="26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Placeholder Text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Placeholder text or 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i="0" dirty="0" err="1">
                <a:solidFill>
                  <a:schemeClr val="bg1"/>
                </a:solidFill>
              </a:rPr>
              <a:t>www.ieee.org</a:t>
            </a:r>
            <a:endParaRPr lang="en-US" sz="800" i="0" dirty="0">
              <a:solidFill>
                <a:schemeClr val="bg1"/>
              </a:solidFill>
            </a:endParaRP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5F9F5B5-9A4A-C147-A14A-863D1D9F20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0498" y="1137684"/>
            <a:ext cx="5159294" cy="15811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 baseline="0"/>
            </a:lvl1pPr>
          </a:lstStyle>
          <a:p>
            <a:r>
              <a:rPr lang="en-US" dirty="0"/>
              <a:t>Sub-brand Logo, Icon or Image</a:t>
            </a:r>
          </a:p>
        </p:txBody>
      </p:sp>
    </p:spTree>
    <p:extLst>
      <p:ext uri="{BB962C8B-B14F-4D97-AF65-F5344CB8AC3E}">
        <p14:creationId xmlns:p14="http://schemas.microsoft.com/office/powerpoint/2010/main" val="99492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929325"/>
            <a:ext cx="3256822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444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256822" cy="142731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929325"/>
            <a:ext cx="3886200" cy="1628607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423B85F-611F-D84E-92B9-B014B2FF0B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F3D8F41-F60A-FE49-8FD7-146B6D973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960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3174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7" y="1369219"/>
            <a:ext cx="4096396" cy="3188713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621480-2E05-304D-90D5-0074466BC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66852DA-5FCA-3C48-B7E0-24647A33D8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1AB48A7-CCD3-824A-83A4-C7817B6F04C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40772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256822" cy="3188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649855"/>
            <a:ext cx="3886200" cy="8940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9E52AC-48BD-114C-A96C-70541DCBE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ABE92F0-8379-544C-9853-26997417C4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FDA3FAE0-D3D1-1843-9ADE-85DB24F02EC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3895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2FB1738-29EC-0E4D-93D0-49DC5F2DF7B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84410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257322" cy="1878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6718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023778"/>
            <a:ext cx="7257322" cy="497168"/>
          </a:xfrm>
        </p:spPr>
        <p:txBody>
          <a:bodyPr>
            <a:normAutofit/>
          </a:bodyPr>
          <a:lstStyle>
            <a:lvl1pPr marL="0" indent="0">
              <a:buNone/>
              <a:defRPr sz="14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A010C0-C937-414F-B4D6-989D04A36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7F5892-F465-DC49-9737-4DFCCCFAAE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FE481CE-41B6-9D44-9204-8907CF9C07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2789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5109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257322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256822" cy="1510936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43F8A4-18EA-E544-AA3F-489BF4E7C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9371046-29F8-4B4F-86CC-821168A1D9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7799CC5-2AC5-8C43-823A-3530CA1E72F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662224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473353" cy="2165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9358"/>
            <a:ext cx="4473353" cy="950365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88465" y="1369217"/>
            <a:ext cx="2697508" cy="3180505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334513-C7AD-9347-A732-E092B13A3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7773B4-3F24-7F42-BD0E-510D539154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8E2EAB6-2D42-8840-B752-CA7550C317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81011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7FE907A-0B6C-614D-8861-FBA93F1B0A1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1437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D8C9CBB-56BA-D142-9CD6-7FCD2E89C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7293" t="-1536" r="32247" b="3262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</p:spPr>
      </p:pic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5C4EB9A0-6BC7-7742-A70D-39678A3FC38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5" name="Snip Single Corner Rectangle 34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333" y="1954061"/>
            <a:ext cx="6898820" cy="946914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333" y="2970031"/>
            <a:ext cx="6898820" cy="956810"/>
          </a:xfrm>
        </p:spPr>
        <p:txBody>
          <a:bodyPr>
            <a:normAutofit/>
          </a:bodyPr>
          <a:lstStyle>
            <a:lvl1pPr marL="0" indent="0" algn="l">
              <a:buNone/>
              <a:defRPr sz="25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4470919"/>
            <a:ext cx="6898821" cy="297023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073AE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A96F0-1B51-AE49-880A-23E3859FC50E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063" y="627063"/>
            <a:ext cx="2203450" cy="901112"/>
          </a:xfrm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E0EA5B4-2A13-5945-AE96-0E29FD3F5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3023" t="22335" r="2942" b="24768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</p:spPr>
      </p:pic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B7E9D976-E311-B641-978A-11C6FFF87F74}"/>
              </a:ext>
            </a:extLst>
          </p:cNvPr>
          <p:cNvSpPr/>
          <p:nvPr userDrawn="1"/>
        </p:nvSpPr>
        <p:spPr>
          <a:xfrm>
            <a:off x="-2255" y="0"/>
            <a:ext cx="8116389" cy="5143500"/>
          </a:xfrm>
          <a:prstGeom prst="snip1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332" y="1796694"/>
            <a:ext cx="686204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73AE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7331" y="2388734"/>
            <a:ext cx="686204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rgbClr val="01B4E3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A63398-9A0A-8E41-B673-3FA96B4B5B68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627331" y="197646"/>
            <a:ext cx="1760992" cy="7418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1" baseline="0"/>
            </a:lvl1pPr>
          </a:lstStyle>
          <a:p>
            <a:r>
              <a:rPr lang="en-US" dirty="0"/>
              <a:t>Sub-brand Logo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015957-F898-F341-96AA-CD4C9DEE6915}"/>
              </a:ext>
            </a:extLst>
          </p:cNvPr>
          <p:cNvGrpSpPr/>
          <p:nvPr userDrawn="1"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A3DA995-B02E-9147-B547-CE3989931016}"/>
                </a:ext>
              </a:extLst>
            </p:cNvPr>
            <p:cNvSpPr/>
            <p:nvPr userDrawn="1"/>
          </p:nvSpPr>
          <p:spPr>
            <a:xfrm flipH="1">
              <a:off x="8037870" y="1"/>
              <a:ext cx="1162773" cy="5143500"/>
            </a:xfrm>
            <a:prstGeom prst="snip1Rect">
              <a:avLst>
                <a:gd name="adj" fmla="val 50000"/>
              </a:avLst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7E901BE-D0E6-A24E-8EBC-CF2F2253D331}"/>
                </a:ext>
              </a:extLst>
            </p:cNvPr>
            <p:cNvSpPr/>
            <p:nvPr userDrawn="1"/>
          </p:nvSpPr>
          <p:spPr>
            <a:xfrm rot="5400000" flipV="1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1880E1B-2009-A645-A39C-DFB42591620A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chemeClr val="bg1"/>
                </a:solidFill>
              </a:rPr>
              <a:t>www.ieee.org</a:t>
            </a:r>
            <a:endParaRPr lang="en-US" sz="900" i="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192736" cy="31324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3293-C8E3-8B4D-849D-84C3442398B6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8BC2F-A6A3-8A4F-9078-CD37F7CCE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  <p:sp>
        <p:nvSpPr>
          <p:cNvPr id="12" name="Slide Number Placeholder 25">
            <a:extLst>
              <a:ext uri="{FF2B5EF4-FFF2-40B4-BE49-F238E27FC236}">
                <a16:creationId xmlns:a16="http://schemas.microsoft.com/office/drawing/2014/main" id="{90367293-C8F2-4440-841B-88BAEA1A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5C4EE3-8D25-6E4C-8D67-76BDD58F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79AED3-8035-244E-BACE-D9A32AFE55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676D64-F0B0-FE4A-B268-AB527DCBD9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34602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401699" cy="314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093323" y="1369218"/>
            <a:ext cx="3792649" cy="314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AD0A7-181F-A042-BA08-F9B0155F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10ABD9-D541-A546-BDA1-282FD17854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00ED9FB8-9485-2545-93CF-E6B47AEF1B8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73585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50" y="1369219"/>
            <a:ext cx="3617922" cy="318871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3518183" cy="31746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34FA29-FF78-4247-B422-9CB3C156C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21A0F07-0A01-604D-A10A-32D1FE0D1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AECC975-C7CA-874B-876A-9AE7B23A07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4071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2444" y="3028586"/>
            <a:ext cx="3763528" cy="149681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413347" cy="3118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122444" y="1369219"/>
            <a:ext cx="3763528" cy="1572004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9950B52-7DDE-B041-8DAF-12315E820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D56426-0BE2-154F-BFC0-7B41362035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4BDD425-4C83-F24D-8172-3994E15A7A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35514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68049" y="2195725"/>
            <a:ext cx="3617923" cy="2362208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582249" cy="3188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268049" y="1369219"/>
            <a:ext cx="3617923" cy="758882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2163C31-F925-444C-8BE7-3A845791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B9B7C62-A98B-D64A-B870-B0BE17030C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0E46EFD-CF71-BA46-ADD6-19823EAC8D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59754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314336" cy="3181942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999772" y="2320132"/>
            <a:ext cx="3886200" cy="22518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999772" y="1369218"/>
            <a:ext cx="3886200" cy="86727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E73C23-9D23-E345-84C3-69AEBC32B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63241"/>
            <a:ext cx="6634132" cy="610390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7608F67-A8D0-9945-9B5D-2D542DDCE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00" y="933062"/>
            <a:ext cx="7257372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rgbClr val="01B4E3"/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B43012C-D118-D14F-AF93-458F0A8677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330" y="4557933"/>
            <a:ext cx="1665703" cy="5292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00" b="1" baseline="0"/>
            </a:lvl1pPr>
          </a:lstStyle>
          <a:p>
            <a:r>
              <a:rPr lang="en-US" dirty="0"/>
              <a:t>Sub-brand Logo </a:t>
            </a:r>
          </a:p>
        </p:txBody>
      </p:sp>
    </p:spTree>
    <p:extLst>
      <p:ext uri="{BB962C8B-B14F-4D97-AF65-F5344CB8AC3E}">
        <p14:creationId xmlns:p14="http://schemas.microsoft.com/office/powerpoint/2010/main" val="1677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DD368D2A-BF45-FB49-B010-489CE9FD5F20}"/>
              </a:ext>
            </a:extLst>
          </p:cNvPr>
          <p:cNvSpPr/>
          <p:nvPr userDrawn="1"/>
        </p:nvSpPr>
        <p:spPr>
          <a:xfrm>
            <a:off x="0" y="1"/>
            <a:ext cx="8049986" cy="5143500"/>
          </a:xfrm>
          <a:prstGeom prst="snip1Rect">
            <a:avLst/>
          </a:prstGeom>
          <a:gradFill>
            <a:gsLst>
              <a:gs pos="0">
                <a:srgbClr val="CBE0EB">
                  <a:alpha val="50000"/>
                </a:srgbClr>
              </a:gs>
              <a:gs pos="79000">
                <a:srgbClr val="D8F0FA">
                  <a:alpha val="3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710F7-ADD9-5148-91F4-99563CAA19EB}"/>
              </a:ext>
            </a:extLst>
          </p:cNvPr>
          <p:cNvSpPr/>
          <p:nvPr userDrawn="1"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22245" y="4782578"/>
            <a:ext cx="3135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5D287C-11AD-1D4B-B4BF-273AF9AD7195}"/>
              </a:ext>
            </a:extLst>
          </p:cNvPr>
          <p:cNvSpPr txBox="1">
            <a:spLocks/>
          </p:cNvSpPr>
          <p:nvPr userDrawn="1"/>
        </p:nvSpPr>
        <p:spPr>
          <a:xfrm>
            <a:off x="8049987" y="4805875"/>
            <a:ext cx="1094014" cy="33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i="0" dirty="0" err="1">
                <a:solidFill>
                  <a:srgbClr val="0073AE"/>
                </a:solidFill>
              </a:rPr>
              <a:t>www.ieee.org</a:t>
            </a:r>
            <a:endParaRPr lang="en-US" sz="900" i="0" dirty="0">
              <a:solidFill>
                <a:srgbClr val="0073AE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47DF6-4048-284D-9B33-DF1CF4C3322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22" y="197647"/>
            <a:ext cx="957445" cy="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61" r:id="rId3"/>
    <p:sldLayoutId id="2147483687" r:id="rId4"/>
    <p:sldLayoutId id="2147483675" r:id="rId5"/>
    <p:sldLayoutId id="2147483664" r:id="rId6"/>
    <p:sldLayoutId id="2147483674" r:id="rId7"/>
    <p:sldLayoutId id="214748366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80" r:id="rId14"/>
    <p:sldLayoutId id="2147483682" r:id="rId15"/>
    <p:sldLayoutId id="2147483681" r:id="rId16"/>
    <p:sldLayoutId id="2147483689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91586E0-98E9-7947-A5C0-622A9B466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1586-FCD9-F04B-A5CA-1CC17C14AB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Placeholder text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BB36AC-B510-7F43-A9B1-DD0BF1E78D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-1250" t="-1456" r="-25705" b="7357"/>
          <a:stretch/>
        </p:blipFill>
        <p:spPr>
          <a:xfrm>
            <a:off x="660498" y="1137684"/>
            <a:ext cx="5159294" cy="1581149"/>
          </a:xfrm>
        </p:spPr>
      </p:pic>
    </p:spTree>
    <p:extLst>
      <p:ext uri="{BB962C8B-B14F-4D97-AF65-F5344CB8AC3E}">
        <p14:creationId xmlns:p14="http://schemas.microsoft.com/office/powerpoint/2010/main" val="385611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9586-C589-CC40-8485-B3321DF50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FFA4-9DDD-CB45-8B4D-08CF48C34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E6D21-C466-6849-8A91-2ED93BE9C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Speaker Name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073E0FB-EAB7-834A-9FD7-EC2C8102C84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513" b="5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75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Divider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E5B151D-8E47-954D-8EBC-432249FE819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-3469" b="6855"/>
          <a:stretch/>
        </p:blipFill>
        <p:spPr>
          <a:xfrm>
            <a:off x="627063" y="198438"/>
            <a:ext cx="1760537" cy="70326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CCFCB2-3C7D-2F47-B231-5C5C3AFBF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06411-EE63-D346-9F05-B1E2F7CB3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00F60-7C0D-8B48-910B-EB4B5D4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7A539-4F20-7D43-80B8-894CF79A0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Subhead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D2C3E70-7E3B-E748-B94F-76B97E8C96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2092" t="-312" r="-37032" b="-6826"/>
          <a:stretch/>
        </p:blipFill>
        <p:spPr>
          <a:xfrm>
            <a:off x="627330" y="4557933"/>
            <a:ext cx="1665703" cy="529296"/>
          </a:xfrm>
        </p:spPr>
      </p:pic>
    </p:spTree>
    <p:extLst>
      <p:ext uri="{BB962C8B-B14F-4D97-AF65-F5344CB8AC3E}">
        <p14:creationId xmlns:p14="http://schemas.microsoft.com/office/powerpoint/2010/main" val="201991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48885-50C6-5145-B0B1-E5D56B9AAF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41C05F21-C061-6A42-B33B-27EC90CE6C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2092" t="-312" r="-37032" b="-6826"/>
          <a:stretch/>
        </p:blipFill>
        <p:spPr>
          <a:xfrm>
            <a:off x="627330" y="4557933"/>
            <a:ext cx="1665703" cy="529296"/>
          </a:xfrm>
        </p:spPr>
      </p:pic>
    </p:spTree>
    <p:extLst>
      <p:ext uri="{BB962C8B-B14F-4D97-AF65-F5344CB8AC3E}">
        <p14:creationId xmlns:p14="http://schemas.microsoft.com/office/powerpoint/2010/main" val="30191101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10399</TotalTime>
  <Words>21</Words>
  <Application>Microsoft Macintosh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LucidaGrande</vt:lpstr>
      <vt:lpstr>Wingdings</vt:lpstr>
      <vt:lpstr>Theme 1</vt:lpstr>
      <vt:lpstr>PowerPoint Presentation</vt:lpstr>
      <vt:lpstr>Presentation Title</vt:lpstr>
      <vt:lpstr>Divider Title</vt:lpstr>
      <vt:lpstr>Topic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</cp:revision>
  <dcterms:created xsi:type="dcterms:W3CDTF">2016-10-24T19:40:55Z</dcterms:created>
  <dcterms:modified xsi:type="dcterms:W3CDTF">2020-06-03T15:52:57Z</dcterms:modified>
</cp:coreProperties>
</file>