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52"/>
  </p:notesMasterIdLst>
  <p:handoutMasterIdLst>
    <p:handoutMasterId r:id="rId53"/>
  </p:handoutMasterIdLst>
  <p:sldIdLst>
    <p:sldId id="403" r:id="rId2"/>
    <p:sldId id="404" r:id="rId3"/>
    <p:sldId id="406" r:id="rId4"/>
    <p:sldId id="407" r:id="rId5"/>
    <p:sldId id="408" r:id="rId6"/>
    <p:sldId id="409" r:id="rId7"/>
    <p:sldId id="410" r:id="rId8"/>
    <p:sldId id="411" r:id="rId9"/>
    <p:sldId id="412" r:id="rId10"/>
    <p:sldId id="414" r:id="rId11"/>
    <p:sldId id="415" r:id="rId12"/>
    <p:sldId id="416" r:id="rId13"/>
    <p:sldId id="417" r:id="rId14"/>
    <p:sldId id="418" r:id="rId15"/>
    <p:sldId id="419" r:id="rId16"/>
    <p:sldId id="425" r:id="rId17"/>
    <p:sldId id="420" r:id="rId18"/>
    <p:sldId id="421" r:id="rId19"/>
    <p:sldId id="422" r:id="rId20"/>
    <p:sldId id="423" r:id="rId21"/>
    <p:sldId id="424" r:id="rId22"/>
    <p:sldId id="413" r:id="rId23"/>
    <p:sldId id="426" r:id="rId24"/>
    <p:sldId id="427" r:id="rId25"/>
    <p:sldId id="428" r:id="rId26"/>
    <p:sldId id="429" r:id="rId27"/>
    <p:sldId id="430" r:id="rId28"/>
    <p:sldId id="441" r:id="rId29"/>
    <p:sldId id="431" r:id="rId30"/>
    <p:sldId id="432" r:id="rId31"/>
    <p:sldId id="433" r:id="rId32"/>
    <p:sldId id="434" r:id="rId33"/>
    <p:sldId id="435" r:id="rId34"/>
    <p:sldId id="436" r:id="rId35"/>
    <p:sldId id="437" r:id="rId36"/>
    <p:sldId id="442" r:id="rId37"/>
    <p:sldId id="443" r:id="rId38"/>
    <p:sldId id="444" r:id="rId39"/>
    <p:sldId id="445" r:id="rId40"/>
    <p:sldId id="446" r:id="rId41"/>
    <p:sldId id="447" r:id="rId42"/>
    <p:sldId id="448" r:id="rId43"/>
    <p:sldId id="449" r:id="rId44"/>
    <p:sldId id="451" r:id="rId45"/>
    <p:sldId id="438" r:id="rId46"/>
    <p:sldId id="452" r:id="rId47"/>
    <p:sldId id="453" r:id="rId48"/>
    <p:sldId id="454" r:id="rId49"/>
    <p:sldId id="455" r:id="rId50"/>
    <p:sldId id="405" r:id="rId51"/>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9" charset="0"/>
        <a:ea typeface="+mn-ea"/>
        <a:cs typeface="+mn-cs"/>
      </a:defRPr>
    </a:lvl1pPr>
    <a:lvl2pPr marL="457200" algn="l" rtl="0" fontAlgn="base">
      <a:spcBef>
        <a:spcPct val="0"/>
      </a:spcBef>
      <a:spcAft>
        <a:spcPct val="0"/>
      </a:spcAft>
      <a:defRPr kern="1200">
        <a:solidFill>
          <a:schemeClr val="tx1"/>
        </a:solidFill>
        <a:latin typeface="Arial" pitchFamily="-109" charset="0"/>
        <a:ea typeface="+mn-ea"/>
        <a:cs typeface="+mn-cs"/>
      </a:defRPr>
    </a:lvl2pPr>
    <a:lvl3pPr marL="914400" algn="l" rtl="0" fontAlgn="base">
      <a:spcBef>
        <a:spcPct val="0"/>
      </a:spcBef>
      <a:spcAft>
        <a:spcPct val="0"/>
      </a:spcAft>
      <a:defRPr kern="1200">
        <a:solidFill>
          <a:schemeClr val="tx1"/>
        </a:solidFill>
        <a:latin typeface="Arial" pitchFamily="-109" charset="0"/>
        <a:ea typeface="+mn-ea"/>
        <a:cs typeface="+mn-cs"/>
      </a:defRPr>
    </a:lvl3pPr>
    <a:lvl4pPr marL="1371600" algn="l" rtl="0" fontAlgn="base">
      <a:spcBef>
        <a:spcPct val="0"/>
      </a:spcBef>
      <a:spcAft>
        <a:spcPct val="0"/>
      </a:spcAft>
      <a:defRPr kern="1200">
        <a:solidFill>
          <a:schemeClr val="tx1"/>
        </a:solidFill>
        <a:latin typeface="Arial" pitchFamily="-109" charset="0"/>
        <a:ea typeface="+mn-ea"/>
        <a:cs typeface="+mn-cs"/>
      </a:defRPr>
    </a:lvl4pPr>
    <a:lvl5pPr marL="1828800" algn="l" rtl="0" fontAlgn="base">
      <a:spcBef>
        <a:spcPct val="0"/>
      </a:spcBef>
      <a:spcAft>
        <a:spcPct val="0"/>
      </a:spcAft>
      <a:defRPr kern="1200">
        <a:solidFill>
          <a:schemeClr val="tx1"/>
        </a:solidFill>
        <a:latin typeface="Arial" pitchFamily="-109" charset="0"/>
        <a:ea typeface="+mn-ea"/>
        <a:cs typeface="+mn-cs"/>
      </a:defRPr>
    </a:lvl5pPr>
    <a:lvl6pPr marL="2286000" algn="l" defTabSz="457200" rtl="0" eaLnBrk="1" latinLnBrk="0" hangingPunct="1">
      <a:defRPr kern="1200">
        <a:solidFill>
          <a:schemeClr val="tx1"/>
        </a:solidFill>
        <a:latin typeface="Arial" pitchFamily="-109" charset="0"/>
        <a:ea typeface="+mn-ea"/>
        <a:cs typeface="+mn-cs"/>
      </a:defRPr>
    </a:lvl6pPr>
    <a:lvl7pPr marL="2743200" algn="l" defTabSz="457200" rtl="0" eaLnBrk="1" latinLnBrk="0" hangingPunct="1">
      <a:defRPr kern="1200">
        <a:solidFill>
          <a:schemeClr val="tx1"/>
        </a:solidFill>
        <a:latin typeface="Arial" pitchFamily="-109" charset="0"/>
        <a:ea typeface="+mn-ea"/>
        <a:cs typeface="+mn-cs"/>
      </a:defRPr>
    </a:lvl7pPr>
    <a:lvl8pPr marL="3200400" algn="l" defTabSz="457200" rtl="0" eaLnBrk="1" latinLnBrk="0" hangingPunct="1">
      <a:defRPr kern="1200">
        <a:solidFill>
          <a:schemeClr val="tx1"/>
        </a:solidFill>
        <a:latin typeface="Arial" pitchFamily="-109" charset="0"/>
        <a:ea typeface="+mn-ea"/>
        <a:cs typeface="+mn-cs"/>
      </a:defRPr>
    </a:lvl8pPr>
    <a:lvl9pPr marL="3657600" algn="l" defTabSz="457200" rtl="0" eaLnBrk="1" latinLnBrk="0" hangingPunct="1">
      <a:defRPr kern="1200">
        <a:solidFill>
          <a:schemeClr val="tx1"/>
        </a:solidFill>
        <a:latin typeface="Arial" pitchFamily="-109"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96B74"/>
    <a:srgbClr val="4B5A61"/>
    <a:srgbClr val="262E31"/>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1" autoAdjust="0"/>
    <p:restoredTop sz="88683" autoAdjust="0"/>
  </p:normalViewPr>
  <p:slideViewPr>
    <p:cSldViewPr>
      <p:cViewPr>
        <p:scale>
          <a:sx n="150" d="100"/>
          <a:sy n="150" d="100"/>
        </p:scale>
        <p:origin x="-4688" y="-7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2856"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F04443-DFD0-A94D-9CEF-B1544AB33CD0}" type="doc">
      <dgm:prSet loTypeId="urn:microsoft.com/office/officeart/2005/8/layout/vProcess5" loCatId="" qsTypeId="urn:microsoft.com/office/officeart/2005/8/quickstyle/simple4" qsCatId="simple" csTypeId="urn:microsoft.com/office/officeart/2005/8/colors/accent1_2" csCatId="accent1" phldr="1"/>
      <dgm:spPr/>
      <dgm:t>
        <a:bodyPr/>
        <a:lstStyle/>
        <a:p>
          <a:endParaRPr lang="en-US"/>
        </a:p>
      </dgm:t>
    </dgm:pt>
    <dgm:pt modelId="{DC8539D4-78B1-9B41-B229-83458C140527}">
      <dgm:prSet custT="1"/>
      <dgm:spPr/>
      <dgm:t>
        <a:bodyPr/>
        <a:lstStyle/>
        <a:p>
          <a:pPr rtl="0"/>
          <a:r>
            <a:rPr lang="en-US" sz="1600" dirty="0" smtClean="0">
              <a:latin typeface="+mj-lt"/>
            </a:rPr>
            <a:t>The traditional Linux security model can be summed up quite succinctly:  People or processes with “root” privileges can do anything; other accounts can do  much less  </a:t>
          </a:r>
          <a:endParaRPr lang="en-US" sz="1600" dirty="0">
            <a:latin typeface="+mj-lt"/>
          </a:endParaRPr>
        </a:p>
      </dgm:t>
    </dgm:pt>
    <dgm:pt modelId="{D0D8CAB4-93DA-0749-9520-BFC8E20E55C7}" type="parTrans" cxnId="{84E607F0-2766-3A4A-96ED-7C623EE87FB1}">
      <dgm:prSet/>
      <dgm:spPr/>
      <dgm:t>
        <a:bodyPr/>
        <a:lstStyle/>
        <a:p>
          <a:endParaRPr lang="en-US"/>
        </a:p>
      </dgm:t>
    </dgm:pt>
    <dgm:pt modelId="{5B514667-1892-A34B-8784-DC3D94AD2811}" type="sibTrans" cxnId="{84E607F0-2766-3A4A-96ED-7C623EE87FB1}">
      <dgm:prSet/>
      <dgm:spPr/>
      <dgm:t>
        <a:bodyPr/>
        <a:lstStyle/>
        <a:p>
          <a:endParaRPr lang="en-US"/>
        </a:p>
      </dgm:t>
    </dgm:pt>
    <dgm:pt modelId="{301350AE-890E-504C-BBE6-1A3FFAFA34EA}">
      <dgm:prSet custT="1"/>
      <dgm:spPr/>
      <dgm:t>
        <a:bodyPr/>
        <a:lstStyle/>
        <a:p>
          <a:pPr rtl="0"/>
          <a:r>
            <a:rPr lang="en-US" sz="1600" dirty="0" smtClean="0">
              <a:latin typeface="+mj-lt"/>
            </a:rPr>
            <a:t>From the attacker’s perspective the challenge in cracking a Linux system is gaining root privileges</a:t>
          </a:r>
          <a:endParaRPr lang="en-US" sz="1600" dirty="0">
            <a:latin typeface="+mj-lt"/>
          </a:endParaRPr>
        </a:p>
      </dgm:t>
    </dgm:pt>
    <dgm:pt modelId="{E7567A6A-080D-5D42-AE0E-583DBCB348ED}" type="parTrans" cxnId="{5C99C794-7F2D-BE4D-B795-8E3053925D3B}">
      <dgm:prSet/>
      <dgm:spPr/>
      <dgm:t>
        <a:bodyPr/>
        <a:lstStyle/>
        <a:p>
          <a:endParaRPr lang="en-US"/>
        </a:p>
      </dgm:t>
    </dgm:pt>
    <dgm:pt modelId="{C5470572-D332-4C42-A5F8-D40F15BB87C0}" type="sibTrans" cxnId="{5C99C794-7F2D-BE4D-B795-8E3053925D3B}">
      <dgm:prSet/>
      <dgm:spPr/>
      <dgm:t>
        <a:bodyPr/>
        <a:lstStyle/>
        <a:p>
          <a:endParaRPr lang="en-US"/>
        </a:p>
      </dgm:t>
    </dgm:pt>
    <dgm:pt modelId="{60B8CACE-4428-7647-B68D-C44DF879D179}">
      <dgm:prSet custT="1"/>
      <dgm:spPr/>
      <dgm:t>
        <a:bodyPr/>
        <a:lstStyle/>
        <a:p>
          <a:pPr rtl="0"/>
          <a:r>
            <a:rPr lang="en-US" sz="1600" smtClean="0">
              <a:latin typeface="+mj-lt"/>
            </a:rPr>
            <a:t>Once an attacker gains root privileges they can:</a:t>
          </a:r>
          <a:endParaRPr lang="en-US" sz="1600">
            <a:latin typeface="+mj-lt"/>
          </a:endParaRPr>
        </a:p>
      </dgm:t>
    </dgm:pt>
    <dgm:pt modelId="{E8BF4B9F-5B63-3046-BDA1-7B558A8BA9FA}" type="parTrans" cxnId="{9295D693-C7DD-DD40-AE3A-13149BCBD30A}">
      <dgm:prSet/>
      <dgm:spPr/>
      <dgm:t>
        <a:bodyPr/>
        <a:lstStyle/>
        <a:p>
          <a:endParaRPr lang="en-US"/>
        </a:p>
      </dgm:t>
    </dgm:pt>
    <dgm:pt modelId="{E945ED91-6E30-9B45-B31B-FB1DCD14F3EA}" type="sibTrans" cxnId="{9295D693-C7DD-DD40-AE3A-13149BCBD30A}">
      <dgm:prSet/>
      <dgm:spPr/>
      <dgm:t>
        <a:bodyPr/>
        <a:lstStyle/>
        <a:p>
          <a:endParaRPr lang="en-US"/>
        </a:p>
      </dgm:t>
    </dgm:pt>
    <dgm:pt modelId="{BD4BFB63-4404-F54C-80FD-D8C0665C6333}">
      <dgm:prSet custT="1"/>
      <dgm:spPr/>
      <dgm:t>
        <a:bodyPr/>
        <a:lstStyle/>
        <a:p>
          <a:pPr rtl="0"/>
          <a:r>
            <a:rPr lang="en-US" sz="1200" smtClean="0">
              <a:latin typeface="+mj-lt"/>
            </a:rPr>
            <a:t>Erase or edit logs</a:t>
          </a:r>
          <a:endParaRPr lang="en-US" sz="1200">
            <a:latin typeface="+mj-lt"/>
          </a:endParaRPr>
        </a:p>
      </dgm:t>
    </dgm:pt>
    <dgm:pt modelId="{0B467DA9-F3DE-3F41-93B8-6E5F2F4B3229}" type="parTrans" cxnId="{28821875-1CD6-5A4F-B8A5-EEC5BCD16BCE}">
      <dgm:prSet/>
      <dgm:spPr/>
      <dgm:t>
        <a:bodyPr/>
        <a:lstStyle/>
        <a:p>
          <a:endParaRPr lang="en-US"/>
        </a:p>
      </dgm:t>
    </dgm:pt>
    <dgm:pt modelId="{5CE9076B-2145-6042-B147-6B7C3274100D}" type="sibTrans" cxnId="{28821875-1CD6-5A4F-B8A5-EEC5BCD16BCE}">
      <dgm:prSet/>
      <dgm:spPr/>
      <dgm:t>
        <a:bodyPr/>
        <a:lstStyle/>
        <a:p>
          <a:endParaRPr lang="en-US"/>
        </a:p>
      </dgm:t>
    </dgm:pt>
    <dgm:pt modelId="{3F992A0B-FC2A-F24C-BA40-5ED3CFABA039}">
      <dgm:prSet custT="1"/>
      <dgm:spPr/>
      <dgm:t>
        <a:bodyPr/>
        <a:lstStyle/>
        <a:p>
          <a:pPr rtl="0"/>
          <a:r>
            <a:rPr lang="en-US" sz="1200" dirty="0" smtClean="0">
              <a:latin typeface="+mj-lt"/>
            </a:rPr>
            <a:t>Hide their processes, files, and directories</a:t>
          </a:r>
          <a:endParaRPr lang="en-US" sz="1200" dirty="0">
            <a:latin typeface="+mj-lt"/>
          </a:endParaRPr>
        </a:p>
      </dgm:t>
    </dgm:pt>
    <dgm:pt modelId="{8AB31D91-6974-5941-8B96-22A47A6BE06B}" type="parTrans" cxnId="{24942B73-2B2A-6147-A155-3BEEA6310D43}">
      <dgm:prSet/>
      <dgm:spPr/>
      <dgm:t>
        <a:bodyPr/>
        <a:lstStyle/>
        <a:p>
          <a:endParaRPr lang="en-US"/>
        </a:p>
      </dgm:t>
    </dgm:pt>
    <dgm:pt modelId="{1F3D99C2-1D41-F643-99F5-C50EF7C7A08E}" type="sibTrans" cxnId="{24942B73-2B2A-6147-A155-3BEEA6310D43}">
      <dgm:prSet/>
      <dgm:spPr/>
      <dgm:t>
        <a:bodyPr/>
        <a:lstStyle/>
        <a:p>
          <a:endParaRPr lang="en-US"/>
        </a:p>
      </dgm:t>
    </dgm:pt>
    <dgm:pt modelId="{6F1CB5B5-F896-AB46-9E56-521EA95C4464}">
      <dgm:prSet custT="1"/>
      <dgm:spPr/>
      <dgm:t>
        <a:bodyPr/>
        <a:lstStyle/>
        <a:p>
          <a:pPr rtl="0"/>
          <a:r>
            <a:rPr lang="en-US" sz="1200" dirty="0" smtClean="0">
              <a:latin typeface="+mj-lt"/>
            </a:rPr>
            <a:t>Basically redefine the reality of the system as experienced by its administrators and users</a:t>
          </a:r>
          <a:endParaRPr lang="en-US" sz="1200" dirty="0">
            <a:latin typeface="+mj-lt"/>
          </a:endParaRPr>
        </a:p>
      </dgm:t>
    </dgm:pt>
    <dgm:pt modelId="{274CDC99-AB9D-6A47-8682-930364724259}" type="parTrans" cxnId="{1F911DA0-1DAB-5E4A-B6F1-4A666EEA1449}">
      <dgm:prSet/>
      <dgm:spPr/>
      <dgm:t>
        <a:bodyPr/>
        <a:lstStyle/>
        <a:p>
          <a:endParaRPr lang="en-US"/>
        </a:p>
      </dgm:t>
    </dgm:pt>
    <dgm:pt modelId="{635239F9-DA37-2B4C-8999-4967ADD3BB94}" type="sibTrans" cxnId="{1F911DA0-1DAB-5E4A-B6F1-4A666EEA1449}">
      <dgm:prSet/>
      <dgm:spPr/>
      <dgm:t>
        <a:bodyPr/>
        <a:lstStyle/>
        <a:p>
          <a:endParaRPr lang="en-US"/>
        </a:p>
      </dgm:t>
    </dgm:pt>
    <dgm:pt modelId="{49069FE9-BACD-1442-AE21-0EAD45E51EB8}">
      <dgm:prSet custT="1"/>
      <dgm:spPr/>
      <dgm:t>
        <a:bodyPr/>
        <a:lstStyle/>
        <a:p>
          <a:pPr rtl="0"/>
          <a:r>
            <a:rPr lang="en-US" sz="1600" dirty="0" smtClean="0">
              <a:latin typeface="+mj-lt"/>
            </a:rPr>
            <a:t>Thus, Linux security (and UNIX security in general) is a game of “root takes all”</a:t>
          </a:r>
          <a:endParaRPr lang="en-US" sz="1600" dirty="0">
            <a:latin typeface="+mj-lt"/>
          </a:endParaRPr>
        </a:p>
      </dgm:t>
    </dgm:pt>
    <dgm:pt modelId="{1BC59C23-DF21-2D4D-BCB5-7D7026D9EFCF}" type="parTrans" cxnId="{5D4EF9ED-5FE1-FE43-B250-7CBDEB096F93}">
      <dgm:prSet/>
      <dgm:spPr/>
      <dgm:t>
        <a:bodyPr/>
        <a:lstStyle/>
        <a:p>
          <a:endParaRPr lang="en-US"/>
        </a:p>
      </dgm:t>
    </dgm:pt>
    <dgm:pt modelId="{66F7EF26-6999-C049-AA6C-691E348A90D2}" type="sibTrans" cxnId="{5D4EF9ED-5FE1-FE43-B250-7CBDEB096F93}">
      <dgm:prSet/>
      <dgm:spPr/>
      <dgm:t>
        <a:bodyPr/>
        <a:lstStyle/>
        <a:p>
          <a:endParaRPr lang="en-US"/>
        </a:p>
      </dgm:t>
    </dgm:pt>
    <dgm:pt modelId="{72FF2E31-4AA6-3A4B-BF3D-FBC765F55DE0}" type="pres">
      <dgm:prSet presAssocID="{22F04443-DFD0-A94D-9CEF-B1544AB33CD0}" presName="outerComposite" presStyleCnt="0">
        <dgm:presLayoutVars>
          <dgm:chMax val="5"/>
          <dgm:dir/>
          <dgm:resizeHandles val="exact"/>
        </dgm:presLayoutVars>
      </dgm:prSet>
      <dgm:spPr/>
      <dgm:t>
        <a:bodyPr/>
        <a:lstStyle/>
        <a:p>
          <a:endParaRPr lang="en-US"/>
        </a:p>
      </dgm:t>
    </dgm:pt>
    <dgm:pt modelId="{DC1182FE-30B1-2945-9318-43615163E0A3}" type="pres">
      <dgm:prSet presAssocID="{22F04443-DFD0-A94D-9CEF-B1544AB33CD0}" presName="dummyMaxCanvas" presStyleCnt="0">
        <dgm:presLayoutVars/>
      </dgm:prSet>
      <dgm:spPr/>
    </dgm:pt>
    <dgm:pt modelId="{72DACA18-19EC-724F-B9C3-BF4FF1F3C066}" type="pres">
      <dgm:prSet presAssocID="{22F04443-DFD0-A94D-9CEF-B1544AB33CD0}" presName="FourNodes_1" presStyleLbl="node1" presStyleIdx="0" presStyleCnt="4">
        <dgm:presLayoutVars>
          <dgm:bulletEnabled val="1"/>
        </dgm:presLayoutVars>
      </dgm:prSet>
      <dgm:spPr/>
      <dgm:t>
        <a:bodyPr/>
        <a:lstStyle/>
        <a:p>
          <a:endParaRPr lang="en-US"/>
        </a:p>
      </dgm:t>
    </dgm:pt>
    <dgm:pt modelId="{6CC8406D-D629-924B-8EDB-BD25E7F8563E}" type="pres">
      <dgm:prSet presAssocID="{22F04443-DFD0-A94D-9CEF-B1544AB33CD0}" presName="FourNodes_2" presStyleLbl="node1" presStyleIdx="1" presStyleCnt="4">
        <dgm:presLayoutVars>
          <dgm:bulletEnabled val="1"/>
        </dgm:presLayoutVars>
      </dgm:prSet>
      <dgm:spPr/>
      <dgm:t>
        <a:bodyPr/>
        <a:lstStyle/>
        <a:p>
          <a:endParaRPr lang="en-US"/>
        </a:p>
      </dgm:t>
    </dgm:pt>
    <dgm:pt modelId="{E9088660-B818-4C41-A55C-6DD8E7E23DC0}" type="pres">
      <dgm:prSet presAssocID="{22F04443-DFD0-A94D-9CEF-B1544AB33CD0}" presName="FourNodes_3" presStyleLbl="node1" presStyleIdx="2" presStyleCnt="4">
        <dgm:presLayoutVars>
          <dgm:bulletEnabled val="1"/>
        </dgm:presLayoutVars>
      </dgm:prSet>
      <dgm:spPr/>
      <dgm:t>
        <a:bodyPr/>
        <a:lstStyle/>
        <a:p>
          <a:endParaRPr lang="en-US"/>
        </a:p>
      </dgm:t>
    </dgm:pt>
    <dgm:pt modelId="{13FF3953-F57D-9148-893C-4A28085E1E5B}" type="pres">
      <dgm:prSet presAssocID="{22F04443-DFD0-A94D-9CEF-B1544AB33CD0}" presName="FourNodes_4" presStyleLbl="node1" presStyleIdx="3" presStyleCnt="4">
        <dgm:presLayoutVars>
          <dgm:bulletEnabled val="1"/>
        </dgm:presLayoutVars>
      </dgm:prSet>
      <dgm:spPr/>
      <dgm:t>
        <a:bodyPr/>
        <a:lstStyle/>
        <a:p>
          <a:endParaRPr lang="en-US"/>
        </a:p>
      </dgm:t>
    </dgm:pt>
    <dgm:pt modelId="{20E651B7-D4BD-A44F-BC8F-FD66F9362E6C}" type="pres">
      <dgm:prSet presAssocID="{22F04443-DFD0-A94D-9CEF-B1544AB33CD0}" presName="FourConn_1-2" presStyleLbl="fgAccFollowNode1" presStyleIdx="0" presStyleCnt="3">
        <dgm:presLayoutVars>
          <dgm:bulletEnabled val="1"/>
        </dgm:presLayoutVars>
      </dgm:prSet>
      <dgm:spPr/>
      <dgm:t>
        <a:bodyPr/>
        <a:lstStyle/>
        <a:p>
          <a:endParaRPr lang="en-US"/>
        </a:p>
      </dgm:t>
    </dgm:pt>
    <dgm:pt modelId="{F96D086F-CB32-1B48-9965-AFBFDFACDE0F}" type="pres">
      <dgm:prSet presAssocID="{22F04443-DFD0-A94D-9CEF-B1544AB33CD0}" presName="FourConn_2-3" presStyleLbl="fgAccFollowNode1" presStyleIdx="1" presStyleCnt="3">
        <dgm:presLayoutVars>
          <dgm:bulletEnabled val="1"/>
        </dgm:presLayoutVars>
      </dgm:prSet>
      <dgm:spPr/>
      <dgm:t>
        <a:bodyPr/>
        <a:lstStyle/>
        <a:p>
          <a:endParaRPr lang="en-US"/>
        </a:p>
      </dgm:t>
    </dgm:pt>
    <dgm:pt modelId="{05AE50EF-760D-3840-9B2B-4396EEE6D8DE}" type="pres">
      <dgm:prSet presAssocID="{22F04443-DFD0-A94D-9CEF-B1544AB33CD0}" presName="FourConn_3-4" presStyleLbl="fgAccFollowNode1" presStyleIdx="2" presStyleCnt="3">
        <dgm:presLayoutVars>
          <dgm:bulletEnabled val="1"/>
        </dgm:presLayoutVars>
      </dgm:prSet>
      <dgm:spPr/>
      <dgm:t>
        <a:bodyPr/>
        <a:lstStyle/>
        <a:p>
          <a:endParaRPr lang="en-US"/>
        </a:p>
      </dgm:t>
    </dgm:pt>
    <dgm:pt modelId="{D403B75B-BC7E-9645-B10E-A909542FB757}" type="pres">
      <dgm:prSet presAssocID="{22F04443-DFD0-A94D-9CEF-B1544AB33CD0}" presName="FourNodes_1_text" presStyleLbl="node1" presStyleIdx="3" presStyleCnt="4">
        <dgm:presLayoutVars>
          <dgm:bulletEnabled val="1"/>
        </dgm:presLayoutVars>
      </dgm:prSet>
      <dgm:spPr/>
      <dgm:t>
        <a:bodyPr/>
        <a:lstStyle/>
        <a:p>
          <a:endParaRPr lang="en-US"/>
        </a:p>
      </dgm:t>
    </dgm:pt>
    <dgm:pt modelId="{B377AF4B-769E-B44E-8E53-8470FF66685A}" type="pres">
      <dgm:prSet presAssocID="{22F04443-DFD0-A94D-9CEF-B1544AB33CD0}" presName="FourNodes_2_text" presStyleLbl="node1" presStyleIdx="3" presStyleCnt="4">
        <dgm:presLayoutVars>
          <dgm:bulletEnabled val="1"/>
        </dgm:presLayoutVars>
      </dgm:prSet>
      <dgm:spPr/>
      <dgm:t>
        <a:bodyPr/>
        <a:lstStyle/>
        <a:p>
          <a:endParaRPr lang="en-US"/>
        </a:p>
      </dgm:t>
    </dgm:pt>
    <dgm:pt modelId="{A447B59D-79D6-3B4F-917F-8233E57915D6}" type="pres">
      <dgm:prSet presAssocID="{22F04443-DFD0-A94D-9CEF-B1544AB33CD0}" presName="FourNodes_3_text" presStyleLbl="node1" presStyleIdx="3" presStyleCnt="4">
        <dgm:presLayoutVars>
          <dgm:bulletEnabled val="1"/>
        </dgm:presLayoutVars>
      </dgm:prSet>
      <dgm:spPr/>
      <dgm:t>
        <a:bodyPr/>
        <a:lstStyle/>
        <a:p>
          <a:endParaRPr lang="en-US"/>
        </a:p>
      </dgm:t>
    </dgm:pt>
    <dgm:pt modelId="{EA06DD5E-ACAC-9943-9E48-3100FBC3CE68}" type="pres">
      <dgm:prSet presAssocID="{22F04443-DFD0-A94D-9CEF-B1544AB33CD0}" presName="FourNodes_4_text" presStyleLbl="node1" presStyleIdx="3" presStyleCnt="4">
        <dgm:presLayoutVars>
          <dgm:bulletEnabled val="1"/>
        </dgm:presLayoutVars>
      </dgm:prSet>
      <dgm:spPr/>
      <dgm:t>
        <a:bodyPr/>
        <a:lstStyle/>
        <a:p>
          <a:endParaRPr lang="en-US"/>
        </a:p>
      </dgm:t>
    </dgm:pt>
  </dgm:ptLst>
  <dgm:cxnLst>
    <dgm:cxn modelId="{84E607F0-2766-3A4A-96ED-7C623EE87FB1}" srcId="{22F04443-DFD0-A94D-9CEF-B1544AB33CD0}" destId="{DC8539D4-78B1-9B41-B229-83458C140527}" srcOrd="0" destOrd="0" parTransId="{D0D8CAB4-93DA-0749-9520-BFC8E20E55C7}" sibTransId="{5B514667-1892-A34B-8784-DC3D94AD2811}"/>
    <dgm:cxn modelId="{1F911DA0-1DAB-5E4A-B6F1-4A666EEA1449}" srcId="{60B8CACE-4428-7647-B68D-C44DF879D179}" destId="{6F1CB5B5-F896-AB46-9E56-521EA95C4464}" srcOrd="2" destOrd="0" parTransId="{274CDC99-AB9D-6A47-8682-930364724259}" sibTransId="{635239F9-DA37-2B4C-8999-4967ADD3BB94}"/>
    <dgm:cxn modelId="{9295D693-C7DD-DD40-AE3A-13149BCBD30A}" srcId="{22F04443-DFD0-A94D-9CEF-B1544AB33CD0}" destId="{60B8CACE-4428-7647-B68D-C44DF879D179}" srcOrd="2" destOrd="0" parTransId="{E8BF4B9F-5B63-3046-BDA1-7B558A8BA9FA}" sibTransId="{E945ED91-6E30-9B45-B31B-FB1DCD14F3EA}"/>
    <dgm:cxn modelId="{B403BA01-839E-9549-8A51-0BC187ADDFFC}" type="presOf" srcId="{BD4BFB63-4404-F54C-80FD-D8C0665C6333}" destId="{E9088660-B818-4C41-A55C-6DD8E7E23DC0}" srcOrd="0" destOrd="1" presId="urn:microsoft.com/office/officeart/2005/8/layout/vProcess5"/>
    <dgm:cxn modelId="{C68F0F93-60B5-FF4E-951C-6D5AEDC39700}" type="presOf" srcId="{301350AE-890E-504C-BBE6-1A3FFAFA34EA}" destId="{B377AF4B-769E-B44E-8E53-8470FF66685A}" srcOrd="1" destOrd="0" presId="urn:microsoft.com/office/officeart/2005/8/layout/vProcess5"/>
    <dgm:cxn modelId="{28821875-1CD6-5A4F-B8A5-EEC5BCD16BCE}" srcId="{60B8CACE-4428-7647-B68D-C44DF879D179}" destId="{BD4BFB63-4404-F54C-80FD-D8C0665C6333}" srcOrd="0" destOrd="0" parTransId="{0B467DA9-F3DE-3F41-93B8-6E5F2F4B3229}" sibTransId="{5CE9076B-2145-6042-B147-6B7C3274100D}"/>
    <dgm:cxn modelId="{D953DC5D-26CA-5744-ABAB-914E8DF25CB8}" type="presOf" srcId="{6F1CB5B5-F896-AB46-9E56-521EA95C4464}" destId="{A447B59D-79D6-3B4F-917F-8233E57915D6}" srcOrd="1" destOrd="3" presId="urn:microsoft.com/office/officeart/2005/8/layout/vProcess5"/>
    <dgm:cxn modelId="{BB562956-BD92-1E40-9E44-73E940525895}" type="presOf" srcId="{22F04443-DFD0-A94D-9CEF-B1544AB33CD0}" destId="{72FF2E31-4AA6-3A4B-BF3D-FBC765F55DE0}" srcOrd="0" destOrd="0" presId="urn:microsoft.com/office/officeart/2005/8/layout/vProcess5"/>
    <dgm:cxn modelId="{5C99C794-7F2D-BE4D-B795-8E3053925D3B}" srcId="{22F04443-DFD0-A94D-9CEF-B1544AB33CD0}" destId="{301350AE-890E-504C-BBE6-1A3FFAFA34EA}" srcOrd="1" destOrd="0" parTransId="{E7567A6A-080D-5D42-AE0E-583DBCB348ED}" sibTransId="{C5470572-D332-4C42-A5F8-D40F15BB87C0}"/>
    <dgm:cxn modelId="{7F1EC2B7-3038-5140-9FAA-C2849CC0C5F9}" type="presOf" srcId="{DC8539D4-78B1-9B41-B229-83458C140527}" destId="{72DACA18-19EC-724F-B9C3-BF4FF1F3C066}" srcOrd="0" destOrd="0" presId="urn:microsoft.com/office/officeart/2005/8/layout/vProcess5"/>
    <dgm:cxn modelId="{A39AF01A-DF7D-9C4B-879A-97D0334404B9}" type="presOf" srcId="{60B8CACE-4428-7647-B68D-C44DF879D179}" destId="{E9088660-B818-4C41-A55C-6DD8E7E23DC0}" srcOrd="0" destOrd="0" presId="urn:microsoft.com/office/officeart/2005/8/layout/vProcess5"/>
    <dgm:cxn modelId="{2EA14969-1C8B-6847-9D81-7649BDAC5D8E}" type="presOf" srcId="{6F1CB5B5-F896-AB46-9E56-521EA95C4464}" destId="{E9088660-B818-4C41-A55C-6DD8E7E23DC0}" srcOrd="0" destOrd="3" presId="urn:microsoft.com/office/officeart/2005/8/layout/vProcess5"/>
    <dgm:cxn modelId="{791CA70B-E76D-C849-BE0A-110BB32C8079}" type="presOf" srcId="{BD4BFB63-4404-F54C-80FD-D8C0665C6333}" destId="{A447B59D-79D6-3B4F-917F-8233E57915D6}" srcOrd="1" destOrd="1" presId="urn:microsoft.com/office/officeart/2005/8/layout/vProcess5"/>
    <dgm:cxn modelId="{1C8EA3B4-EC67-2B45-97C1-0D8BFF7DED15}" type="presOf" srcId="{60B8CACE-4428-7647-B68D-C44DF879D179}" destId="{A447B59D-79D6-3B4F-917F-8233E57915D6}" srcOrd="1" destOrd="0" presId="urn:microsoft.com/office/officeart/2005/8/layout/vProcess5"/>
    <dgm:cxn modelId="{A75F7132-FB14-A648-B789-5F6BB4BC8D12}" type="presOf" srcId="{49069FE9-BACD-1442-AE21-0EAD45E51EB8}" destId="{13FF3953-F57D-9148-893C-4A28085E1E5B}" srcOrd="0" destOrd="0" presId="urn:microsoft.com/office/officeart/2005/8/layout/vProcess5"/>
    <dgm:cxn modelId="{2409BCE3-701E-A848-9D46-16F817830D52}" type="presOf" srcId="{5B514667-1892-A34B-8784-DC3D94AD2811}" destId="{20E651B7-D4BD-A44F-BC8F-FD66F9362E6C}" srcOrd="0" destOrd="0" presId="urn:microsoft.com/office/officeart/2005/8/layout/vProcess5"/>
    <dgm:cxn modelId="{A817AFD5-5769-D744-8DBC-8F0F3F210A0F}" type="presOf" srcId="{49069FE9-BACD-1442-AE21-0EAD45E51EB8}" destId="{EA06DD5E-ACAC-9943-9E48-3100FBC3CE68}" srcOrd="1" destOrd="0" presId="urn:microsoft.com/office/officeart/2005/8/layout/vProcess5"/>
    <dgm:cxn modelId="{24942B73-2B2A-6147-A155-3BEEA6310D43}" srcId="{60B8CACE-4428-7647-B68D-C44DF879D179}" destId="{3F992A0B-FC2A-F24C-BA40-5ED3CFABA039}" srcOrd="1" destOrd="0" parTransId="{8AB31D91-6974-5941-8B96-22A47A6BE06B}" sibTransId="{1F3D99C2-1D41-F643-99F5-C50EF7C7A08E}"/>
    <dgm:cxn modelId="{E4D47CE1-B7DA-6B42-A152-C1B1280EE880}" type="presOf" srcId="{DC8539D4-78B1-9B41-B229-83458C140527}" destId="{D403B75B-BC7E-9645-B10E-A909542FB757}" srcOrd="1" destOrd="0" presId="urn:microsoft.com/office/officeart/2005/8/layout/vProcess5"/>
    <dgm:cxn modelId="{C863EBA0-7D7B-584D-9B59-BB255C932344}" type="presOf" srcId="{C5470572-D332-4C42-A5F8-D40F15BB87C0}" destId="{F96D086F-CB32-1B48-9965-AFBFDFACDE0F}" srcOrd="0" destOrd="0" presId="urn:microsoft.com/office/officeart/2005/8/layout/vProcess5"/>
    <dgm:cxn modelId="{C32E7A6B-9260-334F-AAF3-8CCD4CF3BCAE}" type="presOf" srcId="{3F992A0B-FC2A-F24C-BA40-5ED3CFABA039}" destId="{E9088660-B818-4C41-A55C-6DD8E7E23DC0}" srcOrd="0" destOrd="2" presId="urn:microsoft.com/office/officeart/2005/8/layout/vProcess5"/>
    <dgm:cxn modelId="{C6198441-E970-BF48-AAFA-C2F99FF63D54}" type="presOf" srcId="{E945ED91-6E30-9B45-B31B-FB1DCD14F3EA}" destId="{05AE50EF-760D-3840-9B2B-4396EEE6D8DE}" srcOrd="0" destOrd="0" presId="urn:microsoft.com/office/officeart/2005/8/layout/vProcess5"/>
    <dgm:cxn modelId="{5D4EF9ED-5FE1-FE43-B250-7CBDEB096F93}" srcId="{22F04443-DFD0-A94D-9CEF-B1544AB33CD0}" destId="{49069FE9-BACD-1442-AE21-0EAD45E51EB8}" srcOrd="3" destOrd="0" parTransId="{1BC59C23-DF21-2D4D-BCB5-7D7026D9EFCF}" sibTransId="{66F7EF26-6999-C049-AA6C-691E348A90D2}"/>
    <dgm:cxn modelId="{9BA9A879-1D98-DC44-9F57-777456F5D86B}" type="presOf" srcId="{301350AE-890E-504C-BBE6-1A3FFAFA34EA}" destId="{6CC8406D-D629-924B-8EDB-BD25E7F8563E}" srcOrd="0" destOrd="0" presId="urn:microsoft.com/office/officeart/2005/8/layout/vProcess5"/>
    <dgm:cxn modelId="{8AEF7E62-2C93-5B4A-9934-DAC6077F8E4E}" type="presOf" srcId="{3F992A0B-FC2A-F24C-BA40-5ED3CFABA039}" destId="{A447B59D-79D6-3B4F-917F-8233E57915D6}" srcOrd="1" destOrd="2" presId="urn:microsoft.com/office/officeart/2005/8/layout/vProcess5"/>
    <dgm:cxn modelId="{166BB401-DA95-B544-ADA2-2CF755A4D04E}" type="presParOf" srcId="{72FF2E31-4AA6-3A4B-BF3D-FBC765F55DE0}" destId="{DC1182FE-30B1-2945-9318-43615163E0A3}" srcOrd="0" destOrd="0" presId="urn:microsoft.com/office/officeart/2005/8/layout/vProcess5"/>
    <dgm:cxn modelId="{493A2A08-A729-6F41-923C-3346F1480D42}" type="presParOf" srcId="{72FF2E31-4AA6-3A4B-BF3D-FBC765F55DE0}" destId="{72DACA18-19EC-724F-B9C3-BF4FF1F3C066}" srcOrd="1" destOrd="0" presId="urn:microsoft.com/office/officeart/2005/8/layout/vProcess5"/>
    <dgm:cxn modelId="{22EAFD62-3317-FB4E-8ADC-38E70910B008}" type="presParOf" srcId="{72FF2E31-4AA6-3A4B-BF3D-FBC765F55DE0}" destId="{6CC8406D-D629-924B-8EDB-BD25E7F8563E}" srcOrd="2" destOrd="0" presId="urn:microsoft.com/office/officeart/2005/8/layout/vProcess5"/>
    <dgm:cxn modelId="{2B5FDD24-EA99-6F4E-8B4A-E8C557DFB8F0}" type="presParOf" srcId="{72FF2E31-4AA6-3A4B-BF3D-FBC765F55DE0}" destId="{E9088660-B818-4C41-A55C-6DD8E7E23DC0}" srcOrd="3" destOrd="0" presId="urn:microsoft.com/office/officeart/2005/8/layout/vProcess5"/>
    <dgm:cxn modelId="{9F4E06ED-1CE4-C046-89D5-E00798A4E5F1}" type="presParOf" srcId="{72FF2E31-4AA6-3A4B-BF3D-FBC765F55DE0}" destId="{13FF3953-F57D-9148-893C-4A28085E1E5B}" srcOrd="4" destOrd="0" presId="urn:microsoft.com/office/officeart/2005/8/layout/vProcess5"/>
    <dgm:cxn modelId="{ED66D49D-0375-CF4C-9ED4-A90758352C94}" type="presParOf" srcId="{72FF2E31-4AA6-3A4B-BF3D-FBC765F55DE0}" destId="{20E651B7-D4BD-A44F-BC8F-FD66F9362E6C}" srcOrd="5" destOrd="0" presId="urn:microsoft.com/office/officeart/2005/8/layout/vProcess5"/>
    <dgm:cxn modelId="{EFD67772-AF79-0247-BE9C-54263A112308}" type="presParOf" srcId="{72FF2E31-4AA6-3A4B-BF3D-FBC765F55DE0}" destId="{F96D086F-CB32-1B48-9965-AFBFDFACDE0F}" srcOrd="6" destOrd="0" presId="urn:microsoft.com/office/officeart/2005/8/layout/vProcess5"/>
    <dgm:cxn modelId="{A19F9B0D-1CE3-D84B-9838-999625804C2B}" type="presParOf" srcId="{72FF2E31-4AA6-3A4B-BF3D-FBC765F55DE0}" destId="{05AE50EF-760D-3840-9B2B-4396EEE6D8DE}" srcOrd="7" destOrd="0" presId="urn:microsoft.com/office/officeart/2005/8/layout/vProcess5"/>
    <dgm:cxn modelId="{B18D058B-3282-7641-9C94-3517838B20AF}" type="presParOf" srcId="{72FF2E31-4AA6-3A4B-BF3D-FBC765F55DE0}" destId="{D403B75B-BC7E-9645-B10E-A909542FB757}" srcOrd="8" destOrd="0" presId="urn:microsoft.com/office/officeart/2005/8/layout/vProcess5"/>
    <dgm:cxn modelId="{BB905FD3-61D7-9649-848A-78FADEB45344}" type="presParOf" srcId="{72FF2E31-4AA6-3A4B-BF3D-FBC765F55DE0}" destId="{B377AF4B-769E-B44E-8E53-8470FF66685A}" srcOrd="9" destOrd="0" presId="urn:microsoft.com/office/officeart/2005/8/layout/vProcess5"/>
    <dgm:cxn modelId="{CD1FCB06-6B38-544C-B2FC-937EE5466950}" type="presParOf" srcId="{72FF2E31-4AA6-3A4B-BF3D-FBC765F55DE0}" destId="{A447B59D-79D6-3B4F-917F-8233E57915D6}" srcOrd="10" destOrd="0" presId="urn:microsoft.com/office/officeart/2005/8/layout/vProcess5"/>
    <dgm:cxn modelId="{80C4D17B-6559-C84A-950C-A7FFF45290C6}" type="presParOf" srcId="{72FF2E31-4AA6-3A4B-BF3D-FBC765F55DE0}" destId="{EA06DD5E-ACAC-9943-9E48-3100FBC3CE6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A10C4F-BC47-D646-A60E-789489DB3E83}" type="doc">
      <dgm:prSet loTypeId="urn:microsoft.com/office/officeart/2005/8/layout/default" loCatId="" qsTypeId="urn:microsoft.com/office/officeart/2005/8/quickstyle/simple4" qsCatId="simple" csTypeId="urn:microsoft.com/office/officeart/2005/8/colors/colorful3" csCatId="colorful" phldr="1"/>
      <dgm:spPr/>
      <dgm:t>
        <a:bodyPr/>
        <a:lstStyle/>
        <a:p>
          <a:endParaRPr lang="en-US"/>
        </a:p>
      </dgm:t>
    </dgm:pt>
    <dgm:pt modelId="{E379B17B-13AB-C747-A3F9-4329A37F488D}">
      <dgm:prSet custT="1"/>
      <dgm:spPr/>
      <dgm:t>
        <a:bodyPr/>
        <a:lstStyle/>
        <a:p>
          <a:pPr rtl="0"/>
          <a:r>
            <a:rPr lang="en-US" sz="1600" dirty="0" smtClean="0">
              <a:solidFill>
                <a:schemeClr val="bg1"/>
              </a:solidFill>
              <a:latin typeface="+mj-lt"/>
            </a:rPr>
            <a:t>This attack, which allows an attacker to cover their tracks, typically occurs after root compromise</a:t>
          </a:r>
          <a:endParaRPr lang="en-US" sz="1600" dirty="0">
            <a:solidFill>
              <a:schemeClr val="bg1"/>
            </a:solidFill>
            <a:latin typeface="+mj-lt"/>
          </a:endParaRPr>
        </a:p>
      </dgm:t>
    </dgm:pt>
    <dgm:pt modelId="{815F353E-C471-D943-A9F9-B07D1DB1AAB2}" type="parTrans" cxnId="{FEE49527-2DA3-AF49-B135-3F5EF384E0EA}">
      <dgm:prSet/>
      <dgm:spPr/>
      <dgm:t>
        <a:bodyPr/>
        <a:lstStyle/>
        <a:p>
          <a:endParaRPr lang="en-US"/>
        </a:p>
      </dgm:t>
    </dgm:pt>
    <dgm:pt modelId="{CC71FC66-99D5-DC45-946E-99BEA226F533}" type="sibTrans" cxnId="{FEE49527-2DA3-AF49-B135-3F5EF384E0EA}">
      <dgm:prSet/>
      <dgm:spPr/>
      <dgm:t>
        <a:bodyPr/>
        <a:lstStyle/>
        <a:p>
          <a:endParaRPr lang="en-US"/>
        </a:p>
      </dgm:t>
    </dgm:pt>
    <dgm:pt modelId="{8CB64A96-AF6F-5341-9397-B9C88571E19F}">
      <dgm:prSet custT="1"/>
      <dgm:spPr/>
      <dgm:t>
        <a:bodyPr/>
        <a:lstStyle/>
        <a:p>
          <a:pPr rtl="0"/>
          <a:r>
            <a:rPr lang="en-US" sz="1600" dirty="0" smtClean="0">
              <a:solidFill>
                <a:schemeClr val="bg1"/>
              </a:solidFill>
              <a:latin typeface="+mj-lt"/>
            </a:rPr>
            <a:t>Rootkits began as collections of “hacked replacements” for common UNIX commands that behaved like the legitimate commands they replaced --- except for hiding an attacker’s files, directories and processes</a:t>
          </a:r>
          <a:endParaRPr lang="en-US" sz="1600" dirty="0">
            <a:solidFill>
              <a:schemeClr val="bg1"/>
            </a:solidFill>
            <a:latin typeface="+mj-lt"/>
          </a:endParaRPr>
        </a:p>
      </dgm:t>
    </dgm:pt>
    <dgm:pt modelId="{59D78082-691B-5840-8BE6-EA073B6FEB27}" type="parTrans" cxnId="{B20AA0D3-4A81-F944-A2CC-74C802688F6C}">
      <dgm:prSet/>
      <dgm:spPr/>
      <dgm:t>
        <a:bodyPr/>
        <a:lstStyle/>
        <a:p>
          <a:endParaRPr lang="en-US"/>
        </a:p>
      </dgm:t>
    </dgm:pt>
    <dgm:pt modelId="{2D5D34D9-EE21-7E4D-9FA3-AACEB53EB6C1}" type="sibTrans" cxnId="{B20AA0D3-4A81-F944-A2CC-74C802688F6C}">
      <dgm:prSet/>
      <dgm:spPr/>
      <dgm:t>
        <a:bodyPr/>
        <a:lstStyle/>
        <a:p>
          <a:endParaRPr lang="en-US"/>
        </a:p>
      </dgm:t>
    </dgm:pt>
    <dgm:pt modelId="{F2824354-C850-8B4C-9FD2-2549BC4A49C5}">
      <dgm:prSet custT="1"/>
      <dgm:spPr/>
      <dgm:t>
        <a:bodyPr/>
        <a:lstStyle/>
        <a:p>
          <a:pPr rtl="0"/>
          <a:r>
            <a:rPr lang="en-US" sz="1600" dirty="0" smtClean="0">
              <a:solidFill>
                <a:schemeClr val="bg1"/>
              </a:solidFill>
              <a:latin typeface="+mj-lt"/>
            </a:rPr>
            <a:t>A loadable kernel module (LKM) rootkit covers the tracks of attackers in kernel space --- intercepting system calls pertaining to any user’s attempts to view the intruder’s resources</a:t>
          </a:r>
          <a:endParaRPr lang="en-US" sz="1600" dirty="0">
            <a:solidFill>
              <a:schemeClr val="bg1"/>
            </a:solidFill>
            <a:latin typeface="+mj-lt"/>
          </a:endParaRPr>
        </a:p>
      </dgm:t>
    </dgm:pt>
    <dgm:pt modelId="{11FA569D-10C8-0E4B-B009-B3B15A84C9E6}" type="parTrans" cxnId="{D9A0839C-7895-6D49-B29B-A8829A0541AE}">
      <dgm:prSet/>
      <dgm:spPr/>
      <dgm:t>
        <a:bodyPr/>
        <a:lstStyle/>
        <a:p>
          <a:endParaRPr lang="en-US"/>
        </a:p>
      </dgm:t>
    </dgm:pt>
    <dgm:pt modelId="{F52CB15E-CCF0-F046-9E25-1B84052F514E}" type="sibTrans" cxnId="{D9A0839C-7895-6D49-B29B-A8829A0541AE}">
      <dgm:prSet/>
      <dgm:spPr/>
      <dgm:t>
        <a:bodyPr/>
        <a:lstStyle/>
        <a:p>
          <a:endParaRPr lang="en-US"/>
        </a:p>
      </dgm:t>
    </dgm:pt>
    <dgm:pt modelId="{EA00593C-1432-1A4E-9A5E-07E5C0980198}">
      <dgm:prSet custT="1"/>
      <dgm:spPr/>
      <dgm:t>
        <a:bodyPr/>
        <a:lstStyle/>
        <a:p>
          <a:pPr rtl="0"/>
          <a:r>
            <a:rPr lang="en-US" sz="1600" dirty="0" smtClean="0">
              <a:solidFill>
                <a:schemeClr val="bg1"/>
              </a:solidFill>
              <a:latin typeface="+mj-lt"/>
            </a:rPr>
            <a:t>Besides operating at a lower, more global level, another advantage of the LKM rootkit over traditional rootkits is that system integrity-checking tools such as Tripwire won’t generate alerts from system commands being replaced</a:t>
          </a:r>
          <a:endParaRPr lang="en-US" sz="1600" dirty="0">
            <a:solidFill>
              <a:schemeClr val="bg1"/>
            </a:solidFill>
            <a:latin typeface="+mj-lt"/>
          </a:endParaRPr>
        </a:p>
      </dgm:t>
    </dgm:pt>
    <dgm:pt modelId="{DE3E80AD-65E5-3E47-95D0-F1BD5A51FA79}" type="parTrans" cxnId="{F430FE3C-6D31-D14C-8E39-F59D366DBD30}">
      <dgm:prSet/>
      <dgm:spPr/>
      <dgm:t>
        <a:bodyPr/>
        <a:lstStyle/>
        <a:p>
          <a:endParaRPr lang="en-US"/>
        </a:p>
      </dgm:t>
    </dgm:pt>
    <dgm:pt modelId="{1E4734CD-69A0-7940-9D6C-D65AEB118541}" type="sibTrans" cxnId="{F430FE3C-6D31-D14C-8E39-F59D366DBD30}">
      <dgm:prSet/>
      <dgm:spPr/>
      <dgm:t>
        <a:bodyPr/>
        <a:lstStyle/>
        <a:p>
          <a:endParaRPr lang="en-US"/>
        </a:p>
      </dgm:t>
    </dgm:pt>
    <dgm:pt modelId="{859D3CE4-FA64-CF46-80DD-7D74A813CF0B}">
      <dgm:prSet custT="1"/>
      <dgm:spPr/>
      <dgm:t>
        <a:bodyPr/>
        <a:lstStyle/>
        <a:p>
          <a:pPr rtl="0"/>
          <a:r>
            <a:rPr lang="en-US" sz="1600" dirty="0" smtClean="0">
              <a:solidFill>
                <a:schemeClr val="bg1"/>
              </a:solidFill>
              <a:latin typeface="+mj-lt"/>
            </a:rPr>
            <a:t>Many traditional and LKM rootkits can be detected with the script </a:t>
          </a:r>
          <a:r>
            <a:rPr lang="en-US" sz="1600" b="1" dirty="0" err="1" smtClean="0">
              <a:solidFill>
                <a:schemeClr val="bg1"/>
              </a:solidFill>
              <a:latin typeface="+mj-lt"/>
            </a:rPr>
            <a:t>chkrootkit</a:t>
          </a:r>
          <a:endParaRPr lang="en-US" sz="1600" dirty="0">
            <a:solidFill>
              <a:schemeClr val="bg1"/>
            </a:solidFill>
            <a:latin typeface="+mj-lt"/>
          </a:endParaRPr>
        </a:p>
      </dgm:t>
    </dgm:pt>
    <dgm:pt modelId="{FE5513E6-33F0-3644-A909-D9DD4E46966A}" type="parTrans" cxnId="{70C5EFC7-53D3-0B4B-8FCE-F38C84DD77D3}">
      <dgm:prSet/>
      <dgm:spPr/>
      <dgm:t>
        <a:bodyPr/>
        <a:lstStyle/>
        <a:p>
          <a:endParaRPr lang="en-US"/>
        </a:p>
      </dgm:t>
    </dgm:pt>
    <dgm:pt modelId="{E643C123-CB5E-3F4D-9919-1BC5C68BF89E}" type="sibTrans" cxnId="{70C5EFC7-53D3-0B4B-8FCE-F38C84DD77D3}">
      <dgm:prSet/>
      <dgm:spPr/>
      <dgm:t>
        <a:bodyPr/>
        <a:lstStyle/>
        <a:p>
          <a:endParaRPr lang="en-US"/>
        </a:p>
      </dgm:t>
    </dgm:pt>
    <dgm:pt modelId="{9AB4B794-FCB6-C943-9EB6-C39147B2AF5D}" type="pres">
      <dgm:prSet presAssocID="{8AA10C4F-BC47-D646-A60E-789489DB3E83}" presName="diagram" presStyleCnt="0">
        <dgm:presLayoutVars>
          <dgm:dir/>
          <dgm:resizeHandles val="exact"/>
        </dgm:presLayoutVars>
      </dgm:prSet>
      <dgm:spPr/>
      <dgm:t>
        <a:bodyPr/>
        <a:lstStyle/>
        <a:p>
          <a:endParaRPr lang="en-US"/>
        </a:p>
      </dgm:t>
    </dgm:pt>
    <dgm:pt modelId="{2C70B8C7-587E-9441-B46E-13B6E0CBFC5E}" type="pres">
      <dgm:prSet presAssocID="{E379B17B-13AB-C747-A3F9-4329A37F488D}" presName="node" presStyleLbl="node1" presStyleIdx="0" presStyleCnt="5" custScaleX="105415" custLinFactNeighborX="-38250" custLinFactNeighborY="4497">
        <dgm:presLayoutVars>
          <dgm:bulletEnabled val="1"/>
        </dgm:presLayoutVars>
      </dgm:prSet>
      <dgm:spPr/>
      <dgm:t>
        <a:bodyPr/>
        <a:lstStyle/>
        <a:p>
          <a:endParaRPr lang="en-US"/>
        </a:p>
      </dgm:t>
    </dgm:pt>
    <dgm:pt modelId="{12EA5643-C730-594D-89AF-82A37D21E274}" type="pres">
      <dgm:prSet presAssocID="{CC71FC66-99D5-DC45-946E-99BEA226F533}" presName="sibTrans" presStyleCnt="0"/>
      <dgm:spPr/>
    </dgm:pt>
    <dgm:pt modelId="{25222832-CD6B-1A42-B7BA-8EFCF3D46904}" type="pres">
      <dgm:prSet presAssocID="{8CB64A96-AF6F-5341-9397-B9C88571E19F}" presName="node" presStyleLbl="node1" presStyleIdx="1" presStyleCnt="5" custScaleX="142443" custLinFactNeighborX="13514" custLinFactNeighborY="-8">
        <dgm:presLayoutVars>
          <dgm:bulletEnabled val="1"/>
        </dgm:presLayoutVars>
      </dgm:prSet>
      <dgm:spPr/>
      <dgm:t>
        <a:bodyPr/>
        <a:lstStyle/>
        <a:p>
          <a:endParaRPr lang="en-US"/>
        </a:p>
      </dgm:t>
    </dgm:pt>
    <dgm:pt modelId="{0B1D35D0-C0C6-1E4B-8D0E-13D2FC41B0EB}" type="pres">
      <dgm:prSet presAssocID="{2D5D34D9-EE21-7E4D-9FA3-AACEB53EB6C1}" presName="sibTrans" presStyleCnt="0"/>
      <dgm:spPr/>
    </dgm:pt>
    <dgm:pt modelId="{4C757922-9C01-B749-AFDC-14882200FE5C}" type="pres">
      <dgm:prSet presAssocID="{F2824354-C850-8B4C-9FD2-2549BC4A49C5}" presName="node" presStyleLbl="node1" presStyleIdx="2" presStyleCnt="5" custScaleX="138660" custLinFactNeighborX="-13514" custLinFactNeighborY="4953">
        <dgm:presLayoutVars>
          <dgm:bulletEnabled val="1"/>
        </dgm:presLayoutVars>
      </dgm:prSet>
      <dgm:spPr/>
      <dgm:t>
        <a:bodyPr/>
        <a:lstStyle/>
        <a:p>
          <a:endParaRPr lang="en-US"/>
        </a:p>
      </dgm:t>
    </dgm:pt>
    <dgm:pt modelId="{0B75B5C1-4B5D-4548-A8BC-09A569814207}" type="pres">
      <dgm:prSet presAssocID="{F52CB15E-CCF0-F046-9E25-1B84052F514E}" presName="sibTrans" presStyleCnt="0"/>
      <dgm:spPr/>
    </dgm:pt>
    <dgm:pt modelId="{F51B9330-F563-B241-A050-EC07D3CD5596}" type="pres">
      <dgm:prSet presAssocID="{EA00593C-1432-1A4E-9A5E-07E5C0980198}" presName="node" presStyleLbl="node1" presStyleIdx="3" presStyleCnt="5" custScaleX="137840">
        <dgm:presLayoutVars>
          <dgm:bulletEnabled val="1"/>
        </dgm:presLayoutVars>
      </dgm:prSet>
      <dgm:spPr/>
      <dgm:t>
        <a:bodyPr/>
        <a:lstStyle/>
        <a:p>
          <a:endParaRPr lang="en-US"/>
        </a:p>
      </dgm:t>
    </dgm:pt>
    <dgm:pt modelId="{E3005EEF-66ED-6C49-AC2A-1F2265CF5E30}" type="pres">
      <dgm:prSet presAssocID="{1E4734CD-69A0-7940-9D6C-D65AEB118541}" presName="sibTrans" presStyleCnt="0"/>
      <dgm:spPr/>
    </dgm:pt>
    <dgm:pt modelId="{6BCE7706-6FFB-FB47-9BAA-D18C8CD6E1B1}" type="pres">
      <dgm:prSet presAssocID="{859D3CE4-FA64-CF46-80DD-7D74A813CF0B}" presName="node" presStyleLbl="node1" presStyleIdx="4" presStyleCnt="5" custScaleX="124330" custLinFactNeighborX="0" custLinFactNeighborY="-3601">
        <dgm:presLayoutVars>
          <dgm:bulletEnabled val="1"/>
        </dgm:presLayoutVars>
      </dgm:prSet>
      <dgm:spPr/>
      <dgm:t>
        <a:bodyPr/>
        <a:lstStyle/>
        <a:p>
          <a:endParaRPr lang="en-US"/>
        </a:p>
      </dgm:t>
    </dgm:pt>
  </dgm:ptLst>
  <dgm:cxnLst>
    <dgm:cxn modelId="{70C5EFC7-53D3-0B4B-8FCE-F38C84DD77D3}" srcId="{8AA10C4F-BC47-D646-A60E-789489DB3E83}" destId="{859D3CE4-FA64-CF46-80DD-7D74A813CF0B}" srcOrd="4" destOrd="0" parTransId="{FE5513E6-33F0-3644-A909-D9DD4E46966A}" sibTransId="{E643C123-CB5E-3F4D-9919-1BC5C68BF89E}"/>
    <dgm:cxn modelId="{CA64E5FF-CCC3-7D4E-98C1-E448C9D87A57}" type="presOf" srcId="{859D3CE4-FA64-CF46-80DD-7D74A813CF0B}" destId="{6BCE7706-6FFB-FB47-9BAA-D18C8CD6E1B1}" srcOrd="0" destOrd="0" presId="urn:microsoft.com/office/officeart/2005/8/layout/default"/>
    <dgm:cxn modelId="{D9A0839C-7895-6D49-B29B-A8829A0541AE}" srcId="{8AA10C4F-BC47-D646-A60E-789489DB3E83}" destId="{F2824354-C850-8B4C-9FD2-2549BC4A49C5}" srcOrd="2" destOrd="0" parTransId="{11FA569D-10C8-0E4B-B009-B3B15A84C9E6}" sibTransId="{F52CB15E-CCF0-F046-9E25-1B84052F514E}"/>
    <dgm:cxn modelId="{556B8869-ACA0-E144-B0D5-9CCAD1F425DD}" type="presOf" srcId="{8AA10C4F-BC47-D646-A60E-789489DB3E83}" destId="{9AB4B794-FCB6-C943-9EB6-C39147B2AF5D}" srcOrd="0" destOrd="0" presId="urn:microsoft.com/office/officeart/2005/8/layout/default"/>
    <dgm:cxn modelId="{B20AA0D3-4A81-F944-A2CC-74C802688F6C}" srcId="{8AA10C4F-BC47-D646-A60E-789489DB3E83}" destId="{8CB64A96-AF6F-5341-9397-B9C88571E19F}" srcOrd="1" destOrd="0" parTransId="{59D78082-691B-5840-8BE6-EA073B6FEB27}" sibTransId="{2D5D34D9-EE21-7E4D-9FA3-AACEB53EB6C1}"/>
    <dgm:cxn modelId="{A3928663-C20F-9745-AF50-BCDA66AE481A}" type="presOf" srcId="{EA00593C-1432-1A4E-9A5E-07E5C0980198}" destId="{F51B9330-F563-B241-A050-EC07D3CD5596}" srcOrd="0" destOrd="0" presId="urn:microsoft.com/office/officeart/2005/8/layout/default"/>
    <dgm:cxn modelId="{C6F511B6-819F-7648-8F31-D271C99497A4}" type="presOf" srcId="{E379B17B-13AB-C747-A3F9-4329A37F488D}" destId="{2C70B8C7-587E-9441-B46E-13B6E0CBFC5E}" srcOrd="0" destOrd="0" presId="urn:microsoft.com/office/officeart/2005/8/layout/default"/>
    <dgm:cxn modelId="{41B0AA82-6931-294B-B65D-54184B94BE6F}" type="presOf" srcId="{8CB64A96-AF6F-5341-9397-B9C88571E19F}" destId="{25222832-CD6B-1A42-B7BA-8EFCF3D46904}" srcOrd="0" destOrd="0" presId="urn:microsoft.com/office/officeart/2005/8/layout/default"/>
    <dgm:cxn modelId="{F430FE3C-6D31-D14C-8E39-F59D366DBD30}" srcId="{8AA10C4F-BC47-D646-A60E-789489DB3E83}" destId="{EA00593C-1432-1A4E-9A5E-07E5C0980198}" srcOrd="3" destOrd="0" parTransId="{DE3E80AD-65E5-3E47-95D0-F1BD5A51FA79}" sibTransId="{1E4734CD-69A0-7940-9D6C-D65AEB118541}"/>
    <dgm:cxn modelId="{A1C7902E-4153-BF40-B890-2EECEECD5B15}" type="presOf" srcId="{F2824354-C850-8B4C-9FD2-2549BC4A49C5}" destId="{4C757922-9C01-B749-AFDC-14882200FE5C}" srcOrd="0" destOrd="0" presId="urn:microsoft.com/office/officeart/2005/8/layout/default"/>
    <dgm:cxn modelId="{FEE49527-2DA3-AF49-B135-3F5EF384E0EA}" srcId="{8AA10C4F-BC47-D646-A60E-789489DB3E83}" destId="{E379B17B-13AB-C747-A3F9-4329A37F488D}" srcOrd="0" destOrd="0" parTransId="{815F353E-C471-D943-A9F9-B07D1DB1AAB2}" sibTransId="{CC71FC66-99D5-DC45-946E-99BEA226F533}"/>
    <dgm:cxn modelId="{F7272028-055F-2749-A004-EAAA07B3FF11}" type="presParOf" srcId="{9AB4B794-FCB6-C943-9EB6-C39147B2AF5D}" destId="{2C70B8C7-587E-9441-B46E-13B6E0CBFC5E}" srcOrd="0" destOrd="0" presId="urn:microsoft.com/office/officeart/2005/8/layout/default"/>
    <dgm:cxn modelId="{5708F5F3-C781-E246-8121-F049E94F5ACD}" type="presParOf" srcId="{9AB4B794-FCB6-C943-9EB6-C39147B2AF5D}" destId="{12EA5643-C730-594D-89AF-82A37D21E274}" srcOrd="1" destOrd="0" presId="urn:microsoft.com/office/officeart/2005/8/layout/default"/>
    <dgm:cxn modelId="{0B4E1033-6DEE-2F45-8F8E-5CFF2627D46E}" type="presParOf" srcId="{9AB4B794-FCB6-C943-9EB6-C39147B2AF5D}" destId="{25222832-CD6B-1A42-B7BA-8EFCF3D46904}" srcOrd="2" destOrd="0" presId="urn:microsoft.com/office/officeart/2005/8/layout/default"/>
    <dgm:cxn modelId="{F4F6C5BA-DBEE-E742-8DE4-2558DFC26E26}" type="presParOf" srcId="{9AB4B794-FCB6-C943-9EB6-C39147B2AF5D}" destId="{0B1D35D0-C0C6-1E4B-8D0E-13D2FC41B0EB}" srcOrd="3" destOrd="0" presId="urn:microsoft.com/office/officeart/2005/8/layout/default"/>
    <dgm:cxn modelId="{77C56ADC-B702-0542-8DA5-BC5815A9C41E}" type="presParOf" srcId="{9AB4B794-FCB6-C943-9EB6-C39147B2AF5D}" destId="{4C757922-9C01-B749-AFDC-14882200FE5C}" srcOrd="4" destOrd="0" presId="urn:microsoft.com/office/officeart/2005/8/layout/default"/>
    <dgm:cxn modelId="{01D0FCD7-E948-1345-8702-34E197A2A43F}" type="presParOf" srcId="{9AB4B794-FCB6-C943-9EB6-C39147B2AF5D}" destId="{0B75B5C1-4B5D-4548-A8BC-09A569814207}" srcOrd="5" destOrd="0" presId="urn:microsoft.com/office/officeart/2005/8/layout/default"/>
    <dgm:cxn modelId="{CB39422D-E4D8-4E48-BF91-962879FE5534}" type="presParOf" srcId="{9AB4B794-FCB6-C943-9EB6-C39147B2AF5D}" destId="{F51B9330-F563-B241-A050-EC07D3CD5596}" srcOrd="6" destOrd="0" presId="urn:microsoft.com/office/officeart/2005/8/layout/default"/>
    <dgm:cxn modelId="{BC9F02CD-79E1-FA47-B818-30E8ABFF1019}" type="presParOf" srcId="{9AB4B794-FCB6-C943-9EB6-C39147B2AF5D}" destId="{E3005EEF-66ED-6C49-AC2A-1F2265CF5E30}" srcOrd="7" destOrd="0" presId="urn:microsoft.com/office/officeart/2005/8/layout/default"/>
    <dgm:cxn modelId="{F7912853-8971-FA4B-9D27-D8756C46B8F7}" type="presParOf" srcId="{9AB4B794-FCB6-C943-9EB6-C39147B2AF5D}" destId="{6BCE7706-6FFB-FB47-9BAA-D18C8CD6E1B1}"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D524A15-94BF-354A-B73A-98DD6E1910DD}" type="doc">
      <dgm:prSet loTypeId="urn:microsoft.com/office/officeart/2005/8/layout/venn3" loCatId="" qsTypeId="urn:microsoft.com/office/officeart/2005/8/quickstyle/simple4" qsCatId="simple" csTypeId="urn:microsoft.com/office/officeart/2005/8/colors/accent1_2" csCatId="accent1" phldr="1"/>
      <dgm:spPr/>
      <dgm:t>
        <a:bodyPr/>
        <a:lstStyle/>
        <a:p>
          <a:endParaRPr lang="en-US"/>
        </a:p>
      </dgm:t>
    </dgm:pt>
    <dgm:pt modelId="{90CD048C-5B40-E540-B73E-B2E53BD5F119}">
      <dgm:prSet/>
      <dgm:spPr/>
      <dgm:t>
        <a:bodyPr/>
        <a:lstStyle/>
        <a:p>
          <a:pPr rtl="0"/>
          <a:r>
            <a:rPr lang="en-US" dirty="0" smtClean="0">
              <a:latin typeface="+mj-lt"/>
            </a:rPr>
            <a:t>Carefully selecting what gets installed on a Linux system is an important first step in securing it</a:t>
          </a:r>
          <a:endParaRPr lang="en-US" dirty="0">
            <a:latin typeface="+mj-lt"/>
          </a:endParaRPr>
        </a:p>
      </dgm:t>
    </dgm:pt>
    <dgm:pt modelId="{9D6060A4-26E9-424A-A6DE-BDC40C27228B}" type="parTrans" cxnId="{E6BF74F5-76D5-DB4B-83FD-7EF6681BA768}">
      <dgm:prSet/>
      <dgm:spPr/>
      <dgm:t>
        <a:bodyPr/>
        <a:lstStyle/>
        <a:p>
          <a:endParaRPr lang="en-US"/>
        </a:p>
      </dgm:t>
    </dgm:pt>
    <dgm:pt modelId="{BDCFBE6B-9BE1-A94E-B341-216A71496E8D}" type="sibTrans" cxnId="{E6BF74F5-76D5-DB4B-83FD-7EF6681BA768}">
      <dgm:prSet/>
      <dgm:spPr/>
      <dgm:t>
        <a:bodyPr/>
        <a:lstStyle/>
        <a:p>
          <a:endParaRPr lang="en-US"/>
        </a:p>
      </dgm:t>
    </dgm:pt>
    <dgm:pt modelId="{C6341329-6F69-5442-9E0F-B54AC1B8D639}">
      <dgm:prSet/>
      <dgm:spPr/>
      <dgm:t>
        <a:bodyPr/>
        <a:lstStyle/>
        <a:p>
          <a:pPr rtl="0"/>
          <a:r>
            <a:rPr lang="en-US" dirty="0" smtClean="0">
              <a:latin typeface="+mj-lt"/>
            </a:rPr>
            <a:t>All the server applications you do install must be configured securely and they must also be kept up to date with security patches</a:t>
          </a:r>
          <a:endParaRPr lang="en-US" dirty="0">
            <a:latin typeface="+mj-lt"/>
          </a:endParaRPr>
        </a:p>
      </dgm:t>
    </dgm:pt>
    <dgm:pt modelId="{B050FADB-820F-A54F-AFFC-59583EC25DD4}" type="parTrans" cxnId="{A2DE6713-D843-8742-BB93-033A3AE92211}">
      <dgm:prSet/>
      <dgm:spPr/>
      <dgm:t>
        <a:bodyPr/>
        <a:lstStyle/>
        <a:p>
          <a:endParaRPr lang="en-US"/>
        </a:p>
      </dgm:t>
    </dgm:pt>
    <dgm:pt modelId="{2AE6E98F-C0AE-2A47-A722-1C7B89423490}" type="sibTrans" cxnId="{A2DE6713-D843-8742-BB93-033A3AE92211}">
      <dgm:prSet/>
      <dgm:spPr/>
      <dgm:t>
        <a:bodyPr/>
        <a:lstStyle/>
        <a:p>
          <a:endParaRPr lang="en-US"/>
        </a:p>
      </dgm:t>
    </dgm:pt>
    <dgm:pt modelId="{5C4A0B5C-FF3D-5B45-9B2E-22AE77FED738}">
      <dgm:prSet/>
      <dgm:spPr/>
      <dgm:t>
        <a:bodyPr/>
        <a:lstStyle/>
        <a:p>
          <a:pPr rtl="0"/>
          <a:r>
            <a:rPr lang="en-US" dirty="0" smtClean="0">
              <a:latin typeface="+mj-lt"/>
            </a:rPr>
            <a:t>There will always be software vulnerabilities that attackers are able to exploit for some period of time before vendors issue patches for them</a:t>
          </a:r>
          <a:endParaRPr lang="en-US" dirty="0">
            <a:latin typeface="+mj-lt"/>
          </a:endParaRPr>
        </a:p>
      </dgm:t>
    </dgm:pt>
    <dgm:pt modelId="{F8190558-A8C4-1147-8D40-F1009BA3548B}" type="parTrans" cxnId="{4C204FE1-1D08-574F-B225-C070ED53CAAD}">
      <dgm:prSet/>
      <dgm:spPr/>
      <dgm:t>
        <a:bodyPr/>
        <a:lstStyle/>
        <a:p>
          <a:endParaRPr lang="en-US"/>
        </a:p>
      </dgm:t>
    </dgm:pt>
    <dgm:pt modelId="{9DCE39DE-2A30-1948-8E8C-44F5B2479C4A}" type="sibTrans" cxnId="{4C204FE1-1D08-574F-B225-C070ED53CAAD}">
      <dgm:prSet/>
      <dgm:spPr/>
      <dgm:t>
        <a:bodyPr/>
        <a:lstStyle/>
        <a:p>
          <a:endParaRPr lang="en-US"/>
        </a:p>
      </dgm:t>
    </dgm:pt>
    <dgm:pt modelId="{5B5684B8-4076-464C-9579-CF8B988DACDB}">
      <dgm:prSet/>
      <dgm:spPr/>
      <dgm:t>
        <a:bodyPr/>
        <a:lstStyle/>
        <a:p>
          <a:pPr rtl="0"/>
          <a:r>
            <a:rPr lang="en-US" dirty="0" err="1" smtClean="0">
              <a:latin typeface="+mj-lt"/>
            </a:rPr>
            <a:t>Unpatchable</a:t>
          </a:r>
          <a:r>
            <a:rPr lang="en-US" dirty="0" smtClean="0">
              <a:latin typeface="+mj-lt"/>
            </a:rPr>
            <a:t> vulnerabilities are know as </a:t>
          </a:r>
          <a:r>
            <a:rPr lang="en-US" b="1" dirty="0" smtClean="0">
              <a:latin typeface="+mj-lt"/>
            </a:rPr>
            <a:t>zero-day </a:t>
          </a:r>
          <a:r>
            <a:rPr lang="en-US" dirty="0" smtClean="0">
              <a:latin typeface="+mj-lt"/>
            </a:rPr>
            <a:t>vulnerabilities</a:t>
          </a:r>
          <a:endParaRPr lang="en-US" dirty="0">
            <a:latin typeface="+mj-lt"/>
          </a:endParaRPr>
        </a:p>
      </dgm:t>
    </dgm:pt>
    <dgm:pt modelId="{5B0DBC37-D2C3-F843-940B-B167B8741B11}" type="parTrans" cxnId="{457B6037-33AC-154D-BAF0-24050AF176E3}">
      <dgm:prSet/>
      <dgm:spPr/>
      <dgm:t>
        <a:bodyPr/>
        <a:lstStyle/>
        <a:p>
          <a:endParaRPr lang="en-US"/>
        </a:p>
      </dgm:t>
    </dgm:pt>
    <dgm:pt modelId="{4ECE8BF3-424F-E14C-AB36-C4FD2CB8CD42}" type="sibTrans" cxnId="{457B6037-33AC-154D-BAF0-24050AF176E3}">
      <dgm:prSet/>
      <dgm:spPr/>
      <dgm:t>
        <a:bodyPr/>
        <a:lstStyle/>
        <a:p>
          <a:endParaRPr lang="en-US"/>
        </a:p>
      </dgm:t>
    </dgm:pt>
    <dgm:pt modelId="{9DCD3339-D96A-0543-A502-C2593CACF61D}" type="pres">
      <dgm:prSet presAssocID="{5D524A15-94BF-354A-B73A-98DD6E1910DD}" presName="Name0" presStyleCnt="0">
        <dgm:presLayoutVars>
          <dgm:dir/>
          <dgm:resizeHandles val="exact"/>
        </dgm:presLayoutVars>
      </dgm:prSet>
      <dgm:spPr/>
      <dgm:t>
        <a:bodyPr/>
        <a:lstStyle/>
        <a:p>
          <a:endParaRPr lang="en-US"/>
        </a:p>
      </dgm:t>
    </dgm:pt>
    <dgm:pt modelId="{C67AF421-638D-6443-8073-7BF1BE99227E}" type="pres">
      <dgm:prSet presAssocID="{90CD048C-5B40-E540-B73E-B2E53BD5F119}" presName="Name5" presStyleLbl="vennNode1" presStyleIdx="0" presStyleCnt="4">
        <dgm:presLayoutVars>
          <dgm:bulletEnabled val="1"/>
        </dgm:presLayoutVars>
      </dgm:prSet>
      <dgm:spPr/>
      <dgm:t>
        <a:bodyPr/>
        <a:lstStyle/>
        <a:p>
          <a:endParaRPr lang="en-US"/>
        </a:p>
      </dgm:t>
    </dgm:pt>
    <dgm:pt modelId="{CF7FE3D2-00E3-FB45-86A9-2A7FFC748AE5}" type="pres">
      <dgm:prSet presAssocID="{BDCFBE6B-9BE1-A94E-B341-216A71496E8D}" presName="space" presStyleCnt="0"/>
      <dgm:spPr/>
    </dgm:pt>
    <dgm:pt modelId="{488B9AD5-6F1B-A44A-AEB6-7E074F81A47C}" type="pres">
      <dgm:prSet presAssocID="{C6341329-6F69-5442-9E0F-B54AC1B8D639}" presName="Name5" presStyleLbl="vennNode1" presStyleIdx="1" presStyleCnt="4">
        <dgm:presLayoutVars>
          <dgm:bulletEnabled val="1"/>
        </dgm:presLayoutVars>
      </dgm:prSet>
      <dgm:spPr/>
      <dgm:t>
        <a:bodyPr/>
        <a:lstStyle/>
        <a:p>
          <a:endParaRPr lang="en-US"/>
        </a:p>
      </dgm:t>
    </dgm:pt>
    <dgm:pt modelId="{188F42D2-CE50-8F44-8C06-DEAAB41FDB91}" type="pres">
      <dgm:prSet presAssocID="{2AE6E98F-C0AE-2A47-A722-1C7B89423490}" presName="space" presStyleCnt="0"/>
      <dgm:spPr/>
    </dgm:pt>
    <dgm:pt modelId="{93DF9639-63D3-B240-BBC4-A32B56D99A42}" type="pres">
      <dgm:prSet presAssocID="{5C4A0B5C-FF3D-5B45-9B2E-22AE77FED738}" presName="Name5" presStyleLbl="vennNode1" presStyleIdx="2" presStyleCnt="4">
        <dgm:presLayoutVars>
          <dgm:bulletEnabled val="1"/>
        </dgm:presLayoutVars>
      </dgm:prSet>
      <dgm:spPr/>
      <dgm:t>
        <a:bodyPr/>
        <a:lstStyle/>
        <a:p>
          <a:endParaRPr lang="en-US"/>
        </a:p>
      </dgm:t>
    </dgm:pt>
    <dgm:pt modelId="{D73EB9EA-46D6-E345-B495-7016C0940D93}" type="pres">
      <dgm:prSet presAssocID="{9DCE39DE-2A30-1948-8E8C-44F5B2479C4A}" presName="space" presStyleCnt="0"/>
      <dgm:spPr/>
    </dgm:pt>
    <dgm:pt modelId="{E394C8E7-DE11-0C44-9701-C3684D2BBA7F}" type="pres">
      <dgm:prSet presAssocID="{5B5684B8-4076-464C-9579-CF8B988DACDB}" presName="Name5" presStyleLbl="vennNode1" presStyleIdx="3" presStyleCnt="4">
        <dgm:presLayoutVars>
          <dgm:bulletEnabled val="1"/>
        </dgm:presLayoutVars>
      </dgm:prSet>
      <dgm:spPr/>
      <dgm:t>
        <a:bodyPr/>
        <a:lstStyle/>
        <a:p>
          <a:endParaRPr lang="en-US"/>
        </a:p>
      </dgm:t>
    </dgm:pt>
  </dgm:ptLst>
  <dgm:cxnLst>
    <dgm:cxn modelId="{A2DE6713-D843-8742-BB93-033A3AE92211}" srcId="{5D524A15-94BF-354A-B73A-98DD6E1910DD}" destId="{C6341329-6F69-5442-9E0F-B54AC1B8D639}" srcOrd="1" destOrd="0" parTransId="{B050FADB-820F-A54F-AFFC-59583EC25DD4}" sibTransId="{2AE6E98F-C0AE-2A47-A722-1C7B89423490}"/>
    <dgm:cxn modelId="{4C204FE1-1D08-574F-B225-C070ED53CAAD}" srcId="{5D524A15-94BF-354A-B73A-98DD6E1910DD}" destId="{5C4A0B5C-FF3D-5B45-9B2E-22AE77FED738}" srcOrd="2" destOrd="0" parTransId="{F8190558-A8C4-1147-8D40-F1009BA3548B}" sibTransId="{9DCE39DE-2A30-1948-8E8C-44F5B2479C4A}"/>
    <dgm:cxn modelId="{38BF547E-D94A-BE41-80AB-0B3305A18723}" type="presOf" srcId="{90CD048C-5B40-E540-B73E-B2E53BD5F119}" destId="{C67AF421-638D-6443-8073-7BF1BE99227E}" srcOrd="0" destOrd="0" presId="urn:microsoft.com/office/officeart/2005/8/layout/venn3"/>
    <dgm:cxn modelId="{71DDE4EC-CA54-E247-B692-4DBAD9F54349}" type="presOf" srcId="{C6341329-6F69-5442-9E0F-B54AC1B8D639}" destId="{488B9AD5-6F1B-A44A-AEB6-7E074F81A47C}" srcOrd="0" destOrd="0" presId="urn:microsoft.com/office/officeart/2005/8/layout/venn3"/>
    <dgm:cxn modelId="{DCF78553-1EB8-354F-A2D8-23C49EC68DEF}" type="presOf" srcId="{5B5684B8-4076-464C-9579-CF8B988DACDB}" destId="{E394C8E7-DE11-0C44-9701-C3684D2BBA7F}" srcOrd="0" destOrd="0" presId="urn:microsoft.com/office/officeart/2005/8/layout/venn3"/>
    <dgm:cxn modelId="{9C56B3E1-AD8D-C848-991C-32A21FF6BCC9}" type="presOf" srcId="{5D524A15-94BF-354A-B73A-98DD6E1910DD}" destId="{9DCD3339-D96A-0543-A502-C2593CACF61D}" srcOrd="0" destOrd="0" presId="urn:microsoft.com/office/officeart/2005/8/layout/venn3"/>
    <dgm:cxn modelId="{BDB57B2D-B0C9-2E45-A750-5C3FE9C74E46}" type="presOf" srcId="{5C4A0B5C-FF3D-5B45-9B2E-22AE77FED738}" destId="{93DF9639-63D3-B240-BBC4-A32B56D99A42}" srcOrd="0" destOrd="0" presId="urn:microsoft.com/office/officeart/2005/8/layout/venn3"/>
    <dgm:cxn modelId="{E6BF74F5-76D5-DB4B-83FD-7EF6681BA768}" srcId="{5D524A15-94BF-354A-B73A-98DD6E1910DD}" destId="{90CD048C-5B40-E540-B73E-B2E53BD5F119}" srcOrd="0" destOrd="0" parTransId="{9D6060A4-26E9-424A-A6DE-BDC40C27228B}" sibTransId="{BDCFBE6B-9BE1-A94E-B341-216A71496E8D}"/>
    <dgm:cxn modelId="{457B6037-33AC-154D-BAF0-24050AF176E3}" srcId="{5D524A15-94BF-354A-B73A-98DD6E1910DD}" destId="{5B5684B8-4076-464C-9579-CF8B988DACDB}" srcOrd="3" destOrd="0" parTransId="{5B0DBC37-D2C3-F843-940B-B167B8741B11}" sibTransId="{4ECE8BF3-424F-E14C-AB36-C4FD2CB8CD42}"/>
    <dgm:cxn modelId="{1C6A021E-DA78-2741-BAC4-D1102308F751}" type="presParOf" srcId="{9DCD3339-D96A-0543-A502-C2593CACF61D}" destId="{C67AF421-638D-6443-8073-7BF1BE99227E}" srcOrd="0" destOrd="0" presId="urn:microsoft.com/office/officeart/2005/8/layout/venn3"/>
    <dgm:cxn modelId="{ABAEF935-4FCA-0641-B25E-77EB2259B755}" type="presParOf" srcId="{9DCD3339-D96A-0543-A502-C2593CACF61D}" destId="{CF7FE3D2-00E3-FB45-86A9-2A7FFC748AE5}" srcOrd="1" destOrd="0" presId="urn:microsoft.com/office/officeart/2005/8/layout/venn3"/>
    <dgm:cxn modelId="{58DA9C3E-0C75-A349-9946-C60D682A3182}" type="presParOf" srcId="{9DCD3339-D96A-0543-A502-C2593CACF61D}" destId="{488B9AD5-6F1B-A44A-AEB6-7E074F81A47C}" srcOrd="2" destOrd="0" presId="urn:microsoft.com/office/officeart/2005/8/layout/venn3"/>
    <dgm:cxn modelId="{48755B5F-8A20-9F4A-8E3F-0E9F8507304D}" type="presParOf" srcId="{9DCD3339-D96A-0543-A502-C2593CACF61D}" destId="{188F42D2-CE50-8F44-8C06-DEAAB41FDB91}" srcOrd="3" destOrd="0" presId="urn:microsoft.com/office/officeart/2005/8/layout/venn3"/>
    <dgm:cxn modelId="{DD577CE0-B10C-CF4A-B407-790F8276E86E}" type="presParOf" srcId="{9DCD3339-D96A-0543-A502-C2593CACF61D}" destId="{93DF9639-63D3-B240-BBC4-A32B56D99A42}" srcOrd="4" destOrd="0" presId="urn:microsoft.com/office/officeart/2005/8/layout/venn3"/>
    <dgm:cxn modelId="{266D3FBF-3307-0E48-A68C-98FFA5BEE3C5}" type="presParOf" srcId="{9DCD3339-D96A-0543-A502-C2593CACF61D}" destId="{D73EB9EA-46D6-E345-B495-7016C0940D93}" srcOrd="5" destOrd="0" presId="urn:microsoft.com/office/officeart/2005/8/layout/venn3"/>
    <dgm:cxn modelId="{9B378889-3BE7-2341-B791-7DABFE8F7231}" type="presParOf" srcId="{9DCD3339-D96A-0543-A502-C2593CACF61D}" destId="{E394C8E7-DE11-0C44-9701-C3684D2BBA7F}"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C9F05C3-2746-EB47-9FB2-E92A676CD21B}" type="doc">
      <dgm:prSet loTypeId="urn:microsoft.com/office/officeart/2005/8/layout/hList6" loCatId="" qsTypeId="urn:microsoft.com/office/officeart/2005/8/quickstyle/3D7" qsCatId="3D" csTypeId="urn:microsoft.com/office/officeart/2005/8/colors/colorful3" csCatId="colorful" phldr="1"/>
      <dgm:spPr/>
      <dgm:t>
        <a:bodyPr/>
        <a:lstStyle/>
        <a:p>
          <a:endParaRPr lang="en-US"/>
        </a:p>
      </dgm:t>
    </dgm:pt>
    <dgm:pt modelId="{8EFE9DEB-887B-7C46-8177-679638B3A674}">
      <dgm:prSet/>
      <dgm:spPr/>
      <dgm:t>
        <a:bodyPr/>
        <a:lstStyle/>
        <a:p>
          <a:pPr rtl="0"/>
          <a:r>
            <a:rPr lang="en-US" b="1" dirty="0" smtClean="0">
              <a:latin typeface="+mj-lt"/>
            </a:rPr>
            <a:t>Historically Linux hasn’t been nearly so vulnerable to viruses as other operating systems</a:t>
          </a:r>
          <a:endParaRPr lang="en-US" b="1" dirty="0">
            <a:latin typeface="+mj-lt"/>
          </a:endParaRPr>
        </a:p>
      </dgm:t>
    </dgm:pt>
    <dgm:pt modelId="{B9E8602C-184B-094E-8F3D-6B4068CDA2EA}" type="parTrans" cxnId="{790F8CCF-71C2-3B47-B89D-D54B24E0BA6E}">
      <dgm:prSet/>
      <dgm:spPr/>
      <dgm:t>
        <a:bodyPr/>
        <a:lstStyle/>
        <a:p>
          <a:endParaRPr lang="en-US"/>
        </a:p>
      </dgm:t>
    </dgm:pt>
    <dgm:pt modelId="{14CFE6B7-8B79-6E43-8470-DD92F57C168E}" type="sibTrans" cxnId="{790F8CCF-71C2-3B47-B89D-D54B24E0BA6E}">
      <dgm:prSet/>
      <dgm:spPr/>
      <dgm:t>
        <a:bodyPr/>
        <a:lstStyle/>
        <a:p>
          <a:endParaRPr lang="en-US"/>
        </a:p>
      </dgm:t>
    </dgm:pt>
    <dgm:pt modelId="{9B1A4440-95D5-8B4B-83A3-BAA49D478A1E}">
      <dgm:prSet/>
      <dgm:spPr/>
      <dgm:t>
        <a:bodyPr/>
        <a:lstStyle/>
        <a:p>
          <a:pPr rtl="0"/>
          <a:r>
            <a:rPr lang="en-US" b="1" dirty="0" smtClean="0">
              <a:latin typeface="+mj-lt"/>
            </a:rPr>
            <a:t>Most Linux system administrators have tended to rely on keeping up to date with security patches for protection against malware</a:t>
          </a:r>
          <a:endParaRPr lang="en-US" b="1" dirty="0">
            <a:latin typeface="+mj-lt"/>
          </a:endParaRPr>
        </a:p>
      </dgm:t>
    </dgm:pt>
    <dgm:pt modelId="{48F408CB-D04B-6E4F-9BE3-F5CB4A973A58}" type="parTrans" cxnId="{FAA748B7-21CE-A844-8029-39789AD08B0C}">
      <dgm:prSet/>
      <dgm:spPr/>
      <dgm:t>
        <a:bodyPr/>
        <a:lstStyle/>
        <a:p>
          <a:endParaRPr lang="en-US"/>
        </a:p>
      </dgm:t>
    </dgm:pt>
    <dgm:pt modelId="{8C018DF4-FBE8-2347-8D7A-A39A7202B24A}" type="sibTrans" cxnId="{FAA748B7-21CE-A844-8029-39789AD08B0C}">
      <dgm:prSet/>
      <dgm:spPr/>
      <dgm:t>
        <a:bodyPr/>
        <a:lstStyle/>
        <a:p>
          <a:endParaRPr lang="en-US"/>
        </a:p>
      </dgm:t>
    </dgm:pt>
    <dgm:pt modelId="{C2504257-0116-9D46-924D-A19AC01C4A02}">
      <dgm:prSet/>
      <dgm:spPr/>
      <dgm:t>
        <a:bodyPr/>
        <a:lstStyle/>
        <a:p>
          <a:pPr rtl="0"/>
          <a:r>
            <a:rPr lang="en-US" b="1" smtClean="0">
              <a:latin typeface="+mj-lt"/>
            </a:rPr>
            <a:t>Worms have historically been a much bigger threat against Linux systems than viruses</a:t>
          </a:r>
          <a:endParaRPr lang="en-US" b="1">
            <a:latin typeface="+mj-lt"/>
          </a:endParaRPr>
        </a:p>
      </dgm:t>
    </dgm:pt>
    <dgm:pt modelId="{5AB65700-417D-B144-974D-8B6770298EDA}" type="parTrans" cxnId="{EAA56724-8A1E-7844-9BE1-02C77DCACFF1}">
      <dgm:prSet/>
      <dgm:spPr/>
      <dgm:t>
        <a:bodyPr/>
        <a:lstStyle/>
        <a:p>
          <a:endParaRPr lang="en-US"/>
        </a:p>
      </dgm:t>
    </dgm:pt>
    <dgm:pt modelId="{C7C9BD99-ED3D-B645-9DFA-A05CB1679E3D}" type="sibTrans" cxnId="{EAA56724-8A1E-7844-9BE1-02C77DCACFF1}">
      <dgm:prSet/>
      <dgm:spPr/>
      <dgm:t>
        <a:bodyPr/>
        <a:lstStyle/>
        <a:p>
          <a:endParaRPr lang="en-US"/>
        </a:p>
      </dgm:t>
    </dgm:pt>
    <dgm:pt modelId="{2F1A2D5E-E9A3-BB46-92D3-224AA0AF38C6}">
      <dgm:prSet/>
      <dgm:spPr/>
      <dgm:t>
        <a:bodyPr/>
        <a:lstStyle/>
        <a:p>
          <a:pPr rtl="0"/>
          <a:r>
            <a:rPr lang="en-US" b="1" smtClean="0">
              <a:latin typeface="+mj-lt"/>
            </a:rPr>
            <a:t>Viruses typically abuse the privileges of whatever user unwittingly executes them</a:t>
          </a:r>
          <a:endParaRPr lang="en-US" b="1" dirty="0">
            <a:latin typeface="+mj-lt"/>
          </a:endParaRPr>
        </a:p>
      </dgm:t>
    </dgm:pt>
    <dgm:pt modelId="{B097AB72-B6EB-E646-945A-D33D5BF06A47}" type="parTrans" cxnId="{66D68CFE-CCF5-854F-B025-A97322096DE0}">
      <dgm:prSet/>
      <dgm:spPr/>
      <dgm:t>
        <a:bodyPr/>
        <a:lstStyle/>
        <a:p>
          <a:endParaRPr lang="en-US"/>
        </a:p>
      </dgm:t>
    </dgm:pt>
    <dgm:pt modelId="{24EF7FA1-D5E2-E840-B9CE-3F075D4F0484}" type="sibTrans" cxnId="{66D68CFE-CCF5-854F-B025-A97322096DE0}">
      <dgm:prSet/>
      <dgm:spPr/>
      <dgm:t>
        <a:bodyPr/>
        <a:lstStyle/>
        <a:p>
          <a:endParaRPr lang="en-US"/>
        </a:p>
      </dgm:t>
    </dgm:pt>
    <dgm:pt modelId="{68FEA27B-0939-EA45-9BF7-FC589E9D762F}">
      <dgm:prSet/>
      <dgm:spPr/>
      <dgm:t>
        <a:bodyPr/>
        <a:lstStyle/>
        <a:p>
          <a:pPr rtl="0"/>
          <a:r>
            <a:rPr lang="en-US" b="1" smtClean="0">
              <a:latin typeface="+mj-lt"/>
            </a:rPr>
            <a:t>As Linux’s popularity continues to grow we can expect Linux viruses to become much more common</a:t>
          </a:r>
          <a:endParaRPr lang="en-US" b="1" dirty="0">
            <a:latin typeface="+mj-lt"/>
          </a:endParaRPr>
        </a:p>
      </dgm:t>
    </dgm:pt>
    <dgm:pt modelId="{F78C929C-E69E-924C-8DFD-B2C9A1CA1B62}" type="parTrans" cxnId="{180BE965-BBAC-244C-808B-36EA27DAC611}">
      <dgm:prSet/>
      <dgm:spPr/>
      <dgm:t>
        <a:bodyPr/>
        <a:lstStyle/>
        <a:p>
          <a:endParaRPr lang="en-US"/>
        </a:p>
      </dgm:t>
    </dgm:pt>
    <dgm:pt modelId="{73D2EADB-35B6-A04B-AC37-6A5CDA014636}" type="sibTrans" cxnId="{180BE965-BBAC-244C-808B-36EA27DAC611}">
      <dgm:prSet/>
      <dgm:spPr/>
      <dgm:t>
        <a:bodyPr/>
        <a:lstStyle/>
        <a:p>
          <a:endParaRPr lang="en-US"/>
        </a:p>
      </dgm:t>
    </dgm:pt>
    <dgm:pt modelId="{72E7B032-1505-6D44-8A4B-E52CB84BA745}" type="pres">
      <dgm:prSet presAssocID="{8C9F05C3-2746-EB47-9FB2-E92A676CD21B}" presName="Name0" presStyleCnt="0">
        <dgm:presLayoutVars>
          <dgm:dir/>
          <dgm:resizeHandles val="exact"/>
        </dgm:presLayoutVars>
      </dgm:prSet>
      <dgm:spPr/>
      <dgm:t>
        <a:bodyPr/>
        <a:lstStyle/>
        <a:p>
          <a:endParaRPr lang="en-US"/>
        </a:p>
      </dgm:t>
    </dgm:pt>
    <dgm:pt modelId="{AE0C8217-513E-6844-B0DA-9634CBD2154A}" type="pres">
      <dgm:prSet presAssocID="{8EFE9DEB-887B-7C46-8177-679638B3A674}" presName="node" presStyleLbl="node1" presStyleIdx="0" presStyleCnt="5">
        <dgm:presLayoutVars>
          <dgm:bulletEnabled val="1"/>
        </dgm:presLayoutVars>
      </dgm:prSet>
      <dgm:spPr/>
      <dgm:t>
        <a:bodyPr/>
        <a:lstStyle/>
        <a:p>
          <a:endParaRPr lang="en-US"/>
        </a:p>
      </dgm:t>
    </dgm:pt>
    <dgm:pt modelId="{AD04B3F2-C0A6-1B49-B91F-48DB24D2B52F}" type="pres">
      <dgm:prSet presAssocID="{14CFE6B7-8B79-6E43-8470-DD92F57C168E}" presName="sibTrans" presStyleCnt="0"/>
      <dgm:spPr/>
    </dgm:pt>
    <dgm:pt modelId="{7A9D8B4D-07FF-B042-B886-A7E9557A2610}" type="pres">
      <dgm:prSet presAssocID="{9B1A4440-95D5-8B4B-83A3-BAA49D478A1E}" presName="node" presStyleLbl="node1" presStyleIdx="1" presStyleCnt="5">
        <dgm:presLayoutVars>
          <dgm:bulletEnabled val="1"/>
        </dgm:presLayoutVars>
      </dgm:prSet>
      <dgm:spPr/>
      <dgm:t>
        <a:bodyPr/>
        <a:lstStyle/>
        <a:p>
          <a:endParaRPr lang="en-US"/>
        </a:p>
      </dgm:t>
    </dgm:pt>
    <dgm:pt modelId="{2230F768-B114-1742-8C36-727BA2DFEE27}" type="pres">
      <dgm:prSet presAssocID="{8C018DF4-FBE8-2347-8D7A-A39A7202B24A}" presName="sibTrans" presStyleCnt="0"/>
      <dgm:spPr/>
    </dgm:pt>
    <dgm:pt modelId="{685251A9-0D21-AF4A-9589-02B941F4D790}" type="pres">
      <dgm:prSet presAssocID="{C2504257-0116-9D46-924D-A19AC01C4A02}" presName="node" presStyleLbl="node1" presStyleIdx="2" presStyleCnt="5">
        <dgm:presLayoutVars>
          <dgm:bulletEnabled val="1"/>
        </dgm:presLayoutVars>
      </dgm:prSet>
      <dgm:spPr/>
      <dgm:t>
        <a:bodyPr/>
        <a:lstStyle/>
        <a:p>
          <a:endParaRPr lang="en-US"/>
        </a:p>
      </dgm:t>
    </dgm:pt>
    <dgm:pt modelId="{C639AE60-7F6C-B245-A6A8-4BD3FB072B60}" type="pres">
      <dgm:prSet presAssocID="{C7C9BD99-ED3D-B645-9DFA-A05CB1679E3D}" presName="sibTrans" presStyleCnt="0"/>
      <dgm:spPr/>
    </dgm:pt>
    <dgm:pt modelId="{83367DE7-128D-C34B-BEC4-0B92B707FB2F}" type="pres">
      <dgm:prSet presAssocID="{2F1A2D5E-E9A3-BB46-92D3-224AA0AF38C6}" presName="node" presStyleLbl="node1" presStyleIdx="3" presStyleCnt="5">
        <dgm:presLayoutVars>
          <dgm:bulletEnabled val="1"/>
        </dgm:presLayoutVars>
      </dgm:prSet>
      <dgm:spPr/>
      <dgm:t>
        <a:bodyPr/>
        <a:lstStyle/>
        <a:p>
          <a:endParaRPr lang="en-US"/>
        </a:p>
      </dgm:t>
    </dgm:pt>
    <dgm:pt modelId="{D8247EF7-78D8-C441-A751-E4B3C7E26FD3}" type="pres">
      <dgm:prSet presAssocID="{24EF7FA1-D5E2-E840-B9CE-3F075D4F0484}" presName="sibTrans" presStyleCnt="0"/>
      <dgm:spPr/>
    </dgm:pt>
    <dgm:pt modelId="{B6738AAF-6F49-7B46-801F-891C5B9148E4}" type="pres">
      <dgm:prSet presAssocID="{68FEA27B-0939-EA45-9BF7-FC589E9D762F}" presName="node" presStyleLbl="node1" presStyleIdx="4" presStyleCnt="5">
        <dgm:presLayoutVars>
          <dgm:bulletEnabled val="1"/>
        </dgm:presLayoutVars>
      </dgm:prSet>
      <dgm:spPr/>
      <dgm:t>
        <a:bodyPr/>
        <a:lstStyle/>
        <a:p>
          <a:endParaRPr lang="en-US"/>
        </a:p>
      </dgm:t>
    </dgm:pt>
  </dgm:ptLst>
  <dgm:cxnLst>
    <dgm:cxn modelId="{180BE965-BBAC-244C-808B-36EA27DAC611}" srcId="{8C9F05C3-2746-EB47-9FB2-E92A676CD21B}" destId="{68FEA27B-0939-EA45-9BF7-FC589E9D762F}" srcOrd="4" destOrd="0" parTransId="{F78C929C-E69E-924C-8DFD-B2C9A1CA1B62}" sibTransId="{73D2EADB-35B6-A04B-AC37-6A5CDA014636}"/>
    <dgm:cxn modelId="{590EC290-A16C-5440-9580-E6C4B1AAE28A}" type="presOf" srcId="{9B1A4440-95D5-8B4B-83A3-BAA49D478A1E}" destId="{7A9D8B4D-07FF-B042-B886-A7E9557A2610}" srcOrd="0" destOrd="0" presId="urn:microsoft.com/office/officeart/2005/8/layout/hList6"/>
    <dgm:cxn modelId="{790F8CCF-71C2-3B47-B89D-D54B24E0BA6E}" srcId="{8C9F05C3-2746-EB47-9FB2-E92A676CD21B}" destId="{8EFE9DEB-887B-7C46-8177-679638B3A674}" srcOrd="0" destOrd="0" parTransId="{B9E8602C-184B-094E-8F3D-6B4068CDA2EA}" sibTransId="{14CFE6B7-8B79-6E43-8470-DD92F57C168E}"/>
    <dgm:cxn modelId="{47948E36-6193-364C-BED9-1C40C2CF20D6}" type="presOf" srcId="{8C9F05C3-2746-EB47-9FB2-E92A676CD21B}" destId="{72E7B032-1505-6D44-8A4B-E52CB84BA745}" srcOrd="0" destOrd="0" presId="urn:microsoft.com/office/officeart/2005/8/layout/hList6"/>
    <dgm:cxn modelId="{66D68CFE-CCF5-854F-B025-A97322096DE0}" srcId="{8C9F05C3-2746-EB47-9FB2-E92A676CD21B}" destId="{2F1A2D5E-E9A3-BB46-92D3-224AA0AF38C6}" srcOrd="3" destOrd="0" parTransId="{B097AB72-B6EB-E646-945A-D33D5BF06A47}" sibTransId="{24EF7FA1-D5E2-E840-B9CE-3F075D4F0484}"/>
    <dgm:cxn modelId="{C4E3D4C9-8E91-7E49-97FC-6B8946382A30}" type="presOf" srcId="{C2504257-0116-9D46-924D-A19AC01C4A02}" destId="{685251A9-0D21-AF4A-9589-02B941F4D790}" srcOrd="0" destOrd="0" presId="urn:microsoft.com/office/officeart/2005/8/layout/hList6"/>
    <dgm:cxn modelId="{B7DBDD6A-07FA-7B41-8C79-2CA0DB612BA2}" type="presOf" srcId="{68FEA27B-0939-EA45-9BF7-FC589E9D762F}" destId="{B6738AAF-6F49-7B46-801F-891C5B9148E4}" srcOrd="0" destOrd="0" presId="urn:microsoft.com/office/officeart/2005/8/layout/hList6"/>
    <dgm:cxn modelId="{F2DCC22F-F418-0248-BD10-2993B3EAFC7D}" type="presOf" srcId="{8EFE9DEB-887B-7C46-8177-679638B3A674}" destId="{AE0C8217-513E-6844-B0DA-9634CBD2154A}" srcOrd="0" destOrd="0" presId="urn:microsoft.com/office/officeart/2005/8/layout/hList6"/>
    <dgm:cxn modelId="{EAA56724-8A1E-7844-9BE1-02C77DCACFF1}" srcId="{8C9F05C3-2746-EB47-9FB2-E92A676CD21B}" destId="{C2504257-0116-9D46-924D-A19AC01C4A02}" srcOrd="2" destOrd="0" parTransId="{5AB65700-417D-B144-974D-8B6770298EDA}" sibTransId="{C7C9BD99-ED3D-B645-9DFA-A05CB1679E3D}"/>
    <dgm:cxn modelId="{C79EA377-0E33-134E-A5E5-E7D1A37B99E9}" type="presOf" srcId="{2F1A2D5E-E9A3-BB46-92D3-224AA0AF38C6}" destId="{83367DE7-128D-C34B-BEC4-0B92B707FB2F}" srcOrd="0" destOrd="0" presId="urn:microsoft.com/office/officeart/2005/8/layout/hList6"/>
    <dgm:cxn modelId="{FAA748B7-21CE-A844-8029-39789AD08B0C}" srcId="{8C9F05C3-2746-EB47-9FB2-E92A676CD21B}" destId="{9B1A4440-95D5-8B4B-83A3-BAA49D478A1E}" srcOrd="1" destOrd="0" parTransId="{48F408CB-D04B-6E4F-9BE3-F5CB4A973A58}" sibTransId="{8C018DF4-FBE8-2347-8D7A-A39A7202B24A}"/>
    <dgm:cxn modelId="{EA65D881-BAD2-EF45-A23F-FDD5B34B344E}" type="presParOf" srcId="{72E7B032-1505-6D44-8A4B-E52CB84BA745}" destId="{AE0C8217-513E-6844-B0DA-9634CBD2154A}" srcOrd="0" destOrd="0" presId="urn:microsoft.com/office/officeart/2005/8/layout/hList6"/>
    <dgm:cxn modelId="{444CB521-0CA9-7E46-BA5D-C358EF648C91}" type="presParOf" srcId="{72E7B032-1505-6D44-8A4B-E52CB84BA745}" destId="{AD04B3F2-C0A6-1B49-B91F-48DB24D2B52F}" srcOrd="1" destOrd="0" presId="urn:microsoft.com/office/officeart/2005/8/layout/hList6"/>
    <dgm:cxn modelId="{BC315478-EADA-7845-9628-BC2FCCAD1450}" type="presParOf" srcId="{72E7B032-1505-6D44-8A4B-E52CB84BA745}" destId="{7A9D8B4D-07FF-B042-B886-A7E9557A2610}" srcOrd="2" destOrd="0" presId="urn:microsoft.com/office/officeart/2005/8/layout/hList6"/>
    <dgm:cxn modelId="{46CD8081-AA91-1044-AE3A-4437F36F4A21}" type="presParOf" srcId="{72E7B032-1505-6D44-8A4B-E52CB84BA745}" destId="{2230F768-B114-1742-8C36-727BA2DFEE27}" srcOrd="3" destOrd="0" presId="urn:microsoft.com/office/officeart/2005/8/layout/hList6"/>
    <dgm:cxn modelId="{1E726561-6165-B34E-902F-35D001F2A311}" type="presParOf" srcId="{72E7B032-1505-6D44-8A4B-E52CB84BA745}" destId="{685251A9-0D21-AF4A-9589-02B941F4D790}" srcOrd="4" destOrd="0" presId="urn:microsoft.com/office/officeart/2005/8/layout/hList6"/>
    <dgm:cxn modelId="{A080E119-369E-6841-86E4-8DBF2931A8D4}" type="presParOf" srcId="{72E7B032-1505-6D44-8A4B-E52CB84BA745}" destId="{C639AE60-7F6C-B245-A6A8-4BD3FB072B60}" srcOrd="5" destOrd="0" presId="urn:microsoft.com/office/officeart/2005/8/layout/hList6"/>
    <dgm:cxn modelId="{44182B1A-DC3D-1946-BD96-B9466D61EFF2}" type="presParOf" srcId="{72E7B032-1505-6D44-8A4B-E52CB84BA745}" destId="{83367DE7-128D-C34B-BEC4-0B92B707FB2F}" srcOrd="6" destOrd="0" presId="urn:microsoft.com/office/officeart/2005/8/layout/hList6"/>
    <dgm:cxn modelId="{C58D915A-9042-AE47-88D1-9F40B2CDBFE3}" type="presParOf" srcId="{72E7B032-1505-6D44-8A4B-E52CB84BA745}" destId="{D8247EF7-78D8-C441-A751-E4B3C7E26FD3}" srcOrd="7" destOrd="0" presId="urn:microsoft.com/office/officeart/2005/8/layout/hList6"/>
    <dgm:cxn modelId="{FA4D66A2-0652-244C-B098-67D9A392A518}" type="presParOf" srcId="{72E7B032-1505-6D44-8A4B-E52CB84BA745}" destId="{B6738AAF-6F49-7B46-801F-891C5B9148E4}"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64E5D57-4742-1848-845B-4CEE89CF30C2}" type="doc">
      <dgm:prSet loTypeId="urn:microsoft.com/office/officeart/2008/layout/VerticalCurvedList" loCatId="" qsTypeId="urn:microsoft.com/office/officeart/2005/8/quickstyle/simple4" qsCatId="simple" csTypeId="urn:microsoft.com/office/officeart/2005/8/colors/accent3_5" csCatId="accent3" phldr="1"/>
      <dgm:spPr/>
      <dgm:t>
        <a:bodyPr/>
        <a:lstStyle/>
        <a:p>
          <a:endParaRPr lang="en-US"/>
        </a:p>
      </dgm:t>
    </dgm:pt>
    <dgm:pt modelId="{8577997E-DEC4-E54B-9ABD-E8765214EB17}">
      <dgm:prSet/>
      <dgm:spPr/>
      <dgm:t>
        <a:bodyPr/>
        <a:lstStyle/>
        <a:p>
          <a:pPr rtl="0"/>
          <a:r>
            <a:rPr lang="en-US" b="1" dirty="0" smtClean="0">
              <a:latin typeface="+mj-lt"/>
            </a:rPr>
            <a:t>Maximum and minimum lifetime for user passwords</a:t>
          </a:r>
          <a:endParaRPr lang="en-US" b="1" dirty="0">
            <a:latin typeface="+mj-lt"/>
          </a:endParaRPr>
        </a:p>
      </dgm:t>
    </dgm:pt>
    <dgm:pt modelId="{7E5B344B-071F-6140-BA14-4AE90FC1574E}" type="parTrans" cxnId="{EE897BD0-E8B3-7842-BDCF-244AC13FC4E8}">
      <dgm:prSet/>
      <dgm:spPr/>
      <dgm:t>
        <a:bodyPr/>
        <a:lstStyle/>
        <a:p>
          <a:endParaRPr lang="en-US"/>
        </a:p>
      </dgm:t>
    </dgm:pt>
    <dgm:pt modelId="{95A5C56B-C170-E649-A528-334F49B5BE61}" type="sibTrans" cxnId="{EE897BD0-E8B3-7842-BDCF-244AC13FC4E8}">
      <dgm:prSet/>
      <dgm:spPr/>
      <dgm:t>
        <a:bodyPr/>
        <a:lstStyle/>
        <a:p>
          <a:endParaRPr lang="en-US"/>
        </a:p>
      </dgm:t>
    </dgm:pt>
    <dgm:pt modelId="{A2CF11CC-EDBA-A94E-B939-D42AD03F0BC2}">
      <dgm:prSet/>
      <dgm:spPr/>
      <dgm:t>
        <a:bodyPr/>
        <a:lstStyle/>
        <a:p>
          <a:pPr rtl="0"/>
          <a:r>
            <a:rPr lang="en-US" b="1" dirty="0" smtClean="0">
              <a:latin typeface="+mj-lt"/>
            </a:rPr>
            <a:t>Set globally in the files /</a:t>
          </a:r>
          <a:r>
            <a:rPr lang="en-US" b="1" dirty="0" err="1" smtClean="0">
              <a:latin typeface="+mj-lt"/>
            </a:rPr>
            <a:t>etc</a:t>
          </a:r>
          <a:r>
            <a:rPr lang="en-US" b="1" dirty="0" smtClean="0">
              <a:latin typeface="+mj-lt"/>
            </a:rPr>
            <a:t>/</a:t>
          </a:r>
          <a:r>
            <a:rPr lang="en-US" b="1" dirty="0" err="1" smtClean="0">
              <a:latin typeface="+mj-lt"/>
            </a:rPr>
            <a:t>login.defs</a:t>
          </a:r>
          <a:r>
            <a:rPr lang="en-US" b="1" dirty="0" smtClean="0">
              <a:latin typeface="+mj-lt"/>
            </a:rPr>
            <a:t>  and /</a:t>
          </a:r>
          <a:r>
            <a:rPr lang="en-US" b="1" dirty="0" err="1" smtClean="0">
              <a:latin typeface="+mj-lt"/>
            </a:rPr>
            <a:t>etc</a:t>
          </a:r>
          <a:r>
            <a:rPr lang="en-US" b="1" dirty="0" smtClean="0">
              <a:latin typeface="+mj-lt"/>
            </a:rPr>
            <a:t>/default/</a:t>
          </a:r>
          <a:r>
            <a:rPr lang="en-US" b="1" dirty="0" err="1" smtClean="0">
              <a:latin typeface="+mj-lt"/>
            </a:rPr>
            <a:t>useradd</a:t>
          </a:r>
          <a:endParaRPr lang="en-US" b="1" dirty="0">
            <a:latin typeface="+mj-lt"/>
          </a:endParaRPr>
        </a:p>
      </dgm:t>
    </dgm:pt>
    <dgm:pt modelId="{43CDF4B8-E06C-3748-A0CE-DDB5B78EFC5A}" type="parTrans" cxnId="{58A07148-81EF-F64C-8D19-B634A580C472}">
      <dgm:prSet/>
      <dgm:spPr/>
      <dgm:t>
        <a:bodyPr/>
        <a:lstStyle/>
        <a:p>
          <a:endParaRPr lang="en-US"/>
        </a:p>
      </dgm:t>
    </dgm:pt>
    <dgm:pt modelId="{A83F7C4A-BDCF-0D4C-8E3A-9E8A5EBAB60A}" type="sibTrans" cxnId="{58A07148-81EF-F64C-8D19-B634A580C472}">
      <dgm:prSet/>
      <dgm:spPr/>
      <dgm:t>
        <a:bodyPr/>
        <a:lstStyle/>
        <a:p>
          <a:endParaRPr lang="en-US"/>
        </a:p>
      </dgm:t>
    </dgm:pt>
    <dgm:pt modelId="{53A462CA-57AC-E047-A645-8C23656930E4}">
      <dgm:prSet/>
      <dgm:spPr/>
      <dgm:t>
        <a:bodyPr/>
        <a:lstStyle/>
        <a:p>
          <a:pPr rtl="0"/>
          <a:r>
            <a:rPr lang="en-US" b="1" dirty="0" smtClean="0">
              <a:latin typeface="+mj-lt"/>
            </a:rPr>
            <a:t>Passwords should have a minimum age to prevent users from rapidly cycling through password changes in attempt to reuse old passwords</a:t>
          </a:r>
          <a:endParaRPr lang="en-US" b="1" dirty="0">
            <a:latin typeface="+mj-lt"/>
          </a:endParaRPr>
        </a:p>
      </dgm:t>
    </dgm:pt>
    <dgm:pt modelId="{BEB09742-697D-5444-B05F-464361AB4B34}" type="parTrans" cxnId="{9761C4E4-279D-E944-89EF-AE81B0E00064}">
      <dgm:prSet/>
      <dgm:spPr/>
      <dgm:t>
        <a:bodyPr/>
        <a:lstStyle/>
        <a:p>
          <a:endParaRPr lang="en-US"/>
        </a:p>
      </dgm:t>
    </dgm:pt>
    <dgm:pt modelId="{E3CC6147-84EC-E745-B156-0569432E80AA}" type="sibTrans" cxnId="{9761C4E4-279D-E944-89EF-AE81B0E00064}">
      <dgm:prSet/>
      <dgm:spPr/>
      <dgm:t>
        <a:bodyPr/>
        <a:lstStyle/>
        <a:p>
          <a:endParaRPr lang="en-US"/>
        </a:p>
      </dgm:t>
    </dgm:pt>
    <dgm:pt modelId="{0F91B30C-C013-EB49-9CC6-560203441207}">
      <dgm:prSet/>
      <dgm:spPr/>
      <dgm:t>
        <a:bodyPr/>
        <a:lstStyle/>
        <a:p>
          <a:pPr rtl="0"/>
          <a:r>
            <a:rPr lang="en-US" b="1" dirty="0" smtClean="0">
              <a:latin typeface="+mj-lt"/>
            </a:rPr>
            <a:t>If maximum age is too long the odds of passwords being exposed before being changed will increase, however if too short users may get frustrated with having to change their passwords frequently, leading to mistreatment of their password</a:t>
          </a:r>
          <a:endParaRPr lang="en-US" b="1" dirty="0">
            <a:latin typeface="+mj-lt"/>
          </a:endParaRPr>
        </a:p>
      </dgm:t>
    </dgm:pt>
    <dgm:pt modelId="{6AC21198-5E7C-B64B-BD32-A2164808AD91}" type="parTrans" cxnId="{3B1311BB-E353-3348-B7F5-AA8E51F5933A}">
      <dgm:prSet/>
      <dgm:spPr/>
      <dgm:t>
        <a:bodyPr/>
        <a:lstStyle/>
        <a:p>
          <a:endParaRPr lang="en-US"/>
        </a:p>
      </dgm:t>
    </dgm:pt>
    <dgm:pt modelId="{D2F50425-F2D4-CD42-B1DB-1C74FB85BD17}" type="sibTrans" cxnId="{3B1311BB-E353-3348-B7F5-AA8E51F5933A}">
      <dgm:prSet/>
      <dgm:spPr/>
      <dgm:t>
        <a:bodyPr/>
        <a:lstStyle/>
        <a:p>
          <a:endParaRPr lang="en-US"/>
        </a:p>
      </dgm:t>
    </dgm:pt>
    <dgm:pt modelId="{B5F78F22-2699-0244-8C8B-CDBC43C7E7B2}">
      <dgm:prSet/>
      <dgm:spPr/>
      <dgm:t>
        <a:bodyPr/>
        <a:lstStyle/>
        <a:p>
          <a:pPr rtl="0"/>
          <a:r>
            <a:rPr lang="en-US" b="1" dirty="0" smtClean="0">
              <a:latin typeface="+mj-lt"/>
            </a:rPr>
            <a:t>Defunct user accounts should be disabled or deleted promptly</a:t>
          </a:r>
          <a:endParaRPr lang="en-US" b="1" dirty="0">
            <a:latin typeface="+mj-lt"/>
          </a:endParaRPr>
        </a:p>
      </dgm:t>
    </dgm:pt>
    <dgm:pt modelId="{64038FCD-5ADC-0048-99E0-539CDB4BC597}" type="parTrans" cxnId="{91538160-87AC-A64C-BFF8-7B48BF5F1216}">
      <dgm:prSet/>
      <dgm:spPr/>
      <dgm:t>
        <a:bodyPr/>
        <a:lstStyle/>
        <a:p>
          <a:endParaRPr lang="en-US"/>
        </a:p>
      </dgm:t>
    </dgm:pt>
    <dgm:pt modelId="{4B7B68D7-E0F5-D34C-AC61-69E176C205E1}" type="sibTrans" cxnId="{91538160-87AC-A64C-BFF8-7B48BF5F1216}">
      <dgm:prSet/>
      <dgm:spPr/>
      <dgm:t>
        <a:bodyPr/>
        <a:lstStyle/>
        <a:p>
          <a:endParaRPr lang="en-US"/>
        </a:p>
      </dgm:t>
    </dgm:pt>
    <dgm:pt modelId="{1CB14C71-E4C5-1D4B-8C11-F1A7CDFFB105}" type="pres">
      <dgm:prSet presAssocID="{564E5D57-4742-1848-845B-4CEE89CF30C2}" presName="Name0" presStyleCnt="0">
        <dgm:presLayoutVars>
          <dgm:chMax val="7"/>
          <dgm:chPref val="7"/>
          <dgm:dir/>
        </dgm:presLayoutVars>
      </dgm:prSet>
      <dgm:spPr/>
      <dgm:t>
        <a:bodyPr/>
        <a:lstStyle/>
        <a:p>
          <a:endParaRPr lang="en-US"/>
        </a:p>
      </dgm:t>
    </dgm:pt>
    <dgm:pt modelId="{90016255-9F03-DD48-A5D0-29745B30C3FA}" type="pres">
      <dgm:prSet presAssocID="{564E5D57-4742-1848-845B-4CEE89CF30C2}" presName="Name1" presStyleCnt="0"/>
      <dgm:spPr/>
      <dgm:t>
        <a:bodyPr/>
        <a:lstStyle/>
        <a:p>
          <a:endParaRPr lang="en-US"/>
        </a:p>
      </dgm:t>
    </dgm:pt>
    <dgm:pt modelId="{1A08B70F-7EE9-4746-B347-2E3487CFA1D6}" type="pres">
      <dgm:prSet presAssocID="{564E5D57-4742-1848-845B-4CEE89CF30C2}" presName="cycle" presStyleCnt="0"/>
      <dgm:spPr/>
      <dgm:t>
        <a:bodyPr/>
        <a:lstStyle/>
        <a:p>
          <a:endParaRPr lang="en-US"/>
        </a:p>
      </dgm:t>
    </dgm:pt>
    <dgm:pt modelId="{C951D35E-B023-1C4C-9707-192DD338256B}" type="pres">
      <dgm:prSet presAssocID="{564E5D57-4742-1848-845B-4CEE89CF30C2}" presName="srcNode" presStyleLbl="node1" presStyleIdx="0" presStyleCnt="5"/>
      <dgm:spPr/>
      <dgm:t>
        <a:bodyPr/>
        <a:lstStyle/>
        <a:p>
          <a:endParaRPr lang="en-US"/>
        </a:p>
      </dgm:t>
    </dgm:pt>
    <dgm:pt modelId="{49D9A012-9BA6-F749-82C3-4943A7690FB1}" type="pres">
      <dgm:prSet presAssocID="{564E5D57-4742-1848-845B-4CEE89CF30C2}" presName="conn" presStyleLbl="parChTrans1D2" presStyleIdx="0" presStyleCnt="1"/>
      <dgm:spPr/>
      <dgm:t>
        <a:bodyPr/>
        <a:lstStyle/>
        <a:p>
          <a:endParaRPr lang="en-US"/>
        </a:p>
      </dgm:t>
    </dgm:pt>
    <dgm:pt modelId="{F71F1AB2-FB4B-4B4E-9D27-951B056B4D25}" type="pres">
      <dgm:prSet presAssocID="{564E5D57-4742-1848-845B-4CEE89CF30C2}" presName="extraNode" presStyleLbl="node1" presStyleIdx="0" presStyleCnt="5"/>
      <dgm:spPr/>
      <dgm:t>
        <a:bodyPr/>
        <a:lstStyle/>
        <a:p>
          <a:endParaRPr lang="en-US"/>
        </a:p>
      </dgm:t>
    </dgm:pt>
    <dgm:pt modelId="{E595F1F4-3F29-0348-B203-D5DE00223779}" type="pres">
      <dgm:prSet presAssocID="{564E5D57-4742-1848-845B-4CEE89CF30C2}" presName="dstNode" presStyleLbl="node1" presStyleIdx="0" presStyleCnt="5"/>
      <dgm:spPr/>
      <dgm:t>
        <a:bodyPr/>
        <a:lstStyle/>
        <a:p>
          <a:endParaRPr lang="en-US"/>
        </a:p>
      </dgm:t>
    </dgm:pt>
    <dgm:pt modelId="{95D73469-90FE-0342-BD38-05D9BABB6FB8}" type="pres">
      <dgm:prSet presAssocID="{8577997E-DEC4-E54B-9ABD-E8765214EB17}" presName="text_1" presStyleLbl="node1" presStyleIdx="0" presStyleCnt="5">
        <dgm:presLayoutVars>
          <dgm:bulletEnabled val="1"/>
        </dgm:presLayoutVars>
      </dgm:prSet>
      <dgm:spPr/>
      <dgm:t>
        <a:bodyPr/>
        <a:lstStyle/>
        <a:p>
          <a:endParaRPr lang="en-US"/>
        </a:p>
      </dgm:t>
    </dgm:pt>
    <dgm:pt modelId="{4AACB6D5-6947-6B4D-A5A8-DDC68C5E9582}" type="pres">
      <dgm:prSet presAssocID="{8577997E-DEC4-E54B-9ABD-E8765214EB17}" presName="accent_1" presStyleCnt="0"/>
      <dgm:spPr/>
      <dgm:t>
        <a:bodyPr/>
        <a:lstStyle/>
        <a:p>
          <a:endParaRPr lang="en-US"/>
        </a:p>
      </dgm:t>
    </dgm:pt>
    <dgm:pt modelId="{1C2B1951-3045-164F-BA32-D9866CCCEAD5}" type="pres">
      <dgm:prSet presAssocID="{8577997E-DEC4-E54B-9ABD-E8765214EB17}" presName="accentRepeatNode" presStyleLbl="solidFgAcc1" presStyleIdx="0" presStyleCnt="5"/>
      <dgm:spPr/>
      <dgm:t>
        <a:bodyPr/>
        <a:lstStyle/>
        <a:p>
          <a:endParaRPr lang="en-US"/>
        </a:p>
      </dgm:t>
    </dgm:pt>
    <dgm:pt modelId="{889F9587-DB33-E14D-B1FF-A0E745306B2F}" type="pres">
      <dgm:prSet presAssocID="{A2CF11CC-EDBA-A94E-B939-D42AD03F0BC2}" presName="text_2" presStyleLbl="node1" presStyleIdx="1" presStyleCnt="5">
        <dgm:presLayoutVars>
          <dgm:bulletEnabled val="1"/>
        </dgm:presLayoutVars>
      </dgm:prSet>
      <dgm:spPr/>
      <dgm:t>
        <a:bodyPr/>
        <a:lstStyle/>
        <a:p>
          <a:endParaRPr lang="en-US"/>
        </a:p>
      </dgm:t>
    </dgm:pt>
    <dgm:pt modelId="{F9FDD4CB-1644-3445-8D06-4E720661CEDC}" type="pres">
      <dgm:prSet presAssocID="{A2CF11CC-EDBA-A94E-B939-D42AD03F0BC2}" presName="accent_2" presStyleCnt="0"/>
      <dgm:spPr/>
      <dgm:t>
        <a:bodyPr/>
        <a:lstStyle/>
        <a:p>
          <a:endParaRPr lang="en-US"/>
        </a:p>
      </dgm:t>
    </dgm:pt>
    <dgm:pt modelId="{94258EF5-1CF4-4640-BAEE-0932FE93E73B}" type="pres">
      <dgm:prSet presAssocID="{A2CF11CC-EDBA-A94E-B939-D42AD03F0BC2}" presName="accentRepeatNode" presStyleLbl="solidFgAcc1" presStyleIdx="1" presStyleCnt="5"/>
      <dgm:spPr/>
      <dgm:t>
        <a:bodyPr/>
        <a:lstStyle/>
        <a:p>
          <a:endParaRPr lang="en-US"/>
        </a:p>
      </dgm:t>
    </dgm:pt>
    <dgm:pt modelId="{9E8ABC86-17BF-6148-9B08-B7E7B93F2349}" type="pres">
      <dgm:prSet presAssocID="{53A462CA-57AC-E047-A645-8C23656930E4}" presName="text_3" presStyleLbl="node1" presStyleIdx="2" presStyleCnt="5">
        <dgm:presLayoutVars>
          <dgm:bulletEnabled val="1"/>
        </dgm:presLayoutVars>
      </dgm:prSet>
      <dgm:spPr/>
      <dgm:t>
        <a:bodyPr/>
        <a:lstStyle/>
        <a:p>
          <a:endParaRPr lang="en-US"/>
        </a:p>
      </dgm:t>
    </dgm:pt>
    <dgm:pt modelId="{95260F52-FB0F-8C46-9D11-45B117F1EFD4}" type="pres">
      <dgm:prSet presAssocID="{53A462CA-57AC-E047-A645-8C23656930E4}" presName="accent_3" presStyleCnt="0"/>
      <dgm:spPr/>
      <dgm:t>
        <a:bodyPr/>
        <a:lstStyle/>
        <a:p>
          <a:endParaRPr lang="en-US"/>
        </a:p>
      </dgm:t>
    </dgm:pt>
    <dgm:pt modelId="{45B3D62A-DC77-8847-9023-5E9B433014D9}" type="pres">
      <dgm:prSet presAssocID="{53A462CA-57AC-E047-A645-8C23656930E4}" presName="accentRepeatNode" presStyleLbl="solidFgAcc1" presStyleIdx="2" presStyleCnt="5"/>
      <dgm:spPr/>
      <dgm:t>
        <a:bodyPr/>
        <a:lstStyle/>
        <a:p>
          <a:endParaRPr lang="en-US"/>
        </a:p>
      </dgm:t>
    </dgm:pt>
    <dgm:pt modelId="{FE390E1D-664F-7F4D-BB24-FE4E0AA87AD1}" type="pres">
      <dgm:prSet presAssocID="{0F91B30C-C013-EB49-9CC6-560203441207}" presName="text_4" presStyleLbl="node1" presStyleIdx="3" presStyleCnt="5">
        <dgm:presLayoutVars>
          <dgm:bulletEnabled val="1"/>
        </dgm:presLayoutVars>
      </dgm:prSet>
      <dgm:spPr/>
      <dgm:t>
        <a:bodyPr/>
        <a:lstStyle/>
        <a:p>
          <a:endParaRPr lang="en-US"/>
        </a:p>
      </dgm:t>
    </dgm:pt>
    <dgm:pt modelId="{DCC5BB52-55E7-174F-BB30-2BFA939542E9}" type="pres">
      <dgm:prSet presAssocID="{0F91B30C-C013-EB49-9CC6-560203441207}" presName="accent_4" presStyleCnt="0"/>
      <dgm:spPr/>
      <dgm:t>
        <a:bodyPr/>
        <a:lstStyle/>
        <a:p>
          <a:endParaRPr lang="en-US"/>
        </a:p>
      </dgm:t>
    </dgm:pt>
    <dgm:pt modelId="{A01C722D-52D1-7845-BA36-2703AD9F924A}" type="pres">
      <dgm:prSet presAssocID="{0F91B30C-C013-EB49-9CC6-560203441207}" presName="accentRepeatNode" presStyleLbl="solidFgAcc1" presStyleIdx="3" presStyleCnt="5"/>
      <dgm:spPr/>
      <dgm:t>
        <a:bodyPr/>
        <a:lstStyle/>
        <a:p>
          <a:endParaRPr lang="en-US"/>
        </a:p>
      </dgm:t>
    </dgm:pt>
    <dgm:pt modelId="{512965E5-C8A7-764C-8DF0-12AB8FE1C820}" type="pres">
      <dgm:prSet presAssocID="{B5F78F22-2699-0244-8C8B-CDBC43C7E7B2}" presName="text_5" presStyleLbl="node1" presStyleIdx="4" presStyleCnt="5">
        <dgm:presLayoutVars>
          <dgm:bulletEnabled val="1"/>
        </dgm:presLayoutVars>
      </dgm:prSet>
      <dgm:spPr/>
      <dgm:t>
        <a:bodyPr/>
        <a:lstStyle/>
        <a:p>
          <a:endParaRPr lang="en-US"/>
        </a:p>
      </dgm:t>
    </dgm:pt>
    <dgm:pt modelId="{350114F3-05FD-264C-A30B-BC9EF1F2649A}" type="pres">
      <dgm:prSet presAssocID="{B5F78F22-2699-0244-8C8B-CDBC43C7E7B2}" presName="accent_5" presStyleCnt="0"/>
      <dgm:spPr/>
      <dgm:t>
        <a:bodyPr/>
        <a:lstStyle/>
        <a:p>
          <a:endParaRPr lang="en-US"/>
        </a:p>
      </dgm:t>
    </dgm:pt>
    <dgm:pt modelId="{1EB176D4-93ED-0743-99B4-4E3AF7015CBE}" type="pres">
      <dgm:prSet presAssocID="{B5F78F22-2699-0244-8C8B-CDBC43C7E7B2}" presName="accentRepeatNode" presStyleLbl="solidFgAcc1" presStyleIdx="4" presStyleCnt="5"/>
      <dgm:spPr/>
      <dgm:t>
        <a:bodyPr/>
        <a:lstStyle/>
        <a:p>
          <a:endParaRPr lang="en-US"/>
        </a:p>
      </dgm:t>
    </dgm:pt>
  </dgm:ptLst>
  <dgm:cxnLst>
    <dgm:cxn modelId="{0A5EDAD1-0731-9A46-B3CC-464ED71C8011}" type="presOf" srcId="{564E5D57-4742-1848-845B-4CEE89CF30C2}" destId="{1CB14C71-E4C5-1D4B-8C11-F1A7CDFFB105}" srcOrd="0" destOrd="0" presId="urn:microsoft.com/office/officeart/2008/layout/VerticalCurvedList"/>
    <dgm:cxn modelId="{B85A69E3-38C6-7647-8B64-368E5915C700}" type="presOf" srcId="{95A5C56B-C170-E649-A528-334F49B5BE61}" destId="{49D9A012-9BA6-F749-82C3-4943A7690FB1}" srcOrd="0" destOrd="0" presId="urn:microsoft.com/office/officeart/2008/layout/VerticalCurvedList"/>
    <dgm:cxn modelId="{3B1311BB-E353-3348-B7F5-AA8E51F5933A}" srcId="{564E5D57-4742-1848-845B-4CEE89CF30C2}" destId="{0F91B30C-C013-EB49-9CC6-560203441207}" srcOrd="3" destOrd="0" parTransId="{6AC21198-5E7C-B64B-BD32-A2164808AD91}" sibTransId="{D2F50425-F2D4-CD42-B1DB-1C74FB85BD17}"/>
    <dgm:cxn modelId="{58A07148-81EF-F64C-8D19-B634A580C472}" srcId="{564E5D57-4742-1848-845B-4CEE89CF30C2}" destId="{A2CF11CC-EDBA-A94E-B939-D42AD03F0BC2}" srcOrd="1" destOrd="0" parTransId="{43CDF4B8-E06C-3748-A0CE-DDB5B78EFC5A}" sibTransId="{A83F7C4A-BDCF-0D4C-8E3A-9E8A5EBAB60A}"/>
    <dgm:cxn modelId="{9761C4E4-279D-E944-89EF-AE81B0E00064}" srcId="{564E5D57-4742-1848-845B-4CEE89CF30C2}" destId="{53A462CA-57AC-E047-A645-8C23656930E4}" srcOrd="2" destOrd="0" parTransId="{BEB09742-697D-5444-B05F-464361AB4B34}" sibTransId="{E3CC6147-84EC-E745-B156-0569432E80AA}"/>
    <dgm:cxn modelId="{91538160-87AC-A64C-BFF8-7B48BF5F1216}" srcId="{564E5D57-4742-1848-845B-4CEE89CF30C2}" destId="{B5F78F22-2699-0244-8C8B-CDBC43C7E7B2}" srcOrd="4" destOrd="0" parTransId="{64038FCD-5ADC-0048-99E0-539CDB4BC597}" sibTransId="{4B7B68D7-E0F5-D34C-AC61-69E176C205E1}"/>
    <dgm:cxn modelId="{58A6CB53-2BEF-2847-8EFE-350B43442640}" type="presOf" srcId="{A2CF11CC-EDBA-A94E-B939-D42AD03F0BC2}" destId="{889F9587-DB33-E14D-B1FF-A0E745306B2F}" srcOrd="0" destOrd="0" presId="urn:microsoft.com/office/officeart/2008/layout/VerticalCurvedList"/>
    <dgm:cxn modelId="{813BF96D-4E56-E24E-9DD6-6E50AA459773}" type="presOf" srcId="{8577997E-DEC4-E54B-9ABD-E8765214EB17}" destId="{95D73469-90FE-0342-BD38-05D9BABB6FB8}" srcOrd="0" destOrd="0" presId="urn:microsoft.com/office/officeart/2008/layout/VerticalCurvedList"/>
    <dgm:cxn modelId="{E950B06F-1C35-6B4A-B867-4F2A966F23A1}" type="presOf" srcId="{53A462CA-57AC-E047-A645-8C23656930E4}" destId="{9E8ABC86-17BF-6148-9B08-B7E7B93F2349}" srcOrd="0" destOrd="0" presId="urn:microsoft.com/office/officeart/2008/layout/VerticalCurvedList"/>
    <dgm:cxn modelId="{9218DB7C-19A3-FD4C-8CDF-B6FD43574BC7}" type="presOf" srcId="{0F91B30C-C013-EB49-9CC6-560203441207}" destId="{FE390E1D-664F-7F4D-BB24-FE4E0AA87AD1}" srcOrd="0" destOrd="0" presId="urn:microsoft.com/office/officeart/2008/layout/VerticalCurvedList"/>
    <dgm:cxn modelId="{EE897BD0-E8B3-7842-BDCF-244AC13FC4E8}" srcId="{564E5D57-4742-1848-845B-4CEE89CF30C2}" destId="{8577997E-DEC4-E54B-9ABD-E8765214EB17}" srcOrd="0" destOrd="0" parTransId="{7E5B344B-071F-6140-BA14-4AE90FC1574E}" sibTransId="{95A5C56B-C170-E649-A528-334F49B5BE61}"/>
    <dgm:cxn modelId="{259952D3-C045-A646-9539-666CA068A9A1}" type="presOf" srcId="{B5F78F22-2699-0244-8C8B-CDBC43C7E7B2}" destId="{512965E5-C8A7-764C-8DF0-12AB8FE1C820}" srcOrd="0" destOrd="0" presId="urn:microsoft.com/office/officeart/2008/layout/VerticalCurvedList"/>
    <dgm:cxn modelId="{D02C23D4-795B-E14C-B02D-D915A3E7089F}" type="presParOf" srcId="{1CB14C71-E4C5-1D4B-8C11-F1A7CDFFB105}" destId="{90016255-9F03-DD48-A5D0-29745B30C3FA}" srcOrd="0" destOrd="0" presId="urn:microsoft.com/office/officeart/2008/layout/VerticalCurvedList"/>
    <dgm:cxn modelId="{9A62FE3E-AED0-D346-8EDE-736095FFC063}" type="presParOf" srcId="{90016255-9F03-DD48-A5D0-29745B30C3FA}" destId="{1A08B70F-7EE9-4746-B347-2E3487CFA1D6}" srcOrd="0" destOrd="0" presId="urn:microsoft.com/office/officeart/2008/layout/VerticalCurvedList"/>
    <dgm:cxn modelId="{EF79ED55-B4E2-6F42-AB18-BDDD73759FE2}" type="presParOf" srcId="{1A08B70F-7EE9-4746-B347-2E3487CFA1D6}" destId="{C951D35E-B023-1C4C-9707-192DD338256B}" srcOrd="0" destOrd="0" presId="urn:microsoft.com/office/officeart/2008/layout/VerticalCurvedList"/>
    <dgm:cxn modelId="{77414C96-6985-C24B-8C21-26DCB7BB75F1}" type="presParOf" srcId="{1A08B70F-7EE9-4746-B347-2E3487CFA1D6}" destId="{49D9A012-9BA6-F749-82C3-4943A7690FB1}" srcOrd="1" destOrd="0" presId="urn:microsoft.com/office/officeart/2008/layout/VerticalCurvedList"/>
    <dgm:cxn modelId="{FFE58B17-7C4F-3D48-8065-A762A1179D3E}" type="presParOf" srcId="{1A08B70F-7EE9-4746-B347-2E3487CFA1D6}" destId="{F71F1AB2-FB4B-4B4E-9D27-951B056B4D25}" srcOrd="2" destOrd="0" presId="urn:microsoft.com/office/officeart/2008/layout/VerticalCurvedList"/>
    <dgm:cxn modelId="{66495116-B217-0A42-A6C7-E50B44595A14}" type="presParOf" srcId="{1A08B70F-7EE9-4746-B347-2E3487CFA1D6}" destId="{E595F1F4-3F29-0348-B203-D5DE00223779}" srcOrd="3" destOrd="0" presId="urn:microsoft.com/office/officeart/2008/layout/VerticalCurvedList"/>
    <dgm:cxn modelId="{721D8173-6DB7-0A4F-B04F-8D313F00166D}" type="presParOf" srcId="{90016255-9F03-DD48-A5D0-29745B30C3FA}" destId="{95D73469-90FE-0342-BD38-05D9BABB6FB8}" srcOrd="1" destOrd="0" presId="urn:microsoft.com/office/officeart/2008/layout/VerticalCurvedList"/>
    <dgm:cxn modelId="{6AE07031-A369-DC4A-B80D-04F9F272369E}" type="presParOf" srcId="{90016255-9F03-DD48-A5D0-29745B30C3FA}" destId="{4AACB6D5-6947-6B4D-A5A8-DDC68C5E9582}" srcOrd="2" destOrd="0" presId="urn:microsoft.com/office/officeart/2008/layout/VerticalCurvedList"/>
    <dgm:cxn modelId="{11D808EC-B558-EC40-89D5-2F0946F8A930}" type="presParOf" srcId="{4AACB6D5-6947-6B4D-A5A8-DDC68C5E9582}" destId="{1C2B1951-3045-164F-BA32-D9866CCCEAD5}" srcOrd="0" destOrd="0" presId="urn:microsoft.com/office/officeart/2008/layout/VerticalCurvedList"/>
    <dgm:cxn modelId="{693D0A64-C930-3449-8436-36EC336AE4BD}" type="presParOf" srcId="{90016255-9F03-DD48-A5D0-29745B30C3FA}" destId="{889F9587-DB33-E14D-B1FF-A0E745306B2F}" srcOrd="3" destOrd="0" presId="urn:microsoft.com/office/officeart/2008/layout/VerticalCurvedList"/>
    <dgm:cxn modelId="{29226713-E84B-1348-9B15-88BB7C4F9A5B}" type="presParOf" srcId="{90016255-9F03-DD48-A5D0-29745B30C3FA}" destId="{F9FDD4CB-1644-3445-8D06-4E720661CEDC}" srcOrd="4" destOrd="0" presId="urn:microsoft.com/office/officeart/2008/layout/VerticalCurvedList"/>
    <dgm:cxn modelId="{70FABE9F-09B2-A74D-BFAB-8B4634480F96}" type="presParOf" srcId="{F9FDD4CB-1644-3445-8D06-4E720661CEDC}" destId="{94258EF5-1CF4-4640-BAEE-0932FE93E73B}" srcOrd="0" destOrd="0" presId="urn:microsoft.com/office/officeart/2008/layout/VerticalCurvedList"/>
    <dgm:cxn modelId="{ECA8DDEE-8AA8-7C45-8D4D-187269674BC7}" type="presParOf" srcId="{90016255-9F03-DD48-A5D0-29745B30C3FA}" destId="{9E8ABC86-17BF-6148-9B08-B7E7B93F2349}" srcOrd="5" destOrd="0" presId="urn:microsoft.com/office/officeart/2008/layout/VerticalCurvedList"/>
    <dgm:cxn modelId="{0EFEFD25-E3F6-9D47-A444-952F76A2A730}" type="presParOf" srcId="{90016255-9F03-DD48-A5D0-29745B30C3FA}" destId="{95260F52-FB0F-8C46-9D11-45B117F1EFD4}" srcOrd="6" destOrd="0" presId="urn:microsoft.com/office/officeart/2008/layout/VerticalCurvedList"/>
    <dgm:cxn modelId="{B6B66A4A-45A6-0243-9C6A-A35CA1CDDB99}" type="presParOf" srcId="{95260F52-FB0F-8C46-9D11-45B117F1EFD4}" destId="{45B3D62A-DC77-8847-9023-5E9B433014D9}" srcOrd="0" destOrd="0" presId="urn:microsoft.com/office/officeart/2008/layout/VerticalCurvedList"/>
    <dgm:cxn modelId="{7BDDAC84-CA7E-1145-965E-34C9BD474CC4}" type="presParOf" srcId="{90016255-9F03-DD48-A5D0-29745B30C3FA}" destId="{FE390E1D-664F-7F4D-BB24-FE4E0AA87AD1}" srcOrd="7" destOrd="0" presId="urn:microsoft.com/office/officeart/2008/layout/VerticalCurvedList"/>
    <dgm:cxn modelId="{44550452-80DC-2F4B-8845-8E17C712543E}" type="presParOf" srcId="{90016255-9F03-DD48-A5D0-29745B30C3FA}" destId="{DCC5BB52-55E7-174F-BB30-2BFA939542E9}" srcOrd="8" destOrd="0" presId="urn:microsoft.com/office/officeart/2008/layout/VerticalCurvedList"/>
    <dgm:cxn modelId="{AD36CFCD-3B47-5041-9D3B-FDA8CB083BB3}" type="presParOf" srcId="{DCC5BB52-55E7-174F-BB30-2BFA939542E9}" destId="{A01C722D-52D1-7845-BA36-2703AD9F924A}" srcOrd="0" destOrd="0" presId="urn:microsoft.com/office/officeart/2008/layout/VerticalCurvedList"/>
    <dgm:cxn modelId="{7C4C7BCF-458C-C34E-92C5-006DC208DDDE}" type="presParOf" srcId="{90016255-9F03-DD48-A5D0-29745B30C3FA}" destId="{512965E5-C8A7-764C-8DF0-12AB8FE1C820}" srcOrd="9" destOrd="0" presId="urn:microsoft.com/office/officeart/2008/layout/VerticalCurvedList"/>
    <dgm:cxn modelId="{99DBF571-F4DD-BD42-958A-4D4D1BC4AF93}" type="presParOf" srcId="{90016255-9F03-DD48-A5D0-29745B30C3FA}" destId="{350114F3-05FD-264C-A30B-BC9EF1F2649A}" srcOrd="10" destOrd="0" presId="urn:microsoft.com/office/officeart/2008/layout/VerticalCurvedList"/>
    <dgm:cxn modelId="{690815E9-CDC2-2442-BFA0-FC211ED88C0D}" type="presParOf" srcId="{350114F3-05FD-264C-A30B-BC9EF1F2649A}" destId="{1EB176D4-93ED-0743-99B4-4E3AF7015CB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76D807D-675A-2A4A-948D-87143571EA67}" type="doc">
      <dgm:prSet loTypeId="urn:microsoft.com/office/officeart/2005/8/layout/venn1" loCatId="" qsTypeId="urn:microsoft.com/office/officeart/2005/8/quickstyle/simple5" qsCatId="simple" csTypeId="urn:microsoft.com/office/officeart/2005/8/colors/accent6_4" csCatId="accent6" phldr="1"/>
      <dgm:spPr/>
      <dgm:t>
        <a:bodyPr/>
        <a:lstStyle/>
        <a:p>
          <a:endParaRPr lang="en-US"/>
        </a:p>
      </dgm:t>
    </dgm:pt>
    <dgm:pt modelId="{8DE7264B-9CDB-7F44-8672-A678A6C4570B}">
      <dgm:prSet custT="1"/>
      <dgm:spPr/>
      <dgm:t>
        <a:bodyPr/>
        <a:lstStyle/>
        <a:p>
          <a:pPr rtl="0"/>
          <a:r>
            <a:rPr lang="en-US" sz="1400" dirty="0" smtClean="0">
              <a:latin typeface="+mj-lt"/>
            </a:rPr>
            <a:t>Isn’t a </a:t>
          </a:r>
        </a:p>
        <a:p>
          <a:pPr rtl="0"/>
          <a:r>
            <a:rPr lang="en-US" sz="1400" dirty="0" smtClean="0">
              <a:latin typeface="+mj-lt"/>
            </a:rPr>
            <a:t>proactive control</a:t>
          </a:r>
          <a:endParaRPr lang="en-US" sz="1400" dirty="0">
            <a:latin typeface="+mj-lt"/>
          </a:endParaRPr>
        </a:p>
      </dgm:t>
    </dgm:pt>
    <dgm:pt modelId="{E2961BD2-3154-904A-9447-6373897791BC}" type="parTrans" cxnId="{1F89D7D5-A2C6-9542-875C-A3F6424E84CA}">
      <dgm:prSet/>
      <dgm:spPr/>
      <dgm:t>
        <a:bodyPr/>
        <a:lstStyle/>
        <a:p>
          <a:endParaRPr lang="en-US"/>
        </a:p>
      </dgm:t>
    </dgm:pt>
    <dgm:pt modelId="{C5CE3B82-82CF-6A4B-806C-DB7D6DA3602A}" type="sibTrans" cxnId="{1F89D7D5-A2C6-9542-875C-A3F6424E84CA}">
      <dgm:prSet/>
      <dgm:spPr/>
      <dgm:t>
        <a:bodyPr/>
        <a:lstStyle/>
        <a:p>
          <a:endParaRPr lang="en-US"/>
        </a:p>
      </dgm:t>
    </dgm:pt>
    <dgm:pt modelId="{77843F25-4667-F644-AE2C-CE9955C6E376}">
      <dgm:prSet custT="1"/>
      <dgm:spPr/>
      <dgm:t>
        <a:bodyPr/>
        <a:lstStyle/>
        <a:p>
          <a:pPr rtl="0"/>
          <a:r>
            <a:rPr lang="en-US" sz="1400" dirty="0" smtClean="0">
              <a:latin typeface="+mj-lt"/>
            </a:rPr>
            <a:t>Can only tell you about bad things that have already happened</a:t>
          </a:r>
          <a:endParaRPr lang="en-US" sz="1400" dirty="0">
            <a:latin typeface="+mj-lt"/>
          </a:endParaRPr>
        </a:p>
      </dgm:t>
    </dgm:pt>
    <dgm:pt modelId="{1B556F6C-FAED-9944-B45C-BA3E6C947DB9}" type="parTrans" cxnId="{D29523F0-A171-B240-AEB4-659B6E46EB9D}">
      <dgm:prSet/>
      <dgm:spPr/>
      <dgm:t>
        <a:bodyPr/>
        <a:lstStyle/>
        <a:p>
          <a:endParaRPr lang="en-US"/>
        </a:p>
      </dgm:t>
    </dgm:pt>
    <dgm:pt modelId="{A98DDD2D-FA2A-2C47-8996-EE83D0616FFF}" type="sibTrans" cxnId="{D29523F0-A171-B240-AEB4-659B6E46EB9D}">
      <dgm:prSet/>
      <dgm:spPr/>
      <dgm:t>
        <a:bodyPr/>
        <a:lstStyle/>
        <a:p>
          <a:endParaRPr lang="en-US"/>
        </a:p>
      </dgm:t>
    </dgm:pt>
    <dgm:pt modelId="{EE752BDB-D4F5-9B4D-9495-CC9F5340B808}">
      <dgm:prSet custT="1"/>
      <dgm:spPr/>
      <dgm:t>
        <a:bodyPr/>
        <a:lstStyle/>
        <a:p>
          <a:pPr rtl="0"/>
          <a:r>
            <a:rPr lang="en-US" sz="1400" dirty="0" smtClean="0">
              <a:latin typeface="+mj-lt"/>
            </a:rPr>
            <a:t>Helps ensure that in the event of a system breach or failure, system administrators can more quickly and accurately identify what happened</a:t>
          </a:r>
          <a:endParaRPr lang="en-US" sz="1400" dirty="0">
            <a:latin typeface="+mj-lt"/>
          </a:endParaRPr>
        </a:p>
      </dgm:t>
    </dgm:pt>
    <dgm:pt modelId="{7D3C2A00-A69B-4949-9759-5B377EDB107E}" type="parTrans" cxnId="{F3FC415D-B396-2F4E-919B-E385811E01EA}">
      <dgm:prSet/>
      <dgm:spPr/>
      <dgm:t>
        <a:bodyPr/>
        <a:lstStyle/>
        <a:p>
          <a:endParaRPr lang="en-US"/>
        </a:p>
      </dgm:t>
    </dgm:pt>
    <dgm:pt modelId="{6AEFBD46-D808-944C-BA78-179F08AE3736}" type="sibTrans" cxnId="{F3FC415D-B396-2F4E-919B-E385811E01EA}">
      <dgm:prSet/>
      <dgm:spPr/>
      <dgm:t>
        <a:bodyPr/>
        <a:lstStyle/>
        <a:p>
          <a:endParaRPr lang="en-US"/>
        </a:p>
      </dgm:t>
    </dgm:pt>
    <dgm:pt modelId="{CC14901E-AB4C-2C41-8FA4-2A6BC8F9253B}">
      <dgm:prSet custT="1"/>
      <dgm:spPr/>
      <dgm:t>
        <a:bodyPr/>
        <a:lstStyle/>
        <a:p>
          <a:pPr rtl="0"/>
          <a:r>
            <a:rPr lang="en-US" sz="1400" dirty="0" smtClean="0">
              <a:latin typeface="+mj-lt"/>
            </a:rPr>
            <a:t>On Linux systems system logs are handled either by the Berkeley Syslog daemon in conjunction with the kernel log daemon or by the Syslog-NG</a:t>
          </a:r>
          <a:endParaRPr lang="en-US" sz="1400" dirty="0">
            <a:latin typeface="+mj-lt"/>
          </a:endParaRPr>
        </a:p>
      </dgm:t>
    </dgm:pt>
    <dgm:pt modelId="{D79D0FB0-D027-884A-BA4D-E15B6D920F2B}" type="parTrans" cxnId="{46343285-823B-2341-88B1-BF9161B2A3BE}">
      <dgm:prSet/>
      <dgm:spPr/>
      <dgm:t>
        <a:bodyPr/>
        <a:lstStyle/>
        <a:p>
          <a:endParaRPr lang="en-US"/>
        </a:p>
      </dgm:t>
    </dgm:pt>
    <dgm:pt modelId="{14562C6F-CA84-1341-B8FE-87E48EAFFA78}" type="sibTrans" cxnId="{46343285-823B-2341-88B1-BF9161B2A3BE}">
      <dgm:prSet/>
      <dgm:spPr/>
      <dgm:t>
        <a:bodyPr/>
        <a:lstStyle/>
        <a:p>
          <a:endParaRPr lang="en-US"/>
        </a:p>
      </dgm:t>
    </dgm:pt>
    <dgm:pt modelId="{211E26A8-039C-0142-92CB-B451CEED9BBE}">
      <dgm:prSet custT="1"/>
      <dgm:spPr/>
      <dgm:t>
        <a:bodyPr/>
        <a:lstStyle/>
        <a:p>
          <a:pPr rtl="0"/>
          <a:r>
            <a:rPr lang="en-US" sz="1400" dirty="0" smtClean="0">
              <a:latin typeface="+mj-lt"/>
            </a:rPr>
            <a:t>System log daemons receive log data from a variety of sources, sort by facility and severity, and then write the log messages to log files</a:t>
          </a:r>
          <a:endParaRPr lang="en-US" sz="1400" dirty="0">
            <a:latin typeface="+mj-lt"/>
          </a:endParaRPr>
        </a:p>
      </dgm:t>
    </dgm:pt>
    <dgm:pt modelId="{A0174221-5275-FF41-AE21-AED4B9091A09}" type="parTrans" cxnId="{BF956CA9-1AE4-3143-9CB9-056054281575}">
      <dgm:prSet/>
      <dgm:spPr/>
      <dgm:t>
        <a:bodyPr/>
        <a:lstStyle/>
        <a:p>
          <a:endParaRPr lang="en-US"/>
        </a:p>
      </dgm:t>
    </dgm:pt>
    <dgm:pt modelId="{D17B9454-5089-E647-B19C-18EF287545FD}" type="sibTrans" cxnId="{BF956CA9-1AE4-3143-9CB9-056054281575}">
      <dgm:prSet/>
      <dgm:spPr/>
      <dgm:t>
        <a:bodyPr/>
        <a:lstStyle/>
        <a:p>
          <a:endParaRPr lang="en-US"/>
        </a:p>
      </dgm:t>
    </dgm:pt>
    <dgm:pt modelId="{2C8C9407-D152-2644-972F-80043FC12509}" type="pres">
      <dgm:prSet presAssocID="{F76D807D-675A-2A4A-948D-87143571EA67}" presName="compositeShape" presStyleCnt="0">
        <dgm:presLayoutVars>
          <dgm:chMax val="7"/>
          <dgm:dir/>
          <dgm:resizeHandles val="exact"/>
        </dgm:presLayoutVars>
      </dgm:prSet>
      <dgm:spPr/>
      <dgm:t>
        <a:bodyPr/>
        <a:lstStyle/>
        <a:p>
          <a:endParaRPr lang="en-US"/>
        </a:p>
      </dgm:t>
    </dgm:pt>
    <dgm:pt modelId="{2B5FEE63-2E33-1240-9547-9488EFF6DB64}" type="pres">
      <dgm:prSet presAssocID="{8DE7264B-9CDB-7F44-8672-A678A6C4570B}" presName="circ1" presStyleLbl="vennNode1" presStyleIdx="0" presStyleCnt="5"/>
      <dgm:spPr/>
      <dgm:t>
        <a:bodyPr/>
        <a:lstStyle/>
        <a:p>
          <a:endParaRPr lang="en-US"/>
        </a:p>
      </dgm:t>
    </dgm:pt>
    <dgm:pt modelId="{92A5A68E-A9F4-674C-9890-0823940B8FAB}" type="pres">
      <dgm:prSet presAssocID="{8DE7264B-9CDB-7F44-8672-A678A6C4570B}" presName="circ1Tx" presStyleLbl="revTx" presStyleIdx="0" presStyleCnt="0" custLinFactX="29401" custLinFactNeighborX="100000" custLinFactNeighborY="95185">
        <dgm:presLayoutVars>
          <dgm:chMax val="0"/>
          <dgm:chPref val="0"/>
          <dgm:bulletEnabled val="1"/>
        </dgm:presLayoutVars>
      </dgm:prSet>
      <dgm:spPr/>
      <dgm:t>
        <a:bodyPr/>
        <a:lstStyle/>
        <a:p>
          <a:endParaRPr lang="en-US"/>
        </a:p>
      </dgm:t>
    </dgm:pt>
    <dgm:pt modelId="{D0ABAC9A-2273-BC47-B820-3C18DDD3500F}" type="pres">
      <dgm:prSet presAssocID="{77843F25-4667-F644-AE2C-CE9955C6E376}" presName="circ2" presStyleLbl="vennNode1" presStyleIdx="1" presStyleCnt="5"/>
      <dgm:spPr/>
      <dgm:t>
        <a:bodyPr/>
        <a:lstStyle/>
        <a:p>
          <a:endParaRPr lang="en-US"/>
        </a:p>
      </dgm:t>
    </dgm:pt>
    <dgm:pt modelId="{1630FEF9-8ADF-704B-8479-721636742C64}" type="pres">
      <dgm:prSet presAssocID="{77843F25-4667-F644-AE2C-CE9955C6E376}" presName="circ2Tx" presStyleLbl="revTx" presStyleIdx="0" presStyleCnt="0" custLinFactX="-41108" custLinFactY="-16409" custLinFactNeighborX="-100000" custLinFactNeighborY="-100000">
        <dgm:presLayoutVars>
          <dgm:chMax val="0"/>
          <dgm:chPref val="0"/>
          <dgm:bulletEnabled val="1"/>
        </dgm:presLayoutVars>
      </dgm:prSet>
      <dgm:spPr/>
      <dgm:t>
        <a:bodyPr/>
        <a:lstStyle/>
        <a:p>
          <a:endParaRPr lang="en-US"/>
        </a:p>
      </dgm:t>
    </dgm:pt>
    <dgm:pt modelId="{B46B4B3A-5569-0D43-8DD9-E6DB221AED9E}" type="pres">
      <dgm:prSet presAssocID="{EE752BDB-D4F5-9B4D-9495-CC9F5340B808}" presName="circ3" presStyleLbl="vennNode1" presStyleIdx="2" presStyleCnt="5"/>
      <dgm:spPr/>
      <dgm:t>
        <a:bodyPr/>
        <a:lstStyle/>
        <a:p>
          <a:endParaRPr lang="en-US"/>
        </a:p>
      </dgm:t>
    </dgm:pt>
    <dgm:pt modelId="{4F077DD9-8EE6-4C4E-8576-160E4802931E}" type="pres">
      <dgm:prSet presAssocID="{EE752BDB-D4F5-9B4D-9495-CC9F5340B808}" presName="circ3Tx" presStyleLbl="revTx" presStyleIdx="0" presStyleCnt="0" custLinFactNeighborX="18869" custLinFactNeighborY="-34159">
        <dgm:presLayoutVars>
          <dgm:chMax val="0"/>
          <dgm:chPref val="0"/>
          <dgm:bulletEnabled val="1"/>
        </dgm:presLayoutVars>
      </dgm:prSet>
      <dgm:spPr/>
      <dgm:t>
        <a:bodyPr/>
        <a:lstStyle/>
        <a:p>
          <a:endParaRPr lang="en-US"/>
        </a:p>
      </dgm:t>
    </dgm:pt>
    <dgm:pt modelId="{49A50B90-3E2D-2D43-B355-218C81A11DFD}" type="pres">
      <dgm:prSet presAssocID="{CC14901E-AB4C-2C41-8FA4-2A6BC8F9253B}" presName="circ4" presStyleLbl="vennNode1" presStyleIdx="3" presStyleCnt="5"/>
      <dgm:spPr/>
      <dgm:t>
        <a:bodyPr/>
        <a:lstStyle/>
        <a:p>
          <a:endParaRPr lang="en-US"/>
        </a:p>
      </dgm:t>
    </dgm:pt>
    <dgm:pt modelId="{FBFEFD1E-6082-0043-A88D-B6B8ED74468B}" type="pres">
      <dgm:prSet presAssocID="{CC14901E-AB4C-2C41-8FA4-2A6BC8F9253B}" presName="circ4Tx" presStyleLbl="revTx" presStyleIdx="0" presStyleCnt="0" custLinFactNeighborX="-9239" custLinFactNeighborY="-23839">
        <dgm:presLayoutVars>
          <dgm:chMax val="0"/>
          <dgm:chPref val="0"/>
          <dgm:bulletEnabled val="1"/>
        </dgm:presLayoutVars>
      </dgm:prSet>
      <dgm:spPr/>
      <dgm:t>
        <a:bodyPr/>
        <a:lstStyle/>
        <a:p>
          <a:endParaRPr lang="en-US"/>
        </a:p>
      </dgm:t>
    </dgm:pt>
    <dgm:pt modelId="{D318A5BB-44A6-EF43-805A-E01013A511A9}" type="pres">
      <dgm:prSet presAssocID="{211E26A8-039C-0142-92CB-B451CEED9BBE}" presName="circ5" presStyleLbl="vennNode1" presStyleIdx="4" presStyleCnt="5"/>
      <dgm:spPr/>
      <dgm:t>
        <a:bodyPr/>
        <a:lstStyle/>
        <a:p>
          <a:endParaRPr lang="en-US"/>
        </a:p>
      </dgm:t>
    </dgm:pt>
    <dgm:pt modelId="{D21C6FE3-3535-E04B-910D-C7B782EC1D1E}" type="pres">
      <dgm:prSet presAssocID="{211E26A8-039C-0142-92CB-B451CEED9BBE}" presName="circ5Tx" presStyleLbl="revTx" presStyleIdx="0" presStyleCnt="0" custLinFactNeighborX="-1084" custLinFactNeighborY="-23529">
        <dgm:presLayoutVars>
          <dgm:chMax val="0"/>
          <dgm:chPref val="0"/>
          <dgm:bulletEnabled val="1"/>
        </dgm:presLayoutVars>
      </dgm:prSet>
      <dgm:spPr/>
      <dgm:t>
        <a:bodyPr/>
        <a:lstStyle/>
        <a:p>
          <a:endParaRPr lang="en-US"/>
        </a:p>
      </dgm:t>
    </dgm:pt>
  </dgm:ptLst>
  <dgm:cxnLst>
    <dgm:cxn modelId="{BF956CA9-1AE4-3143-9CB9-056054281575}" srcId="{F76D807D-675A-2A4A-948D-87143571EA67}" destId="{211E26A8-039C-0142-92CB-B451CEED9BBE}" srcOrd="4" destOrd="0" parTransId="{A0174221-5275-FF41-AE21-AED4B9091A09}" sibTransId="{D17B9454-5089-E647-B19C-18EF287545FD}"/>
    <dgm:cxn modelId="{E9E607EE-AFA5-CB47-92A0-F641887C5346}" type="presOf" srcId="{211E26A8-039C-0142-92CB-B451CEED9BBE}" destId="{D21C6FE3-3535-E04B-910D-C7B782EC1D1E}" srcOrd="0" destOrd="0" presId="urn:microsoft.com/office/officeart/2005/8/layout/venn1"/>
    <dgm:cxn modelId="{F3FC415D-B396-2F4E-919B-E385811E01EA}" srcId="{F76D807D-675A-2A4A-948D-87143571EA67}" destId="{EE752BDB-D4F5-9B4D-9495-CC9F5340B808}" srcOrd="2" destOrd="0" parTransId="{7D3C2A00-A69B-4949-9759-5B377EDB107E}" sibTransId="{6AEFBD46-D808-944C-BA78-179F08AE3736}"/>
    <dgm:cxn modelId="{C4AA2D07-CFCF-F94B-B073-604B1F4D8902}" type="presOf" srcId="{F76D807D-675A-2A4A-948D-87143571EA67}" destId="{2C8C9407-D152-2644-972F-80043FC12509}" srcOrd="0" destOrd="0" presId="urn:microsoft.com/office/officeart/2005/8/layout/venn1"/>
    <dgm:cxn modelId="{A864905E-0A74-1C4D-B6BF-8C4375BB8820}" type="presOf" srcId="{77843F25-4667-F644-AE2C-CE9955C6E376}" destId="{1630FEF9-8ADF-704B-8479-721636742C64}" srcOrd="0" destOrd="0" presId="urn:microsoft.com/office/officeart/2005/8/layout/venn1"/>
    <dgm:cxn modelId="{46343285-823B-2341-88B1-BF9161B2A3BE}" srcId="{F76D807D-675A-2A4A-948D-87143571EA67}" destId="{CC14901E-AB4C-2C41-8FA4-2A6BC8F9253B}" srcOrd="3" destOrd="0" parTransId="{D79D0FB0-D027-884A-BA4D-E15B6D920F2B}" sibTransId="{14562C6F-CA84-1341-B8FE-87E48EAFFA78}"/>
    <dgm:cxn modelId="{641A9376-CE22-A441-94B5-2E0D98568147}" type="presOf" srcId="{8DE7264B-9CDB-7F44-8672-A678A6C4570B}" destId="{92A5A68E-A9F4-674C-9890-0823940B8FAB}" srcOrd="0" destOrd="0" presId="urn:microsoft.com/office/officeart/2005/8/layout/venn1"/>
    <dgm:cxn modelId="{D29523F0-A171-B240-AEB4-659B6E46EB9D}" srcId="{F76D807D-675A-2A4A-948D-87143571EA67}" destId="{77843F25-4667-F644-AE2C-CE9955C6E376}" srcOrd="1" destOrd="0" parTransId="{1B556F6C-FAED-9944-B45C-BA3E6C947DB9}" sibTransId="{A98DDD2D-FA2A-2C47-8996-EE83D0616FFF}"/>
    <dgm:cxn modelId="{1F89D7D5-A2C6-9542-875C-A3F6424E84CA}" srcId="{F76D807D-675A-2A4A-948D-87143571EA67}" destId="{8DE7264B-9CDB-7F44-8672-A678A6C4570B}" srcOrd="0" destOrd="0" parTransId="{E2961BD2-3154-904A-9447-6373897791BC}" sibTransId="{C5CE3B82-82CF-6A4B-806C-DB7D6DA3602A}"/>
    <dgm:cxn modelId="{0AEEFFC2-17CB-474D-BF69-E3B1C5FFD5F0}" type="presOf" srcId="{CC14901E-AB4C-2C41-8FA4-2A6BC8F9253B}" destId="{FBFEFD1E-6082-0043-A88D-B6B8ED74468B}" srcOrd="0" destOrd="0" presId="urn:microsoft.com/office/officeart/2005/8/layout/venn1"/>
    <dgm:cxn modelId="{016AF574-F620-6243-AAA3-2219D6B8A9F1}" type="presOf" srcId="{EE752BDB-D4F5-9B4D-9495-CC9F5340B808}" destId="{4F077DD9-8EE6-4C4E-8576-160E4802931E}" srcOrd="0" destOrd="0" presId="urn:microsoft.com/office/officeart/2005/8/layout/venn1"/>
    <dgm:cxn modelId="{9AE8A070-364B-D84C-B5C7-996839B9605E}" type="presParOf" srcId="{2C8C9407-D152-2644-972F-80043FC12509}" destId="{2B5FEE63-2E33-1240-9547-9488EFF6DB64}" srcOrd="0" destOrd="0" presId="urn:microsoft.com/office/officeart/2005/8/layout/venn1"/>
    <dgm:cxn modelId="{C9072C64-9048-2441-B126-07590768FA6F}" type="presParOf" srcId="{2C8C9407-D152-2644-972F-80043FC12509}" destId="{92A5A68E-A9F4-674C-9890-0823940B8FAB}" srcOrd="1" destOrd="0" presId="urn:microsoft.com/office/officeart/2005/8/layout/venn1"/>
    <dgm:cxn modelId="{D2119263-AB46-AB48-8066-3C600CF943D4}" type="presParOf" srcId="{2C8C9407-D152-2644-972F-80043FC12509}" destId="{D0ABAC9A-2273-BC47-B820-3C18DDD3500F}" srcOrd="2" destOrd="0" presId="urn:microsoft.com/office/officeart/2005/8/layout/venn1"/>
    <dgm:cxn modelId="{32DD53BC-01C4-D141-B626-8426AAA54A61}" type="presParOf" srcId="{2C8C9407-D152-2644-972F-80043FC12509}" destId="{1630FEF9-8ADF-704B-8479-721636742C64}" srcOrd="3" destOrd="0" presId="urn:microsoft.com/office/officeart/2005/8/layout/venn1"/>
    <dgm:cxn modelId="{C6BE1CCE-A325-AD4D-83F5-CD919413572F}" type="presParOf" srcId="{2C8C9407-D152-2644-972F-80043FC12509}" destId="{B46B4B3A-5569-0D43-8DD9-E6DB221AED9E}" srcOrd="4" destOrd="0" presId="urn:microsoft.com/office/officeart/2005/8/layout/venn1"/>
    <dgm:cxn modelId="{28B25733-69F3-5B42-87B5-C978667BA20E}" type="presParOf" srcId="{2C8C9407-D152-2644-972F-80043FC12509}" destId="{4F077DD9-8EE6-4C4E-8576-160E4802931E}" srcOrd="5" destOrd="0" presId="urn:microsoft.com/office/officeart/2005/8/layout/venn1"/>
    <dgm:cxn modelId="{C227C4C6-EB2E-FA4E-99DE-CE1B94E6563F}" type="presParOf" srcId="{2C8C9407-D152-2644-972F-80043FC12509}" destId="{49A50B90-3E2D-2D43-B355-218C81A11DFD}" srcOrd="6" destOrd="0" presId="urn:microsoft.com/office/officeart/2005/8/layout/venn1"/>
    <dgm:cxn modelId="{FB749E8F-6523-1042-87DD-DD014CD0B577}" type="presParOf" srcId="{2C8C9407-D152-2644-972F-80043FC12509}" destId="{FBFEFD1E-6082-0043-A88D-B6B8ED74468B}" srcOrd="7" destOrd="0" presId="urn:microsoft.com/office/officeart/2005/8/layout/venn1"/>
    <dgm:cxn modelId="{156E6579-1B16-7A43-8200-FFF255ECAC14}" type="presParOf" srcId="{2C8C9407-D152-2644-972F-80043FC12509}" destId="{D318A5BB-44A6-EF43-805A-E01013A511A9}" srcOrd="8" destOrd="0" presId="urn:microsoft.com/office/officeart/2005/8/layout/venn1"/>
    <dgm:cxn modelId="{2B5E1101-14A5-1D42-8929-2B200DFB1A4F}" type="presParOf" srcId="{2C8C9407-D152-2644-972F-80043FC12509}" destId="{D21C6FE3-3535-E04B-910D-C7B782EC1D1E}"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DAD8CA6-755E-8C44-8964-F760BC231CAF}"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97FC6887-3DD7-2F41-BED1-0C2C2A0167CC}">
      <dgm:prSet/>
      <dgm:spPr/>
      <dgm:t>
        <a:bodyPr/>
        <a:lstStyle/>
        <a:p>
          <a:pPr rtl="0"/>
          <a:r>
            <a:rPr lang="en-US" smtClean="0"/>
            <a:t>Bastille</a:t>
          </a:r>
          <a:endParaRPr lang="en-US"/>
        </a:p>
      </dgm:t>
    </dgm:pt>
    <dgm:pt modelId="{CCD10F0F-A73A-A346-9DF5-EA17911E9BAA}" type="parTrans" cxnId="{34B2E0FE-7B96-174A-9B61-B54D7A257FBC}">
      <dgm:prSet/>
      <dgm:spPr/>
      <dgm:t>
        <a:bodyPr/>
        <a:lstStyle/>
        <a:p>
          <a:endParaRPr lang="en-US"/>
        </a:p>
      </dgm:t>
    </dgm:pt>
    <dgm:pt modelId="{AE6FB62C-1765-BC46-95CE-FA251EDFC202}" type="sibTrans" cxnId="{34B2E0FE-7B96-174A-9B61-B54D7A257FBC}">
      <dgm:prSet/>
      <dgm:spPr/>
      <dgm:t>
        <a:bodyPr/>
        <a:lstStyle/>
        <a:p>
          <a:endParaRPr lang="en-US"/>
        </a:p>
      </dgm:t>
    </dgm:pt>
    <dgm:pt modelId="{16A61D36-6F8D-2943-8A41-6A5533BFA3AE}">
      <dgm:prSet/>
      <dgm:spPr/>
      <dgm:t>
        <a:bodyPr/>
        <a:lstStyle/>
        <a:p>
          <a:pPr rtl="0"/>
          <a:r>
            <a:rPr lang="en-US" dirty="0" smtClean="0"/>
            <a:t>A comprehensive system-hardening utility that educates as it secures</a:t>
          </a:r>
          <a:endParaRPr lang="en-US" dirty="0"/>
        </a:p>
      </dgm:t>
    </dgm:pt>
    <dgm:pt modelId="{D3B3FA16-EE5F-904C-A89E-BAFB4AD4E56A}" type="parTrans" cxnId="{A6DEB524-40C2-CB4B-AE54-1C5228636573}">
      <dgm:prSet/>
      <dgm:spPr/>
      <dgm:t>
        <a:bodyPr/>
        <a:lstStyle/>
        <a:p>
          <a:endParaRPr lang="en-US"/>
        </a:p>
      </dgm:t>
    </dgm:pt>
    <dgm:pt modelId="{5B2C7702-F3AD-5F4C-91E3-67346A0466FB}" type="sibTrans" cxnId="{A6DEB524-40C2-CB4B-AE54-1C5228636573}">
      <dgm:prSet/>
      <dgm:spPr/>
      <dgm:t>
        <a:bodyPr/>
        <a:lstStyle/>
        <a:p>
          <a:endParaRPr lang="en-US"/>
        </a:p>
      </dgm:t>
    </dgm:pt>
    <dgm:pt modelId="{210202C2-1314-8947-99F1-7DF0BC4978A2}">
      <dgm:prSet/>
      <dgm:spPr/>
      <dgm:t>
        <a:bodyPr/>
        <a:lstStyle/>
        <a:p>
          <a:pPr rtl="0"/>
          <a:r>
            <a:rPr lang="en-US" smtClean="0"/>
            <a:t>Tripwire</a:t>
          </a:r>
          <a:endParaRPr lang="en-US"/>
        </a:p>
      </dgm:t>
    </dgm:pt>
    <dgm:pt modelId="{71D6C3E1-4AFA-D34E-9C7A-8425798F2F0A}" type="parTrans" cxnId="{E377FF94-8340-4C49-8BEF-3C74B63B6E8A}">
      <dgm:prSet/>
      <dgm:spPr/>
      <dgm:t>
        <a:bodyPr/>
        <a:lstStyle/>
        <a:p>
          <a:endParaRPr lang="en-US"/>
        </a:p>
      </dgm:t>
    </dgm:pt>
    <dgm:pt modelId="{79DD8E2A-8937-2242-9B2F-6A048EC0451F}" type="sibTrans" cxnId="{E377FF94-8340-4C49-8BEF-3C74B63B6E8A}">
      <dgm:prSet/>
      <dgm:spPr/>
      <dgm:t>
        <a:bodyPr/>
        <a:lstStyle/>
        <a:p>
          <a:endParaRPr lang="en-US"/>
        </a:p>
      </dgm:t>
    </dgm:pt>
    <dgm:pt modelId="{8626798F-E4B0-EC44-90C5-170234D96AC7}">
      <dgm:prSet/>
      <dgm:spPr/>
      <dgm:t>
        <a:bodyPr/>
        <a:lstStyle/>
        <a:p>
          <a:pPr rtl="0"/>
          <a:r>
            <a:rPr lang="en-US" smtClean="0"/>
            <a:t>A utility that maintains a database of characteristics of crucial system files and reports all changes made to them</a:t>
          </a:r>
          <a:endParaRPr lang="en-US"/>
        </a:p>
      </dgm:t>
    </dgm:pt>
    <dgm:pt modelId="{2414E083-5295-EB4F-98CB-F81EA3C1F7AA}" type="parTrans" cxnId="{29173D69-1020-CF4B-9318-A10631AC7BF1}">
      <dgm:prSet/>
      <dgm:spPr/>
      <dgm:t>
        <a:bodyPr/>
        <a:lstStyle/>
        <a:p>
          <a:endParaRPr lang="en-US"/>
        </a:p>
      </dgm:t>
    </dgm:pt>
    <dgm:pt modelId="{5648E946-78C7-A642-A373-82EE56AE82F8}" type="sibTrans" cxnId="{29173D69-1020-CF4B-9318-A10631AC7BF1}">
      <dgm:prSet/>
      <dgm:spPr/>
      <dgm:t>
        <a:bodyPr/>
        <a:lstStyle/>
        <a:p>
          <a:endParaRPr lang="en-US"/>
        </a:p>
      </dgm:t>
    </dgm:pt>
    <dgm:pt modelId="{860A4E54-14D7-A347-AA89-73D069E62707}">
      <dgm:prSet/>
      <dgm:spPr/>
      <dgm:t>
        <a:bodyPr/>
        <a:lstStyle/>
        <a:p>
          <a:pPr rtl="0"/>
          <a:r>
            <a:rPr lang="en-US" smtClean="0"/>
            <a:t>Snort</a:t>
          </a:r>
          <a:endParaRPr lang="en-US"/>
        </a:p>
      </dgm:t>
    </dgm:pt>
    <dgm:pt modelId="{2871BDDF-315C-4147-BFDA-E429FA5764D2}" type="parTrans" cxnId="{7E9F587E-7FA3-7445-93E3-EE0C48A8234B}">
      <dgm:prSet/>
      <dgm:spPr/>
      <dgm:t>
        <a:bodyPr/>
        <a:lstStyle/>
        <a:p>
          <a:endParaRPr lang="en-US"/>
        </a:p>
      </dgm:t>
    </dgm:pt>
    <dgm:pt modelId="{B66F6910-96CF-1C45-A8C1-D1B52A657F34}" type="sibTrans" cxnId="{7E9F587E-7FA3-7445-93E3-EE0C48A8234B}">
      <dgm:prSet/>
      <dgm:spPr/>
      <dgm:t>
        <a:bodyPr/>
        <a:lstStyle/>
        <a:p>
          <a:endParaRPr lang="en-US"/>
        </a:p>
      </dgm:t>
    </dgm:pt>
    <dgm:pt modelId="{8C115A57-E38C-FE48-B17E-DB90A2F0B825}">
      <dgm:prSet/>
      <dgm:spPr/>
      <dgm:t>
        <a:bodyPr/>
        <a:lstStyle/>
        <a:p>
          <a:pPr rtl="0"/>
          <a:r>
            <a:rPr lang="en-US" smtClean="0"/>
            <a:t>A powerful free Intrusion Detection System (IDS) that detects common network-based attacks</a:t>
          </a:r>
          <a:endParaRPr lang="en-US"/>
        </a:p>
      </dgm:t>
    </dgm:pt>
    <dgm:pt modelId="{D30F1682-11AC-0F49-83CA-023A45F10E2C}" type="parTrans" cxnId="{A3C662E8-5688-8947-8F48-5EDD5C3B51BC}">
      <dgm:prSet/>
      <dgm:spPr/>
      <dgm:t>
        <a:bodyPr/>
        <a:lstStyle/>
        <a:p>
          <a:endParaRPr lang="en-US"/>
        </a:p>
      </dgm:t>
    </dgm:pt>
    <dgm:pt modelId="{B24A1AED-63A6-9745-BFF5-A1609B47ECD5}" type="sibTrans" cxnId="{A3C662E8-5688-8947-8F48-5EDD5C3B51BC}">
      <dgm:prSet/>
      <dgm:spPr/>
      <dgm:t>
        <a:bodyPr/>
        <a:lstStyle/>
        <a:p>
          <a:endParaRPr lang="en-US"/>
        </a:p>
      </dgm:t>
    </dgm:pt>
    <dgm:pt modelId="{AB36488B-80F7-A54E-815E-4495D24EBAFA}">
      <dgm:prSet/>
      <dgm:spPr/>
      <dgm:t>
        <a:bodyPr/>
        <a:lstStyle/>
        <a:p>
          <a:pPr rtl="0"/>
          <a:r>
            <a:rPr lang="en-US" smtClean="0"/>
            <a:t>Nessus </a:t>
          </a:r>
          <a:endParaRPr lang="en-US"/>
        </a:p>
      </dgm:t>
    </dgm:pt>
    <dgm:pt modelId="{D5BC25FA-2820-594B-BF07-24968A203FB8}" type="parTrans" cxnId="{E177A62D-2B78-7C43-92E5-487EC8274D89}">
      <dgm:prSet/>
      <dgm:spPr/>
      <dgm:t>
        <a:bodyPr/>
        <a:lstStyle/>
        <a:p>
          <a:endParaRPr lang="en-US"/>
        </a:p>
      </dgm:t>
    </dgm:pt>
    <dgm:pt modelId="{56DA4A1C-97FF-6942-BBFC-AF9BC20BE475}" type="sibTrans" cxnId="{E177A62D-2B78-7C43-92E5-487EC8274D89}">
      <dgm:prSet/>
      <dgm:spPr/>
      <dgm:t>
        <a:bodyPr/>
        <a:lstStyle/>
        <a:p>
          <a:endParaRPr lang="en-US"/>
        </a:p>
      </dgm:t>
    </dgm:pt>
    <dgm:pt modelId="{6CAAD115-8788-114F-8274-0B8F254B39C4}">
      <dgm:prSet/>
      <dgm:spPr/>
      <dgm:t>
        <a:bodyPr/>
        <a:lstStyle/>
        <a:p>
          <a:pPr rtl="0"/>
          <a:r>
            <a:rPr lang="en-US" smtClean="0"/>
            <a:t>A modular security scanner that probes for common system and application vulnerabilities</a:t>
          </a:r>
          <a:endParaRPr lang="en-US"/>
        </a:p>
      </dgm:t>
    </dgm:pt>
    <dgm:pt modelId="{112EEED2-F933-C84C-9962-7D6452F710D5}" type="parTrans" cxnId="{6825B27B-D86D-354A-9955-ABC8018240F6}">
      <dgm:prSet/>
      <dgm:spPr/>
      <dgm:t>
        <a:bodyPr/>
        <a:lstStyle/>
        <a:p>
          <a:endParaRPr lang="en-US"/>
        </a:p>
      </dgm:t>
    </dgm:pt>
    <dgm:pt modelId="{1E9B80A4-A09A-984E-B7FB-1EC780FBE976}" type="sibTrans" cxnId="{6825B27B-D86D-354A-9955-ABC8018240F6}">
      <dgm:prSet/>
      <dgm:spPr/>
      <dgm:t>
        <a:bodyPr/>
        <a:lstStyle/>
        <a:p>
          <a:endParaRPr lang="en-US"/>
        </a:p>
      </dgm:t>
    </dgm:pt>
    <dgm:pt modelId="{D9135FBB-8200-E744-BFA8-2D26F2CA7F9A}" type="pres">
      <dgm:prSet presAssocID="{4DAD8CA6-755E-8C44-8964-F760BC231CAF}" presName="theList" presStyleCnt="0">
        <dgm:presLayoutVars>
          <dgm:dir/>
          <dgm:animLvl val="lvl"/>
          <dgm:resizeHandles val="exact"/>
        </dgm:presLayoutVars>
      </dgm:prSet>
      <dgm:spPr/>
      <dgm:t>
        <a:bodyPr/>
        <a:lstStyle/>
        <a:p>
          <a:endParaRPr lang="en-US"/>
        </a:p>
      </dgm:t>
    </dgm:pt>
    <dgm:pt modelId="{C23B588A-1F23-4847-AE58-19E50D1C5044}" type="pres">
      <dgm:prSet presAssocID="{97FC6887-3DD7-2F41-BED1-0C2C2A0167CC}" presName="compNode" presStyleCnt="0"/>
      <dgm:spPr/>
    </dgm:pt>
    <dgm:pt modelId="{18D5D01A-61A2-D046-9684-45E256ED5BEB}" type="pres">
      <dgm:prSet presAssocID="{97FC6887-3DD7-2F41-BED1-0C2C2A0167CC}" presName="aNode" presStyleLbl="bgShp" presStyleIdx="0" presStyleCnt="4"/>
      <dgm:spPr/>
      <dgm:t>
        <a:bodyPr/>
        <a:lstStyle/>
        <a:p>
          <a:endParaRPr lang="en-US"/>
        </a:p>
      </dgm:t>
    </dgm:pt>
    <dgm:pt modelId="{7B627E30-79AA-1546-A9C5-760E6E03C012}" type="pres">
      <dgm:prSet presAssocID="{97FC6887-3DD7-2F41-BED1-0C2C2A0167CC}" presName="textNode" presStyleLbl="bgShp" presStyleIdx="0" presStyleCnt="4"/>
      <dgm:spPr/>
      <dgm:t>
        <a:bodyPr/>
        <a:lstStyle/>
        <a:p>
          <a:endParaRPr lang="en-US"/>
        </a:p>
      </dgm:t>
    </dgm:pt>
    <dgm:pt modelId="{F6EA2D09-9082-0B44-8A44-B905EF0E8DF5}" type="pres">
      <dgm:prSet presAssocID="{97FC6887-3DD7-2F41-BED1-0C2C2A0167CC}" presName="compChildNode" presStyleCnt="0"/>
      <dgm:spPr/>
    </dgm:pt>
    <dgm:pt modelId="{9F9E627F-DA37-224A-B643-7C41D6B63E9A}" type="pres">
      <dgm:prSet presAssocID="{97FC6887-3DD7-2F41-BED1-0C2C2A0167CC}" presName="theInnerList" presStyleCnt="0"/>
      <dgm:spPr/>
    </dgm:pt>
    <dgm:pt modelId="{856485AB-B94B-AB48-B05F-7AAFCD9B5D5D}" type="pres">
      <dgm:prSet presAssocID="{16A61D36-6F8D-2943-8A41-6A5533BFA3AE}" presName="childNode" presStyleLbl="node1" presStyleIdx="0" presStyleCnt="4">
        <dgm:presLayoutVars>
          <dgm:bulletEnabled val="1"/>
        </dgm:presLayoutVars>
      </dgm:prSet>
      <dgm:spPr/>
      <dgm:t>
        <a:bodyPr/>
        <a:lstStyle/>
        <a:p>
          <a:endParaRPr lang="en-US"/>
        </a:p>
      </dgm:t>
    </dgm:pt>
    <dgm:pt modelId="{1EEF9009-EFC7-F44A-BA23-E44B11F6E848}" type="pres">
      <dgm:prSet presAssocID="{97FC6887-3DD7-2F41-BED1-0C2C2A0167CC}" presName="aSpace" presStyleCnt="0"/>
      <dgm:spPr/>
    </dgm:pt>
    <dgm:pt modelId="{6C2D6118-1971-1E44-842E-00440B3D2865}" type="pres">
      <dgm:prSet presAssocID="{210202C2-1314-8947-99F1-7DF0BC4978A2}" presName="compNode" presStyleCnt="0"/>
      <dgm:spPr/>
    </dgm:pt>
    <dgm:pt modelId="{CDBEB2F2-01B9-8F4C-8422-1635FF04DE44}" type="pres">
      <dgm:prSet presAssocID="{210202C2-1314-8947-99F1-7DF0BC4978A2}" presName="aNode" presStyleLbl="bgShp" presStyleIdx="1" presStyleCnt="4"/>
      <dgm:spPr/>
      <dgm:t>
        <a:bodyPr/>
        <a:lstStyle/>
        <a:p>
          <a:endParaRPr lang="en-US"/>
        </a:p>
      </dgm:t>
    </dgm:pt>
    <dgm:pt modelId="{EC35CAD6-0E1E-6042-A6D8-A40C89355923}" type="pres">
      <dgm:prSet presAssocID="{210202C2-1314-8947-99F1-7DF0BC4978A2}" presName="textNode" presStyleLbl="bgShp" presStyleIdx="1" presStyleCnt="4"/>
      <dgm:spPr/>
      <dgm:t>
        <a:bodyPr/>
        <a:lstStyle/>
        <a:p>
          <a:endParaRPr lang="en-US"/>
        </a:p>
      </dgm:t>
    </dgm:pt>
    <dgm:pt modelId="{47F4F54E-A3BC-7944-AE63-DED9FA800615}" type="pres">
      <dgm:prSet presAssocID="{210202C2-1314-8947-99F1-7DF0BC4978A2}" presName="compChildNode" presStyleCnt="0"/>
      <dgm:spPr/>
    </dgm:pt>
    <dgm:pt modelId="{828408CF-8109-FD43-83AE-ED0E564B376E}" type="pres">
      <dgm:prSet presAssocID="{210202C2-1314-8947-99F1-7DF0BC4978A2}" presName="theInnerList" presStyleCnt="0"/>
      <dgm:spPr/>
    </dgm:pt>
    <dgm:pt modelId="{2BADAC10-77F9-9C43-81BC-59E0F530DB05}" type="pres">
      <dgm:prSet presAssocID="{8626798F-E4B0-EC44-90C5-170234D96AC7}" presName="childNode" presStyleLbl="node1" presStyleIdx="1" presStyleCnt="4">
        <dgm:presLayoutVars>
          <dgm:bulletEnabled val="1"/>
        </dgm:presLayoutVars>
      </dgm:prSet>
      <dgm:spPr/>
      <dgm:t>
        <a:bodyPr/>
        <a:lstStyle/>
        <a:p>
          <a:endParaRPr lang="en-US"/>
        </a:p>
      </dgm:t>
    </dgm:pt>
    <dgm:pt modelId="{8DE1DB0A-E225-DD40-BC38-1BB6141EA515}" type="pres">
      <dgm:prSet presAssocID="{210202C2-1314-8947-99F1-7DF0BC4978A2}" presName="aSpace" presStyleCnt="0"/>
      <dgm:spPr/>
    </dgm:pt>
    <dgm:pt modelId="{7812C721-EF1C-F847-893D-71BF1AAF6D2C}" type="pres">
      <dgm:prSet presAssocID="{860A4E54-14D7-A347-AA89-73D069E62707}" presName="compNode" presStyleCnt="0"/>
      <dgm:spPr/>
    </dgm:pt>
    <dgm:pt modelId="{066C884B-53A2-5745-9B3A-19E64AD35BCF}" type="pres">
      <dgm:prSet presAssocID="{860A4E54-14D7-A347-AA89-73D069E62707}" presName="aNode" presStyleLbl="bgShp" presStyleIdx="2" presStyleCnt="4"/>
      <dgm:spPr/>
      <dgm:t>
        <a:bodyPr/>
        <a:lstStyle/>
        <a:p>
          <a:endParaRPr lang="en-US"/>
        </a:p>
      </dgm:t>
    </dgm:pt>
    <dgm:pt modelId="{0D50BD16-5461-5143-BE87-643C60105066}" type="pres">
      <dgm:prSet presAssocID="{860A4E54-14D7-A347-AA89-73D069E62707}" presName="textNode" presStyleLbl="bgShp" presStyleIdx="2" presStyleCnt="4"/>
      <dgm:spPr/>
      <dgm:t>
        <a:bodyPr/>
        <a:lstStyle/>
        <a:p>
          <a:endParaRPr lang="en-US"/>
        </a:p>
      </dgm:t>
    </dgm:pt>
    <dgm:pt modelId="{9C2F7F22-A087-204D-8B2B-829122BE1949}" type="pres">
      <dgm:prSet presAssocID="{860A4E54-14D7-A347-AA89-73D069E62707}" presName="compChildNode" presStyleCnt="0"/>
      <dgm:spPr/>
    </dgm:pt>
    <dgm:pt modelId="{C3EBCBC6-521A-E845-AF5D-209484FE567F}" type="pres">
      <dgm:prSet presAssocID="{860A4E54-14D7-A347-AA89-73D069E62707}" presName="theInnerList" presStyleCnt="0"/>
      <dgm:spPr/>
    </dgm:pt>
    <dgm:pt modelId="{94111BDF-A9D2-2D42-9E00-77F8326138AE}" type="pres">
      <dgm:prSet presAssocID="{8C115A57-E38C-FE48-B17E-DB90A2F0B825}" presName="childNode" presStyleLbl="node1" presStyleIdx="2" presStyleCnt="4">
        <dgm:presLayoutVars>
          <dgm:bulletEnabled val="1"/>
        </dgm:presLayoutVars>
      </dgm:prSet>
      <dgm:spPr/>
      <dgm:t>
        <a:bodyPr/>
        <a:lstStyle/>
        <a:p>
          <a:endParaRPr lang="en-US"/>
        </a:p>
      </dgm:t>
    </dgm:pt>
    <dgm:pt modelId="{371B5B68-9731-5741-A394-818D94D30E9A}" type="pres">
      <dgm:prSet presAssocID="{860A4E54-14D7-A347-AA89-73D069E62707}" presName="aSpace" presStyleCnt="0"/>
      <dgm:spPr/>
    </dgm:pt>
    <dgm:pt modelId="{868F7E17-AD11-CA48-BC3A-7462DA044AC4}" type="pres">
      <dgm:prSet presAssocID="{AB36488B-80F7-A54E-815E-4495D24EBAFA}" presName="compNode" presStyleCnt="0"/>
      <dgm:spPr/>
    </dgm:pt>
    <dgm:pt modelId="{4E43511D-D129-2049-8806-0E0C00AD1677}" type="pres">
      <dgm:prSet presAssocID="{AB36488B-80F7-A54E-815E-4495D24EBAFA}" presName="aNode" presStyleLbl="bgShp" presStyleIdx="3" presStyleCnt="4"/>
      <dgm:spPr/>
      <dgm:t>
        <a:bodyPr/>
        <a:lstStyle/>
        <a:p>
          <a:endParaRPr lang="en-US"/>
        </a:p>
      </dgm:t>
    </dgm:pt>
    <dgm:pt modelId="{5E7E115E-5562-D141-BBF0-496476ABC596}" type="pres">
      <dgm:prSet presAssocID="{AB36488B-80F7-A54E-815E-4495D24EBAFA}" presName="textNode" presStyleLbl="bgShp" presStyleIdx="3" presStyleCnt="4"/>
      <dgm:spPr/>
      <dgm:t>
        <a:bodyPr/>
        <a:lstStyle/>
        <a:p>
          <a:endParaRPr lang="en-US"/>
        </a:p>
      </dgm:t>
    </dgm:pt>
    <dgm:pt modelId="{7B83EA78-0AA1-CD45-8671-6FA983EFF54D}" type="pres">
      <dgm:prSet presAssocID="{AB36488B-80F7-A54E-815E-4495D24EBAFA}" presName="compChildNode" presStyleCnt="0"/>
      <dgm:spPr/>
    </dgm:pt>
    <dgm:pt modelId="{5AA3CDE0-1C5F-7543-BF58-F85F6803E2CA}" type="pres">
      <dgm:prSet presAssocID="{AB36488B-80F7-A54E-815E-4495D24EBAFA}" presName="theInnerList" presStyleCnt="0"/>
      <dgm:spPr/>
    </dgm:pt>
    <dgm:pt modelId="{D23ABA16-F048-4248-B627-A93B392E442E}" type="pres">
      <dgm:prSet presAssocID="{6CAAD115-8788-114F-8274-0B8F254B39C4}" presName="childNode" presStyleLbl="node1" presStyleIdx="3" presStyleCnt="4">
        <dgm:presLayoutVars>
          <dgm:bulletEnabled val="1"/>
        </dgm:presLayoutVars>
      </dgm:prSet>
      <dgm:spPr/>
      <dgm:t>
        <a:bodyPr/>
        <a:lstStyle/>
        <a:p>
          <a:endParaRPr lang="en-US"/>
        </a:p>
      </dgm:t>
    </dgm:pt>
  </dgm:ptLst>
  <dgm:cxnLst>
    <dgm:cxn modelId="{E177A62D-2B78-7C43-92E5-487EC8274D89}" srcId="{4DAD8CA6-755E-8C44-8964-F760BC231CAF}" destId="{AB36488B-80F7-A54E-815E-4495D24EBAFA}" srcOrd="3" destOrd="0" parTransId="{D5BC25FA-2820-594B-BF07-24968A203FB8}" sibTransId="{56DA4A1C-97FF-6942-BBFC-AF9BC20BE475}"/>
    <dgm:cxn modelId="{DF830325-F3C8-484E-9E40-10DE2D0007E7}" type="presOf" srcId="{16A61D36-6F8D-2943-8A41-6A5533BFA3AE}" destId="{856485AB-B94B-AB48-B05F-7AAFCD9B5D5D}" srcOrd="0" destOrd="0" presId="urn:microsoft.com/office/officeart/2005/8/layout/lProcess2"/>
    <dgm:cxn modelId="{6825B27B-D86D-354A-9955-ABC8018240F6}" srcId="{AB36488B-80F7-A54E-815E-4495D24EBAFA}" destId="{6CAAD115-8788-114F-8274-0B8F254B39C4}" srcOrd="0" destOrd="0" parTransId="{112EEED2-F933-C84C-9962-7D6452F710D5}" sibTransId="{1E9B80A4-A09A-984E-B7FB-1EC780FBE976}"/>
    <dgm:cxn modelId="{A6DEB524-40C2-CB4B-AE54-1C5228636573}" srcId="{97FC6887-3DD7-2F41-BED1-0C2C2A0167CC}" destId="{16A61D36-6F8D-2943-8A41-6A5533BFA3AE}" srcOrd="0" destOrd="0" parTransId="{D3B3FA16-EE5F-904C-A89E-BAFB4AD4E56A}" sibTransId="{5B2C7702-F3AD-5F4C-91E3-67346A0466FB}"/>
    <dgm:cxn modelId="{95CE7EF1-AEBD-2943-B94A-CCD549F1F12C}" type="presOf" srcId="{210202C2-1314-8947-99F1-7DF0BC4978A2}" destId="{CDBEB2F2-01B9-8F4C-8422-1635FF04DE44}" srcOrd="0" destOrd="0" presId="urn:microsoft.com/office/officeart/2005/8/layout/lProcess2"/>
    <dgm:cxn modelId="{A3C662E8-5688-8947-8F48-5EDD5C3B51BC}" srcId="{860A4E54-14D7-A347-AA89-73D069E62707}" destId="{8C115A57-E38C-FE48-B17E-DB90A2F0B825}" srcOrd="0" destOrd="0" parTransId="{D30F1682-11AC-0F49-83CA-023A45F10E2C}" sibTransId="{B24A1AED-63A6-9745-BFF5-A1609B47ECD5}"/>
    <dgm:cxn modelId="{4F50C1F0-2B7F-D641-AC96-BA84E19B4E98}" type="presOf" srcId="{4DAD8CA6-755E-8C44-8964-F760BC231CAF}" destId="{D9135FBB-8200-E744-BFA8-2D26F2CA7F9A}" srcOrd="0" destOrd="0" presId="urn:microsoft.com/office/officeart/2005/8/layout/lProcess2"/>
    <dgm:cxn modelId="{20F2BC46-5372-A645-96ED-D030E0D50F6C}" type="presOf" srcId="{6CAAD115-8788-114F-8274-0B8F254B39C4}" destId="{D23ABA16-F048-4248-B627-A93B392E442E}" srcOrd="0" destOrd="0" presId="urn:microsoft.com/office/officeart/2005/8/layout/lProcess2"/>
    <dgm:cxn modelId="{34B2E0FE-7B96-174A-9B61-B54D7A257FBC}" srcId="{4DAD8CA6-755E-8C44-8964-F760BC231CAF}" destId="{97FC6887-3DD7-2F41-BED1-0C2C2A0167CC}" srcOrd="0" destOrd="0" parTransId="{CCD10F0F-A73A-A346-9DF5-EA17911E9BAA}" sibTransId="{AE6FB62C-1765-BC46-95CE-FA251EDFC202}"/>
    <dgm:cxn modelId="{BF177F5F-C6FB-284E-96D9-E8F008C22D65}" type="presOf" srcId="{AB36488B-80F7-A54E-815E-4495D24EBAFA}" destId="{5E7E115E-5562-D141-BBF0-496476ABC596}" srcOrd="1" destOrd="0" presId="urn:microsoft.com/office/officeart/2005/8/layout/lProcess2"/>
    <dgm:cxn modelId="{504CCD6E-E7E8-BA4B-AD50-06353929C5F0}" type="presOf" srcId="{8626798F-E4B0-EC44-90C5-170234D96AC7}" destId="{2BADAC10-77F9-9C43-81BC-59E0F530DB05}" srcOrd="0" destOrd="0" presId="urn:microsoft.com/office/officeart/2005/8/layout/lProcess2"/>
    <dgm:cxn modelId="{32A8CF45-46A9-FF40-A5C5-621F23D70939}" type="presOf" srcId="{860A4E54-14D7-A347-AA89-73D069E62707}" destId="{0D50BD16-5461-5143-BE87-643C60105066}" srcOrd="1" destOrd="0" presId="urn:microsoft.com/office/officeart/2005/8/layout/lProcess2"/>
    <dgm:cxn modelId="{8AC3605E-F972-3245-862B-E710D580330F}" type="presOf" srcId="{8C115A57-E38C-FE48-B17E-DB90A2F0B825}" destId="{94111BDF-A9D2-2D42-9E00-77F8326138AE}" srcOrd="0" destOrd="0" presId="urn:microsoft.com/office/officeart/2005/8/layout/lProcess2"/>
    <dgm:cxn modelId="{6F17A1EE-C63A-694D-B750-5A47BA3BCEA7}" type="presOf" srcId="{210202C2-1314-8947-99F1-7DF0BC4978A2}" destId="{EC35CAD6-0E1E-6042-A6D8-A40C89355923}" srcOrd="1" destOrd="0" presId="urn:microsoft.com/office/officeart/2005/8/layout/lProcess2"/>
    <dgm:cxn modelId="{416895CA-104E-0847-AF66-E52791B94D4C}" type="presOf" srcId="{AB36488B-80F7-A54E-815E-4495D24EBAFA}" destId="{4E43511D-D129-2049-8806-0E0C00AD1677}" srcOrd="0" destOrd="0" presId="urn:microsoft.com/office/officeart/2005/8/layout/lProcess2"/>
    <dgm:cxn modelId="{7E9F587E-7FA3-7445-93E3-EE0C48A8234B}" srcId="{4DAD8CA6-755E-8C44-8964-F760BC231CAF}" destId="{860A4E54-14D7-A347-AA89-73D069E62707}" srcOrd="2" destOrd="0" parTransId="{2871BDDF-315C-4147-BFDA-E429FA5764D2}" sibTransId="{B66F6910-96CF-1C45-A8C1-D1B52A657F34}"/>
    <dgm:cxn modelId="{5299E21D-552C-5C40-92F1-BB77CE7032DA}" type="presOf" srcId="{97FC6887-3DD7-2F41-BED1-0C2C2A0167CC}" destId="{7B627E30-79AA-1546-A9C5-760E6E03C012}" srcOrd="1" destOrd="0" presId="urn:microsoft.com/office/officeart/2005/8/layout/lProcess2"/>
    <dgm:cxn modelId="{C07F4AC2-BB09-2949-B15B-FB998E23C80F}" type="presOf" srcId="{860A4E54-14D7-A347-AA89-73D069E62707}" destId="{066C884B-53A2-5745-9B3A-19E64AD35BCF}" srcOrd="0" destOrd="0" presId="urn:microsoft.com/office/officeart/2005/8/layout/lProcess2"/>
    <dgm:cxn modelId="{29173D69-1020-CF4B-9318-A10631AC7BF1}" srcId="{210202C2-1314-8947-99F1-7DF0BC4978A2}" destId="{8626798F-E4B0-EC44-90C5-170234D96AC7}" srcOrd="0" destOrd="0" parTransId="{2414E083-5295-EB4F-98CB-F81EA3C1F7AA}" sibTransId="{5648E946-78C7-A642-A373-82EE56AE82F8}"/>
    <dgm:cxn modelId="{83A141C2-A91A-3A42-9BC5-7FDB0691F653}" type="presOf" srcId="{97FC6887-3DD7-2F41-BED1-0C2C2A0167CC}" destId="{18D5D01A-61A2-D046-9684-45E256ED5BEB}" srcOrd="0" destOrd="0" presId="urn:microsoft.com/office/officeart/2005/8/layout/lProcess2"/>
    <dgm:cxn modelId="{E377FF94-8340-4C49-8BEF-3C74B63B6E8A}" srcId="{4DAD8CA6-755E-8C44-8964-F760BC231CAF}" destId="{210202C2-1314-8947-99F1-7DF0BC4978A2}" srcOrd="1" destOrd="0" parTransId="{71D6C3E1-4AFA-D34E-9C7A-8425798F2F0A}" sibTransId="{79DD8E2A-8937-2242-9B2F-6A048EC0451F}"/>
    <dgm:cxn modelId="{C3B3E1E0-E78C-9945-92F8-64F295171D16}" type="presParOf" srcId="{D9135FBB-8200-E744-BFA8-2D26F2CA7F9A}" destId="{C23B588A-1F23-4847-AE58-19E50D1C5044}" srcOrd="0" destOrd="0" presId="urn:microsoft.com/office/officeart/2005/8/layout/lProcess2"/>
    <dgm:cxn modelId="{F50BD97B-0432-0240-B550-14F6E28C8423}" type="presParOf" srcId="{C23B588A-1F23-4847-AE58-19E50D1C5044}" destId="{18D5D01A-61A2-D046-9684-45E256ED5BEB}" srcOrd="0" destOrd="0" presId="urn:microsoft.com/office/officeart/2005/8/layout/lProcess2"/>
    <dgm:cxn modelId="{0D7C1AC8-E210-F24D-8FCE-AE13970B8F72}" type="presParOf" srcId="{C23B588A-1F23-4847-AE58-19E50D1C5044}" destId="{7B627E30-79AA-1546-A9C5-760E6E03C012}" srcOrd="1" destOrd="0" presId="urn:microsoft.com/office/officeart/2005/8/layout/lProcess2"/>
    <dgm:cxn modelId="{5D6657BA-A48C-CF49-8781-8A3050B566A0}" type="presParOf" srcId="{C23B588A-1F23-4847-AE58-19E50D1C5044}" destId="{F6EA2D09-9082-0B44-8A44-B905EF0E8DF5}" srcOrd="2" destOrd="0" presId="urn:microsoft.com/office/officeart/2005/8/layout/lProcess2"/>
    <dgm:cxn modelId="{9B816CFB-F346-B340-812A-12B62234A4B0}" type="presParOf" srcId="{F6EA2D09-9082-0B44-8A44-B905EF0E8DF5}" destId="{9F9E627F-DA37-224A-B643-7C41D6B63E9A}" srcOrd="0" destOrd="0" presId="urn:microsoft.com/office/officeart/2005/8/layout/lProcess2"/>
    <dgm:cxn modelId="{9BFE7E5A-9D72-F540-8C1E-E39F8D387A5E}" type="presParOf" srcId="{9F9E627F-DA37-224A-B643-7C41D6B63E9A}" destId="{856485AB-B94B-AB48-B05F-7AAFCD9B5D5D}" srcOrd="0" destOrd="0" presId="urn:microsoft.com/office/officeart/2005/8/layout/lProcess2"/>
    <dgm:cxn modelId="{6CD112F2-9BA3-6F45-AC22-87F723F0BC3B}" type="presParOf" srcId="{D9135FBB-8200-E744-BFA8-2D26F2CA7F9A}" destId="{1EEF9009-EFC7-F44A-BA23-E44B11F6E848}" srcOrd="1" destOrd="0" presId="urn:microsoft.com/office/officeart/2005/8/layout/lProcess2"/>
    <dgm:cxn modelId="{F8C3167F-32E5-084D-BEB5-A195CC49C12E}" type="presParOf" srcId="{D9135FBB-8200-E744-BFA8-2D26F2CA7F9A}" destId="{6C2D6118-1971-1E44-842E-00440B3D2865}" srcOrd="2" destOrd="0" presId="urn:microsoft.com/office/officeart/2005/8/layout/lProcess2"/>
    <dgm:cxn modelId="{5F7C08B0-5ADD-A042-B940-972F77787D01}" type="presParOf" srcId="{6C2D6118-1971-1E44-842E-00440B3D2865}" destId="{CDBEB2F2-01B9-8F4C-8422-1635FF04DE44}" srcOrd="0" destOrd="0" presId="urn:microsoft.com/office/officeart/2005/8/layout/lProcess2"/>
    <dgm:cxn modelId="{BB70B502-8914-A545-A1ED-7AD5A7A59947}" type="presParOf" srcId="{6C2D6118-1971-1E44-842E-00440B3D2865}" destId="{EC35CAD6-0E1E-6042-A6D8-A40C89355923}" srcOrd="1" destOrd="0" presId="urn:microsoft.com/office/officeart/2005/8/layout/lProcess2"/>
    <dgm:cxn modelId="{19D0FC88-1298-674B-AEDB-0936DB8B379D}" type="presParOf" srcId="{6C2D6118-1971-1E44-842E-00440B3D2865}" destId="{47F4F54E-A3BC-7944-AE63-DED9FA800615}" srcOrd="2" destOrd="0" presId="urn:microsoft.com/office/officeart/2005/8/layout/lProcess2"/>
    <dgm:cxn modelId="{5C0CDCE4-0BEC-B74C-A3C2-87D131245C61}" type="presParOf" srcId="{47F4F54E-A3BC-7944-AE63-DED9FA800615}" destId="{828408CF-8109-FD43-83AE-ED0E564B376E}" srcOrd="0" destOrd="0" presId="urn:microsoft.com/office/officeart/2005/8/layout/lProcess2"/>
    <dgm:cxn modelId="{9C3B6F5E-A95A-0B46-9F72-B5514A3310C2}" type="presParOf" srcId="{828408CF-8109-FD43-83AE-ED0E564B376E}" destId="{2BADAC10-77F9-9C43-81BC-59E0F530DB05}" srcOrd="0" destOrd="0" presId="urn:microsoft.com/office/officeart/2005/8/layout/lProcess2"/>
    <dgm:cxn modelId="{C053DAF5-1ED2-1B48-BF95-FEFFB26ED600}" type="presParOf" srcId="{D9135FBB-8200-E744-BFA8-2D26F2CA7F9A}" destId="{8DE1DB0A-E225-DD40-BC38-1BB6141EA515}" srcOrd="3" destOrd="0" presId="urn:microsoft.com/office/officeart/2005/8/layout/lProcess2"/>
    <dgm:cxn modelId="{D64E688E-27B0-FE4E-87B6-3675270AF018}" type="presParOf" srcId="{D9135FBB-8200-E744-BFA8-2D26F2CA7F9A}" destId="{7812C721-EF1C-F847-893D-71BF1AAF6D2C}" srcOrd="4" destOrd="0" presId="urn:microsoft.com/office/officeart/2005/8/layout/lProcess2"/>
    <dgm:cxn modelId="{27F18DE2-66CF-B446-86FA-7CDB3F41C399}" type="presParOf" srcId="{7812C721-EF1C-F847-893D-71BF1AAF6D2C}" destId="{066C884B-53A2-5745-9B3A-19E64AD35BCF}" srcOrd="0" destOrd="0" presId="urn:microsoft.com/office/officeart/2005/8/layout/lProcess2"/>
    <dgm:cxn modelId="{C2485CC7-EE12-8541-B9C1-220B1C05DDC5}" type="presParOf" srcId="{7812C721-EF1C-F847-893D-71BF1AAF6D2C}" destId="{0D50BD16-5461-5143-BE87-643C60105066}" srcOrd="1" destOrd="0" presId="urn:microsoft.com/office/officeart/2005/8/layout/lProcess2"/>
    <dgm:cxn modelId="{4A484FF5-D318-1E40-BD28-AD87B4CE58B2}" type="presParOf" srcId="{7812C721-EF1C-F847-893D-71BF1AAF6D2C}" destId="{9C2F7F22-A087-204D-8B2B-829122BE1949}" srcOrd="2" destOrd="0" presId="urn:microsoft.com/office/officeart/2005/8/layout/lProcess2"/>
    <dgm:cxn modelId="{BE20A314-6172-9840-BF7E-AAAE9DC419EF}" type="presParOf" srcId="{9C2F7F22-A087-204D-8B2B-829122BE1949}" destId="{C3EBCBC6-521A-E845-AF5D-209484FE567F}" srcOrd="0" destOrd="0" presId="urn:microsoft.com/office/officeart/2005/8/layout/lProcess2"/>
    <dgm:cxn modelId="{B0780E9D-65C6-F043-BA8D-0837440C3E4D}" type="presParOf" srcId="{C3EBCBC6-521A-E845-AF5D-209484FE567F}" destId="{94111BDF-A9D2-2D42-9E00-77F8326138AE}" srcOrd="0" destOrd="0" presId="urn:microsoft.com/office/officeart/2005/8/layout/lProcess2"/>
    <dgm:cxn modelId="{1B517FBB-4CF9-C04E-B5E7-6B07CF354B8F}" type="presParOf" srcId="{D9135FBB-8200-E744-BFA8-2D26F2CA7F9A}" destId="{371B5B68-9731-5741-A394-818D94D30E9A}" srcOrd="5" destOrd="0" presId="urn:microsoft.com/office/officeart/2005/8/layout/lProcess2"/>
    <dgm:cxn modelId="{51889E7E-D14B-8A47-9C9C-9B857CFCF298}" type="presParOf" srcId="{D9135FBB-8200-E744-BFA8-2D26F2CA7F9A}" destId="{868F7E17-AD11-CA48-BC3A-7462DA044AC4}" srcOrd="6" destOrd="0" presId="urn:microsoft.com/office/officeart/2005/8/layout/lProcess2"/>
    <dgm:cxn modelId="{5D9BB862-7A9A-7A4E-8DDA-6475DA88F81E}" type="presParOf" srcId="{868F7E17-AD11-CA48-BC3A-7462DA044AC4}" destId="{4E43511D-D129-2049-8806-0E0C00AD1677}" srcOrd="0" destOrd="0" presId="urn:microsoft.com/office/officeart/2005/8/layout/lProcess2"/>
    <dgm:cxn modelId="{F5E71740-9E05-8548-A28A-CDC62C97AB65}" type="presParOf" srcId="{868F7E17-AD11-CA48-BC3A-7462DA044AC4}" destId="{5E7E115E-5562-D141-BBF0-496476ABC596}" srcOrd="1" destOrd="0" presId="urn:microsoft.com/office/officeart/2005/8/layout/lProcess2"/>
    <dgm:cxn modelId="{CA03173B-D95A-AB42-8354-5EE6FD27243B}" type="presParOf" srcId="{868F7E17-AD11-CA48-BC3A-7462DA044AC4}" destId="{7B83EA78-0AA1-CD45-8671-6FA983EFF54D}" srcOrd="2" destOrd="0" presId="urn:microsoft.com/office/officeart/2005/8/layout/lProcess2"/>
    <dgm:cxn modelId="{30BC0786-62AF-EC46-86C8-48E553870663}" type="presParOf" srcId="{7B83EA78-0AA1-CD45-8671-6FA983EFF54D}" destId="{5AA3CDE0-1C5F-7543-BF58-F85F6803E2CA}" srcOrd="0" destOrd="0" presId="urn:microsoft.com/office/officeart/2005/8/layout/lProcess2"/>
    <dgm:cxn modelId="{B6ADC98A-57AE-CB4C-980B-626CE48CFF16}" type="presParOf" srcId="{5AA3CDE0-1C5F-7543-BF58-F85F6803E2CA}" destId="{D23ABA16-F048-4248-B627-A93B392E442E}"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24C1585-D3C0-A247-9130-3C60B3E33FB5}" type="doc">
      <dgm:prSet loTypeId="urn:microsoft.com/office/officeart/2005/8/layout/target2" loCatId="" qsTypeId="urn:microsoft.com/office/officeart/2005/8/quickstyle/3D1" qsCatId="3D" csTypeId="urn:microsoft.com/office/officeart/2005/8/colors/colorful4" csCatId="colorful" phldr="1"/>
      <dgm:spPr/>
      <dgm:t>
        <a:bodyPr/>
        <a:lstStyle/>
        <a:p>
          <a:endParaRPr lang="en-US"/>
        </a:p>
      </dgm:t>
    </dgm:pt>
    <dgm:pt modelId="{B1ED1CB7-4A65-F84A-AAC0-11F7676C0E4F}">
      <dgm:prSet custT="1"/>
      <dgm:spPr/>
      <dgm:t>
        <a:bodyPr/>
        <a:lstStyle/>
        <a:p>
          <a:pPr rtl="0"/>
          <a:r>
            <a:rPr lang="en-US" sz="2000" b="0" dirty="0" smtClean="0">
              <a:ln/>
              <a:solidFill>
                <a:schemeClr val="bg1"/>
              </a:solidFill>
              <a:effectLst/>
              <a:latin typeface="+mj-lt"/>
            </a:rPr>
            <a:t>One of the most important security features a daemon can have is the ability to run as a non-privileged user or group</a:t>
          </a:r>
          <a:endParaRPr lang="en-US" sz="2000" b="0" dirty="0">
            <a:ln/>
            <a:solidFill>
              <a:schemeClr val="bg1"/>
            </a:solidFill>
            <a:effectLst/>
            <a:latin typeface="+mj-lt"/>
          </a:endParaRPr>
        </a:p>
      </dgm:t>
    </dgm:pt>
    <dgm:pt modelId="{9778993A-530C-2242-8743-E972575637CB}" type="parTrans" cxnId="{E437FF44-2ABF-3F48-9BDA-B7FB25DFC2C7}">
      <dgm:prSet/>
      <dgm:spPr/>
      <dgm:t>
        <a:bodyPr/>
        <a:lstStyle/>
        <a:p>
          <a:endParaRPr lang="en-US"/>
        </a:p>
      </dgm:t>
    </dgm:pt>
    <dgm:pt modelId="{BA3EE0F3-9072-3249-A06B-B4934873F53A}" type="sibTrans" cxnId="{E437FF44-2ABF-3F48-9BDA-B7FB25DFC2C7}">
      <dgm:prSet/>
      <dgm:spPr/>
      <dgm:t>
        <a:bodyPr/>
        <a:lstStyle/>
        <a:p>
          <a:endParaRPr lang="en-US"/>
        </a:p>
      </dgm:t>
    </dgm:pt>
    <dgm:pt modelId="{EF848991-F888-6C46-8779-968C486BC739}">
      <dgm:prSet custT="1"/>
      <dgm:spPr/>
      <dgm:t>
        <a:bodyPr/>
        <a:lstStyle/>
        <a:p>
          <a:pPr rtl="0"/>
          <a:r>
            <a:rPr lang="en-US" sz="2000" b="0" dirty="0" smtClean="0">
              <a:ln/>
              <a:solidFill>
                <a:schemeClr val="bg1"/>
              </a:solidFill>
              <a:effectLst/>
              <a:latin typeface="+mj-lt"/>
            </a:rPr>
            <a:t>It’s possible for a service’s parent process to run as root in order to bind to a privileged port and then spawn a new child process that runs as an unprivileged user each time an incoming connection is made</a:t>
          </a:r>
          <a:endParaRPr lang="en-US" sz="2000" b="0" dirty="0">
            <a:ln/>
            <a:solidFill>
              <a:schemeClr val="bg1"/>
            </a:solidFill>
            <a:effectLst/>
            <a:latin typeface="+mj-lt"/>
          </a:endParaRPr>
        </a:p>
      </dgm:t>
    </dgm:pt>
    <dgm:pt modelId="{9BF06216-F068-FB4D-8FC8-89515C39C8C4}" type="parTrans" cxnId="{8B8F5E27-D0E8-BD40-B8B6-24FA1ED2B110}">
      <dgm:prSet/>
      <dgm:spPr/>
      <dgm:t>
        <a:bodyPr/>
        <a:lstStyle/>
        <a:p>
          <a:endParaRPr lang="en-US"/>
        </a:p>
      </dgm:t>
    </dgm:pt>
    <dgm:pt modelId="{B68B7423-CB74-0643-A2E4-352D363C22D5}" type="sibTrans" cxnId="{8B8F5E27-D0E8-BD40-B8B6-24FA1ED2B110}">
      <dgm:prSet/>
      <dgm:spPr/>
      <dgm:t>
        <a:bodyPr/>
        <a:lstStyle/>
        <a:p>
          <a:endParaRPr lang="en-US"/>
        </a:p>
      </dgm:t>
    </dgm:pt>
    <dgm:pt modelId="{C29785C3-95CB-164E-8CBF-8445FADD11E4}">
      <dgm:prSet custT="1"/>
      <dgm:spPr/>
      <dgm:t>
        <a:bodyPr/>
        <a:lstStyle/>
        <a:p>
          <a:pPr rtl="0"/>
          <a:r>
            <a:rPr lang="en-US" sz="2000" b="0" dirty="0" smtClean="0">
              <a:ln/>
              <a:solidFill>
                <a:schemeClr val="bg1"/>
              </a:solidFill>
              <a:effectLst/>
              <a:latin typeface="+mj-lt"/>
            </a:rPr>
            <a:t>Ideally the unprivileged users and groups used by a given network daemon should be dedicated for that purpose</a:t>
          </a:r>
          <a:endParaRPr lang="en-US" sz="2000" b="0" dirty="0">
            <a:ln/>
            <a:solidFill>
              <a:schemeClr val="bg1"/>
            </a:solidFill>
            <a:effectLst/>
            <a:latin typeface="+mj-lt"/>
          </a:endParaRPr>
        </a:p>
      </dgm:t>
    </dgm:pt>
    <dgm:pt modelId="{C58392FC-82DA-B146-9FB1-D927AC07E873}" type="parTrans" cxnId="{C6FE3278-E7A2-074A-A076-13B73BEFF3C4}">
      <dgm:prSet/>
      <dgm:spPr/>
      <dgm:t>
        <a:bodyPr/>
        <a:lstStyle/>
        <a:p>
          <a:endParaRPr lang="en-US"/>
        </a:p>
      </dgm:t>
    </dgm:pt>
    <dgm:pt modelId="{7426D107-EAF0-5B43-9D83-51B98BC193EA}" type="sibTrans" cxnId="{C6FE3278-E7A2-074A-A076-13B73BEFF3C4}">
      <dgm:prSet/>
      <dgm:spPr/>
      <dgm:t>
        <a:bodyPr/>
        <a:lstStyle/>
        <a:p>
          <a:endParaRPr lang="en-US"/>
        </a:p>
      </dgm:t>
    </dgm:pt>
    <dgm:pt modelId="{51F9E168-F632-0847-AC52-50B6A36E2B8B}" type="pres">
      <dgm:prSet presAssocID="{B24C1585-D3C0-A247-9130-3C60B3E33FB5}" presName="Name0" presStyleCnt="0">
        <dgm:presLayoutVars>
          <dgm:chMax val="3"/>
          <dgm:chPref val="1"/>
          <dgm:dir/>
          <dgm:animLvl val="lvl"/>
          <dgm:resizeHandles/>
        </dgm:presLayoutVars>
      </dgm:prSet>
      <dgm:spPr/>
      <dgm:t>
        <a:bodyPr/>
        <a:lstStyle/>
        <a:p>
          <a:endParaRPr lang="en-US"/>
        </a:p>
      </dgm:t>
    </dgm:pt>
    <dgm:pt modelId="{F14E54C2-9B4C-124D-81F9-A2D5B4969E4F}" type="pres">
      <dgm:prSet presAssocID="{B24C1585-D3C0-A247-9130-3C60B3E33FB5}" presName="outerBox" presStyleCnt="0"/>
      <dgm:spPr/>
    </dgm:pt>
    <dgm:pt modelId="{846FFA3D-40AF-1240-96E2-4981CE4D192F}" type="pres">
      <dgm:prSet presAssocID="{B24C1585-D3C0-A247-9130-3C60B3E33FB5}" presName="outerBoxParent" presStyleLbl="node1" presStyleIdx="0" presStyleCnt="3"/>
      <dgm:spPr/>
      <dgm:t>
        <a:bodyPr/>
        <a:lstStyle/>
        <a:p>
          <a:endParaRPr lang="en-US"/>
        </a:p>
      </dgm:t>
    </dgm:pt>
    <dgm:pt modelId="{0EE19C0E-BB79-9C47-AF9D-6388783C48C6}" type="pres">
      <dgm:prSet presAssocID="{B24C1585-D3C0-A247-9130-3C60B3E33FB5}" presName="outerBoxChildren" presStyleCnt="0"/>
      <dgm:spPr/>
    </dgm:pt>
    <dgm:pt modelId="{85CE46DE-55B1-D94C-A3D5-1AE9415F00D5}" type="pres">
      <dgm:prSet presAssocID="{B24C1585-D3C0-A247-9130-3C60B3E33FB5}" presName="middleBox" presStyleCnt="0"/>
      <dgm:spPr/>
    </dgm:pt>
    <dgm:pt modelId="{FBAF7249-A7D7-8B45-BDBC-768BB23EB8E2}" type="pres">
      <dgm:prSet presAssocID="{B24C1585-D3C0-A247-9130-3C60B3E33FB5}" presName="middleBoxParent" presStyleLbl="node1" presStyleIdx="1" presStyleCnt="3"/>
      <dgm:spPr/>
      <dgm:t>
        <a:bodyPr/>
        <a:lstStyle/>
        <a:p>
          <a:endParaRPr lang="en-US"/>
        </a:p>
      </dgm:t>
    </dgm:pt>
    <dgm:pt modelId="{C87D71B2-B927-1D46-89FB-2A72AFCCA83F}" type="pres">
      <dgm:prSet presAssocID="{B24C1585-D3C0-A247-9130-3C60B3E33FB5}" presName="middleBoxChildren" presStyleCnt="0"/>
      <dgm:spPr/>
    </dgm:pt>
    <dgm:pt modelId="{63E8D16F-75E5-9E4E-9698-D5AA2A489A36}" type="pres">
      <dgm:prSet presAssocID="{B24C1585-D3C0-A247-9130-3C60B3E33FB5}" presName="centerBox" presStyleCnt="0"/>
      <dgm:spPr/>
    </dgm:pt>
    <dgm:pt modelId="{41FD6A55-192D-3045-BB59-4FA3E64EC8D5}" type="pres">
      <dgm:prSet presAssocID="{B24C1585-D3C0-A247-9130-3C60B3E33FB5}" presName="centerBoxParent" presStyleLbl="node1" presStyleIdx="2" presStyleCnt="3" custScaleY="72842" custLinFactNeighborX="278" custLinFactNeighborY="10199"/>
      <dgm:spPr/>
      <dgm:t>
        <a:bodyPr/>
        <a:lstStyle/>
        <a:p>
          <a:endParaRPr lang="en-US"/>
        </a:p>
      </dgm:t>
    </dgm:pt>
  </dgm:ptLst>
  <dgm:cxnLst>
    <dgm:cxn modelId="{C6FE3278-E7A2-074A-A076-13B73BEFF3C4}" srcId="{B24C1585-D3C0-A247-9130-3C60B3E33FB5}" destId="{C29785C3-95CB-164E-8CBF-8445FADD11E4}" srcOrd="2" destOrd="0" parTransId="{C58392FC-82DA-B146-9FB1-D927AC07E873}" sibTransId="{7426D107-EAF0-5B43-9D83-51B98BC193EA}"/>
    <dgm:cxn modelId="{E437FF44-2ABF-3F48-9BDA-B7FB25DFC2C7}" srcId="{B24C1585-D3C0-A247-9130-3C60B3E33FB5}" destId="{B1ED1CB7-4A65-F84A-AAC0-11F7676C0E4F}" srcOrd="0" destOrd="0" parTransId="{9778993A-530C-2242-8743-E972575637CB}" sibTransId="{BA3EE0F3-9072-3249-A06B-B4934873F53A}"/>
    <dgm:cxn modelId="{DF183E5F-9C88-C44D-B389-B2B2CA6696E8}" type="presOf" srcId="{C29785C3-95CB-164E-8CBF-8445FADD11E4}" destId="{41FD6A55-192D-3045-BB59-4FA3E64EC8D5}" srcOrd="0" destOrd="0" presId="urn:microsoft.com/office/officeart/2005/8/layout/target2"/>
    <dgm:cxn modelId="{725EC498-505D-9B46-A105-FF49EE09F9C1}" type="presOf" srcId="{B1ED1CB7-4A65-F84A-AAC0-11F7676C0E4F}" destId="{846FFA3D-40AF-1240-96E2-4981CE4D192F}" srcOrd="0" destOrd="0" presId="urn:microsoft.com/office/officeart/2005/8/layout/target2"/>
    <dgm:cxn modelId="{8B8F5E27-D0E8-BD40-B8B6-24FA1ED2B110}" srcId="{B24C1585-D3C0-A247-9130-3C60B3E33FB5}" destId="{EF848991-F888-6C46-8779-968C486BC739}" srcOrd="1" destOrd="0" parTransId="{9BF06216-F068-FB4D-8FC8-89515C39C8C4}" sibTransId="{B68B7423-CB74-0643-A2E4-352D363C22D5}"/>
    <dgm:cxn modelId="{416D7559-49BF-FE42-86EA-2B7105410C3B}" type="presOf" srcId="{EF848991-F888-6C46-8779-968C486BC739}" destId="{FBAF7249-A7D7-8B45-BDBC-768BB23EB8E2}" srcOrd="0" destOrd="0" presId="urn:microsoft.com/office/officeart/2005/8/layout/target2"/>
    <dgm:cxn modelId="{2BCB98DA-0734-2844-8EB2-C7BE1EFCB43B}" type="presOf" srcId="{B24C1585-D3C0-A247-9130-3C60B3E33FB5}" destId="{51F9E168-F632-0847-AC52-50B6A36E2B8B}" srcOrd="0" destOrd="0" presId="urn:microsoft.com/office/officeart/2005/8/layout/target2"/>
    <dgm:cxn modelId="{AE1F6627-3F7C-3B41-94F5-6EBFBA12006B}" type="presParOf" srcId="{51F9E168-F632-0847-AC52-50B6A36E2B8B}" destId="{F14E54C2-9B4C-124D-81F9-A2D5B4969E4F}" srcOrd="0" destOrd="0" presId="urn:microsoft.com/office/officeart/2005/8/layout/target2"/>
    <dgm:cxn modelId="{418C5FD1-4227-1B44-A837-1344387C33EB}" type="presParOf" srcId="{F14E54C2-9B4C-124D-81F9-A2D5B4969E4F}" destId="{846FFA3D-40AF-1240-96E2-4981CE4D192F}" srcOrd="0" destOrd="0" presId="urn:microsoft.com/office/officeart/2005/8/layout/target2"/>
    <dgm:cxn modelId="{CCC22DF3-BEF6-0C45-9B6A-DA1C911EC09C}" type="presParOf" srcId="{F14E54C2-9B4C-124D-81F9-A2D5B4969E4F}" destId="{0EE19C0E-BB79-9C47-AF9D-6388783C48C6}" srcOrd="1" destOrd="0" presId="urn:microsoft.com/office/officeart/2005/8/layout/target2"/>
    <dgm:cxn modelId="{81C626F8-9ACD-A043-A41F-5FC70DFB0192}" type="presParOf" srcId="{51F9E168-F632-0847-AC52-50B6A36E2B8B}" destId="{85CE46DE-55B1-D94C-A3D5-1AE9415F00D5}" srcOrd="1" destOrd="0" presId="urn:microsoft.com/office/officeart/2005/8/layout/target2"/>
    <dgm:cxn modelId="{09F16DD4-1619-5641-AA4B-FBFCF7CBF4BE}" type="presParOf" srcId="{85CE46DE-55B1-D94C-A3D5-1AE9415F00D5}" destId="{FBAF7249-A7D7-8B45-BDBC-768BB23EB8E2}" srcOrd="0" destOrd="0" presId="urn:microsoft.com/office/officeart/2005/8/layout/target2"/>
    <dgm:cxn modelId="{D4B1CBDE-6FAE-E041-8CF7-7F725944F8E6}" type="presParOf" srcId="{85CE46DE-55B1-D94C-A3D5-1AE9415F00D5}" destId="{C87D71B2-B927-1D46-89FB-2A72AFCCA83F}" srcOrd="1" destOrd="0" presId="urn:microsoft.com/office/officeart/2005/8/layout/target2"/>
    <dgm:cxn modelId="{B1B040B8-31F6-114D-AA6E-C38BA5B62053}" type="presParOf" srcId="{51F9E168-F632-0847-AC52-50B6A36E2B8B}" destId="{63E8D16F-75E5-9E4E-9698-D5AA2A489A36}" srcOrd="2" destOrd="0" presId="urn:microsoft.com/office/officeart/2005/8/layout/target2"/>
    <dgm:cxn modelId="{6BAA625B-7251-ED42-9746-6C574DFBBCFC}" type="presParOf" srcId="{63E8D16F-75E5-9E4E-9698-D5AA2A489A36}" destId="{41FD6A55-192D-3045-BB59-4FA3E64EC8D5}" srcOrd="0"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80D5632-623E-B948-8191-49350733764C}"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E55356F6-3B08-1042-A2F9-04B010906D23}">
      <dgm:prSet/>
      <dgm:spPr/>
      <dgm:t>
        <a:bodyPr/>
        <a:lstStyle/>
        <a:p>
          <a:pPr rtl="0"/>
          <a:r>
            <a:rPr lang="en-US" dirty="0" smtClean="0">
              <a:latin typeface="+mj-lt"/>
            </a:rPr>
            <a:t>Sending logon credentials or application data over networks in clear text exposes them to network eavesdropping attacks</a:t>
          </a:r>
          <a:endParaRPr lang="en-US" dirty="0">
            <a:latin typeface="+mj-lt"/>
          </a:endParaRPr>
        </a:p>
      </dgm:t>
    </dgm:pt>
    <dgm:pt modelId="{251D24AD-9C22-CA4E-9953-DF3DF2B13346}" type="parTrans" cxnId="{23A9DAEA-9D87-CF46-847A-785560005887}">
      <dgm:prSet/>
      <dgm:spPr/>
      <dgm:t>
        <a:bodyPr/>
        <a:lstStyle/>
        <a:p>
          <a:endParaRPr lang="en-US"/>
        </a:p>
      </dgm:t>
    </dgm:pt>
    <dgm:pt modelId="{ADF20D9A-D247-1648-98D7-7BE6F67C4B5D}" type="sibTrans" cxnId="{23A9DAEA-9D87-CF46-847A-785560005887}">
      <dgm:prSet/>
      <dgm:spPr/>
      <dgm:t>
        <a:bodyPr/>
        <a:lstStyle/>
        <a:p>
          <a:endParaRPr lang="en-US"/>
        </a:p>
      </dgm:t>
    </dgm:pt>
    <dgm:pt modelId="{63452734-ADDB-6C45-8E11-05DF3265AD3E}">
      <dgm:prSet/>
      <dgm:spPr/>
      <dgm:t>
        <a:bodyPr/>
        <a:lstStyle/>
        <a:p>
          <a:pPr rtl="0"/>
          <a:r>
            <a:rPr lang="en-US" dirty="0" smtClean="0">
              <a:latin typeface="+mj-lt"/>
            </a:rPr>
            <a:t>Most Linux network applications support encryption</a:t>
          </a:r>
          <a:endParaRPr lang="en-US" dirty="0">
            <a:latin typeface="+mj-lt"/>
          </a:endParaRPr>
        </a:p>
      </dgm:t>
    </dgm:pt>
    <dgm:pt modelId="{FC2309B4-FADE-4B48-9463-879E2F55EF9E}" type="parTrans" cxnId="{B61F610B-822B-E643-B068-E46F453C4D1F}">
      <dgm:prSet/>
      <dgm:spPr/>
      <dgm:t>
        <a:bodyPr/>
        <a:lstStyle/>
        <a:p>
          <a:endParaRPr lang="en-US"/>
        </a:p>
      </dgm:t>
    </dgm:pt>
    <dgm:pt modelId="{BD224207-78CA-1E40-AAA7-CDB9E726BD0D}" type="sibTrans" cxnId="{B61F610B-822B-E643-B068-E46F453C4D1F}">
      <dgm:prSet/>
      <dgm:spPr/>
      <dgm:t>
        <a:bodyPr/>
        <a:lstStyle/>
        <a:p>
          <a:endParaRPr lang="en-US"/>
        </a:p>
      </dgm:t>
    </dgm:pt>
    <dgm:pt modelId="{0DD7D83E-3513-BD4F-B628-7B2FB2F15EF8}">
      <dgm:prSet/>
      <dgm:spPr/>
      <dgm:t>
        <a:bodyPr/>
        <a:lstStyle/>
        <a:p>
          <a:pPr rtl="0"/>
          <a:r>
            <a:rPr lang="en-US" dirty="0" smtClean="0">
              <a:latin typeface="+mj-lt"/>
            </a:rPr>
            <a:t>Using application-level encryption is the most effective way to ensure end-to-end encryption of network transactions</a:t>
          </a:r>
          <a:endParaRPr lang="en-US" dirty="0">
            <a:latin typeface="+mj-lt"/>
          </a:endParaRPr>
        </a:p>
      </dgm:t>
    </dgm:pt>
    <dgm:pt modelId="{0DC37547-CCD6-0C43-9816-ED23829C9D38}" type="parTrans" cxnId="{F43DC56B-60DD-EF4C-A535-61476317843B}">
      <dgm:prSet/>
      <dgm:spPr/>
      <dgm:t>
        <a:bodyPr/>
        <a:lstStyle/>
        <a:p>
          <a:endParaRPr lang="en-US"/>
        </a:p>
      </dgm:t>
    </dgm:pt>
    <dgm:pt modelId="{96A31E06-D9B5-E84F-B263-B4E84DE76965}" type="sibTrans" cxnId="{F43DC56B-60DD-EF4C-A535-61476317843B}">
      <dgm:prSet/>
      <dgm:spPr/>
      <dgm:t>
        <a:bodyPr/>
        <a:lstStyle/>
        <a:p>
          <a:endParaRPr lang="en-US"/>
        </a:p>
      </dgm:t>
    </dgm:pt>
    <dgm:pt modelId="{DCF1EECB-D460-0B42-903F-DD3BF7EB53DC}">
      <dgm:prSet/>
      <dgm:spPr/>
      <dgm:t>
        <a:bodyPr/>
        <a:lstStyle/>
        <a:p>
          <a:pPr rtl="0"/>
          <a:r>
            <a:rPr lang="en-US" dirty="0" smtClean="0">
              <a:latin typeface="+mj-lt"/>
            </a:rPr>
            <a:t>For optimal security either a local or commercial Certificate Authority (CA) should be used to sign all server certificates but self-signed certificates may also be used</a:t>
          </a:r>
          <a:endParaRPr lang="en-US" dirty="0">
            <a:latin typeface="+mj-lt"/>
          </a:endParaRPr>
        </a:p>
      </dgm:t>
    </dgm:pt>
    <dgm:pt modelId="{B2B98EB9-18AB-2346-9823-59A392B31989}" type="parTrans" cxnId="{FF7F01B0-B815-744A-94D0-F9394CC05925}">
      <dgm:prSet/>
      <dgm:spPr/>
      <dgm:t>
        <a:bodyPr/>
        <a:lstStyle/>
        <a:p>
          <a:endParaRPr lang="en-US"/>
        </a:p>
      </dgm:t>
    </dgm:pt>
    <dgm:pt modelId="{E7629F18-2230-6444-8E26-2C800C234BB4}" type="sibTrans" cxnId="{FF7F01B0-B815-744A-94D0-F9394CC05925}">
      <dgm:prSet/>
      <dgm:spPr/>
      <dgm:t>
        <a:bodyPr/>
        <a:lstStyle/>
        <a:p>
          <a:endParaRPr lang="en-US"/>
        </a:p>
      </dgm:t>
    </dgm:pt>
    <dgm:pt modelId="{EB1ADE55-003B-AB43-9FED-77D2D866E401}" type="pres">
      <dgm:prSet presAssocID="{680D5632-623E-B948-8191-49350733764C}" presName="diagram" presStyleCnt="0">
        <dgm:presLayoutVars>
          <dgm:dir/>
          <dgm:resizeHandles val="exact"/>
        </dgm:presLayoutVars>
      </dgm:prSet>
      <dgm:spPr/>
      <dgm:t>
        <a:bodyPr/>
        <a:lstStyle/>
        <a:p>
          <a:endParaRPr lang="en-US"/>
        </a:p>
      </dgm:t>
    </dgm:pt>
    <dgm:pt modelId="{2BEC07C4-AA19-874C-808D-E0DAA8E9A92A}" type="pres">
      <dgm:prSet presAssocID="{E55356F6-3B08-1042-A2F9-04B010906D23}" presName="node" presStyleLbl="node1" presStyleIdx="0" presStyleCnt="4">
        <dgm:presLayoutVars>
          <dgm:bulletEnabled val="1"/>
        </dgm:presLayoutVars>
      </dgm:prSet>
      <dgm:spPr/>
      <dgm:t>
        <a:bodyPr/>
        <a:lstStyle/>
        <a:p>
          <a:endParaRPr lang="en-US"/>
        </a:p>
      </dgm:t>
    </dgm:pt>
    <dgm:pt modelId="{19847C20-EDFE-9C4C-9CF8-4D91C46D804F}" type="pres">
      <dgm:prSet presAssocID="{ADF20D9A-D247-1648-98D7-7BE6F67C4B5D}" presName="sibTrans" presStyleCnt="0"/>
      <dgm:spPr/>
    </dgm:pt>
    <dgm:pt modelId="{9881B873-C5CD-7548-B0CA-EFCF4C97D360}" type="pres">
      <dgm:prSet presAssocID="{63452734-ADDB-6C45-8E11-05DF3265AD3E}" presName="node" presStyleLbl="node1" presStyleIdx="1" presStyleCnt="4">
        <dgm:presLayoutVars>
          <dgm:bulletEnabled val="1"/>
        </dgm:presLayoutVars>
      </dgm:prSet>
      <dgm:spPr/>
      <dgm:t>
        <a:bodyPr/>
        <a:lstStyle/>
        <a:p>
          <a:endParaRPr lang="en-US"/>
        </a:p>
      </dgm:t>
    </dgm:pt>
    <dgm:pt modelId="{BE4769C6-2A29-BA42-9E50-BE33B57D6D8E}" type="pres">
      <dgm:prSet presAssocID="{BD224207-78CA-1E40-AAA7-CDB9E726BD0D}" presName="sibTrans" presStyleCnt="0"/>
      <dgm:spPr/>
    </dgm:pt>
    <dgm:pt modelId="{53B0201B-D505-0D44-870A-6B73025E32FB}" type="pres">
      <dgm:prSet presAssocID="{0DD7D83E-3513-BD4F-B628-7B2FB2F15EF8}" presName="node" presStyleLbl="node1" presStyleIdx="2" presStyleCnt="4">
        <dgm:presLayoutVars>
          <dgm:bulletEnabled val="1"/>
        </dgm:presLayoutVars>
      </dgm:prSet>
      <dgm:spPr/>
      <dgm:t>
        <a:bodyPr/>
        <a:lstStyle/>
        <a:p>
          <a:endParaRPr lang="en-US"/>
        </a:p>
      </dgm:t>
    </dgm:pt>
    <dgm:pt modelId="{F8C03865-0BB6-114F-9AAD-F14D501E076B}" type="pres">
      <dgm:prSet presAssocID="{96A31E06-D9B5-E84F-B263-B4E84DE76965}" presName="sibTrans" presStyleCnt="0"/>
      <dgm:spPr/>
    </dgm:pt>
    <dgm:pt modelId="{4581CE48-ADB8-F54A-9E35-C181522944C7}" type="pres">
      <dgm:prSet presAssocID="{DCF1EECB-D460-0B42-903F-DD3BF7EB53DC}" presName="node" presStyleLbl="node1" presStyleIdx="3" presStyleCnt="4">
        <dgm:presLayoutVars>
          <dgm:bulletEnabled val="1"/>
        </dgm:presLayoutVars>
      </dgm:prSet>
      <dgm:spPr/>
      <dgm:t>
        <a:bodyPr/>
        <a:lstStyle/>
        <a:p>
          <a:endParaRPr lang="en-US"/>
        </a:p>
      </dgm:t>
    </dgm:pt>
  </dgm:ptLst>
  <dgm:cxnLst>
    <dgm:cxn modelId="{4121E09B-4BFD-574A-A17D-7CD9BF0F0E49}" type="presOf" srcId="{63452734-ADDB-6C45-8E11-05DF3265AD3E}" destId="{9881B873-C5CD-7548-B0CA-EFCF4C97D360}" srcOrd="0" destOrd="0" presId="urn:microsoft.com/office/officeart/2005/8/layout/default"/>
    <dgm:cxn modelId="{791AEDEE-87C0-E14F-910C-8E732A0A4782}" type="presOf" srcId="{0DD7D83E-3513-BD4F-B628-7B2FB2F15EF8}" destId="{53B0201B-D505-0D44-870A-6B73025E32FB}" srcOrd="0" destOrd="0" presId="urn:microsoft.com/office/officeart/2005/8/layout/default"/>
    <dgm:cxn modelId="{FF7F01B0-B815-744A-94D0-F9394CC05925}" srcId="{680D5632-623E-B948-8191-49350733764C}" destId="{DCF1EECB-D460-0B42-903F-DD3BF7EB53DC}" srcOrd="3" destOrd="0" parTransId="{B2B98EB9-18AB-2346-9823-59A392B31989}" sibTransId="{E7629F18-2230-6444-8E26-2C800C234BB4}"/>
    <dgm:cxn modelId="{23A9DAEA-9D87-CF46-847A-785560005887}" srcId="{680D5632-623E-B948-8191-49350733764C}" destId="{E55356F6-3B08-1042-A2F9-04B010906D23}" srcOrd="0" destOrd="0" parTransId="{251D24AD-9C22-CA4E-9953-DF3DF2B13346}" sibTransId="{ADF20D9A-D247-1648-98D7-7BE6F67C4B5D}"/>
    <dgm:cxn modelId="{73AE4625-82A5-5143-9594-8ED9AE048139}" type="presOf" srcId="{E55356F6-3B08-1042-A2F9-04B010906D23}" destId="{2BEC07C4-AA19-874C-808D-E0DAA8E9A92A}" srcOrd="0" destOrd="0" presId="urn:microsoft.com/office/officeart/2005/8/layout/default"/>
    <dgm:cxn modelId="{3B29DA3D-D57B-394A-9D52-5C4817325DB5}" type="presOf" srcId="{DCF1EECB-D460-0B42-903F-DD3BF7EB53DC}" destId="{4581CE48-ADB8-F54A-9E35-C181522944C7}" srcOrd="0" destOrd="0" presId="urn:microsoft.com/office/officeart/2005/8/layout/default"/>
    <dgm:cxn modelId="{F43DC56B-60DD-EF4C-A535-61476317843B}" srcId="{680D5632-623E-B948-8191-49350733764C}" destId="{0DD7D83E-3513-BD4F-B628-7B2FB2F15EF8}" srcOrd="2" destOrd="0" parTransId="{0DC37547-CCD6-0C43-9816-ED23829C9D38}" sibTransId="{96A31E06-D9B5-E84F-B263-B4E84DE76965}"/>
    <dgm:cxn modelId="{2D9DFEE9-FDF9-F34D-B335-49D9235AF206}" type="presOf" srcId="{680D5632-623E-B948-8191-49350733764C}" destId="{EB1ADE55-003B-AB43-9FED-77D2D866E401}" srcOrd="0" destOrd="0" presId="urn:microsoft.com/office/officeart/2005/8/layout/default"/>
    <dgm:cxn modelId="{B61F610B-822B-E643-B068-E46F453C4D1F}" srcId="{680D5632-623E-B948-8191-49350733764C}" destId="{63452734-ADDB-6C45-8E11-05DF3265AD3E}" srcOrd="1" destOrd="0" parTransId="{FC2309B4-FADE-4B48-9463-879E2F55EF9E}" sibTransId="{BD224207-78CA-1E40-AAA7-CDB9E726BD0D}"/>
    <dgm:cxn modelId="{83512E19-AD70-9D49-917B-93CFA8D245E2}" type="presParOf" srcId="{EB1ADE55-003B-AB43-9FED-77D2D866E401}" destId="{2BEC07C4-AA19-874C-808D-E0DAA8E9A92A}" srcOrd="0" destOrd="0" presId="urn:microsoft.com/office/officeart/2005/8/layout/default"/>
    <dgm:cxn modelId="{D870AED6-A41E-6C4E-87F2-C29BC4E37F6C}" type="presParOf" srcId="{EB1ADE55-003B-AB43-9FED-77D2D866E401}" destId="{19847C20-EDFE-9C4C-9CF8-4D91C46D804F}" srcOrd="1" destOrd="0" presId="urn:microsoft.com/office/officeart/2005/8/layout/default"/>
    <dgm:cxn modelId="{8F43C404-5CC3-194D-A718-943EC2A278DB}" type="presParOf" srcId="{EB1ADE55-003B-AB43-9FED-77D2D866E401}" destId="{9881B873-C5CD-7548-B0CA-EFCF4C97D360}" srcOrd="2" destOrd="0" presId="urn:microsoft.com/office/officeart/2005/8/layout/default"/>
    <dgm:cxn modelId="{5E8FF53E-EA38-E541-AC8C-479AFA1A7A3C}" type="presParOf" srcId="{EB1ADE55-003B-AB43-9FED-77D2D866E401}" destId="{BE4769C6-2A29-BA42-9E50-BE33B57D6D8E}" srcOrd="3" destOrd="0" presId="urn:microsoft.com/office/officeart/2005/8/layout/default"/>
    <dgm:cxn modelId="{89BD04EC-0E09-174B-BCD9-1C5DDB29C958}" type="presParOf" srcId="{EB1ADE55-003B-AB43-9FED-77D2D866E401}" destId="{53B0201B-D505-0D44-870A-6B73025E32FB}" srcOrd="4" destOrd="0" presId="urn:microsoft.com/office/officeart/2005/8/layout/default"/>
    <dgm:cxn modelId="{6778D42F-8B6A-5D49-BD85-92AC89FA2D2E}" type="presParOf" srcId="{EB1ADE55-003B-AB43-9FED-77D2D866E401}" destId="{F8C03865-0BB6-114F-9AAD-F14D501E076B}" srcOrd="5" destOrd="0" presId="urn:microsoft.com/office/officeart/2005/8/layout/default"/>
    <dgm:cxn modelId="{9A42E81E-D2BF-5340-9AC5-D4E9CFDBB5E4}" type="presParOf" srcId="{EB1ADE55-003B-AB43-9FED-77D2D866E401}" destId="{4581CE48-ADB8-F54A-9E35-C181522944C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FEA6B6-22AE-CF48-AE5C-E82B44D77E75}"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509F94B0-D486-0142-A4BD-8DBF155BD195}">
      <dgm:prSet custT="1"/>
      <dgm:spPr/>
      <dgm:t>
        <a:bodyPr/>
        <a:lstStyle/>
        <a:p>
          <a:pPr rtl="0"/>
          <a:r>
            <a:rPr lang="en-US" sz="1600" dirty="0" smtClean="0">
              <a:latin typeface="+mj-lt"/>
            </a:rPr>
            <a:t>A computer with MAC has a global security policy that all users of the system are subject to</a:t>
          </a:r>
          <a:endParaRPr lang="en-US" sz="1600" dirty="0">
            <a:latin typeface="+mj-lt"/>
          </a:endParaRPr>
        </a:p>
      </dgm:t>
    </dgm:pt>
    <dgm:pt modelId="{C5E2C964-FDF7-B549-8A54-B29242041F5C}" type="parTrans" cxnId="{E92BD1EF-19CD-A640-B70B-F5D1508DF0C8}">
      <dgm:prSet/>
      <dgm:spPr/>
      <dgm:t>
        <a:bodyPr/>
        <a:lstStyle/>
        <a:p>
          <a:endParaRPr lang="en-US"/>
        </a:p>
      </dgm:t>
    </dgm:pt>
    <dgm:pt modelId="{A5C555FE-B686-C842-89D0-BD0CD3DD7C4D}" type="sibTrans" cxnId="{E92BD1EF-19CD-A640-B70B-F5D1508DF0C8}">
      <dgm:prSet/>
      <dgm:spPr/>
      <dgm:t>
        <a:bodyPr/>
        <a:lstStyle/>
        <a:p>
          <a:endParaRPr lang="en-US"/>
        </a:p>
      </dgm:t>
    </dgm:pt>
    <dgm:pt modelId="{EDF397A8-7943-594E-957E-BD8869F1D87E}">
      <dgm:prSet custT="1"/>
      <dgm:spPr/>
      <dgm:t>
        <a:bodyPr/>
        <a:lstStyle/>
        <a:p>
          <a:pPr rtl="0"/>
          <a:r>
            <a:rPr lang="en-US" sz="1600" dirty="0" smtClean="0">
              <a:latin typeface="+mj-lt"/>
            </a:rPr>
            <a:t>A user who creates a file on a MAC system generally may not set access controls on that file that are weaker than the controls dictated by the system security policy</a:t>
          </a:r>
          <a:endParaRPr lang="en-US" sz="1600" dirty="0">
            <a:latin typeface="+mj-lt"/>
          </a:endParaRPr>
        </a:p>
      </dgm:t>
    </dgm:pt>
    <dgm:pt modelId="{4F9302C8-FDF8-2A47-87BD-B0A432FAC180}" type="parTrans" cxnId="{81B8C0BF-3AEF-0F48-AED7-9218DA57709C}">
      <dgm:prSet/>
      <dgm:spPr/>
      <dgm:t>
        <a:bodyPr/>
        <a:lstStyle/>
        <a:p>
          <a:endParaRPr lang="en-US"/>
        </a:p>
      </dgm:t>
    </dgm:pt>
    <dgm:pt modelId="{BDB6F3AB-0127-A64D-A9AA-8A77CC290E75}" type="sibTrans" cxnId="{81B8C0BF-3AEF-0F48-AED7-9218DA57709C}">
      <dgm:prSet/>
      <dgm:spPr/>
      <dgm:t>
        <a:bodyPr/>
        <a:lstStyle/>
        <a:p>
          <a:endParaRPr lang="en-US"/>
        </a:p>
      </dgm:t>
    </dgm:pt>
    <dgm:pt modelId="{D8D5473B-1215-D84B-B03E-28F4B6CAD5B1}">
      <dgm:prSet custT="1"/>
      <dgm:spPr/>
      <dgm:t>
        <a:bodyPr/>
        <a:lstStyle/>
        <a:p>
          <a:pPr rtl="0"/>
          <a:r>
            <a:rPr lang="en-US" sz="1600" dirty="0" smtClean="0">
              <a:latin typeface="+mj-lt"/>
            </a:rPr>
            <a:t>The only thing the </a:t>
          </a:r>
          <a:r>
            <a:rPr lang="en-US" sz="1600" dirty="0" err="1" smtClean="0">
              <a:latin typeface="+mj-lt"/>
            </a:rPr>
            <a:t>superuser</a:t>
          </a:r>
          <a:r>
            <a:rPr lang="en-US" sz="1600" dirty="0" smtClean="0">
              <a:latin typeface="+mj-lt"/>
            </a:rPr>
            <a:t> account is used for is maintaining the global security policy</a:t>
          </a:r>
          <a:endParaRPr lang="en-US" sz="1600" dirty="0">
            <a:latin typeface="+mj-lt"/>
          </a:endParaRPr>
        </a:p>
      </dgm:t>
    </dgm:pt>
    <dgm:pt modelId="{28D3AC82-36B5-EE4A-B4CD-2C4C8D05E776}" type="parTrans" cxnId="{60D1CE86-D23B-A144-A143-A266FBF23F43}">
      <dgm:prSet/>
      <dgm:spPr/>
      <dgm:t>
        <a:bodyPr/>
        <a:lstStyle/>
        <a:p>
          <a:endParaRPr lang="en-US"/>
        </a:p>
      </dgm:t>
    </dgm:pt>
    <dgm:pt modelId="{AB76E94D-74FD-4240-AC92-821F13175645}" type="sibTrans" cxnId="{60D1CE86-D23B-A144-A143-A266FBF23F43}">
      <dgm:prSet/>
      <dgm:spPr/>
      <dgm:t>
        <a:bodyPr/>
        <a:lstStyle/>
        <a:p>
          <a:endParaRPr lang="en-US"/>
        </a:p>
      </dgm:t>
    </dgm:pt>
    <dgm:pt modelId="{9B746A4C-110F-AC4D-AFE3-F1518C8BAC79}">
      <dgm:prSet custT="1"/>
      <dgm:spPr/>
      <dgm:t>
        <a:bodyPr/>
        <a:lstStyle/>
        <a:p>
          <a:pPr rtl="0"/>
          <a:r>
            <a:rPr lang="en-US" sz="1600" dirty="0" smtClean="0">
              <a:latin typeface="+mj-lt"/>
            </a:rPr>
            <a:t>Day-to-day system </a:t>
          </a:r>
          <a:r>
            <a:rPr lang="en-US" sz="1600" dirty="0" err="1" smtClean="0">
              <a:latin typeface="+mj-lt"/>
            </a:rPr>
            <a:t>administra-tion</a:t>
          </a:r>
          <a:r>
            <a:rPr lang="en-US" sz="1600" dirty="0" smtClean="0">
              <a:latin typeface="+mj-lt"/>
            </a:rPr>
            <a:t> is performed using accounts that lack the authority to change the global security policy</a:t>
          </a:r>
          <a:endParaRPr lang="en-US" sz="1600" dirty="0">
            <a:latin typeface="+mj-lt"/>
          </a:endParaRPr>
        </a:p>
      </dgm:t>
    </dgm:pt>
    <dgm:pt modelId="{5094909E-24B7-DB4F-ACD3-B28E4652E026}" type="parTrans" cxnId="{EFDA2912-6218-9E45-A746-54F0FE605F02}">
      <dgm:prSet/>
      <dgm:spPr/>
      <dgm:t>
        <a:bodyPr/>
        <a:lstStyle/>
        <a:p>
          <a:endParaRPr lang="en-US"/>
        </a:p>
      </dgm:t>
    </dgm:pt>
    <dgm:pt modelId="{BF93E042-2F0E-C740-8398-677842CB5AD5}" type="sibTrans" cxnId="{EFDA2912-6218-9E45-A746-54F0FE605F02}">
      <dgm:prSet/>
      <dgm:spPr/>
      <dgm:t>
        <a:bodyPr/>
        <a:lstStyle/>
        <a:p>
          <a:endParaRPr lang="en-US"/>
        </a:p>
      </dgm:t>
    </dgm:pt>
    <dgm:pt modelId="{1EEC36C8-6C4E-5443-A467-3FEBFF5A2DDC}">
      <dgm:prSet custT="1"/>
      <dgm:spPr/>
      <dgm:t>
        <a:bodyPr/>
        <a:lstStyle/>
        <a:p>
          <a:pPr rtl="0"/>
          <a:r>
            <a:rPr lang="en-US" sz="1600" dirty="0" smtClean="0">
              <a:latin typeface="+mj-lt"/>
            </a:rPr>
            <a:t>As a result it’s impossible to compromise the entire system by attacking any one process</a:t>
          </a:r>
          <a:endParaRPr lang="en-US" sz="1600" dirty="0">
            <a:latin typeface="+mj-lt"/>
          </a:endParaRPr>
        </a:p>
      </dgm:t>
    </dgm:pt>
    <dgm:pt modelId="{9468B087-8CA6-0044-AF90-56817DCED2B4}" type="parTrans" cxnId="{90520938-B422-774E-AEFC-8CDFA640F75C}">
      <dgm:prSet/>
      <dgm:spPr/>
      <dgm:t>
        <a:bodyPr/>
        <a:lstStyle/>
        <a:p>
          <a:endParaRPr lang="en-US"/>
        </a:p>
      </dgm:t>
    </dgm:pt>
    <dgm:pt modelId="{030EFEC3-F3D8-6E40-AD68-CCB24A6FBE8F}" type="sibTrans" cxnId="{90520938-B422-774E-AEFC-8CDFA640F75C}">
      <dgm:prSet/>
      <dgm:spPr/>
      <dgm:t>
        <a:bodyPr/>
        <a:lstStyle/>
        <a:p>
          <a:endParaRPr lang="en-US"/>
        </a:p>
      </dgm:t>
    </dgm:pt>
    <dgm:pt modelId="{7CD7F857-1B10-FB4C-87FE-3B49E5DE3238}" type="pres">
      <dgm:prSet presAssocID="{8FFEA6B6-22AE-CF48-AE5C-E82B44D77E75}" presName="Name0" presStyleCnt="0">
        <dgm:presLayoutVars>
          <dgm:chPref val="1"/>
          <dgm:dir/>
          <dgm:animOne val="branch"/>
          <dgm:animLvl val="lvl"/>
          <dgm:resizeHandles/>
        </dgm:presLayoutVars>
      </dgm:prSet>
      <dgm:spPr/>
      <dgm:t>
        <a:bodyPr/>
        <a:lstStyle/>
        <a:p>
          <a:endParaRPr lang="en-US"/>
        </a:p>
      </dgm:t>
    </dgm:pt>
    <dgm:pt modelId="{689E024B-2E85-6A48-9832-F2FF08B86E43}" type="pres">
      <dgm:prSet presAssocID="{509F94B0-D486-0142-A4BD-8DBF155BD195}" presName="vertOne" presStyleCnt="0"/>
      <dgm:spPr/>
    </dgm:pt>
    <dgm:pt modelId="{C2E15B45-C503-6949-A678-EBDB0A3F4BF3}" type="pres">
      <dgm:prSet presAssocID="{509F94B0-D486-0142-A4BD-8DBF155BD195}" presName="txOne" presStyleLbl="node0" presStyleIdx="0" presStyleCnt="5">
        <dgm:presLayoutVars>
          <dgm:chPref val="3"/>
        </dgm:presLayoutVars>
      </dgm:prSet>
      <dgm:spPr/>
      <dgm:t>
        <a:bodyPr/>
        <a:lstStyle/>
        <a:p>
          <a:endParaRPr lang="en-US"/>
        </a:p>
      </dgm:t>
    </dgm:pt>
    <dgm:pt modelId="{BB0297EE-96CF-0941-9314-16AF8205D7EE}" type="pres">
      <dgm:prSet presAssocID="{509F94B0-D486-0142-A4BD-8DBF155BD195}" presName="horzOne" presStyleCnt="0"/>
      <dgm:spPr/>
    </dgm:pt>
    <dgm:pt modelId="{2E562E68-3280-5144-8789-D712D4A513A4}" type="pres">
      <dgm:prSet presAssocID="{A5C555FE-B686-C842-89D0-BD0CD3DD7C4D}" presName="sibSpaceOne" presStyleCnt="0"/>
      <dgm:spPr/>
    </dgm:pt>
    <dgm:pt modelId="{E6E86166-1D5F-084D-8CB4-C0CB73402818}" type="pres">
      <dgm:prSet presAssocID="{EDF397A8-7943-594E-957E-BD8869F1D87E}" presName="vertOne" presStyleCnt="0"/>
      <dgm:spPr/>
    </dgm:pt>
    <dgm:pt modelId="{6EB58C5B-8095-6443-83F3-27FCC93E1536}" type="pres">
      <dgm:prSet presAssocID="{EDF397A8-7943-594E-957E-BD8869F1D87E}" presName="txOne" presStyleLbl="node0" presStyleIdx="1" presStyleCnt="5">
        <dgm:presLayoutVars>
          <dgm:chPref val="3"/>
        </dgm:presLayoutVars>
      </dgm:prSet>
      <dgm:spPr/>
      <dgm:t>
        <a:bodyPr/>
        <a:lstStyle/>
        <a:p>
          <a:endParaRPr lang="en-US"/>
        </a:p>
      </dgm:t>
    </dgm:pt>
    <dgm:pt modelId="{9ECDE5A3-6C58-FA4E-B76B-E911C1189EF3}" type="pres">
      <dgm:prSet presAssocID="{EDF397A8-7943-594E-957E-BD8869F1D87E}" presName="horzOne" presStyleCnt="0"/>
      <dgm:spPr/>
    </dgm:pt>
    <dgm:pt modelId="{CE1A8B5D-ECE2-1B49-8EDD-C2B371F00601}" type="pres">
      <dgm:prSet presAssocID="{BDB6F3AB-0127-A64D-A9AA-8A77CC290E75}" presName="sibSpaceOne" presStyleCnt="0"/>
      <dgm:spPr/>
    </dgm:pt>
    <dgm:pt modelId="{D8E1857C-1146-934D-8753-D264CDB9B3BC}" type="pres">
      <dgm:prSet presAssocID="{D8D5473B-1215-D84B-B03E-28F4B6CAD5B1}" presName="vertOne" presStyleCnt="0"/>
      <dgm:spPr/>
    </dgm:pt>
    <dgm:pt modelId="{2AD064A3-F524-FF49-8D57-481235DA4D48}" type="pres">
      <dgm:prSet presAssocID="{D8D5473B-1215-D84B-B03E-28F4B6CAD5B1}" presName="txOne" presStyleLbl="node0" presStyleIdx="2" presStyleCnt="5">
        <dgm:presLayoutVars>
          <dgm:chPref val="3"/>
        </dgm:presLayoutVars>
      </dgm:prSet>
      <dgm:spPr/>
      <dgm:t>
        <a:bodyPr/>
        <a:lstStyle/>
        <a:p>
          <a:endParaRPr lang="en-US"/>
        </a:p>
      </dgm:t>
    </dgm:pt>
    <dgm:pt modelId="{5B48B5CE-891D-F640-893B-AF29F587C538}" type="pres">
      <dgm:prSet presAssocID="{D8D5473B-1215-D84B-B03E-28F4B6CAD5B1}" presName="horzOne" presStyleCnt="0"/>
      <dgm:spPr/>
    </dgm:pt>
    <dgm:pt modelId="{3D65CEE2-EA75-4B40-A8BA-A4F9D81929C7}" type="pres">
      <dgm:prSet presAssocID="{AB76E94D-74FD-4240-AC92-821F13175645}" presName="sibSpaceOne" presStyleCnt="0"/>
      <dgm:spPr/>
    </dgm:pt>
    <dgm:pt modelId="{2AB22E94-CF7C-EC4C-9371-EEE5B5EE3107}" type="pres">
      <dgm:prSet presAssocID="{9B746A4C-110F-AC4D-AFE3-F1518C8BAC79}" presName="vertOne" presStyleCnt="0"/>
      <dgm:spPr/>
    </dgm:pt>
    <dgm:pt modelId="{3D5CC123-648B-C147-B3AD-4BEB2CC4FDE0}" type="pres">
      <dgm:prSet presAssocID="{9B746A4C-110F-AC4D-AFE3-F1518C8BAC79}" presName="txOne" presStyleLbl="node0" presStyleIdx="3" presStyleCnt="5">
        <dgm:presLayoutVars>
          <dgm:chPref val="3"/>
        </dgm:presLayoutVars>
      </dgm:prSet>
      <dgm:spPr/>
      <dgm:t>
        <a:bodyPr/>
        <a:lstStyle/>
        <a:p>
          <a:endParaRPr lang="en-US"/>
        </a:p>
      </dgm:t>
    </dgm:pt>
    <dgm:pt modelId="{E8702AE7-1EF9-3F4D-B589-ECB054E2FAD0}" type="pres">
      <dgm:prSet presAssocID="{9B746A4C-110F-AC4D-AFE3-F1518C8BAC79}" presName="horzOne" presStyleCnt="0"/>
      <dgm:spPr/>
    </dgm:pt>
    <dgm:pt modelId="{449E560E-B386-4140-9269-702D322129B9}" type="pres">
      <dgm:prSet presAssocID="{BF93E042-2F0E-C740-8398-677842CB5AD5}" presName="sibSpaceOne" presStyleCnt="0"/>
      <dgm:spPr/>
    </dgm:pt>
    <dgm:pt modelId="{6665E5C0-E9A7-234D-8326-73D562CB920F}" type="pres">
      <dgm:prSet presAssocID="{1EEC36C8-6C4E-5443-A467-3FEBFF5A2DDC}" presName="vertOne" presStyleCnt="0"/>
      <dgm:spPr/>
    </dgm:pt>
    <dgm:pt modelId="{15347D79-90C0-B448-88CA-92ACB14DA824}" type="pres">
      <dgm:prSet presAssocID="{1EEC36C8-6C4E-5443-A467-3FEBFF5A2DDC}" presName="txOne" presStyleLbl="node0" presStyleIdx="4" presStyleCnt="5">
        <dgm:presLayoutVars>
          <dgm:chPref val="3"/>
        </dgm:presLayoutVars>
      </dgm:prSet>
      <dgm:spPr/>
      <dgm:t>
        <a:bodyPr/>
        <a:lstStyle/>
        <a:p>
          <a:endParaRPr lang="en-US"/>
        </a:p>
      </dgm:t>
    </dgm:pt>
    <dgm:pt modelId="{759A354D-611E-A146-BC38-2B5D6E9A1167}" type="pres">
      <dgm:prSet presAssocID="{1EEC36C8-6C4E-5443-A467-3FEBFF5A2DDC}" presName="horzOne" presStyleCnt="0"/>
      <dgm:spPr/>
    </dgm:pt>
  </dgm:ptLst>
  <dgm:cxnLst>
    <dgm:cxn modelId="{11C997C2-AFD8-2740-A7EF-05CD26618800}" type="presOf" srcId="{D8D5473B-1215-D84B-B03E-28F4B6CAD5B1}" destId="{2AD064A3-F524-FF49-8D57-481235DA4D48}" srcOrd="0" destOrd="0" presId="urn:microsoft.com/office/officeart/2005/8/layout/hierarchy4"/>
    <dgm:cxn modelId="{60D1CE86-D23B-A144-A143-A266FBF23F43}" srcId="{8FFEA6B6-22AE-CF48-AE5C-E82B44D77E75}" destId="{D8D5473B-1215-D84B-B03E-28F4B6CAD5B1}" srcOrd="2" destOrd="0" parTransId="{28D3AC82-36B5-EE4A-B4CD-2C4C8D05E776}" sibTransId="{AB76E94D-74FD-4240-AC92-821F13175645}"/>
    <dgm:cxn modelId="{EFDA2912-6218-9E45-A746-54F0FE605F02}" srcId="{8FFEA6B6-22AE-CF48-AE5C-E82B44D77E75}" destId="{9B746A4C-110F-AC4D-AFE3-F1518C8BAC79}" srcOrd="3" destOrd="0" parTransId="{5094909E-24B7-DB4F-ACD3-B28E4652E026}" sibTransId="{BF93E042-2F0E-C740-8398-677842CB5AD5}"/>
    <dgm:cxn modelId="{7C5E85D0-A8AC-4E49-B56F-3EF4893C5C27}" type="presOf" srcId="{EDF397A8-7943-594E-957E-BD8869F1D87E}" destId="{6EB58C5B-8095-6443-83F3-27FCC93E1536}" srcOrd="0" destOrd="0" presId="urn:microsoft.com/office/officeart/2005/8/layout/hierarchy4"/>
    <dgm:cxn modelId="{1EB1B6A8-78A9-B04E-BB5D-275F867BC47D}" type="presOf" srcId="{9B746A4C-110F-AC4D-AFE3-F1518C8BAC79}" destId="{3D5CC123-648B-C147-B3AD-4BEB2CC4FDE0}" srcOrd="0" destOrd="0" presId="urn:microsoft.com/office/officeart/2005/8/layout/hierarchy4"/>
    <dgm:cxn modelId="{E92BD1EF-19CD-A640-B70B-F5D1508DF0C8}" srcId="{8FFEA6B6-22AE-CF48-AE5C-E82B44D77E75}" destId="{509F94B0-D486-0142-A4BD-8DBF155BD195}" srcOrd="0" destOrd="0" parTransId="{C5E2C964-FDF7-B549-8A54-B29242041F5C}" sibTransId="{A5C555FE-B686-C842-89D0-BD0CD3DD7C4D}"/>
    <dgm:cxn modelId="{81B8C0BF-3AEF-0F48-AED7-9218DA57709C}" srcId="{8FFEA6B6-22AE-CF48-AE5C-E82B44D77E75}" destId="{EDF397A8-7943-594E-957E-BD8869F1D87E}" srcOrd="1" destOrd="0" parTransId="{4F9302C8-FDF8-2A47-87BD-B0A432FAC180}" sibTransId="{BDB6F3AB-0127-A64D-A9AA-8A77CC290E75}"/>
    <dgm:cxn modelId="{79B1C884-4CA1-E743-96A5-11FA276C52E4}" type="presOf" srcId="{1EEC36C8-6C4E-5443-A467-3FEBFF5A2DDC}" destId="{15347D79-90C0-B448-88CA-92ACB14DA824}" srcOrd="0" destOrd="0" presId="urn:microsoft.com/office/officeart/2005/8/layout/hierarchy4"/>
    <dgm:cxn modelId="{90520938-B422-774E-AEFC-8CDFA640F75C}" srcId="{8FFEA6B6-22AE-CF48-AE5C-E82B44D77E75}" destId="{1EEC36C8-6C4E-5443-A467-3FEBFF5A2DDC}" srcOrd="4" destOrd="0" parTransId="{9468B087-8CA6-0044-AF90-56817DCED2B4}" sibTransId="{030EFEC3-F3D8-6E40-AD68-CCB24A6FBE8F}"/>
    <dgm:cxn modelId="{76151C02-A658-9842-A85D-4D68A5C5DBD4}" type="presOf" srcId="{509F94B0-D486-0142-A4BD-8DBF155BD195}" destId="{C2E15B45-C503-6949-A678-EBDB0A3F4BF3}" srcOrd="0" destOrd="0" presId="urn:microsoft.com/office/officeart/2005/8/layout/hierarchy4"/>
    <dgm:cxn modelId="{E2D4E47C-3047-A043-B6AE-1EE7DB7EE2C1}" type="presOf" srcId="{8FFEA6B6-22AE-CF48-AE5C-E82B44D77E75}" destId="{7CD7F857-1B10-FB4C-87FE-3B49E5DE3238}" srcOrd="0" destOrd="0" presId="urn:microsoft.com/office/officeart/2005/8/layout/hierarchy4"/>
    <dgm:cxn modelId="{D9B94A47-4511-6D4B-ABC1-56A9C8EB2126}" type="presParOf" srcId="{7CD7F857-1B10-FB4C-87FE-3B49E5DE3238}" destId="{689E024B-2E85-6A48-9832-F2FF08B86E43}" srcOrd="0" destOrd="0" presId="urn:microsoft.com/office/officeart/2005/8/layout/hierarchy4"/>
    <dgm:cxn modelId="{BF752CC0-CC95-9649-B3A5-07065128F690}" type="presParOf" srcId="{689E024B-2E85-6A48-9832-F2FF08B86E43}" destId="{C2E15B45-C503-6949-A678-EBDB0A3F4BF3}" srcOrd="0" destOrd="0" presId="urn:microsoft.com/office/officeart/2005/8/layout/hierarchy4"/>
    <dgm:cxn modelId="{31425F82-B96F-C44D-B945-381C076B5E4B}" type="presParOf" srcId="{689E024B-2E85-6A48-9832-F2FF08B86E43}" destId="{BB0297EE-96CF-0941-9314-16AF8205D7EE}" srcOrd="1" destOrd="0" presId="urn:microsoft.com/office/officeart/2005/8/layout/hierarchy4"/>
    <dgm:cxn modelId="{4A53EC3A-85D0-B041-9BCC-76E0313BE0B2}" type="presParOf" srcId="{7CD7F857-1B10-FB4C-87FE-3B49E5DE3238}" destId="{2E562E68-3280-5144-8789-D712D4A513A4}" srcOrd="1" destOrd="0" presId="urn:microsoft.com/office/officeart/2005/8/layout/hierarchy4"/>
    <dgm:cxn modelId="{13D0C0E1-99C2-A24E-B4D6-CCF7565AA9F3}" type="presParOf" srcId="{7CD7F857-1B10-FB4C-87FE-3B49E5DE3238}" destId="{E6E86166-1D5F-084D-8CB4-C0CB73402818}" srcOrd="2" destOrd="0" presId="urn:microsoft.com/office/officeart/2005/8/layout/hierarchy4"/>
    <dgm:cxn modelId="{6E45C98E-43C6-5944-99A8-7E14232BD1A0}" type="presParOf" srcId="{E6E86166-1D5F-084D-8CB4-C0CB73402818}" destId="{6EB58C5B-8095-6443-83F3-27FCC93E1536}" srcOrd="0" destOrd="0" presId="urn:microsoft.com/office/officeart/2005/8/layout/hierarchy4"/>
    <dgm:cxn modelId="{2E88DC29-4EF5-3C45-9699-B96F0FFFC87B}" type="presParOf" srcId="{E6E86166-1D5F-084D-8CB4-C0CB73402818}" destId="{9ECDE5A3-6C58-FA4E-B76B-E911C1189EF3}" srcOrd="1" destOrd="0" presId="urn:microsoft.com/office/officeart/2005/8/layout/hierarchy4"/>
    <dgm:cxn modelId="{05218EC6-232A-BD4B-866F-AE00B3584704}" type="presParOf" srcId="{7CD7F857-1B10-FB4C-87FE-3B49E5DE3238}" destId="{CE1A8B5D-ECE2-1B49-8EDD-C2B371F00601}" srcOrd="3" destOrd="0" presId="urn:microsoft.com/office/officeart/2005/8/layout/hierarchy4"/>
    <dgm:cxn modelId="{91733142-2589-034B-81C0-DA002F13BA6A}" type="presParOf" srcId="{7CD7F857-1B10-FB4C-87FE-3B49E5DE3238}" destId="{D8E1857C-1146-934D-8753-D264CDB9B3BC}" srcOrd="4" destOrd="0" presId="urn:microsoft.com/office/officeart/2005/8/layout/hierarchy4"/>
    <dgm:cxn modelId="{43F3C62B-30DF-0F45-9D5B-40AA7881FA66}" type="presParOf" srcId="{D8E1857C-1146-934D-8753-D264CDB9B3BC}" destId="{2AD064A3-F524-FF49-8D57-481235DA4D48}" srcOrd="0" destOrd="0" presId="urn:microsoft.com/office/officeart/2005/8/layout/hierarchy4"/>
    <dgm:cxn modelId="{10CD38D0-11B3-C14A-A5A6-DE32DB3A0E4A}" type="presParOf" srcId="{D8E1857C-1146-934D-8753-D264CDB9B3BC}" destId="{5B48B5CE-891D-F640-893B-AF29F587C538}" srcOrd="1" destOrd="0" presId="urn:microsoft.com/office/officeart/2005/8/layout/hierarchy4"/>
    <dgm:cxn modelId="{70073DD1-A04E-3444-9954-8DB2E79D343F}" type="presParOf" srcId="{7CD7F857-1B10-FB4C-87FE-3B49E5DE3238}" destId="{3D65CEE2-EA75-4B40-A8BA-A4F9D81929C7}" srcOrd="5" destOrd="0" presId="urn:microsoft.com/office/officeart/2005/8/layout/hierarchy4"/>
    <dgm:cxn modelId="{40480FBC-A75B-EA4C-ACDF-97B27AC70360}" type="presParOf" srcId="{7CD7F857-1B10-FB4C-87FE-3B49E5DE3238}" destId="{2AB22E94-CF7C-EC4C-9371-EEE5B5EE3107}" srcOrd="6" destOrd="0" presId="urn:microsoft.com/office/officeart/2005/8/layout/hierarchy4"/>
    <dgm:cxn modelId="{6F9ABFF4-A0D4-0C41-B689-E41387E2555A}" type="presParOf" srcId="{2AB22E94-CF7C-EC4C-9371-EEE5B5EE3107}" destId="{3D5CC123-648B-C147-B3AD-4BEB2CC4FDE0}" srcOrd="0" destOrd="0" presId="urn:microsoft.com/office/officeart/2005/8/layout/hierarchy4"/>
    <dgm:cxn modelId="{BA8BD5A6-C141-2142-B633-051D737AB331}" type="presParOf" srcId="{2AB22E94-CF7C-EC4C-9371-EEE5B5EE3107}" destId="{E8702AE7-1EF9-3F4D-B589-ECB054E2FAD0}" srcOrd="1" destOrd="0" presId="urn:microsoft.com/office/officeart/2005/8/layout/hierarchy4"/>
    <dgm:cxn modelId="{CF93B5F7-5F6E-C945-8361-401F6F8B88E4}" type="presParOf" srcId="{7CD7F857-1B10-FB4C-87FE-3B49E5DE3238}" destId="{449E560E-B386-4140-9269-702D322129B9}" srcOrd="7" destOrd="0" presId="urn:microsoft.com/office/officeart/2005/8/layout/hierarchy4"/>
    <dgm:cxn modelId="{C7C56579-6CF7-A54D-AE82-BDD91C4D748E}" type="presParOf" srcId="{7CD7F857-1B10-FB4C-87FE-3B49E5DE3238}" destId="{6665E5C0-E9A7-234D-8326-73D562CB920F}" srcOrd="8" destOrd="0" presId="urn:microsoft.com/office/officeart/2005/8/layout/hierarchy4"/>
    <dgm:cxn modelId="{63F3FEB0-A80E-764B-9E83-540F1647D2F4}" type="presParOf" srcId="{6665E5C0-E9A7-234D-8326-73D562CB920F}" destId="{15347D79-90C0-B448-88CA-92ACB14DA824}" srcOrd="0" destOrd="0" presId="urn:microsoft.com/office/officeart/2005/8/layout/hierarchy4"/>
    <dgm:cxn modelId="{6043FB99-8FC5-9D41-873B-8F12A58970AE}" type="presParOf" srcId="{6665E5C0-E9A7-234D-8326-73D562CB920F}" destId="{759A354D-611E-A146-BC38-2B5D6E9A1167}"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730E7EA-0046-0D49-BC7C-9C2EC58138E9}" type="doc">
      <dgm:prSet loTypeId="urn:microsoft.com/office/officeart/2005/8/layout/process4" loCatId="" qsTypeId="urn:microsoft.com/office/officeart/2005/8/quickstyle/3D1" qsCatId="3D" csTypeId="urn:microsoft.com/office/officeart/2005/8/colors/accent6_5" csCatId="accent6"/>
      <dgm:spPr/>
      <dgm:t>
        <a:bodyPr/>
        <a:lstStyle/>
        <a:p>
          <a:endParaRPr lang="en-US"/>
        </a:p>
      </dgm:t>
    </dgm:pt>
    <dgm:pt modelId="{36E44B82-E49E-364A-B3D3-CABF3A7D6C91}">
      <dgm:prSet/>
      <dgm:spPr/>
      <dgm:t>
        <a:bodyPr/>
        <a:lstStyle/>
        <a:p>
          <a:pPr rtl="0"/>
          <a:r>
            <a:rPr lang="en-US" b="1" dirty="0" smtClean="0">
              <a:latin typeface="+mj-lt"/>
            </a:rPr>
            <a:t>NSA’s powerful implementation of mandatory access controls for Linux</a:t>
          </a:r>
          <a:endParaRPr lang="en-US" b="1" dirty="0">
            <a:latin typeface="+mj-lt"/>
          </a:endParaRPr>
        </a:p>
      </dgm:t>
    </dgm:pt>
    <dgm:pt modelId="{D91F76E5-70B0-3945-A9CC-90E2044D1DBC}" type="parTrans" cxnId="{F3E62EC2-FEFF-2049-9D64-D397C669B092}">
      <dgm:prSet/>
      <dgm:spPr/>
      <dgm:t>
        <a:bodyPr/>
        <a:lstStyle/>
        <a:p>
          <a:endParaRPr lang="en-US"/>
        </a:p>
      </dgm:t>
    </dgm:pt>
    <dgm:pt modelId="{6693D3DE-796F-B445-B089-810316E5545D}" type="sibTrans" cxnId="{F3E62EC2-FEFF-2049-9D64-D397C669B092}">
      <dgm:prSet/>
      <dgm:spPr/>
      <dgm:t>
        <a:bodyPr/>
        <a:lstStyle/>
        <a:p>
          <a:endParaRPr lang="en-US"/>
        </a:p>
      </dgm:t>
    </dgm:pt>
    <dgm:pt modelId="{FAF77481-8EF3-7746-8AD1-5501AD802FF0}">
      <dgm:prSet/>
      <dgm:spPr/>
      <dgm:t>
        <a:bodyPr/>
        <a:lstStyle/>
        <a:p>
          <a:pPr rtl="0"/>
          <a:r>
            <a:rPr lang="en-US" b="1" smtClean="0">
              <a:latin typeface="+mj-lt"/>
            </a:rPr>
            <a:t>Doesn’t prevent zero-day attacks but is specifically designed to contain their effects</a:t>
          </a:r>
          <a:endParaRPr lang="en-US" b="1">
            <a:latin typeface="+mj-lt"/>
          </a:endParaRPr>
        </a:p>
      </dgm:t>
    </dgm:pt>
    <dgm:pt modelId="{71E9B7BF-8DEE-5840-A48E-4D7F27765FD5}" type="parTrans" cxnId="{B8F0581E-A4D6-4D4D-8C7D-49F6D49DC560}">
      <dgm:prSet/>
      <dgm:spPr/>
      <dgm:t>
        <a:bodyPr/>
        <a:lstStyle/>
        <a:p>
          <a:endParaRPr lang="en-US"/>
        </a:p>
      </dgm:t>
    </dgm:pt>
    <dgm:pt modelId="{4973D253-1ADC-EA4E-8873-5552B3CFA4C2}" type="sibTrans" cxnId="{B8F0581E-A4D6-4D4D-8C7D-49F6D49DC560}">
      <dgm:prSet/>
      <dgm:spPr/>
      <dgm:t>
        <a:bodyPr/>
        <a:lstStyle/>
        <a:p>
          <a:endParaRPr lang="en-US"/>
        </a:p>
      </dgm:t>
    </dgm:pt>
    <dgm:pt modelId="{F4A7EBF6-1472-BB4C-8221-A8E9A20CE027}">
      <dgm:prSet/>
      <dgm:spPr/>
      <dgm:t>
        <a:bodyPr/>
        <a:lstStyle/>
        <a:p>
          <a:pPr rtl="0"/>
          <a:r>
            <a:rPr lang="en-US" b="1" dirty="0" smtClean="0">
              <a:latin typeface="+mj-lt"/>
            </a:rPr>
            <a:t>It is a complicated technology and can be time-consuming to configure and troubleshoot</a:t>
          </a:r>
          <a:endParaRPr lang="en-US" b="1" dirty="0">
            <a:latin typeface="+mj-lt"/>
          </a:endParaRPr>
        </a:p>
      </dgm:t>
    </dgm:pt>
    <dgm:pt modelId="{23FD20A2-9C72-5742-AF23-3266E367D62B}" type="parTrans" cxnId="{7E16092F-8D62-7D48-935D-732920A45A7E}">
      <dgm:prSet/>
      <dgm:spPr/>
      <dgm:t>
        <a:bodyPr/>
        <a:lstStyle/>
        <a:p>
          <a:endParaRPr lang="en-US"/>
        </a:p>
      </dgm:t>
    </dgm:pt>
    <dgm:pt modelId="{2ACB5383-B6C6-684F-B150-E858EC8031F7}" type="sibTrans" cxnId="{7E16092F-8D62-7D48-935D-732920A45A7E}">
      <dgm:prSet/>
      <dgm:spPr/>
      <dgm:t>
        <a:bodyPr/>
        <a:lstStyle/>
        <a:p>
          <a:endParaRPr lang="en-US"/>
        </a:p>
      </dgm:t>
    </dgm:pt>
    <dgm:pt modelId="{01F2B954-F329-0D40-90CE-6D750EEBB1CF}">
      <dgm:prSet/>
      <dgm:spPr/>
      <dgm:t>
        <a:bodyPr/>
        <a:lstStyle/>
        <a:p>
          <a:pPr rtl="0"/>
          <a:r>
            <a:rPr lang="en-US" b="1" dirty="0" smtClean="0">
              <a:latin typeface="+mj-lt"/>
            </a:rPr>
            <a:t>Even under </a:t>
          </a:r>
          <a:r>
            <a:rPr lang="en-US" b="1" dirty="0" err="1" smtClean="0">
              <a:latin typeface="+mj-lt"/>
            </a:rPr>
            <a:t>SELinux</a:t>
          </a:r>
          <a:r>
            <a:rPr lang="en-US" b="1" dirty="0" smtClean="0">
              <a:latin typeface="+mj-lt"/>
            </a:rPr>
            <a:t> the Linux DACs still apply</a:t>
          </a:r>
          <a:endParaRPr lang="en-US" b="1" dirty="0">
            <a:latin typeface="+mj-lt"/>
          </a:endParaRPr>
        </a:p>
      </dgm:t>
    </dgm:pt>
    <dgm:pt modelId="{288F3D50-53C2-1A4A-85F7-091F34A7DC1F}" type="parTrans" cxnId="{20BEC78D-DF89-9346-8230-BE22303E881C}">
      <dgm:prSet/>
      <dgm:spPr/>
      <dgm:t>
        <a:bodyPr/>
        <a:lstStyle/>
        <a:p>
          <a:endParaRPr lang="en-US"/>
        </a:p>
      </dgm:t>
    </dgm:pt>
    <dgm:pt modelId="{68A9A8B6-8FCA-C541-8902-D34E1DC136BA}" type="sibTrans" cxnId="{20BEC78D-DF89-9346-8230-BE22303E881C}">
      <dgm:prSet/>
      <dgm:spPr/>
      <dgm:t>
        <a:bodyPr/>
        <a:lstStyle/>
        <a:p>
          <a:endParaRPr lang="en-US"/>
        </a:p>
      </dgm:t>
    </dgm:pt>
    <dgm:pt modelId="{BAAEFE7A-4E41-9848-9AE4-EF8CC9148CB5}">
      <dgm:prSet/>
      <dgm:spPr/>
      <dgm:t>
        <a:bodyPr/>
        <a:lstStyle/>
        <a:p>
          <a:pPr rtl="0"/>
          <a:r>
            <a:rPr lang="en-US" b="1" dirty="0" smtClean="0">
              <a:latin typeface="+mj-lt"/>
            </a:rPr>
            <a:t>Evaluates actions attempted by subjects against objects</a:t>
          </a:r>
          <a:endParaRPr lang="en-US" b="1" dirty="0">
            <a:latin typeface="+mj-lt"/>
          </a:endParaRPr>
        </a:p>
      </dgm:t>
    </dgm:pt>
    <dgm:pt modelId="{1C4994D3-F844-1E4A-8402-734C364ED964}" type="parTrans" cxnId="{9D2E31F4-19AA-8141-A49F-5E35306D8E55}">
      <dgm:prSet/>
      <dgm:spPr/>
      <dgm:t>
        <a:bodyPr/>
        <a:lstStyle/>
        <a:p>
          <a:endParaRPr lang="en-US"/>
        </a:p>
      </dgm:t>
    </dgm:pt>
    <dgm:pt modelId="{314D1AE5-6080-AD41-9875-666942C80EC5}" type="sibTrans" cxnId="{9D2E31F4-19AA-8141-A49F-5E35306D8E55}">
      <dgm:prSet/>
      <dgm:spPr/>
      <dgm:t>
        <a:bodyPr/>
        <a:lstStyle/>
        <a:p>
          <a:endParaRPr lang="en-US"/>
        </a:p>
      </dgm:t>
    </dgm:pt>
    <dgm:pt modelId="{B618B086-7C36-3841-841D-CA2D8E179DDF}">
      <dgm:prSet/>
      <dgm:spPr/>
      <dgm:t>
        <a:bodyPr/>
        <a:lstStyle/>
        <a:p>
          <a:pPr rtl="0"/>
          <a:r>
            <a:rPr lang="en-US" b="1" dirty="0" smtClean="0">
              <a:latin typeface="+mj-lt"/>
            </a:rPr>
            <a:t>“subjects” are always processes</a:t>
          </a:r>
          <a:endParaRPr lang="en-US" b="1" dirty="0">
            <a:latin typeface="+mj-lt"/>
          </a:endParaRPr>
        </a:p>
      </dgm:t>
    </dgm:pt>
    <dgm:pt modelId="{0E483D4C-D376-F34E-BAB7-54AF51C8B452}" type="parTrans" cxnId="{6C62C14A-BF4E-924F-AD2C-674E1C98AF57}">
      <dgm:prSet/>
      <dgm:spPr/>
      <dgm:t>
        <a:bodyPr/>
        <a:lstStyle/>
        <a:p>
          <a:endParaRPr lang="en-US"/>
        </a:p>
      </dgm:t>
    </dgm:pt>
    <dgm:pt modelId="{17EE1490-8B55-4942-88FB-88AFB922CE29}" type="sibTrans" cxnId="{6C62C14A-BF4E-924F-AD2C-674E1C98AF57}">
      <dgm:prSet/>
      <dgm:spPr/>
      <dgm:t>
        <a:bodyPr/>
        <a:lstStyle/>
        <a:p>
          <a:endParaRPr lang="en-US"/>
        </a:p>
      </dgm:t>
    </dgm:pt>
    <dgm:pt modelId="{DB14B845-4127-7D45-96C3-355ED4E5FCAF}">
      <dgm:prSet/>
      <dgm:spPr/>
      <dgm:t>
        <a:bodyPr/>
        <a:lstStyle/>
        <a:p>
          <a:pPr rtl="0"/>
          <a:r>
            <a:rPr lang="en-US" b="1" dirty="0" smtClean="0">
              <a:latin typeface="+mj-lt"/>
            </a:rPr>
            <a:t>Actions are called “permissions”</a:t>
          </a:r>
          <a:endParaRPr lang="en-US" b="1" dirty="0">
            <a:latin typeface="+mj-lt"/>
          </a:endParaRPr>
        </a:p>
      </dgm:t>
    </dgm:pt>
    <dgm:pt modelId="{50A6C7B2-0B78-5147-BE31-A6BA25EE7D8D}" type="parTrans" cxnId="{4F317D25-C49A-0946-98DE-8F9BD599444D}">
      <dgm:prSet/>
      <dgm:spPr/>
      <dgm:t>
        <a:bodyPr/>
        <a:lstStyle/>
        <a:p>
          <a:endParaRPr lang="en-US"/>
        </a:p>
      </dgm:t>
    </dgm:pt>
    <dgm:pt modelId="{C8264D4A-F2B9-CC44-A35D-4DA449BB1824}" type="sibTrans" cxnId="{4F317D25-C49A-0946-98DE-8F9BD599444D}">
      <dgm:prSet/>
      <dgm:spPr/>
      <dgm:t>
        <a:bodyPr/>
        <a:lstStyle/>
        <a:p>
          <a:endParaRPr lang="en-US"/>
        </a:p>
      </dgm:t>
    </dgm:pt>
    <dgm:pt modelId="{2DB40481-7BAF-994C-9141-67905E6AF0A7}" type="pres">
      <dgm:prSet presAssocID="{B730E7EA-0046-0D49-BC7C-9C2EC58138E9}" presName="Name0" presStyleCnt="0">
        <dgm:presLayoutVars>
          <dgm:dir/>
          <dgm:animLvl val="lvl"/>
          <dgm:resizeHandles val="exact"/>
        </dgm:presLayoutVars>
      </dgm:prSet>
      <dgm:spPr/>
      <dgm:t>
        <a:bodyPr/>
        <a:lstStyle/>
        <a:p>
          <a:endParaRPr lang="en-US"/>
        </a:p>
      </dgm:t>
    </dgm:pt>
    <dgm:pt modelId="{046B4DF9-F0C2-974B-88DA-26B9DF7509D5}" type="pres">
      <dgm:prSet presAssocID="{DB14B845-4127-7D45-96C3-355ED4E5FCAF}" presName="boxAndChildren" presStyleCnt="0"/>
      <dgm:spPr/>
      <dgm:t>
        <a:bodyPr/>
        <a:lstStyle/>
        <a:p>
          <a:endParaRPr lang="en-US"/>
        </a:p>
      </dgm:t>
    </dgm:pt>
    <dgm:pt modelId="{A0B3C7C6-A31D-5F43-BB06-09633F89AFC3}" type="pres">
      <dgm:prSet presAssocID="{DB14B845-4127-7D45-96C3-355ED4E5FCAF}" presName="parentTextBox" presStyleLbl="node1" presStyleIdx="0" presStyleCnt="7"/>
      <dgm:spPr/>
      <dgm:t>
        <a:bodyPr/>
        <a:lstStyle/>
        <a:p>
          <a:endParaRPr lang="en-US"/>
        </a:p>
      </dgm:t>
    </dgm:pt>
    <dgm:pt modelId="{E0CA4342-8F25-184A-AAFB-BC36DB3711D4}" type="pres">
      <dgm:prSet presAssocID="{17EE1490-8B55-4942-88FB-88AFB922CE29}" presName="sp" presStyleCnt="0"/>
      <dgm:spPr/>
      <dgm:t>
        <a:bodyPr/>
        <a:lstStyle/>
        <a:p>
          <a:endParaRPr lang="en-US"/>
        </a:p>
      </dgm:t>
    </dgm:pt>
    <dgm:pt modelId="{5C5B140A-EA13-5C48-BB9A-A84DD8F9B6DB}" type="pres">
      <dgm:prSet presAssocID="{B618B086-7C36-3841-841D-CA2D8E179DDF}" presName="arrowAndChildren" presStyleCnt="0"/>
      <dgm:spPr/>
      <dgm:t>
        <a:bodyPr/>
        <a:lstStyle/>
        <a:p>
          <a:endParaRPr lang="en-US"/>
        </a:p>
      </dgm:t>
    </dgm:pt>
    <dgm:pt modelId="{29856537-CEA1-4140-BB68-0218CF8452F5}" type="pres">
      <dgm:prSet presAssocID="{B618B086-7C36-3841-841D-CA2D8E179DDF}" presName="parentTextArrow" presStyleLbl="node1" presStyleIdx="1" presStyleCnt="7"/>
      <dgm:spPr/>
      <dgm:t>
        <a:bodyPr/>
        <a:lstStyle/>
        <a:p>
          <a:endParaRPr lang="en-US"/>
        </a:p>
      </dgm:t>
    </dgm:pt>
    <dgm:pt modelId="{D33083D9-BBFE-9B4C-A86A-8865CAAC0DEF}" type="pres">
      <dgm:prSet presAssocID="{314D1AE5-6080-AD41-9875-666942C80EC5}" presName="sp" presStyleCnt="0"/>
      <dgm:spPr/>
      <dgm:t>
        <a:bodyPr/>
        <a:lstStyle/>
        <a:p>
          <a:endParaRPr lang="en-US"/>
        </a:p>
      </dgm:t>
    </dgm:pt>
    <dgm:pt modelId="{CBB67B29-F5EA-F046-905F-1D42A8A30853}" type="pres">
      <dgm:prSet presAssocID="{BAAEFE7A-4E41-9848-9AE4-EF8CC9148CB5}" presName="arrowAndChildren" presStyleCnt="0"/>
      <dgm:spPr/>
      <dgm:t>
        <a:bodyPr/>
        <a:lstStyle/>
        <a:p>
          <a:endParaRPr lang="en-US"/>
        </a:p>
      </dgm:t>
    </dgm:pt>
    <dgm:pt modelId="{F26AD6BB-CBB6-8043-98CF-006612E6DC3E}" type="pres">
      <dgm:prSet presAssocID="{BAAEFE7A-4E41-9848-9AE4-EF8CC9148CB5}" presName="parentTextArrow" presStyleLbl="node1" presStyleIdx="2" presStyleCnt="7"/>
      <dgm:spPr/>
      <dgm:t>
        <a:bodyPr/>
        <a:lstStyle/>
        <a:p>
          <a:endParaRPr lang="en-US"/>
        </a:p>
      </dgm:t>
    </dgm:pt>
    <dgm:pt modelId="{0E3CE879-5F52-4D4A-9A61-669F9D45FCFF}" type="pres">
      <dgm:prSet presAssocID="{68A9A8B6-8FCA-C541-8902-D34E1DC136BA}" presName="sp" presStyleCnt="0"/>
      <dgm:spPr/>
      <dgm:t>
        <a:bodyPr/>
        <a:lstStyle/>
        <a:p>
          <a:endParaRPr lang="en-US"/>
        </a:p>
      </dgm:t>
    </dgm:pt>
    <dgm:pt modelId="{2798D7A6-1A31-8742-90E3-F6DD96724983}" type="pres">
      <dgm:prSet presAssocID="{01F2B954-F329-0D40-90CE-6D750EEBB1CF}" presName="arrowAndChildren" presStyleCnt="0"/>
      <dgm:spPr/>
      <dgm:t>
        <a:bodyPr/>
        <a:lstStyle/>
        <a:p>
          <a:endParaRPr lang="en-US"/>
        </a:p>
      </dgm:t>
    </dgm:pt>
    <dgm:pt modelId="{A73B06E8-7508-534A-A07C-EE51714BB027}" type="pres">
      <dgm:prSet presAssocID="{01F2B954-F329-0D40-90CE-6D750EEBB1CF}" presName="parentTextArrow" presStyleLbl="node1" presStyleIdx="3" presStyleCnt="7"/>
      <dgm:spPr/>
      <dgm:t>
        <a:bodyPr/>
        <a:lstStyle/>
        <a:p>
          <a:endParaRPr lang="en-US"/>
        </a:p>
      </dgm:t>
    </dgm:pt>
    <dgm:pt modelId="{561AAE66-CB0D-0049-8650-3920AAB11445}" type="pres">
      <dgm:prSet presAssocID="{2ACB5383-B6C6-684F-B150-E858EC8031F7}" presName="sp" presStyleCnt="0"/>
      <dgm:spPr/>
      <dgm:t>
        <a:bodyPr/>
        <a:lstStyle/>
        <a:p>
          <a:endParaRPr lang="en-US"/>
        </a:p>
      </dgm:t>
    </dgm:pt>
    <dgm:pt modelId="{CADEE9FA-BD86-134A-8932-C354A9538611}" type="pres">
      <dgm:prSet presAssocID="{F4A7EBF6-1472-BB4C-8221-A8E9A20CE027}" presName="arrowAndChildren" presStyleCnt="0"/>
      <dgm:spPr/>
      <dgm:t>
        <a:bodyPr/>
        <a:lstStyle/>
        <a:p>
          <a:endParaRPr lang="en-US"/>
        </a:p>
      </dgm:t>
    </dgm:pt>
    <dgm:pt modelId="{8441962D-93CB-054E-9DB1-95FFD0191060}" type="pres">
      <dgm:prSet presAssocID="{F4A7EBF6-1472-BB4C-8221-A8E9A20CE027}" presName="parentTextArrow" presStyleLbl="node1" presStyleIdx="4" presStyleCnt="7"/>
      <dgm:spPr/>
      <dgm:t>
        <a:bodyPr/>
        <a:lstStyle/>
        <a:p>
          <a:endParaRPr lang="en-US"/>
        </a:p>
      </dgm:t>
    </dgm:pt>
    <dgm:pt modelId="{E748EB8F-124F-F147-9B39-09DAD1DBEA46}" type="pres">
      <dgm:prSet presAssocID="{4973D253-1ADC-EA4E-8873-5552B3CFA4C2}" presName="sp" presStyleCnt="0"/>
      <dgm:spPr/>
      <dgm:t>
        <a:bodyPr/>
        <a:lstStyle/>
        <a:p>
          <a:endParaRPr lang="en-US"/>
        </a:p>
      </dgm:t>
    </dgm:pt>
    <dgm:pt modelId="{2388D9AA-0C30-E840-A3CA-CBCE6952CC7C}" type="pres">
      <dgm:prSet presAssocID="{FAF77481-8EF3-7746-8AD1-5501AD802FF0}" presName="arrowAndChildren" presStyleCnt="0"/>
      <dgm:spPr/>
      <dgm:t>
        <a:bodyPr/>
        <a:lstStyle/>
        <a:p>
          <a:endParaRPr lang="en-US"/>
        </a:p>
      </dgm:t>
    </dgm:pt>
    <dgm:pt modelId="{47745C6F-0942-DC4B-9090-C5546E8F9B43}" type="pres">
      <dgm:prSet presAssocID="{FAF77481-8EF3-7746-8AD1-5501AD802FF0}" presName="parentTextArrow" presStyleLbl="node1" presStyleIdx="5" presStyleCnt="7"/>
      <dgm:spPr/>
      <dgm:t>
        <a:bodyPr/>
        <a:lstStyle/>
        <a:p>
          <a:endParaRPr lang="en-US"/>
        </a:p>
      </dgm:t>
    </dgm:pt>
    <dgm:pt modelId="{8F72E221-CB6A-D445-9190-339FF57723E0}" type="pres">
      <dgm:prSet presAssocID="{6693D3DE-796F-B445-B089-810316E5545D}" presName="sp" presStyleCnt="0"/>
      <dgm:spPr/>
      <dgm:t>
        <a:bodyPr/>
        <a:lstStyle/>
        <a:p>
          <a:endParaRPr lang="en-US"/>
        </a:p>
      </dgm:t>
    </dgm:pt>
    <dgm:pt modelId="{B5CB0170-B37B-254A-A365-58A84782E994}" type="pres">
      <dgm:prSet presAssocID="{36E44B82-E49E-364A-B3D3-CABF3A7D6C91}" presName="arrowAndChildren" presStyleCnt="0"/>
      <dgm:spPr/>
      <dgm:t>
        <a:bodyPr/>
        <a:lstStyle/>
        <a:p>
          <a:endParaRPr lang="en-US"/>
        </a:p>
      </dgm:t>
    </dgm:pt>
    <dgm:pt modelId="{FDF93FAF-4B2B-0F40-84DE-919C2097D08B}" type="pres">
      <dgm:prSet presAssocID="{36E44B82-E49E-364A-B3D3-CABF3A7D6C91}" presName="parentTextArrow" presStyleLbl="node1" presStyleIdx="6" presStyleCnt="7"/>
      <dgm:spPr/>
      <dgm:t>
        <a:bodyPr/>
        <a:lstStyle/>
        <a:p>
          <a:endParaRPr lang="en-US"/>
        </a:p>
      </dgm:t>
    </dgm:pt>
  </dgm:ptLst>
  <dgm:cxnLst>
    <dgm:cxn modelId="{A1961C0D-345B-E747-93E5-990D014B0BBC}" type="presOf" srcId="{F4A7EBF6-1472-BB4C-8221-A8E9A20CE027}" destId="{8441962D-93CB-054E-9DB1-95FFD0191060}" srcOrd="0" destOrd="0" presId="urn:microsoft.com/office/officeart/2005/8/layout/process4"/>
    <dgm:cxn modelId="{69ACA970-45A2-2548-B8B5-B6DCC79269D0}" type="presOf" srcId="{DB14B845-4127-7D45-96C3-355ED4E5FCAF}" destId="{A0B3C7C6-A31D-5F43-BB06-09633F89AFC3}" srcOrd="0" destOrd="0" presId="urn:microsoft.com/office/officeart/2005/8/layout/process4"/>
    <dgm:cxn modelId="{7E16092F-8D62-7D48-935D-732920A45A7E}" srcId="{B730E7EA-0046-0D49-BC7C-9C2EC58138E9}" destId="{F4A7EBF6-1472-BB4C-8221-A8E9A20CE027}" srcOrd="2" destOrd="0" parTransId="{23FD20A2-9C72-5742-AF23-3266E367D62B}" sibTransId="{2ACB5383-B6C6-684F-B150-E858EC8031F7}"/>
    <dgm:cxn modelId="{9D2E31F4-19AA-8141-A49F-5E35306D8E55}" srcId="{B730E7EA-0046-0D49-BC7C-9C2EC58138E9}" destId="{BAAEFE7A-4E41-9848-9AE4-EF8CC9148CB5}" srcOrd="4" destOrd="0" parTransId="{1C4994D3-F844-1E4A-8402-734C364ED964}" sibTransId="{314D1AE5-6080-AD41-9875-666942C80EC5}"/>
    <dgm:cxn modelId="{C7E1E489-5D8B-CC46-ACBC-6E6BF0936420}" type="presOf" srcId="{B730E7EA-0046-0D49-BC7C-9C2EC58138E9}" destId="{2DB40481-7BAF-994C-9141-67905E6AF0A7}" srcOrd="0" destOrd="0" presId="urn:microsoft.com/office/officeart/2005/8/layout/process4"/>
    <dgm:cxn modelId="{F3E62EC2-FEFF-2049-9D64-D397C669B092}" srcId="{B730E7EA-0046-0D49-BC7C-9C2EC58138E9}" destId="{36E44B82-E49E-364A-B3D3-CABF3A7D6C91}" srcOrd="0" destOrd="0" parTransId="{D91F76E5-70B0-3945-A9CC-90E2044D1DBC}" sibTransId="{6693D3DE-796F-B445-B089-810316E5545D}"/>
    <dgm:cxn modelId="{E899D9C6-BF9A-B54A-9E71-3BD84E0365D7}" type="presOf" srcId="{36E44B82-E49E-364A-B3D3-CABF3A7D6C91}" destId="{FDF93FAF-4B2B-0F40-84DE-919C2097D08B}" srcOrd="0" destOrd="0" presId="urn:microsoft.com/office/officeart/2005/8/layout/process4"/>
    <dgm:cxn modelId="{D5203B5A-1622-ED46-AAFB-3B4BBF63814A}" type="presOf" srcId="{B618B086-7C36-3841-841D-CA2D8E179DDF}" destId="{29856537-CEA1-4140-BB68-0218CF8452F5}" srcOrd="0" destOrd="0" presId="urn:microsoft.com/office/officeart/2005/8/layout/process4"/>
    <dgm:cxn modelId="{B8F0581E-A4D6-4D4D-8C7D-49F6D49DC560}" srcId="{B730E7EA-0046-0D49-BC7C-9C2EC58138E9}" destId="{FAF77481-8EF3-7746-8AD1-5501AD802FF0}" srcOrd="1" destOrd="0" parTransId="{71E9B7BF-8DEE-5840-A48E-4D7F27765FD5}" sibTransId="{4973D253-1ADC-EA4E-8873-5552B3CFA4C2}"/>
    <dgm:cxn modelId="{845E1949-7CAD-7642-8E45-CB115696FB12}" type="presOf" srcId="{BAAEFE7A-4E41-9848-9AE4-EF8CC9148CB5}" destId="{F26AD6BB-CBB6-8043-98CF-006612E6DC3E}" srcOrd="0" destOrd="0" presId="urn:microsoft.com/office/officeart/2005/8/layout/process4"/>
    <dgm:cxn modelId="{20BEC78D-DF89-9346-8230-BE22303E881C}" srcId="{B730E7EA-0046-0D49-BC7C-9C2EC58138E9}" destId="{01F2B954-F329-0D40-90CE-6D750EEBB1CF}" srcOrd="3" destOrd="0" parTransId="{288F3D50-53C2-1A4A-85F7-091F34A7DC1F}" sibTransId="{68A9A8B6-8FCA-C541-8902-D34E1DC136BA}"/>
    <dgm:cxn modelId="{6C62C14A-BF4E-924F-AD2C-674E1C98AF57}" srcId="{B730E7EA-0046-0D49-BC7C-9C2EC58138E9}" destId="{B618B086-7C36-3841-841D-CA2D8E179DDF}" srcOrd="5" destOrd="0" parTransId="{0E483D4C-D376-F34E-BAB7-54AF51C8B452}" sibTransId="{17EE1490-8B55-4942-88FB-88AFB922CE29}"/>
    <dgm:cxn modelId="{5B3C02E3-6566-9A40-AA40-DF6E90C4B602}" type="presOf" srcId="{01F2B954-F329-0D40-90CE-6D750EEBB1CF}" destId="{A73B06E8-7508-534A-A07C-EE51714BB027}" srcOrd="0" destOrd="0" presId="urn:microsoft.com/office/officeart/2005/8/layout/process4"/>
    <dgm:cxn modelId="{6022F0A0-EC5A-2244-BEE1-EB71DC4F1501}" type="presOf" srcId="{FAF77481-8EF3-7746-8AD1-5501AD802FF0}" destId="{47745C6F-0942-DC4B-9090-C5546E8F9B43}" srcOrd="0" destOrd="0" presId="urn:microsoft.com/office/officeart/2005/8/layout/process4"/>
    <dgm:cxn modelId="{4F317D25-C49A-0946-98DE-8F9BD599444D}" srcId="{B730E7EA-0046-0D49-BC7C-9C2EC58138E9}" destId="{DB14B845-4127-7D45-96C3-355ED4E5FCAF}" srcOrd="6" destOrd="0" parTransId="{50A6C7B2-0B78-5147-BE31-A6BA25EE7D8D}" sibTransId="{C8264D4A-F2B9-CC44-A35D-4DA449BB1824}"/>
    <dgm:cxn modelId="{CF321C59-5EE9-0345-9222-7A4663059F1A}" type="presParOf" srcId="{2DB40481-7BAF-994C-9141-67905E6AF0A7}" destId="{046B4DF9-F0C2-974B-88DA-26B9DF7509D5}" srcOrd="0" destOrd="0" presId="urn:microsoft.com/office/officeart/2005/8/layout/process4"/>
    <dgm:cxn modelId="{46EAEC7B-6725-694E-BAB4-A384268E88FB}" type="presParOf" srcId="{046B4DF9-F0C2-974B-88DA-26B9DF7509D5}" destId="{A0B3C7C6-A31D-5F43-BB06-09633F89AFC3}" srcOrd="0" destOrd="0" presId="urn:microsoft.com/office/officeart/2005/8/layout/process4"/>
    <dgm:cxn modelId="{3FCBF4E9-B9F2-DC4B-B9A7-599A4631EAF9}" type="presParOf" srcId="{2DB40481-7BAF-994C-9141-67905E6AF0A7}" destId="{E0CA4342-8F25-184A-AAFB-BC36DB3711D4}" srcOrd="1" destOrd="0" presId="urn:microsoft.com/office/officeart/2005/8/layout/process4"/>
    <dgm:cxn modelId="{B90E42AB-725A-2447-A55D-A9BC76C12F54}" type="presParOf" srcId="{2DB40481-7BAF-994C-9141-67905E6AF0A7}" destId="{5C5B140A-EA13-5C48-BB9A-A84DD8F9B6DB}" srcOrd="2" destOrd="0" presId="urn:microsoft.com/office/officeart/2005/8/layout/process4"/>
    <dgm:cxn modelId="{4E612A1B-AA2D-5741-8731-592E8B2A271C}" type="presParOf" srcId="{5C5B140A-EA13-5C48-BB9A-A84DD8F9B6DB}" destId="{29856537-CEA1-4140-BB68-0218CF8452F5}" srcOrd="0" destOrd="0" presId="urn:microsoft.com/office/officeart/2005/8/layout/process4"/>
    <dgm:cxn modelId="{E8287DA6-B137-7F4C-A6AA-375113019D32}" type="presParOf" srcId="{2DB40481-7BAF-994C-9141-67905E6AF0A7}" destId="{D33083D9-BBFE-9B4C-A86A-8865CAAC0DEF}" srcOrd="3" destOrd="0" presId="urn:microsoft.com/office/officeart/2005/8/layout/process4"/>
    <dgm:cxn modelId="{D690D093-7D55-C543-8C28-AC190EB3DDB2}" type="presParOf" srcId="{2DB40481-7BAF-994C-9141-67905E6AF0A7}" destId="{CBB67B29-F5EA-F046-905F-1D42A8A30853}" srcOrd="4" destOrd="0" presId="urn:microsoft.com/office/officeart/2005/8/layout/process4"/>
    <dgm:cxn modelId="{042DD065-DBA7-F048-A073-560A6056B4D8}" type="presParOf" srcId="{CBB67B29-F5EA-F046-905F-1D42A8A30853}" destId="{F26AD6BB-CBB6-8043-98CF-006612E6DC3E}" srcOrd="0" destOrd="0" presId="urn:microsoft.com/office/officeart/2005/8/layout/process4"/>
    <dgm:cxn modelId="{8BAEA604-2779-574A-9314-1C9FEC6154A1}" type="presParOf" srcId="{2DB40481-7BAF-994C-9141-67905E6AF0A7}" destId="{0E3CE879-5F52-4D4A-9A61-669F9D45FCFF}" srcOrd="5" destOrd="0" presId="urn:microsoft.com/office/officeart/2005/8/layout/process4"/>
    <dgm:cxn modelId="{24933F7D-E4C7-EC4F-A478-D1E616EAC8D3}" type="presParOf" srcId="{2DB40481-7BAF-994C-9141-67905E6AF0A7}" destId="{2798D7A6-1A31-8742-90E3-F6DD96724983}" srcOrd="6" destOrd="0" presId="urn:microsoft.com/office/officeart/2005/8/layout/process4"/>
    <dgm:cxn modelId="{17E96D6F-B4FC-F642-9B9E-3406523B3A3D}" type="presParOf" srcId="{2798D7A6-1A31-8742-90E3-F6DD96724983}" destId="{A73B06E8-7508-534A-A07C-EE51714BB027}" srcOrd="0" destOrd="0" presId="urn:microsoft.com/office/officeart/2005/8/layout/process4"/>
    <dgm:cxn modelId="{C147D406-B3A5-9146-9113-467BB856B869}" type="presParOf" srcId="{2DB40481-7BAF-994C-9141-67905E6AF0A7}" destId="{561AAE66-CB0D-0049-8650-3920AAB11445}" srcOrd="7" destOrd="0" presId="urn:microsoft.com/office/officeart/2005/8/layout/process4"/>
    <dgm:cxn modelId="{90115A7F-6C2D-0548-AFF9-994625403DE2}" type="presParOf" srcId="{2DB40481-7BAF-994C-9141-67905E6AF0A7}" destId="{CADEE9FA-BD86-134A-8932-C354A9538611}" srcOrd="8" destOrd="0" presId="urn:microsoft.com/office/officeart/2005/8/layout/process4"/>
    <dgm:cxn modelId="{2CD4C336-B2ED-ED4D-BAFC-8E1935C7F7D7}" type="presParOf" srcId="{CADEE9FA-BD86-134A-8932-C354A9538611}" destId="{8441962D-93CB-054E-9DB1-95FFD0191060}" srcOrd="0" destOrd="0" presId="urn:microsoft.com/office/officeart/2005/8/layout/process4"/>
    <dgm:cxn modelId="{A7E98307-F560-994C-9942-568015A2D4FB}" type="presParOf" srcId="{2DB40481-7BAF-994C-9141-67905E6AF0A7}" destId="{E748EB8F-124F-F147-9B39-09DAD1DBEA46}" srcOrd="9" destOrd="0" presId="urn:microsoft.com/office/officeart/2005/8/layout/process4"/>
    <dgm:cxn modelId="{61700447-118E-3242-85AF-50649658CD3C}" type="presParOf" srcId="{2DB40481-7BAF-994C-9141-67905E6AF0A7}" destId="{2388D9AA-0C30-E840-A3CA-CBCE6952CC7C}" srcOrd="10" destOrd="0" presId="urn:microsoft.com/office/officeart/2005/8/layout/process4"/>
    <dgm:cxn modelId="{2EF4A2D9-38E4-9945-AF60-83411D440D81}" type="presParOf" srcId="{2388D9AA-0C30-E840-A3CA-CBCE6952CC7C}" destId="{47745C6F-0942-DC4B-9090-C5546E8F9B43}" srcOrd="0" destOrd="0" presId="urn:microsoft.com/office/officeart/2005/8/layout/process4"/>
    <dgm:cxn modelId="{5148EF1C-09FB-D642-A2B5-35A8BD2D04A1}" type="presParOf" srcId="{2DB40481-7BAF-994C-9141-67905E6AF0A7}" destId="{8F72E221-CB6A-D445-9190-339FF57723E0}" srcOrd="11" destOrd="0" presId="urn:microsoft.com/office/officeart/2005/8/layout/process4"/>
    <dgm:cxn modelId="{4E96F3D5-BFBA-6A4E-9E41-7833CF80DEA9}" type="presParOf" srcId="{2DB40481-7BAF-994C-9141-67905E6AF0A7}" destId="{B5CB0170-B37B-254A-A365-58A84782E994}" srcOrd="12" destOrd="0" presId="urn:microsoft.com/office/officeart/2005/8/layout/process4"/>
    <dgm:cxn modelId="{F235E2E6-FCA8-0B4F-B0D3-EFED6FE4ED33}" type="presParOf" srcId="{B5CB0170-B37B-254A-A365-58A84782E994}" destId="{FDF93FAF-4B2B-0F40-84DE-919C2097D08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258C6-74DB-8042-9940-7C90E760AE49}" type="doc">
      <dgm:prSet loTypeId="urn:microsoft.com/office/officeart/2005/8/layout/hList6" loCatId="" qsTypeId="urn:microsoft.com/office/officeart/2005/8/quickstyle/3D1" qsCatId="3D" csTypeId="urn:microsoft.com/office/officeart/2005/8/colors/colorful3" csCatId="colorful" phldr="1"/>
      <dgm:spPr/>
      <dgm:t>
        <a:bodyPr/>
        <a:lstStyle/>
        <a:p>
          <a:endParaRPr lang="en-US"/>
        </a:p>
      </dgm:t>
    </dgm:pt>
    <dgm:pt modelId="{F9692B94-45A0-4141-8A5A-1B7EF2C502A3}">
      <dgm:prSet custT="1"/>
      <dgm:spPr/>
      <dgm:t>
        <a:bodyPr/>
        <a:lstStyle/>
        <a:p>
          <a:pPr rtl="0"/>
          <a:r>
            <a:rPr lang="en-US" sz="1800" b="1" dirty="0" smtClean="0">
              <a:solidFill>
                <a:schemeClr val="bg1"/>
              </a:solidFill>
              <a:latin typeface="+mj-lt"/>
            </a:rPr>
            <a:t>Linux’s security model</a:t>
          </a:r>
          <a:endParaRPr lang="en-US" sz="1800" b="1" dirty="0">
            <a:solidFill>
              <a:schemeClr val="bg1"/>
            </a:solidFill>
            <a:latin typeface="+mj-lt"/>
          </a:endParaRPr>
        </a:p>
      </dgm:t>
    </dgm:pt>
    <dgm:pt modelId="{3B5E0783-90F0-9C45-BE9B-642F30A27910}" type="parTrans" cxnId="{8E2C6172-1DD1-224A-A970-973F1C10A8F3}">
      <dgm:prSet/>
      <dgm:spPr/>
      <dgm:t>
        <a:bodyPr/>
        <a:lstStyle/>
        <a:p>
          <a:endParaRPr lang="en-US"/>
        </a:p>
      </dgm:t>
    </dgm:pt>
    <dgm:pt modelId="{9DCB5A24-FBE3-3D4E-98A7-088C6678A02D}" type="sibTrans" cxnId="{8E2C6172-1DD1-224A-A970-973F1C10A8F3}">
      <dgm:prSet/>
      <dgm:spPr/>
      <dgm:t>
        <a:bodyPr/>
        <a:lstStyle/>
        <a:p>
          <a:endParaRPr lang="en-US"/>
        </a:p>
      </dgm:t>
    </dgm:pt>
    <dgm:pt modelId="{D951739D-84FC-FD4E-8C19-3049B5EFA319}">
      <dgm:prSet custT="1"/>
      <dgm:spPr/>
      <dgm:t>
        <a:bodyPr/>
        <a:lstStyle/>
        <a:p>
          <a:pPr rtl="0"/>
          <a:r>
            <a:rPr lang="en-US" sz="1800" b="1" dirty="0" smtClean="0">
              <a:solidFill>
                <a:schemeClr val="bg1"/>
              </a:solidFill>
              <a:latin typeface="+mj-lt"/>
            </a:rPr>
            <a:t>In the Linux DAC system there are</a:t>
          </a:r>
          <a:endParaRPr lang="en-US" sz="1800" b="1" dirty="0">
            <a:solidFill>
              <a:schemeClr val="bg1"/>
            </a:solidFill>
            <a:latin typeface="+mj-lt"/>
          </a:endParaRPr>
        </a:p>
      </dgm:t>
    </dgm:pt>
    <dgm:pt modelId="{53A91E84-8DE5-674E-B9EA-D1AE8635D226}" type="parTrans" cxnId="{24866212-5C63-684C-A046-DDE1838FA654}">
      <dgm:prSet/>
      <dgm:spPr/>
      <dgm:t>
        <a:bodyPr/>
        <a:lstStyle/>
        <a:p>
          <a:endParaRPr lang="en-US"/>
        </a:p>
      </dgm:t>
    </dgm:pt>
    <dgm:pt modelId="{52FA1FB6-8E67-994F-9744-3A7DECAA752E}" type="sibTrans" cxnId="{24866212-5C63-684C-A046-DDE1838FA654}">
      <dgm:prSet/>
      <dgm:spPr/>
      <dgm:t>
        <a:bodyPr/>
        <a:lstStyle/>
        <a:p>
          <a:endParaRPr lang="en-US"/>
        </a:p>
      </dgm:t>
    </dgm:pt>
    <dgm:pt modelId="{52D843AA-07B6-AA4F-B74D-8B62D8A12188}">
      <dgm:prSet custT="1"/>
      <dgm:spPr/>
      <dgm:t>
        <a:bodyPr/>
        <a:lstStyle/>
        <a:p>
          <a:pPr rtl="0"/>
          <a:r>
            <a:rPr lang="en-US" sz="1600" b="1" dirty="0" smtClean="0">
              <a:solidFill>
                <a:schemeClr val="bg1"/>
              </a:solidFill>
              <a:latin typeface="+mj-lt"/>
            </a:rPr>
            <a:t>Users: each of which belongs to one or more groups</a:t>
          </a:r>
          <a:endParaRPr lang="en-US" sz="1600" b="1" dirty="0">
            <a:solidFill>
              <a:schemeClr val="bg1"/>
            </a:solidFill>
            <a:latin typeface="+mj-lt"/>
          </a:endParaRPr>
        </a:p>
      </dgm:t>
    </dgm:pt>
    <dgm:pt modelId="{1298E325-C87E-1C4E-992A-E4D454A7C07F}" type="parTrans" cxnId="{465181A4-2A15-AF40-A1E8-A454666F40C7}">
      <dgm:prSet/>
      <dgm:spPr/>
      <dgm:t>
        <a:bodyPr/>
        <a:lstStyle/>
        <a:p>
          <a:endParaRPr lang="en-US"/>
        </a:p>
      </dgm:t>
    </dgm:pt>
    <dgm:pt modelId="{11D05AE2-0B2D-E241-87C6-5901365CD943}" type="sibTrans" cxnId="{465181A4-2A15-AF40-A1E8-A454666F40C7}">
      <dgm:prSet/>
      <dgm:spPr/>
      <dgm:t>
        <a:bodyPr/>
        <a:lstStyle/>
        <a:p>
          <a:endParaRPr lang="en-US"/>
        </a:p>
      </dgm:t>
    </dgm:pt>
    <dgm:pt modelId="{18E4457D-16D6-9F42-A88E-C4F9893970B9}">
      <dgm:prSet custT="1"/>
      <dgm:spPr/>
      <dgm:t>
        <a:bodyPr/>
        <a:lstStyle/>
        <a:p>
          <a:pPr rtl="0"/>
          <a:r>
            <a:rPr lang="en-US" sz="1600" b="1" dirty="0" smtClean="0">
              <a:solidFill>
                <a:schemeClr val="bg1"/>
              </a:solidFill>
              <a:latin typeface="+mj-lt"/>
            </a:rPr>
            <a:t>Objects: files and directories</a:t>
          </a:r>
          <a:endParaRPr lang="en-US" sz="1600" b="1" dirty="0">
            <a:solidFill>
              <a:schemeClr val="bg1"/>
            </a:solidFill>
            <a:latin typeface="+mj-lt"/>
          </a:endParaRPr>
        </a:p>
      </dgm:t>
    </dgm:pt>
    <dgm:pt modelId="{72DCB66F-4863-2D44-A61B-EFB2AE0817F6}" type="parTrans" cxnId="{2ECB457A-5734-AA41-8576-86E8B15D3F9F}">
      <dgm:prSet/>
      <dgm:spPr/>
      <dgm:t>
        <a:bodyPr/>
        <a:lstStyle/>
        <a:p>
          <a:endParaRPr lang="en-US"/>
        </a:p>
      </dgm:t>
    </dgm:pt>
    <dgm:pt modelId="{ABA61C25-5C89-D847-9BF7-DD7AC0F3793C}" type="sibTrans" cxnId="{2ECB457A-5734-AA41-8576-86E8B15D3F9F}">
      <dgm:prSet/>
      <dgm:spPr/>
      <dgm:t>
        <a:bodyPr/>
        <a:lstStyle/>
        <a:p>
          <a:endParaRPr lang="en-US"/>
        </a:p>
      </dgm:t>
    </dgm:pt>
    <dgm:pt modelId="{C2B3CD53-59B1-5A42-87BE-2EA3ED6AFE6A}">
      <dgm:prSet custT="1"/>
      <dgm:spPr/>
      <dgm:t>
        <a:bodyPr/>
        <a:lstStyle/>
        <a:p>
          <a:pPr rtl="0"/>
          <a:r>
            <a:rPr lang="en-US" sz="1800" b="1" dirty="0" smtClean="0">
              <a:solidFill>
                <a:schemeClr val="bg1"/>
              </a:solidFill>
              <a:latin typeface="+mj-lt"/>
            </a:rPr>
            <a:t>Users read, write, and execute the objects based on the object’s permissions</a:t>
          </a:r>
          <a:endParaRPr lang="en-US" sz="1800" b="1" dirty="0">
            <a:solidFill>
              <a:schemeClr val="bg1"/>
            </a:solidFill>
            <a:latin typeface="+mj-lt"/>
          </a:endParaRPr>
        </a:p>
      </dgm:t>
    </dgm:pt>
    <dgm:pt modelId="{AFF15A69-5232-EC49-AA77-2169D4E7114F}" type="parTrans" cxnId="{912B8D7A-D13E-5F4C-9532-D3E9D1F4643B}">
      <dgm:prSet/>
      <dgm:spPr/>
      <dgm:t>
        <a:bodyPr/>
        <a:lstStyle/>
        <a:p>
          <a:endParaRPr lang="en-US"/>
        </a:p>
      </dgm:t>
    </dgm:pt>
    <dgm:pt modelId="{A9A883AF-BDB9-9545-9755-7A1BC6B9C16D}" type="sibTrans" cxnId="{912B8D7A-D13E-5F4C-9532-D3E9D1F4643B}">
      <dgm:prSet/>
      <dgm:spPr/>
      <dgm:t>
        <a:bodyPr/>
        <a:lstStyle/>
        <a:p>
          <a:endParaRPr lang="en-US"/>
        </a:p>
      </dgm:t>
    </dgm:pt>
    <dgm:pt modelId="{0E2BEC37-6B3B-7342-A8C6-DDAF105F0EA5}">
      <dgm:prSet custT="1"/>
      <dgm:spPr/>
      <dgm:t>
        <a:bodyPr/>
        <a:lstStyle/>
        <a:p>
          <a:pPr rtl="0"/>
          <a:r>
            <a:rPr lang="en-US" sz="1800" b="1" dirty="0" smtClean="0">
              <a:solidFill>
                <a:schemeClr val="bg1"/>
              </a:solidFill>
              <a:latin typeface="+mj-lt"/>
            </a:rPr>
            <a:t>Each object has three   sets of permissions:</a:t>
          </a:r>
          <a:endParaRPr lang="en-US" sz="1800" b="1" dirty="0">
            <a:solidFill>
              <a:schemeClr val="bg1"/>
            </a:solidFill>
            <a:latin typeface="+mj-lt"/>
          </a:endParaRPr>
        </a:p>
      </dgm:t>
    </dgm:pt>
    <dgm:pt modelId="{F9F25F51-9DBB-7144-A742-CBA3697D1C45}" type="parTrans" cxnId="{B869D771-A17C-2040-9419-E382576DBABA}">
      <dgm:prSet/>
      <dgm:spPr/>
      <dgm:t>
        <a:bodyPr/>
        <a:lstStyle/>
        <a:p>
          <a:endParaRPr lang="en-US"/>
        </a:p>
      </dgm:t>
    </dgm:pt>
    <dgm:pt modelId="{33803AB8-2036-2240-8469-ABDA7DFD49E9}" type="sibTrans" cxnId="{B869D771-A17C-2040-9419-E382576DBABA}">
      <dgm:prSet/>
      <dgm:spPr/>
      <dgm:t>
        <a:bodyPr/>
        <a:lstStyle/>
        <a:p>
          <a:endParaRPr lang="en-US"/>
        </a:p>
      </dgm:t>
    </dgm:pt>
    <dgm:pt modelId="{72934E59-E2E9-8842-BEE4-E0EDE8161111}">
      <dgm:prSet custT="1"/>
      <dgm:spPr/>
      <dgm:t>
        <a:bodyPr/>
        <a:lstStyle/>
        <a:p>
          <a:pPr rtl="0"/>
          <a:r>
            <a:rPr lang="en-US" sz="1600" b="1" dirty="0" smtClean="0">
              <a:solidFill>
                <a:schemeClr val="bg1"/>
              </a:solidFill>
              <a:latin typeface="+mj-lt"/>
            </a:rPr>
            <a:t>User-owner</a:t>
          </a:r>
          <a:endParaRPr lang="en-US" sz="1600" b="1" dirty="0">
            <a:solidFill>
              <a:schemeClr val="bg1"/>
            </a:solidFill>
            <a:latin typeface="+mj-lt"/>
          </a:endParaRPr>
        </a:p>
      </dgm:t>
    </dgm:pt>
    <dgm:pt modelId="{ACDDBBB2-4D71-6548-8407-215400D3C5BE}" type="parTrans" cxnId="{914A0C8F-0DF7-EE4E-869B-81AAA1DCB8E6}">
      <dgm:prSet/>
      <dgm:spPr/>
      <dgm:t>
        <a:bodyPr/>
        <a:lstStyle/>
        <a:p>
          <a:endParaRPr lang="en-US"/>
        </a:p>
      </dgm:t>
    </dgm:pt>
    <dgm:pt modelId="{0F170351-B630-604C-9AC2-002452D9BF9F}" type="sibTrans" cxnId="{914A0C8F-0DF7-EE4E-869B-81AAA1DCB8E6}">
      <dgm:prSet/>
      <dgm:spPr/>
      <dgm:t>
        <a:bodyPr/>
        <a:lstStyle/>
        <a:p>
          <a:endParaRPr lang="en-US"/>
        </a:p>
      </dgm:t>
    </dgm:pt>
    <dgm:pt modelId="{2B908916-E181-BA4E-9174-42ABCBF7395F}">
      <dgm:prSet custT="1"/>
      <dgm:spPr/>
      <dgm:t>
        <a:bodyPr/>
        <a:lstStyle/>
        <a:p>
          <a:pPr rtl="0"/>
          <a:r>
            <a:rPr lang="en-US" sz="1600" b="1" dirty="0" smtClean="0">
              <a:solidFill>
                <a:schemeClr val="bg1"/>
              </a:solidFill>
              <a:latin typeface="+mj-lt"/>
            </a:rPr>
            <a:t>Group-owner</a:t>
          </a:r>
          <a:endParaRPr lang="en-US" sz="1600" b="1" dirty="0">
            <a:solidFill>
              <a:schemeClr val="bg1"/>
            </a:solidFill>
            <a:latin typeface="+mj-lt"/>
          </a:endParaRPr>
        </a:p>
      </dgm:t>
    </dgm:pt>
    <dgm:pt modelId="{A0060897-9633-F641-9311-39D26A105572}" type="parTrans" cxnId="{D8C0E122-8A99-7F42-B79D-8582F659EA96}">
      <dgm:prSet/>
      <dgm:spPr/>
      <dgm:t>
        <a:bodyPr/>
        <a:lstStyle/>
        <a:p>
          <a:endParaRPr lang="en-US"/>
        </a:p>
      </dgm:t>
    </dgm:pt>
    <dgm:pt modelId="{733BDFCB-AD47-5741-8CCE-57CDB7AF8059}" type="sibTrans" cxnId="{D8C0E122-8A99-7F42-B79D-8582F659EA96}">
      <dgm:prSet/>
      <dgm:spPr/>
      <dgm:t>
        <a:bodyPr/>
        <a:lstStyle/>
        <a:p>
          <a:endParaRPr lang="en-US"/>
        </a:p>
      </dgm:t>
    </dgm:pt>
    <dgm:pt modelId="{3DECA280-C90C-F54E-9672-46B00DC83672}">
      <dgm:prSet custT="1"/>
      <dgm:spPr/>
      <dgm:t>
        <a:bodyPr/>
        <a:lstStyle/>
        <a:p>
          <a:pPr rtl="0"/>
          <a:r>
            <a:rPr lang="en-US" sz="1600" b="1" dirty="0" smtClean="0">
              <a:solidFill>
                <a:schemeClr val="bg1"/>
              </a:solidFill>
              <a:latin typeface="+mj-lt"/>
            </a:rPr>
            <a:t>Other (everyone else)</a:t>
          </a:r>
          <a:endParaRPr lang="en-US" sz="1600" b="1" dirty="0">
            <a:solidFill>
              <a:schemeClr val="bg1"/>
            </a:solidFill>
            <a:latin typeface="+mj-lt"/>
          </a:endParaRPr>
        </a:p>
      </dgm:t>
    </dgm:pt>
    <dgm:pt modelId="{E1607C0D-41B8-164B-9199-073B1AB28FEB}" type="parTrans" cxnId="{13081EED-4428-4348-8CAA-BB6B82CB18F1}">
      <dgm:prSet/>
      <dgm:spPr/>
      <dgm:t>
        <a:bodyPr/>
        <a:lstStyle/>
        <a:p>
          <a:endParaRPr lang="en-US"/>
        </a:p>
      </dgm:t>
    </dgm:pt>
    <dgm:pt modelId="{26AACE43-2E07-F049-AD26-BB7685FD0AA0}" type="sibTrans" cxnId="{13081EED-4428-4348-8CAA-BB6B82CB18F1}">
      <dgm:prSet/>
      <dgm:spPr/>
      <dgm:t>
        <a:bodyPr/>
        <a:lstStyle/>
        <a:p>
          <a:endParaRPr lang="en-US"/>
        </a:p>
      </dgm:t>
    </dgm:pt>
    <dgm:pt modelId="{3A624B22-B579-B54D-9A56-D1D0EF1AB143}">
      <dgm:prSet custT="1"/>
      <dgm:spPr/>
      <dgm:t>
        <a:bodyPr/>
        <a:lstStyle/>
        <a:p>
          <a:pPr rtl="0"/>
          <a:r>
            <a:rPr lang="en-US" sz="1800" b="1" dirty="0" smtClean="0">
              <a:solidFill>
                <a:schemeClr val="bg1"/>
              </a:solidFill>
              <a:latin typeface="+mj-lt"/>
            </a:rPr>
            <a:t>Permissions are enforced by the Linux kernel</a:t>
          </a:r>
          <a:endParaRPr lang="en-US" sz="1800" b="1" dirty="0">
            <a:solidFill>
              <a:schemeClr val="bg1"/>
            </a:solidFill>
            <a:latin typeface="+mj-lt"/>
          </a:endParaRPr>
        </a:p>
      </dgm:t>
    </dgm:pt>
    <dgm:pt modelId="{961E8507-670A-AA45-AA53-ED25C71AC0D7}" type="parTrans" cxnId="{811AF3FB-5AEE-4445-9EEA-9AB2F0743492}">
      <dgm:prSet/>
      <dgm:spPr/>
      <dgm:t>
        <a:bodyPr/>
        <a:lstStyle/>
        <a:p>
          <a:endParaRPr lang="en-US"/>
        </a:p>
      </dgm:t>
    </dgm:pt>
    <dgm:pt modelId="{FEA63B7F-EE8C-AB4B-8471-5AA9D2FCB328}" type="sibTrans" cxnId="{811AF3FB-5AEE-4445-9EEA-9AB2F0743492}">
      <dgm:prSet/>
      <dgm:spPr/>
      <dgm:t>
        <a:bodyPr/>
        <a:lstStyle/>
        <a:p>
          <a:endParaRPr lang="en-US"/>
        </a:p>
      </dgm:t>
    </dgm:pt>
    <dgm:pt modelId="{F69E0080-9B28-0A47-AA11-BD5C9DDF98E1}" type="pres">
      <dgm:prSet presAssocID="{FF1258C6-74DB-8042-9940-7C90E760AE49}" presName="Name0" presStyleCnt="0">
        <dgm:presLayoutVars>
          <dgm:dir/>
          <dgm:resizeHandles val="exact"/>
        </dgm:presLayoutVars>
      </dgm:prSet>
      <dgm:spPr/>
      <dgm:t>
        <a:bodyPr/>
        <a:lstStyle/>
        <a:p>
          <a:endParaRPr lang="en-US"/>
        </a:p>
      </dgm:t>
    </dgm:pt>
    <dgm:pt modelId="{80431F00-1C0E-D649-B11E-8B9D100BD480}" type="pres">
      <dgm:prSet presAssocID="{F9692B94-45A0-4141-8A5A-1B7EF2C502A3}" presName="node" presStyleLbl="node1" presStyleIdx="0" presStyleCnt="5">
        <dgm:presLayoutVars>
          <dgm:bulletEnabled val="1"/>
        </dgm:presLayoutVars>
      </dgm:prSet>
      <dgm:spPr/>
      <dgm:t>
        <a:bodyPr/>
        <a:lstStyle/>
        <a:p>
          <a:endParaRPr lang="en-US"/>
        </a:p>
      </dgm:t>
    </dgm:pt>
    <dgm:pt modelId="{F949FA12-E6EB-E140-B657-D7F4BA13912D}" type="pres">
      <dgm:prSet presAssocID="{9DCB5A24-FBE3-3D4E-98A7-088C6678A02D}" presName="sibTrans" presStyleCnt="0"/>
      <dgm:spPr/>
    </dgm:pt>
    <dgm:pt modelId="{899B190F-3083-7C46-8EC0-C135C7F367F0}" type="pres">
      <dgm:prSet presAssocID="{D951739D-84FC-FD4E-8C19-3049B5EFA319}" presName="node" presStyleLbl="node1" presStyleIdx="1" presStyleCnt="5">
        <dgm:presLayoutVars>
          <dgm:bulletEnabled val="1"/>
        </dgm:presLayoutVars>
      </dgm:prSet>
      <dgm:spPr/>
      <dgm:t>
        <a:bodyPr/>
        <a:lstStyle/>
        <a:p>
          <a:endParaRPr lang="en-US"/>
        </a:p>
      </dgm:t>
    </dgm:pt>
    <dgm:pt modelId="{4211B0E1-78B1-6445-9C08-B40EEC01EB95}" type="pres">
      <dgm:prSet presAssocID="{52FA1FB6-8E67-994F-9744-3A7DECAA752E}" presName="sibTrans" presStyleCnt="0"/>
      <dgm:spPr/>
    </dgm:pt>
    <dgm:pt modelId="{BA7F9642-5326-D14B-ACEE-266A851AF419}" type="pres">
      <dgm:prSet presAssocID="{C2B3CD53-59B1-5A42-87BE-2EA3ED6AFE6A}" presName="node" presStyleLbl="node1" presStyleIdx="2" presStyleCnt="5">
        <dgm:presLayoutVars>
          <dgm:bulletEnabled val="1"/>
        </dgm:presLayoutVars>
      </dgm:prSet>
      <dgm:spPr/>
      <dgm:t>
        <a:bodyPr/>
        <a:lstStyle/>
        <a:p>
          <a:endParaRPr lang="en-US"/>
        </a:p>
      </dgm:t>
    </dgm:pt>
    <dgm:pt modelId="{6FCE2F58-5115-3C41-AA44-6AF56D1E06A6}" type="pres">
      <dgm:prSet presAssocID="{A9A883AF-BDB9-9545-9755-7A1BC6B9C16D}" presName="sibTrans" presStyleCnt="0"/>
      <dgm:spPr/>
    </dgm:pt>
    <dgm:pt modelId="{76693FFD-3281-0E48-8544-08B640D6AEAC}" type="pres">
      <dgm:prSet presAssocID="{0E2BEC37-6B3B-7342-A8C6-DDAF105F0EA5}" presName="node" presStyleLbl="node1" presStyleIdx="3" presStyleCnt="5" custScaleX="115322">
        <dgm:presLayoutVars>
          <dgm:bulletEnabled val="1"/>
        </dgm:presLayoutVars>
      </dgm:prSet>
      <dgm:spPr/>
      <dgm:t>
        <a:bodyPr/>
        <a:lstStyle/>
        <a:p>
          <a:endParaRPr lang="en-US"/>
        </a:p>
      </dgm:t>
    </dgm:pt>
    <dgm:pt modelId="{D5E9D57E-3961-1C4F-B9C7-17B38366479E}" type="pres">
      <dgm:prSet presAssocID="{33803AB8-2036-2240-8469-ABDA7DFD49E9}" presName="sibTrans" presStyleCnt="0"/>
      <dgm:spPr/>
    </dgm:pt>
    <dgm:pt modelId="{EE4D5C64-3D33-F64A-BEFA-2962549F0A32}" type="pres">
      <dgm:prSet presAssocID="{3A624B22-B579-B54D-9A56-D1D0EF1AB143}" presName="node" presStyleLbl="node1" presStyleIdx="4" presStyleCnt="5">
        <dgm:presLayoutVars>
          <dgm:bulletEnabled val="1"/>
        </dgm:presLayoutVars>
      </dgm:prSet>
      <dgm:spPr/>
      <dgm:t>
        <a:bodyPr/>
        <a:lstStyle/>
        <a:p>
          <a:endParaRPr lang="en-US"/>
        </a:p>
      </dgm:t>
    </dgm:pt>
  </dgm:ptLst>
  <dgm:cxnLst>
    <dgm:cxn modelId="{D8C0E122-8A99-7F42-B79D-8582F659EA96}" srcId="{0E2BEC37-6B3B-7342-A8C6-DDAF105F0EA5}" destId="{2B908916-E181-BA4E-9174-42ABCBF7395F}" srcOrd="1" destOrd="0" parTransId="{A0060897-9633-F641-9311-39D26A105572}" sibTransId="{733BDFCB-AD47-5741-8CCE-57CDB7AF8059}"/>
    <dgm:cxn modelId="{F80C70E6-0BC1-4A45-AF61-13508C4B5B3E}" type="presOf" srcId="{3DECA280-C90C-F54E-9672-46B00DC83672}" destId="{76693FFD-3281-0E48-8544-08B640D6AEAC}" srcOrd="0" destOrd="3" presId="urn:microsoft.com/office/officeart/2005/8/layout/hList6"/>
    <dgm:cxn modelId="{DA887FAA-43EB-6444-B2D1-8ED222C4ED42}" type="presOf" srcId="{C2B3CD53-59B1-5A42-87BE-2EA3ED6AFE6A}" destId="{BA7F9642-5326-D14B-ACEE-266A851AF419}" srcOrd="0" destOrd="0" presId="urn:microsoft.com/office/officeart/2005/8/layout/hList6"/>
    <dgm:cxn modelId="{B869D771-A17C-2040-9419-E382576DBABA}" srcId="{FF1258C6-74DB-8042-9940-7C90E760AE49}" destId="{0E2BEC37-6B3B-7342-A8C6-DDAF105F0EA5}" srcOrd="3" destOrd="0" parTransId="{F9F25F51-9DBB-7144-A742-CBA3697D1C45}" sibTransId="{33803AB8-2036-2240-8469-ABDA7DFD49E9}"/>
    <dgm:cxn modelId="{912B8D7A-D13E-5F4C-9532-D3E9D1F4643B}" srcId="{FF1258C6-74DB-8042-9940-7C90E760AE49}" destId="{C2B3CD53-59B1-5A42-87BE-2EA3ED6AFE6A}" srcOrd="2" destOrd="0" parTransId="{AFF15A69-5232-EC49-AA77-2169D4E7114F}" sibTransId="{A9A883AF-BDB9-9545-9755-7A1BC6B9C16D}"/>
    <dgm:cxn modelId="{13081EED-4428-4348-8CAA-BB6B82CB18F1}" srcId="{0E2BEC37-6B3B-7342-A8C6-DDAF105F0EA5}" destId="{3DECA280-C90C-F54E-9672-46B00DC83672}" srcOrd="2" destOrd="0" parTransId="{E1607C0D-41B8-164B-9199-073B1AB28FEB}" sibTransId="{26AACE43-2E07-F049-AD26-BB7685FD0AA0}"/>
    <dgm:cxn modelId="{465181A4-2A15-AF40-A1E8-A454666F40C7}" srcId="{D951739D-84FC-FD4E-8C19-3049B5EFA319}" destId="{52D843AA-07B6-AA4F-B74D-8B62D8A12188}" srcOrd="0" destOrd="0" parTransId="{1298E325-C87E-1C4E-992A-E4D454A7C07F}" sibTransId="{11D05AE2-0B2D-E241-87C6-5901365CD943}"/>
    <dgm:cxn modelId="{F0C3B085-6C7D-E14E-A04F-F22D2A77324D}" type="presOf" srcId="{2B908916-E181-BA4E-9174-42ABCBF7395F}" destId="{76693FFD-3281-0E48-8544-08B640D6AEAC}" srcOrd="0" destOrd="2" presId="urn:microsoft.com/office/officeart/2005/8/layout/hList6"/>
    <dgm:cxn modelId="{FBBDDF53-D7F1-EF4A-B6AC-B9BF718F08BB}" type="presOf" srcId="{52D843AA-07B6-AA4F-B74D-8B62D8A12188}" destId="{899B190F-3083-7C46-8EC0-C135C7F367F0}" srcOrd="0" destOrd="1" presId="urn:microsoft.com/office/officeart/2005/8/layout/hList6"/>
    <dgm:cxn modelId="{8A1F5309-5410-9942-B1A0-50E2104EDC8C}" type="presOf" srcId="{3A624B22-B579-B54D-9A56-D1D0EF1AB143}" destId="{EE4D5C64-3D33-F64A-BEFA-2962549F0A32}" srcOrd="0" destOrd="0" presId="urn:microsoft.com/office/officeart/2005/8/layout/hList6"/>
    <dgm:cxn modelId="{32C8E930-7FAB-9C42-B575-B1E12E5BDF91}" type="presOf" srcId="{72934E59-E2E9-8842-BEE4-E0EDE8161111}" destId="{76693FFD-3281-0E48-8544-08B640D6AEAC}" srcOrd="0" destOrd="1" presId="urn:microsoft.com/office/officeart/2005/8/layout/hList6"/>
    <dgm:cxn modelId="{24866212-5C63-684C-A046-DDE1838FA654}" srcId="{FF1258C6-74DB-8042-9940-7C90E760AE49}" destId="{D951739D-84FC-FD4E-8C19-3049B5EFA319}" srcOrd="1" destOrd="0" parTransId="{53A91E84-8DE5-674E-B9EA-D1AE8635D226}" sibTransId="{52FA1FB6-8E67-994F-9744-3A7DECAA752E}"/>
    <dgm:cxn modelId="{31A76C61-336D-F54C-BCAE-3F8D5ECE2E6A}" type="presOf" srcId="{D951739D-84FC-FD4E-8C19-3049B5EFA319}" destId="{899B190F-3083-7C46-8EC0-C135C7F367F0}" srcOrd="0" destOrd="0" presId="urn:microsoft.com/office/officeart/2005/8/layout/hList6"/>
    <dgm:cxn modelId="{914A0C8F-0DF7-EE4E-869B-81AAA1DCB8E6}" srcId="{0E2BEC37-6B3B-7342-A8C6-DDAF105F0EA5}" destId="{72934E59-E2E9-8842-BEE4-E0EDE8161111}" srcOrd="0" destOrd="0" parTransId="{ACDDBBB2-4D71-6548-8407-215400D3C5BE}" sibTransId="{0F170351-B630-604C-9AC2-002452D9BF9F}"/>
    <dgm:cxn modelId="{BA99211A-58A9-B045-A88E-38315901139F}" type="presOf" srcId="{0E2BEC37-6B3B-7342-A8C6-DDAF105F0EA5}" destId="{76693FFD-3281-0E48-8544-08B640D6AEAC}" srcOrd="0" destOrd="0" presId="urn:microsoft.com/office/officeart/2005/8/layout/hList6"/>
    <dgm:cxn modelId="{8E2C6172-1DD1-224A-A970-973F1C10A8F3}" srcId="{FF1258C6-74DB-8042-9940-7C90E760AE49}" destId="{F9692B94-45A0-4141-8A5A-1B7EF2C502A3}" srcOrd="0" destOrd="0" parTransId="{3B5E0783-90F0-9C45-BE9B-642F30A27910}" sibTransId="{9DCB5A24-FBE3-3D4E-98A7-088C6678A02D}"/>
    <dgm:cxn modelId="{488973FA-2B19-0940-BA97-526101C0F0E3}" type="presOf" srcId="{FF1258C6-74DB-8042-9940-7C90E760AE49}" destId="{F69E0080-9B28-0A47-AA11-BD5C9DDF98E1}" srcOrd="0" destOrd="0" presId="urn:microsoft.com/office/officeart/2005/8/layout/hList6"/>
    <dgm:cxn modelId="{8F2B1492-12C0-8E44-8E95-9695D331ABDF}" type="presOf" srcId="{F9692B94-45A0-4141-8A5A-1B7EF2C502A3}" destId="{80431F00-1C0E-D649-B11E-8B9D100BD480}" srcOrd="0" destOrd="0" presId="urn:microsoft.com/office/officeart/2005/8/layout/hList6"/>
    <dgm:cxn modelId="{3C35B89D-B788-1F49-880B-1341ADD3F15E}" type="presOf" srcId="{18E4457D-16D6-9F42-A88E-C4F9893970B9}" destId="{899B190F-3083-7C46-8EC0-C135C7F367F0}" srcOrd="0" destOrd="2" presId="urn:microsoft.com/office/officeart/2005/8/layout/hList6"/>
    <dgm:cxn modelId="{2ECB457A-5734-AA41-8576-86E8B15D3F9F}" srcId="{D951739D-84FC-FD4E-8C19-3049B5EFA319}" destId="{18E4457D-16D6-9F42-A88E-C4F9893970B9}" srcOrd="1" destOrd="0" parTransId="{72DCB66F-4863-2D44-A61B-EFB2AE0817F6}" sibTransId="{ABA61C25-5C89-D847-9BF7-DD7AC0F3793C}"/>
    <dgm:cxn modelId="{811AF3FB-5AEE-4445-9EEA-9AB2F0743492}" srcId="{FF1258C6-74DB-8042-9940-7C90E760AE49}" destId="{3A624B22-B579-B54D-9A56-D1D0EF1AB143}" srcOrd="4" destOrd="0" parTransId="{961E8507-670A-AA45-AA53-ED25C71AC0D7}" sibTransId="{FEA63B7F-EE8C-AB4B-8471-5AA9D2FCB328}"/>
    <dgm:cxn modelId="{4CFB7CA4-C9CE-5D46-BF83-1A51EC86C664}" type="presParOf" srcId="{F69E0080-9B28-0A47-AA11-BD5C9DDF98E1}" destId="{80431F00-1C0E-D649-B11E-8B9D100BD480}" srcOrd="0" destOrd="0" presId="urn:microsoft.com/office/officeart/2005/8/layout/hList6"/>
    <dgm:cxn modelId="{90FDA2FB-D320-BD4C-BA73-0C4CA4C90BE2}" type="presParOf" srcId="{F69E0080-9B28-0A47-AA11-BD5C9DDF98E1}" destId="{F949FA12-E6EB-E140-B657-D7F4BA13912D}" srcOrd="1" destOrd="0" presId="urn:microsoft.com/office/officeart/2005/8/layout/hList6"/>
    <dgm:cxn modelId="{CB49BC88-99A1-8041-91E8-7FABF20F811D}" type="presParOf" srcId="{F69E0080-9B28-0A47-AA11-BD5C9DDF98E1}" destId="{899B190F-3083-7C46-8EC0-C135C7F367F0}" srcOrd="2" destOrd="0" presId="urn:microsoft.com/office/officeart/2005/8/layout/hList6"/>
    <dgm:cxn modelId="{4C053AC1-DF03-D149-93E5-07892F253F64}" type="presParOf" srcId="{F69E0080-9B28-0A47-AA11-BD5C9DDF98E1}" destId="{4211B0E1-78B1-6445-9C08-B40EEC01EB95}" srcOrd="3" destOrd="0" presId="urn:microsoft.com/office/officeart/2005/8/layout/hList6"/>
    <dgm:cxn modelId="{20D99482-615C-A348-ACAE-31C9641180E2}" type="presParOf" srcId="{F69E0080-9B28-0A47-AA11-BD5C9DDF98E1}" destId="{BA7F9642-5326-D14B-ACEE-266A851AF419}" srcOrd="4" destOrd="0" presId="urn:microsoft.com/office/officeart/2005/8/layout/hList6"/>
    <dgm:cxn modelId="{79B92361-41D0-0C49-8930-342307B2A1E9}" type="presParOf" srcId="{F69E0080-9B28-0A47-AA11-BD5C9DDF98E1}" destId="{6FCE2F58-5115-3C41-AA44-6AF56D1E06A6}" srcOrd="5" destOrd="0" presId="urn:microsoft.com/office/officeart/2005/8/layout/hList6"/>
    <dgm:cxn modelId="{4C2F87BC-C48C-AD40-AFDF-7594C94ECB16}" type="presParOf" srcId="{F69E0080-9B28-0A47-AA11-BD5C9DDF98E1}" destId="{76693FFD-3281-0E48-8544-08B640D6AEAC}" srcOrd="6" destOrd="0" presId="urn:microsoft.com/office/officeart/2005/8/layout/hList6"/>
    <dgm:cxn modelId="{622B90E6-69D4-D54A-9BB1-166744371EA0}" type="presParOf" srcId="{F69E0080-9B28-0A47-AA11-BD5C9DDF98E1}" destId="{D5E9D57E-3961-1C4F-B9C7-17B38366479E}" srcOrd="7" destOrd="0" presId="urn:microsoft.com/office/officeart/2005/8/layout/hList6"/>
    <dgm:cxn modelId="{F0ED737D-71E0-1B45-A9AE-A308EB39E367}" type="presParOf" srcId="{F69E0080-9B28-0A47-AA11-BD5C9DDF98E1}" destId="{EE4D5C64-3D33-F64A-BEFA-2962549F0A32}" srcOrd="8"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17B741E-04B9-DE4F-AAE1-8BE2D7AFF328}" type="doc">
      <dgm:prSet loTypeId="urn:microsoft.com/office/officeart/2009/3/layout/HorizontalOrganizationChart" loCatId="" qsTypeId="urn:microsoft.com/office/officeart/2005/8/quickstyle/simple4" qsCatId="simple" csTypeId="urn:microsoft.com/office/officeart/2005/8/colors/colorful4" csCatId="colorful" phldr="1"/>
      <dgm:spPr/>
      <dgm:t>
        <a:bodyPr/>
        <a:lstStyle/>
        <a:p>
          <a:endParaRPr lang="en-US"/>
        </a:p>
      </dgm:t>
    </dgm:pt>
    <dgm:pt modelId="{E330922F-9F83-E446-B67B-689FC95BE6EC}">
      <dgm:prSet custT="1"/>
      <dgm:spPr/>
      <dgm:t>
        <a:bodyPr/>
        <a:lstStyle/>
        <a:p>
          <a:pPr rtl="0"/>
          <a:r>
            <a:rPr lang="en-US" sz="1100" b="1" dirty="0" smtClean="0">
              <a:solidFill>
                <a:schemeClr val="bg1"/>
              </a:solidFill>
              <a:latin typeface="+mj-lt"/>
            </a:rPr>
            <a:t>There are two types of decisions </a:t>
          </a:r>
          <a:r>
            <a:rPr lang="en-US" sz="1100" b="1" dirty="0" err="1" smtClean="0">
              <a:solidFill>
                <a:schemeClr val="bg1"/>
              </a:solidFill>
              <a:latin typeface="+mj-lt"/>
            </a:rPr>
            <a:t>SELinux</a:t>
          </a:r>
          <a:r>
            <a:rPr lang="en-US" sz="1100" b="1" dirty="0" smtClean="0">
              <a:solidFill>
                <a:schemeClr val="bg1"/>
              </a:solidFill>
              <a:latin typeface="+mj-lt"/>
            </a:rPr>
            <a:t> must make concerning subjects, domain, and objects:</a:t>
          </a:r>
          <a:endParaRPr lang="en-US" sz="1100" b="1" dirty="0">
            <a:solidFill>
              <a:schemeClr val="bg1"/>
            </a:solidFill>
            <a:latin typeface="+mj-lt"/>
          </a:endParaRPr>
        </a:p>
      </dgm:t>
    </dgm:pt>
    <dgm:pt modelId="{43EC1AD9-4715-5649-92EF-719917AD0F1D}" type="parTrans" cxnId="{201E2E3D-8D5C-E741-9DFF-0A4EB3A62E83}">
      <dgm:prSet/>
      <dgm:spPr/>
      <dgm:t>
        <a:bodyPr/>
        <a:lstStyle/>
        <a:p>
          <a:endParaRPr lang="en-US"/>
        </a:p>
      </dgm:t>
    </dgm:pt>
    <dgm:pt modelId="{2B429B9C-551C-5248-89A5-0CC6485099E3}" type="sibTrans" cxnId="{201E2E3D-8D5C-E741-9DFF-0A4EB3A62E83}">
      <dgm:prSet/>
      <dgm:spPr/>
      <dgm:t>
        <a:bodyPr/>
        <a:lstStyle/>
        <a:p>
          <a:endParaRPr lang="en-US"/>
        </a:p>
      </dgm:t>
    </dgm:pt>
    <dgm:pt modelId="{9B176BFD-E332-8944-A8B4-1FDDA7C6C6A8}">
      <dgm:prSet custT="1"/>
      <dgm:spPr/>
      <dgm:t>
        <a:bodyPr/>
        <a:lstStyle/>
        <a:p>
          <a:pPr rtl="0"/>
          <a:r>
            <a:rPr lang="en-US" sz="1100" b="1" dirty="0" smtClean="0">
              <a:solidFill>
                <a:schemeClr val="bg1"/>
              </a:solidFill>
              <a:latin typeface="+mj-lt"/>
            </a:rPr>
            <a:t>Access decisions</a:t>
          </a:r>
          <a:endParaRPr lang="en-US" sz="1100" b="1" dirty="0">
            <a:solidFill>
              <a:schemeClr val="bg1"/>
            </a:solidFill>
            <a:latin typeface="+mj-lt"/>
          </a:endParaRPr>
        </a:p>
      </dgm:t>
    </dgm:pt>
    <dgm:pt modelId="{AB6FF1E5-8220-B944-81C6-94EB0E220CA0}" type="parTrans" cxnId="{E04C147A-A934-204F-8624-CFC12357DBC7}">
      <dgm:prSet/>
      <dgm:spPr/>
      <dgm:t>
        <a:bodyPr/>
        <a:lstStyle/>
        <a:p>
          <a:endParaRPr lang="en-US"/>
        </a:p>
      </dgm:t>
    </dgm:pt>
    <dgm:pt modelId="{CBE2D8AE-0CEF-7D4E-BF1F-1D35FDF972E3}" type="sibTrans" cxnId="{E04C147A-A934-204F-8624-CFC12357DBC7}">
      <dgm:prSet/>
      <dgm:spPr/>
      <dgm:t>
        <a:bodyPr/>
        <a:lstStyle/>
        <a:p>
          <a:endParaRPr lang="en-US"/>
        </a:p>
      </dgm:t>
    </dgm:pt>
    <dgm:pt modelId="{E2F8C3BF-A024-474F-B853-446B2AAD791B}">
      <dgm:prSet custT="1"/>
      <dgm:spPr/>
      <dgm:t>
        <a:bodyPr/>
        <a:lstStyle/>
        <a:p>
          <a:pPr rtl="0"/>
          <a:r>
            <a:rPr lang="en-US" sz="1100" b="1" dirty="0" smtClean="0">
              <a:solidFill>
                <a:schemeClr val="bg1"/>
              </a:solidFill>
              <a:latin typeface="+mj-lt"/>
            </a:rPr>
            <a:t>Involve subjects doing things to objects that already exist or creating new things that remain in the expected domain </a:t>
          </a:r>
          <a:endParaRPr lang="en-US" sz="1100" b="1" dirty="0">
            <a:solidFill>
              <a:schemeClr val="bg1"/>
            </a:solidFill>
            <a:latin typeface="+mj-lt"/>
          </a:endParaRPr>
        </a:p>
      </dgm:t>
    </dgm:pt>
    <dgm:pt modelId="{559C5862-B6DA-1E4D-8D57-F541234CB050}" type="parTrans" cxnId="{6FEAAABF-0E55-7243-8FDD-63B39013C9AC}">
      <dgm:prSet/>
      <dgm:spPr/>
      <dgm:t>
        <a:bodyPr/>
        <a:lstStyle/>
        <a:p>
          <a:endParaRPr lang="en-US"/>
        </a:p>
      </dgm:t>
    </dgm:pt>
    <dgm:pt modelId="{DB32E6A2-4349-AB40-962B-12F16EFA7A4F}" type="sibTrans" cxnId="{6FEAAABF-0E55-7243-8FDD-63B39013C9AC}">
      <dgm:prSet/>
      <dgm:spPr/>
      <dgm:t>
        <a:bodyPr/>
        <a:lstStyle/>
        <a:p>
          <a:endParaRPr lang="en-US"/>
        </a:p>
      </dgm:t>
    </dgm:pt>
    <dgm:pt modelId="{5E5D2556-C082-2346-995B-A83D0E113A2C}">
      <dgm:prSet custT="1"/>
      <dgm:spPr/>
      <dgm:t>
        <a:bodyPr/>
        <a:lstStyle/>
        <a:p>
          <a:pPr rtl="0"/>
          <a:r>
            <a:rPr lang="en-US" sz="1100" b="1" dirty="0" smtClean="0">
              <a:solidFill>
                <a:schemeClr val="bg1"/>
              </a:solidFill>
              <a:latin typeface="+mj-lt"/>
            </a:rPr>
            <a:t>Are easy to understand</a:t>
          </a:r>
          <a:endParaRPr lang="en-US" sz="1100" b="1" dirty="0">
            <a:solidFill>
              <a:schemeClr val="bg1"/>
            </a:solidFill>
            <a:latin typeface="+mj-lt"/>
          </a:endParaRPr>
        </a:p>
      </dgm:t>
    </dgm:pt>
    <dgm:pt modelId="{4E58B72E-EBC0-584C-943D-590A18FA5DED}" type="parTrans" cxnId="{F38E7C03-9F4E-A548-A49C-70B92B607398}">
      <dgm:prSet/>
      <dgm:spPr/>
      <dgm:t>
        <a:bodyPr/>
        <a:lstStyle/>
        <a:p>
          <a:endParaRPr lang="en-US"/>
        </a:p>
      </dgm:t>
    </dgm:pt>
    <dgm:pt modelId="{0392A262-F59A-3945-AFBB-36028B16B220}" type="sibTrans" cxnId="{F38E7C03-9F4E-A548-A49C-70B92B607398}">
      <dgm:prSet/>
      <dgm:spPr/>
      <dgm:t>
        <a:bodyPr/>
        <a:lstStyle/>
        <a:p>
          <a:endParaRPr lang="en-US"/>
        </a:p>
      </dgm:t>
    </dgm:pt>
    <dgm:pt modelId="{9873B272-7D3B-6640-AE5A-E035E2809C56}">
      <dgm:prSet custT="1"/>
      <dgm:spPr/>
      <dgm:t>
        <a:bodyPr/>
        <a:lstStyle/>
        <a:p>
          <a:pPr rtl="0"/>
          <a:r>
            <a:rPr lang="en-US" sz="1100" b="1" smtClean="0">
              <a:solidFill>
                <a:schemeClr val="bg1"/>
              </a:solidFill>
              <a:latin typeface="+mj-lt"/>
            </a:rPr>
            <a:t>Transition decisions</a:t>
          </a:r>
          <a:endParaRPr lang="en-US" sz="1100" b="1">
            <a:solidFill>
              <a:schemeClr val="bg1"/>
            </a:solidFill>
            <a:latin typeface="+mj-lt"/>
          </a:endParaRPr>
        </a:p>
      </dgm:t>
    </dgm:pt>
    <dgm:pt modelId="{4FE8600A-248F-E648-B1E8-F765B70B3375}" type="parTrans" cxnId="{BC91D3FA-7AAC-5B47-BC6C-F6181723DBAF}">
      <dgm:prSet/>
      <dgm:spPr/>
      <dgm:t>
        <a:bodyPr/>
        <a:lstStyle/>
        <a:p>
          <a:endParaRPr lang="en-US"/>
        </a:p>
      </dgm:t>
    </dgm:pt>
    <dgm:pt modelId="{9B7BFD56-5C16-E640-A3DB-1354C06B4F86}" type="sibTrans" cxnId="{BC91D3FA-7AAC-5B47-BC6C-F6181723DBAF}">
      <dgm:prSet/>
      <dgm:spPr/>
      <dgm:t>
        <a:bodyPr/>
        <a:lstStyle/>
        <a:p>
          <a:endParaRPr lang="en-US"/>
        </a:p>
      </dgm:t>
    </dgm:pt>
    <dgm:pt modelId="{B9A54176-2688-6E4F-A72C-1C118602F92A}">
      <dgm:prSet custT="1"/>
      <dgm:spPr/>
      <dgm:t>
        <a:bodyPr/>
        <a:lstStyle/>
        <a:p>
          <a:pPr rtl="0"/>
          <a:r>
            <a:rPr lang="en-US" sz="1100" b="1" dirty="0" smtClean="0">
              <a:solidFill>
                <a:schemeClr val="bg1"/>
              </a:solidFill>
              <a:latin typeface="+mj-lt"/>
            </a:rPr>
            <a:t>Involve the invocation of processes in different domains that the one in which the subject process is running, or the creation of objects in different types than their parent directories</a:t>
          </a:r>
          <a:endParaRPr lang="en-US" sz="1100" b="1" dirty="0">
            <a:solidFill>
              <a:schemeClr val="bg1"/>
            </a:solidFill>
            <a:latin typeface="+mj-lt"/>
          </a:endParaRPr>
        </a:p>
      </dgm:t>
    </dgm:pt>
    <dgm:pt modelId="{73401D90-DB17-6544-8D1F-950282B3D738}" type="parTrans" cxnId="{0D21777F-A095-3D4D-BD15-A99451B4646E}">
      <dgm:prSet/>
      <dgm:spPr/>
      <dgm:t>
        <a:bodyPr/>
        <a:lstStyle/>
        <a:p>
          <a:endParaRPr lang="en-US"/>
        </a:p>
      </dgm:t>
    </dgm:pt>
    <dgm:pt modelId="{AF8F6F2E-0A71-A140-94CE-3DDAF148686C}" type="sibTrans" cxnId="{0D21777F-A095-3D4D-BD15-A99451B4646E}">
      <dgm:prSet/>
      <dgm:spPr/>
      <dgm:t>
        <a:bodyPr/>
        <a:lstStyle/>
        <a:p>
          <a:endParaRPr lang="en-US"/>
        </a:p>
      </dgm:t>
    </dgm:pt>
    <dgm:pt modelId="{D623B4C7-D1C2-8845-9A11-3677D091663B}">
      <dgm:prSet custT="1"/>
      <dgm:spPr/>
      <dgm:t>
        <a:bodyPr/>
        <a:lstStyle/>
        <a:p>
          <a:pPr rtl="0"/>
          <a:r>
            <a:rPr lang="en-US" sz="1100" b="1" dirty="0" smtClean="0">
              <a:solidFill>
                <a:schemeClr val="bg1"/>
              </a:solidFill>
              <a:latin typeface="+mj-lt"/>
            </a:rPr>
            <a:t>Are necessary because the same file or resource may be used in multiple domains/types</a:t>
          </a:r>
          <a:endParaRPr lang="en-US" sz="1100" b="1" dirty="0">
            <a:solidFill>
              <a:schemeClr val="bg1"/>
            </a:solidFill>
            <a:latin typeface="+mj-lt"/>
          </a:endParaRPr>
        </a:p>
      </dgm:t>
    </dgm:pt>
    <dgm:pt modelId="{7DFFAFCE-F9C3-1247-B688-9AA13FED01C7}" type="parTrans" cxnId="{8C54AE8E-7A43-4342-956E-81FF6BB1AAA8}">
      <dgm:prSet/>
      <dgm:spPr/>
      <dgm:t>
        <a:bodyPr/>
        <a:lstStyle/>
        <a:p>
          <a:endParaRPr lang="en-US"/>
        </a:p>
      </dgm:t>
    </dgm:pt>
    <dgm:pt modelId="{7FE63AFB-5CD4-CA46-B99F-92676ADB068C}" type="sibTrans" cxnId="{8C54AE8E-7A43-4342-956E-81FF6BB1AAA8}">
      <dgm:prSet/>
      <dgm:spPr/>
      <dgm:t>
        <a:bodyPr/>
        <a:lstStyle/>
        <a:p>
          <a:endParaRPr lang="en-US"/>
        </a:p>
      </dgm:t>
    </dgm:pt>
    <dgm:pt modelId="{C7057131-DFF2-AD46-80A2-2034ADEA8A8E}" type="pres">
      <dgm:prSet presAssocID="{117B741E-04B9-DE4F-AAE1-8BE2D7AFF328}" presName="hierChild1" presStyleCnt="0">
        <dgm:presLayoutVars>
          <dgm:orgChart val="1"/>
          <dgm:chPref val="1"/>
          <dgm:dir/>
          <dgm:animOne val="branch"/>
          <dgm:animLvl val="lvl"/>
          <dgm:resizeHandles/>
        </dgm:presLayoutVars>
      </dgm:prSet>
      <dgm:spPr/>
      <dgm:t>
        <a:bodyPr/>
        <a:lstStyle/>
        <a:p>
          <a:endParaRPr lang="en-US"/>
        </a:p>
      </dgm:t>
    </dgm:pt>
    <dgm:pt modelId="{D2639433-DEE7-6248-B346-6C91DB7DC29D}" type="pres">
      <dgm:prSet presAssocID="{E330922F-9F83-E446-B67B-689FC95BE6EC}" presName="hierRoot1" presStyleCnt="0">
        <dgm:presLayoutVars>
          <dgm:hierBranch val="init"/>
        </dgm:presLayoutVars>
      </dgm:prSet>
      <dgm:spPr/>
    </dgm:pt>
    <dgm:pt modelId="{DC9896BB-79F5-4E46-BE03-738C517286F6}" type="pres">
      <dgm:prSet presAssocID="{E330922F-9F83-E446-B67B-689FC95BE6EC}" presName="rootComposite1" presStyleCnt="0"/>
      <dgm:spPr/>
    </dgm:pt>
    <dgm:pt modelId="{7C9228B7-F67C-2843-A7EB-B8A4FDCC5E45}" type="pres">
      <dgm:prSet presAssocID="{E330922F-9F83-E446-B67B-689FC95BE6EC}" presName="rootText1" presStyleLbl="node0" presStyleIdx="0" presStyleCnt="1">
        <dgm:presLayoutVars>
          <dgm:chPref val="3"/>
        </dgm:presLayoutVars>
      </dgm:prSet>
      <dgm:spPr/>
      <dgm:t>
        <a:bodyPr/>
        <a:lstStyle/>
        <a:p>
          <a:endParaRPr lang="en-US"/>
        </a:p>
      </dgm:t>
    </dgm:pt>
    <dgm:pt modelId="{85BF5A2C-6FEF-3B4C-8066-2388DEDFDA1F}" type="pres">
      <dgm:prSet presAssocID="{E330922F-9F83-E446-B67B-689FC95BE6EC}" presName="rootConnector1" presStyleLbl="node1" presStyleIdx="0" presStyleCnt="0"/>
      <dgm:spPr/>
      <dgm:t>
        <a:bodyPr/>
        <a:lstStyle/>
        <a:p>
          <a:endParaRPr lang="en-US"/>
        </a:p>
      </dgm:t>
    </dgm:pt>
    <dgm:pt modelId="{E2FE11B7-B3AB-A14F-BE6C-10130C7AF448}" type="pres">
      <dgm:prSet presAssocID="{E330922F-9F83-E446-B67B-689FC95BE6EC}" presName="hierChild2" presStyleCnt="0"/>
      <dgm:spPr/>
    </dgm:pt>
    <dgm:pt modelId="{3E6DB0E4-FE09-E647-A7C2-76D398967CBD}" type="pres">
      <dgm:prSet presAssocID="{AB6FF1E5-8220-B944-81C6-94EB0E220CA0}" presName="Name64" presStyleLbl="parChTrans1D2" presStyleIdx="0" presStyleCnt="2"/>
      <dgm:spPr/>
      <dgm:t>
        <a:bodyPr/>
        <a:lstStyle/>
        <a:p>
          <a:endParaRPr lang="en-US"/>
        </a:p>
      </dgm:t>
    </dgm:pt>
    <dgm:pt modelId="{A0AE99A5-5F85-0C43-967A-B88C36A8CC3E}" type="pres">
      <dgm:prSet presAssocID="{9B176BFD-E332-8944-A8B4-1FDDA7C6C6A8}" presName="hierRoot2" presStyleCnt="0">
        <dgm:presLayoutVars>
          <dgm:hierBranch val="init"/>
        </dgm:presLayoutVars>
      </dgm:prSet>
      <dgm:spPr/>
    </dgm:pt>
    <dgm:pt modelId="{72204E15-DD79-4A4B-AEE8-4F1D5D95AAB7}" type="pres">
      <dgm:prSet presAssocID="{9B176BFD-E332-8944-A8B4-1FDDA7C6C6A8}" presName="rootComposite" presStyleCnt="0"/>
      <dgm:spPr/>
    </dgm:pt>
    <dgm:pt modelId="{7B495599-3173-2D48-93B8-132A0362BFCA}" type="pres">
      <dgm:prSet presAssocID="{9B176BFD-E332-8944-A8B4-1FDDA7C6C6A8}" presName="rootText" presStyleLbl="node2" presStyleIdx="0" presStyleCnt="2">
        <dgm:presLayoutVars>
          <dgm:chPref val="3"/>
        </dgm:presLayoutVars>
      </dgm:prSet>
      <dgm:spPr/>
      <dgm:t>
        <a:bodyPr/>
        <a:lstStyle/>
        <a:p>
          <a:endParaRPr lang="en-US"/>
        </a:p>
      </dgm:t>
    </dgm:pt>
    <dgm:pt modelId="{D12CA404-54E9-FE4A-BFB4-44D87ED3B530}" type="pres">
      <dgm:prSet presAssocID="{9B176BFD-E332-8944-A8B4-1FDDA7C6C6A8}" presName="rootConnector" presStyleLbl="node2" presStyleIdx="0" presStyleCnt="2"/>
      <dgm:spPr/>
      <dgm:t>
        <a:bodyPr/>
        <a:lstStyle/>
        <a:p>
          <a:endParaRPr lang="en-US"/>
        </a:p>
      </dgm:t>
    </dgm:pt>
    <dgm:pt modelId="{8F0B5362-18A4-384A-8679-73682FECDA42}" type="pres">
      <dgm:prSet presAssocID="{9B176BFD-E332-8944-A8B4-1FDDA7C6C6A8}" presName="hierChild4" presStyleCnt="0"/>
      <dgm:spPr/>
    </dgm:pt>
    <dgm:pt modelId="{F12872B9-5EFA-4046-AE2B-99AD06C719D8}" type="pres">
      <dgm:prSet presAssocID="{559C5862-B6DA-1E4D-8D57-F541234CB050}" presName="Name64" presStyleLbl="parChTrans1D3" presStyleIdx="0" presStyleCnt="4"/>
      <dgm:spPr/>
      <dgm:t>
        <a:bodyPr/>
        <a:lstStyle/>
        <a:p>
          <a:endParaRPr lang="en-US"/>
        </a:p>
      </dgm:t>
    </dgm:pt>
    <dgm:pt modelId="{C527F730-8A19-F948-8127-D16F75846168}" type="pres">
      <dgm:prSet presAssocID="{E2F8C3BF-A024-474F-B853-446B2AAD791B}" presName="hierRoot2" presStyleCnt="0">
        <dgm:presLayoutVars>
          <dgm:hierBranch val="init"/>
        </dgm:presLayoutVars>
      </dgm:prSet>
      <dgm:spPr/>
    </dgm:pt>
    <dgm:pt modelId="{0208CC9D-7ABF-5A41-AD9D-DF905D8BB5B0}" type="pres">
      <dgm:prSet presAssocID="{E2F8C3BF-A024-474F-B853-446B2AAD791B}" presName="rootComposite" presStyleCnt="0"/>
      <dgm:spPr/>
    </dgm:pt>
    <dgm:pt modelId="{5D148C35-A57D-6D44-96E3-4FFC72CA0B88}" type="pres">
      <dgm:prSet presAssocID="{E2F8C3BF-A024-474F-B853-446B2AAD791B}" presName="rootText" presStyleLbl="node3" presStyleIdx="0" presStyleCnt="4" custScaleY="119522">
        <dgm:presLayoutVars>
          <dgm:chPref val="3"/>
        </dgm:presLayoutVars>
      </dgm:prSet>
      <dgm:spPr/>
      <dgm:t>
        <a:bodyPr/>
        <a:lstStyle/>
        <a:p>
          <a:endParaRPr lang="en-US"/>
        </a:p>
      </dgm:t>
    </dgm:pt>
    <dgm:pt modelId="{DA6D8E85-89AF-2844-867C-9267F37450A6}" type="pres">
      <dgm:prSet presAssocID="{E2F8C3BF-A024-474F-B853-446B2AAD791B}" presName="rootConnector" presStyleLbl="node3" presStyleIdx="0" presStyleCnt="4"/>
      <dgm:spPr/>
      <dgm:t>
        <a:bodyPr/>
        <a:lstStyle/>
        <a:p>
          <a:endParaRPr lang="en-US"/>
        </a:p>
      </dgm:t>
    </dgm:pt>
    <dgm:pt modelId="{C0E854B5-6C03-FD43-99EF-199BBB97E864}" type="pres">
      <dgm:prSet presAssocID="{E2F8C3BF-A024-474F-B853-446B2AAD791B}" presName="hierChild4" presStyleCnt="0"/>
      <dgm:spPr/>
    </dgm:pt>
    <dgm:pt modelId="{A58BC7F6-F191-2644-9003-BF3886711E4A}" type="pres">
      <dgm:prSet presAssocID="{E2F8C3BF-A024-474F-B853-446B2AAD791B}" presName="hierChild5" presStyleCnt="0"/>
      <dgm:spPr/>
    </dgm:pt>
    <dgm:pt modelId="{1119B723-9402-EC42-9706-5A790B5C91B2}" type="pres">
      <dgm:prSet presAssocID="{4E58B72E-EBC0-584C-943D-590A18FA5DED}" presName="Name64" presStyleLbl="parChTrans1D3" presStyleIdx="1" presStyleCnt="4"/>
      <dgm:spPr/>
      <dgm:t>
        <a:bodyPr/>
        <a:lstStyle/>
        <a:p>
          <a:endParaRPr lang="en-US"/>
        </a:p>
      </dgm:t>
    </dgm:pt>
    <dgm:pt modelId="{FA5896CF-C00B-DB41-8243-D63C90D8868F}" type="pres">
      <dgm:prSet presAssocID="{5E5D2556-C082-2346-995B-A83D0E113A2C}" presName="hierRoot2" presStyleCnt="0">
        <dgm:presLayoutVars>
          <dgm:hierBranch val="init"/>
        </dgm:presLayoutVars>
      </dgm:prSet>
      <dgm:spPr/>
    </dgm:pt>
    <dgm:pt modelId="{801DAB2B-1225-874F-93C6-A960A7F24D02}" type="pres">
      <dgm:prSet presAssocID="{5E5D2556-C082-2346-995B-A83D0E113A2C}" presName="rootComposite" presStyleCnt="0"/>
      <dgm:spPr/>
    </dgm:pt>
    <dgm:pt modelId="{9ADCC277-C003-6545-B941-2EEDAF973359}" type="pres">
      <dgm:prSet presAssocID="{5E5D2556-C082-2346-995B-A83D0E113A2C}" presName="rootText" presStyleLbl="node3" presStyleIdx="1" presStyleCnt="4">
        <dgm:presLayoutVars>
          <dgm:chPref val="3"/>
        </dgm:presLayoutVars>
      </dgm:prSet>
      <dgm:spPr/>
      <dgm:t>
        <a:bodyPr/>
        <a:lstStyle/>
        <a:p>
          <a:endParaRPr lang="en-US"/>
        </a:p>
      </dgm:t>
    </dgm:pt>
    <dgm:pt modelId="{8A04244C-5374-4242-B6C5-0C407B10D5B2}" type="pres">
      <dgm:prSet presAssocID="{5E5D2556-C082-2346-995B-A83D0E113A2C}" presName="rootConnector" presStyleLbl="node3" presStyleIdx="1" presStyleCnt="4"/>
      <dgm:spPr/>
      <dgm:t>
        <a:bodyPr/>
        <a:lstStyle/>
        <a:p>
          <a:endParaRPr lang="en-US"/>
        </a:p>
      </dgm:t>
    </dgm:pt>
    <dgm:pt modelId="{46C26F65-8496-7D4C-954B-AA59A574F4B3}" type="pres">
      <dgm:prSet presAssocID="{5E5D2556-C082-2346-995B-A83D0E113A2C}" presName="hierChild4" presStyleCnt="0"/>
      <dgm:spPr/>
    </dgm:pt>
    <dgm:pt modelId="{4F854587-08B5-2747-B282-DFC0B15433B4}" type="pres">
      <dgm:prSet presAssocID="{5E5D2556-C082-2346-995B-A83D0E113A2C}" presName="hierChild5" presStyleCnt="0"/>
      <dgm:spPr/>
    </dgm:pt>
    <dgm:pt modelId="{210F0C75-9686-B447-80EE-2DE5D8584966}" type="pres">
      <dgm:prSet presAssocID="{9B176BFD-E332-8944-A8B4-1FDDA7C6C6A8}" presName="hierChild5" presStyleCnt="0"/>
      <dgm:spPr/>
    </dgm:pt>
    <dgm:pt modelId="{2615EADD-3347-774B-9D59-B4948681B241}" type="pres">
      <dgm:prSet presAssocID="{4FE8600A-248F-E648-B1E8-F765B70B3375}" presName="Name64" presStyleLbl="parChTrans1D2" presStyleIdx="1" presStyleCnt="2"/>
      <dgm:spPr/>
      <dgm:t>
        <a:bodyPr/>
        <a:lstStyle/>
        <a:p>
          <a:endParaRPr lang="en-US"/>
        </a:p>
      </dgm:t>
    </dgm:pt>
    <dgm:pt modelId="{7A439027-3DDA-ED43-AF0A-C733730C175E}" type="pres">
      <dgm:prSet presAssocID="{9873B272-7D3B-6640-AE5A-E035E2809C56}" presName="hierRoot2" presStyleCnt="0">
        <dgm:presLayoutVars>
          <dgm:hierBranch val="init"/>
        </dgm:presLayoutVars>
      </dgm:prSet>
      <dgm:spPr/>
    </dgm:pt>
    <dgm:pt modelId="{3AD33042-51AD-294F-9580-43F211DE51C2}" type="pres">
      <dgm:prSet presAssocID="{9873B272-7D3B-6640-AE5A-E035E2809C56}" presName="rootComposite" presStyleCnt="0"/>
      <dgm:spPr/>
    </dgm:pt>
    <dgm:pt modelId="{06405CEB-CE72-0A41-8761-4407485FB994}" type="pres">
      <dgm:prSet presAssocID="{9873B272-7D3B-6640-AE5A-E035E2809C56}" presName="rootText" presStyleLbl="node2" presStyleIdx="1" presStyleCnt="2">
        <dgm:presLayoutVars>
          <dgm:chPref val="3"/>
        </dgm:presLayoutVars>
      </dgm:prSet>
      <dgm:spPr/>
      <dgm:t>
        <a:bodyPr/>
        <a:lstStyle/>
        <a:p>
          <a:endParaRPr lang="en-US"/>
        </a:p>
      </dgm:t>
    </dgm:pt>
    <dgm:pt modelId="{34BB84E1-F42E-E646-93AC-C5FB36E92EB0}" type="pres">
      <dgm:prSet presAssocID="{9873B272-7D3B-6640-AE5A-E035E2809C56}" presName="rootConnector" presStyleLbl="node2" presStyleIdx="1" presStyleCnt="2"/>
      <dgm:spPr/>
      <dgm:t>
        <a:bodyPr/>
        <a:lstStyle/>
        <a:p>
          <a:endParaRPr lang="en-US"/>
        </a:p>
      </dgm:t>
    </dgm:pt>
    <dgm:pt modelId="{5BA6DBEA-A7ED-FD41-A31D-938C89E3FC59}" type="pres">
      <dgm:prSet presAssocID="{9873B272-7D3B-6640-AE5A-E035E2809C56}" presName="hierChild4" presStyleCnt="0"/>
      <dgm:spPr/>
    </dgm:pt>
    <dgm:pt modelId="{0F3872C9-7D3E-1643-8CDE-FD0CF295FD2C}" type="pres">
      <dgm:prSet presAssocID="{73401D90-DB17-6544-8D1F-950282B3D738}" presName="Name64" presStyleLbl="parChTrans1D3" presStyleIdx="2" presStyleCnt="4"/>
      <dgm:spPr/>
      <dgm:t>
        <a:bodyPr/>
        <a:lstStyle/>
        <a:p>
          <a:endParaRPr lang="en-US"/>
        </a:p>
      </dgm:t>
    </dgm:pt>
    <dgm:pt modelId="{7410DD3D-FAFD-7E42-B0DC-D396120656AF}" type="pres">
      <dgm:prSet presAssocID="{B9A54176-2688-6E4F-A72C-1C118602F92A}" presName="hierRoot2" presStyleCnt="0">
        <dgm:presLayoutVars>
          <dgm:hierBranch val="init"/>
        </dgm:presLayoutVars>
      </dgm:prSet>
      <dgm:spPr/>
    </dgm:pt>
    <dgm:pt modelId="{47BCF994-4FA8-364B-B450-018DCF64347D}" type="pres">
      <dgm:prSet presAssocID="{B9A54176-2688-6E4F-A72C-1C118602F92A}" presName="rootComposite" presStyleCnt="0"/>
      <dgm:spPr/>
    </dgm:pt>
    <dgm:pt modelId="{9C319B93-44AC-6345-B9AB-1F402B4ABD0E}" type="pres">
      <dgm:prSet presAssocID="{B9A54176-2688-6E4F-A72C-1C118602F92A}" presName="rootText" presStyleLbl="node3" presStyleIdx="2" presStyleCnt="4" custScaleY="143643">
        <dgm:presLayoutVars>
          <dgm:chPref val="3"/>
        </dgm:presLayoutVars>
      </dgm:prSet>
      <dgm:spPr/>
      <dgm:t>
        <a:bodyPr/>
        <a:lstStyle/>
        <a:p>
          <a:endParaRPr lang="en-US"/>
        </a:p>
      </dgm:t>
    </dgm:pt>
    <dgm:pt modelId="{78A08F57-8F37-CA4F-93FF-89473015E002}" type="pres">
      <dgm:prSet presAssocID="{B9A54176-2688-6E4F-A72C-1C118602F92A}" presName="rootConnector" presStyleLbl="node3" presStyleIdx="2" presStyleCnt="4"/>
      <dgm:spPr/>
      <dgm:t>
        <a:bodyPr/>
        <a:lstStyle/>
        <a:p>
          <a:endParaRPr lang="en-US"/>
        </a:p>
      </dgm:t>
    </dgm:pt>
    <dgm:pt modelId="{CF49BE4D-078F-EF44-9A66-DCD0F89CCE92}" type="pres">
      <dgm:prSet presAssocID="{B9A54176-2688-6E4F-A72C-1C118602F92A}" presName="hierChild4" presStyleCnt="0"/>
      <dgm:spPr/>
    </dgm:pt>
    <dgm:pt modelId="{178196FD-0D04-4546-9666-1848CD9FF2DA}" type="pres">
      <dgm:prSet presAssocID="{B9A54176-2688-6E4F-A72C-1C118602F92A}" presName="hierChild5" presStyleCnt="0"/>
      <dgm:spPr/>
    </dgm:pt>
    <dgm:pt modelId="{3C4F8D65-11A2-5243-B4DC-86E4EC9F8A1A}" type="pres">
      <dgm:prSet presAssocID="{7DFFAFCE-F9C3-1247-B688-9AA13FED01C7}" presName="Name64" presStyleLbl="parChTrans1D3" presStyleIdx="3" presStyleCnt="4"/>
      <dgm:spPr/>
      <dgm:t>
        <a:bodyPr/>
        <a:lstStyle/>
        <a:p>
          <a:endParaRPr lang="en-US"/>
        </a:p>
      </dgm:t>
    </dgm:pt>
    <dgm:pt modelId="{CD833D21-3DFB-8340-8C4A-9F60292AA1F9}" type="pres">
      <dgm:prSet presAssocID="{D623B4C7-D1C2-8845-9A11-3677D091663B}" presName="hierRoot2" presStyleCnt="0">
        <dgm:presLayoutVars>
          <dgm:hierBranch val="init"/>
        </dgm:presLayoutVars>
      </dgm:prSet>
      <dgm:spPr/>
    </dgm:pt>
    <dgm:pt modelId="{21910312-19B6-204B-84C2-95A581621AF3}" type="pres">
      <dgm:prSet presAssocID="{D623B4C7-D1C2-8845-9A11-3677D091663B}" presName="rootComposite" presStyleCnt="0"/>
      <dgm:spPr/>
    </dgm:pt>
    <dgm:pt modelId="{C48DBD51-896F-8C4E-AAA3-7E1469B96BBB}" type="pres">
      <dgm:prSet presAssocID="{D623B4C7-D1C2-8845-9A11-3677D091663B}" presName="rootText" presStyleLbl="node3" presStyleIdx="3" presStyleCnt="4">
        <dgm:presLayoutVars>
          <dgm:chPref val="3"/>
        </dgm:presLayoutVars>
      </dgm:prSet>
      <dgm:spPr/>
      <dgm:t>
        <a:bodyPr/>
        <a:lstStyle/>
        <a:p>
          <a:endParaRPr lang="en-US"/>
        </a:p>
      </dgm:t>
    </dgm:pt>
    <dgm:pt modelId="{97288046-50BA-6A45-8AED-F17F5FEC67C7}" type="pres">
      <dgm:prSet presAssocID="{D623B4C7-D1C2-8845-9A11-3677D091663B}" presName="rootConnector" presStyleLbl="node3" presStyleIdx="3" presStyleCnt="4"/>
      <dgm:spPr/>
      <dgm:t>
        <a:bodyPr/>
        <a:lstStyle/>
        <a:p>
          <a:endParaRPr lang="en-US"/>
        </a:p>
      </dgm:t>
    </dgm:pt>
    <dgm:pt modelId="{C2DFBC61-1BC1-E84C-A36E-A577E6AE4F77}" type="pres">
      <dgm:prSet presAssocID="{D623B4C7-D1C2-8845-9A11-3677D091663B}" presName="hierChild4" presStyleCnt="0"/>
      <dgm:spPr/>
    </dgm:pt>
    <dgm:pt modelId="{527D2E0C-9CE0-6C45-9A12-3F5854B16D40}" type="pres">
      <dgm:prSet presAssocID="{D623B4C7-D1C2-8845-9A11-3677D091663B}" presName="hierChild5" presStyleCnt="0"/>
      <dgm:spPr/>
    </dgm:pt>
    <dgm:pt modelId="{BB6A0D97-B97A-AC4E-A46B-3F751A9C13D4}" type="pres">
      <dgm:prSet presAssocID="{9873B272-7D3B-6640-AE5A-E035E2809C56}" presName="hierChild5" presStyleCnt="0"/>
      <dgm:spPr/>
    </dgm:pt>
    <dgm:pt modelId="{29D63450-3029-0647-8420-A1896EDB7405}" type="pres">
      <dgm:prSet presAssocID="{E330922F-9F83-E446-B67B-689FC95BE6EC}" presName="hierChild3" presStyleCnt="0"/>
      <dgm:spPr/>
    </dgm:pt>
  </dgm:ptLst>
  <dgm:cxnLst>
    <dgm:cxn modelId="{8C54AE8E-7A43-4342-956E-81FF6BB1AAA8}" srcId="{9873B272-7D3B-6640-AE5A-E035E2809C56}" destId="{D623B4C7-D1C2-8845-9A11-3677D091663B}" srcOrd="1" destOrd="0" parTransId="{7DFFAFCE-F9C3-1247-B688-9AA13FED01C7}" sibTransId="{7FE63AFB-5CD4-CA46-B99F-92676ADB068C}"/>
    <dgm:cxn modelId="{E04C147A-A934-204F-8624-CFC12357DBC7}" srcId="{E330922F-9F83-E446-B67B-689FC95BE6EC}" destId="{9B176BFD-E332-8944-A8B4-1FDDA7C6C6A8}" srcOrd="0" destOrd="0" parTransId="{AB6FF1E5-8220-B944-81C6-94EB0E220CA0}" sibTransId="{CBE2D8AE-0CEF-7D4E-BF1F-1D35FDF972E3}"/>
    <dgm:cxn modelId="{740845FF-CC03-6C49-ABCC-F646F1CEA781}" type="presOf" srcId="{D623B4C7-D1C2-8845-9A11-3677D091663B}" destId="{97288046-50BA-6A45-8AED-F17F5FEC67C7}" srcOrd="1" destOrd="0" presId="urn:microsoft.com/office/officeart/2009/3/layout/HorizontalOrganizationChart"/>
    <dgm:cxn modelId="{059D9877-A445-D94C-878F-4957B043D7EB}" type="presOf" srcId="{B9A54176-2688-6E4F-A72C-1C118602F92A}" destId="{78A08F57-8F37-CA4F-93FF-89473015E002}" srcOrd="1" destOrd="0" presId="urn:microsoft.com/office/officeart/2009/3/layout/HorizontalOrganizationChart"/>
    <dgm:cxn modelId="{82016110-5055-A94F-BDA8-A860D95E46BF}" type="presOf" srcId="{9B176BFD-E332-8944-A8B4-1FDDA7C6C6A8}" destId="{D12CA404-54E9-FE4A-BFB4-44D87ED3B530}" srcOrd="1" destOrd="0" presId="urn:microsoft.com/office/officeart/2009/3/layout/HorizontalOrganizationChart"/>
    <dgm:cxn modelId="{1C3C7E09-8798-7641-B392-2749AFEB562A}" type="presOf" srcId="{E330922F-9F83-E446-B67B-689FC95BE6EC}" destId="{7C9228B7-F67C-2843-A7EB-B8A4FDCC5E45}" srcOrd="0" destOrd="0" presId="urn:microsoft.com/office/officeart/2009/3/layout/HorizontalOrganizationChart"/>
    <dgm:cxn modelId="{22785BF0-C891-A746-BA49-5A6783F03845}" type="presOf" srcId="{9873B272-7D3B-6640-AE5A-E035E2809C56}" destId="{34BB84E1-F42E-E646-93AC-C5FB36E92EB0}" srcOrd="1" destOrd="0" presId="urn:microsoft.com/office/officeart/2009/3/layout/HorizontalOrganizationChart"/>
    <dgm:cxn modelId="{0D21777F-A095-3D4D-BD15-A99451B4646E}" srcId="{9873B272-7D3B-6640-AE5A-E035E2809C56}" destId="{B9A54176-2688-6E4F-A72C-1C118602F92A}" srcOrd="0" destOrd="0" parTransId="{73401D90-DB17-6544-8D1F-950282B3D738}" sibTransId="{AF8F6F2E-0A71-A140-94CE-3DDAF148686C}"/>
    <dgm:cxn modelId="{26FB78A8-9BCB-094D-A3DC-6B90BD9B9794}" type="presOf" srcId="{559C5862-B6DA-1E4D-8D57-F541234CB050}" destId="{F12872B9-5EFA-4046-AE2B-99AD06C719D8}" srcOrd="0" destOrd="0" presId="urn:microsoft.com/office/officeart/2009/3/layout/HorizontalOrganizationChart"/>
    <dgm:cxn modelId="{201E2E3D-8D5C-E741-9DFF-0A4EB3A62E83}" srcId="{117B741E-04B9-DE4F-AAE1-8BE2D7AFF328}" destId="{E330922F-9F83-E446-B67B-689FC95BE6EC}" srcOrd="0" destOrd="0" parTransId="{43EC1AD9-4715-5649-92EF-719917AD0F1D}" sibTransId="{2B429B9C-551C-5248-89A5-0CC6485099E3}"/>
    <dgm:cxn modelId="{12D293ED-DAE9-8C4E-AFAD-1433BDDD2538}" type="presOf" srcId="{4FE8600A-248F-E648-B1E8-F765B70B3375}" destId="{2615EADD-3347-774B-9D59-B4948681B241}" srcOrd="0" destOrd="0" presId="urn:microsoft.com/office/officeart/2009/3/layout/HorizontalOrganizationChart"/>
    <dgm:cxn modelId="{FD6133EA-5A15-0249-BFC9-D92521CA9457}" type="presOf" srcId="{E2F8C3BF-A024-474F-B853-446B2AAD791B}" destId="{DA6D8E85-89AF-2844-867C-9267F37450A6}" srcOrd="1" destOrd="0" presId="urn:microsoft.com/office/officeart/2009/3/layout/HorizontalOrganizationChart"/>
    <dgm:cxn modelId="{84D9C1CC-3D12-8646-A61C-5ADFC5B3DF36}" type="presOf" srcId="{73401D90-DB17-6544-8D1F-950282B3D738}" destId="{0F3872C9-7D3E-1643-8CDE-FD0CF295FD2C}" srcOrd="0" destOrd="0" presId="urn:microsoft.com/office/officeart/2009/3/layout/HorizontalOrganizationChart"/>
    <dgm:cxn modelId="{623A434C-32A5-D54E-9AF8-8BFF6ADAC5EE}" type="presOf" srcId="{9B176BFD-E332-8944-A8B4-1FDDA7C6C6A8}" destId="{7B495599-3173-2D48-93B8-132A0362BFCA}" srcOrd="0" destOrd="0" presId="urn:microsoft.com/office/officeart/2009/3/layout/HorizontalOrganizationChart"/>
    <dgm:cxn modelId="{FBDAF9AB-06A7-7344-ADDE-D768A238A717}" type="presOf" srcId="{AB6FF1E5-8220-B944-81C6-94EB0E220CA0}" destId="{3E6DB0E4-FE09-E647-A7C2-76D398967CBD}" srcOrd="0" destOrd="0" presId="urn:microsoft.com/office/officeart/2009/3/layout/HorizontalOrganizationChart"/>
    <dgm:cxn modelId="{AD26AF23-3DAF-3A48-B3A9-FAB6A3E80EC3}" type="presOf" srcId="{4E58B72E-EBC0-584C-943D-590A18FA5DED}" destId="{1119B723-9402-EC42-9706-5A790B5C91B2}" srcOrd="0" destOrd="0" presId="urn:microsoft.com/office/officeart/2009/3/layout/HorizontalOrganizationChart"/>
    <dgm:cxn modelId="{F38E7C03-9F4E-A548-A49C-70B92B607398}" srcId="{9B176BFD-E332-8944-A8B4-1FDDA7C6C6A8}" destId="{5E5D2556-C082-2346-995B-A83D0E113A2C}" srcOrd="1" destOrd="0" parTransId="{4E58B72E-EBC0-584C-943D-590A18FA5DED}" sibTransId="{0392A262-F59A-3945-AFBB-36028B16B220}"/>
    <dgm:cxn modelId="{57DB0246-8DAC-7D42-A871-01F9A473ECCA}" type="presOf" srcId="{D623B4C7-D1C2-8845-9A11-3677D091663B}" destId="{C48DBD51-896F-8C4E-AAA3-7E1469B96BBB}" srcOrd="0" destOrd="0" presId="urn:microsoft.com/office/officeart/2009/3/layout/HorizontalOrganizationChart"/>
    <dgm:cxn modelId="{C711A129-DBAD-5543-A218-A46E9F8D1C5C}" type="presOf" srcId="{7DFFAFCE-F9C3-1247-B688-9AA13FED01C7}" destId="{3C4F8D65-11A2-5243-B4DC-86E4EC9F8A1A}" srcOrd="0" destOrd="0" presId="urn:microsoft.com/office/officeart/2009/3/layout/HorizontalOrganizationChart"/>
    <dgm:cxn modelId="{E7CF6671-E7BF-614F-A594-DA4262849417}" type="presOf" srcId="{E330922F-9F83-E446-B67B-689FC95BE6EC}" destId="{85BF5A2C-6FEF-3B4C-8066-2388DEDFDA1F}" srcOrd="1" destOrd="0" presId="urn:microsoft.com/office/officeart/2009/3/layout/HorizontalOrganizationChart"/>
    <dgm:cxn modelId="{340983A9-4DE7-6840-9810-DF065EE26F46}" type="presOf" srcId="{B9A54176-2688-6E4F-A72C-1C118602F92A}" destId="{9C319B93-44AC-6345-B9AB-1F402B4ABD0E}" srcOrd="0" destOrd="0" presId="urn:microsoft.com/office/officeart/2009/3/layout/HorizontalOrganizationChart"/>
    <dgm:cxn modelId="{FAF04F22-02BF-5A4D-ABD3-7B64BAB0FBB2}" type="presOf" srcId="{5E5D2556-C082-2346-995B-A83D0E113A2C}" destId="{9ADCC277-C003-6545-B941-2EEDAF973359}" srcOrd="0" destOrd="0" presId="urn:microsoft.com/office/officeart/2009/3/layout/HorizontalOrganizationChart"/>
    <dgm:cxn modelId="{336DF768-F3DD-1D44-9357-5A7230E78D04}" type="presOf" srcId="{5E5D2556-C082-2346-995B-A83D0E113A2C}" destId="{8A04244C-5374-4242-B6C5-0C407B10D5B2}" srcOrd="1" destOrd="0" presId="urn:microsoft.com/office/officeart/2009/3/layout/HorizontalOrganizationChart"/>
    <dgm:cxn modelId="{6FEAAABF-0E55-7243-8FDD-63B39013C9AC}" srcId="{9B176BFD-E332-8944-A8B4-1FDDA7C6C6A8}" destId="{E2F8C3BF-A024-474F-B853-446B2AAD791B}" srcOrd="0" destOrd="0" parTransId="{559C5862-B6DA-1E4D-8D57-F541234CB050}" sibTransId="{DB32E6A2-4349-AB40-962B-12F16EFA7A4F}"/>
    <dgm:cxn modelId="{46AD231F-8240-964E-B1B1-DE3F1BC3790F}" type="presOf" srcId="{9873B272-7D3B-6640-AE5A-E035E2809C56}" destId="{06405CEB-CE72-0A41-8761-4407485FB994}" srcOrd="0" destOrd="0" presId="urn:microsoft.com/office/officeart/2009/3/layout/HorizontalOrganizationChart"/>
    <dgm:cxn modelId="{FB48972F-5BDE-6B43-8CDF-7BC61525CCAE}" type="presOf" srcId="{E2F8C3BF-A024-474F-B853-446B2AAD791B}" destId="{5D148C35-A57D-6D44-96E3-4FFC72CA0B88}" srcOrd="0" destOrd="0" presId="urn:microsoft.com/office/officeart/2009/3/layout/HorizontalOrganizationChart"/>
    <dgm:cxn modelId="{7A9A39A5-8E84-A94C-9281-0D0E82669F58}" type="presOf" srcId="{117B741E-04B9-DE4F-AAE1-8BE2D7AFF328}" destId="{C7057131-DFF2-AD46-80A2-2034ADEA8A8E}" srcOrd="0" destOrd="0" presId="urn:microsoft.com/office/officeart/2009/3/layout/HorizontalOrganizationChart"/>
    <dgm:cxn modelId="{BC91D3FA-7AAC-5B47-BC6C-F6181723DBAF}" srcId="{E330922F-9F83-E446-B67B-689FC95BE6EC}" destId="{9873B272-7D3B-6640-AE5A-E035E2809C56}" srcOrd="1" destOrd="0" parTransId="{4FE8600A-248F-E648-B1E8-F765B70B3375}" sibTransId="{9B7BFD56-5C16-E640-A3DB-1354C06B4F86}"/>
    <dgm:cxn modelId="{E29D9E2F-9EAC-D749-992E-20E06B506A62}" type="presParOf" srcId="{C7057131-DFF2-AD46-80A2-2034ADEA8A8E}" destId="{D2639433-DEE7-6248-B346-6C91DB7DC29D}" srcOrd="0" destOrd="0" presId="urn:microsoft.com/office/officeart/2009/3/layout/HorizontalOrganizationChart"/>
    <dgm:cxn modelId="{B3847666-1A9F-494D-9D17-4DBF5C268ACB}" type="presParOf" srcId="{D2639433-DEE7-6248-B346-6C91DB7DC29D}" destId="{DC9896BB-79F5-4E46-BE03-738C517286F6}" srcOrd="0" destOrd="0" presId="urn:microsoft.com/office/officeart/2009/3/layout/HorizontalOrganizationChart"/>
    <dgm:cxn modelId="{852CCF4D-8895-8446-BB17-74AECBC91831}" type="presParOf" srcId="{DC9896BB-79F5-4E46-BE03-738C517286F6}" destId="{7C9228B7-F67C-2843-A7EB-B8A4FDCC5E45}" srcOrd="0" destOrd="0" presId="urn:microsoft.com/office/officeart/2009/3/layout/HorizontalOrganizationChart"/>
    <dgm:cxn modelId="{6240C2FF-7DEA-D54C-BC96-409621D9AD42}" type="presParOf" srcId="{DC9896BB-79F5-4E46-BE03-738C517286F6}" destId="{85BF5A2C-6FEF-3B4C-8066-2388DEDFDA1F}" srcOrd="1" destOrd="0" presId="urn:microsoft.com/office/officeart/2009/3/layout/HorizontalOrganizationChart"/>
    <dgm:cxn modelId="{EA64E5B7-896A-0149-B875-CC4C931F2F53}" type="presParOf" srcId="{D2639433-DEE7-6248-B346-6C91DB7DC29D}" destId="{E2FE11B7-B3AB-A14F-BE6C-10130C7AF448}" srcOrd="1" destOrd="0" presId="urn:microsoft.com/office/officeart/2009/3/layout/HorizontalOrganizationChart"/>
    <dgm:cxn modelId="{F8EB1535-B131-344A-A58E-5D3FDCD8F6C0}" type="presParOf" srcId="{E2FE11B7-B3AB-A14F-BE6C-10130C7AF448}" destId="{3E6DB0E4-FE09-E647-A7C2-76D398967CBD}" srcOrd="0" destOrd="0" presId="urn:microsoft.com/office/officeart/2009/3/layout/HorizontalOrganizationChart"/>
    <dgm:cxn modelId="{6B117778-E68B-CC41-A547-9CF515E00E6F}" type="presParOf" srcId="{E2FE11B7-B3AB-A14F-BE6C-10130C7AF448}" destId="{A0AE99A5-5F85-0C43-967A-B88C36A8CC3E}" srcOrd="1" destOrd="0" presId="urn:microsoft.com/office/officeart/2009/3/layout/HorizontalOrganizationChart"/>
    <dgm:cxn modelId="{391DEF2D-413F-D049-92D9-9A72279D2577}" type="presParOf" srcId="{A0AE99A5-5F85-0C43-967A-B88C36A8CC3E}" destId="{72204E15-DD79-4A4B-AEE8-4F1D5D95AAB7}" srcOrd="0" destOrd="0" presId="urn:microsoft.com/office/officeart/2009/3/layout/HorizontalOrganizationChart"/>
    <dgm:cxn modelId="{B5273AFA-E9D2-D84D-9762-599A9D5B02AF}" type="presParOf" srcId="{72204E15-DD79-4A4B-AEE8-4F1D5D95AAB7}" destId="{7B495599-3173-2D48-93B8-132A0362BFCA}" srcOrd="0" destOrd="0" presId="urn:microsoft.com/office/officeart/2009/3/layout/HorizontalOrganizationChart"/>
    <dgm:cxn modelId="{366F568E-8621-7B49-B917-0215351E045C}" type="presParOf" srcId="{72204E15-DD79-4A4B-AEE8-4F1D5D95AAB7}" destId="{D12CA404-54E9-FE4A-BFB4-44D87ED3B530}" srcOrd="1" destOrd="0" presId="urn:microsoft.com/office/officeart/2009/3/layout/HorizontalOrganizationChart"/>
    <dgm:cxn modelId="{457B941B-BAE1-F643-B0EE-9BB3ADD2D395}" type="presParOf" srcId="{A0AE99A5-5F85-0C43-967A-B88C36A8CC3E}" destId="{8F0B5362-18A4-384A-8679-73682FECDA42}" srcOrd="1" destOrd="0" presId="urn:microsoft.com/office/officeart/2009/3/layout/HorizontalOrganizationChart"/>
    <dgm:cxn modelId="{AB0C582A-E911-FF4B-B3AA-B110340EFA2E}" type="presParOf" srcId="{8F0B5362-18A4-384A-8679-73682FECDA42}" destId="{F12872B9-5EFA-4046-AE2B-99AD06C719D8}" srcOrd="0" destOrd="0" presId="urn:microsoft.com/office/officeart/2009/3/layout/HorizontalOrganizationChart"/>
    <dgm:cxn modelId="{AE5ECCA0-2823-7B42-8F16-913AE9FA20E1}" type="presParOf" srcId="{8F0B5362-18A4-384A-8679-73682FECDA42}" destId="{C527F730-8A19-F948-8127-D16F75846168}" srcOrd="1" destOrd="0" presId="urn:microsoft.com/office/officeart/2009/3/layout/HorizontalOrganizationChart"/>
    <dgm:cxn modelId="{7683D851-FF45-4D45-ACB0-413F59F5694B}" type="presParOf" srcId="{C527F730-8A19-F948-8127-D16F75846168}" destId="{0208CC9D-7ABF-5A41-AD9D-DF905D8BB5B0}" srcOrd="0" destOrd="0" presId="urn:microsoft.com/office/officeart/2009/3/layout/HorizontalOrganizationChart"/>
    <dgm:cxn modelId="{68CDAC5A-34FD-154C-8095-E837218378C7}" type="presParOf" srcId="{0208CC9D-7ABF-5A41-AD9D-DF905D8BB5B0}" destId="{5D148C35-A57D-6D44-96E3-4FFC72CA0B88}" srcOrd="0" destOrd="0" presId="urn:microsoft.com/office/officeart/2009/3/layout/HorizontalOrganizationChart"/>
    <dgm:cxn modelId="{FF9FF484-15B6-534F-9492-3E1B6C0047CE}" type="presParOf" srcId="{0208CC9D-7ABF-5A41-AD9D-DF905D8BB5B0}" destId="{DA6D8E85-89AF-2844-867C-9267F37450A6}" srcOrd="1" destOrd="0" presId="urn:microsoft.com/office/officeart/2009/3/layout/HorizontalOrganizationChart"/>
    <dgm:cxn modelId="{0CAF80C7-FB76-1745-A3AA-B98FDEBC0552}" type="presParOf" srcId="{C527F730-8A19-F948-8127-D16F75846168}" destId="{C0E854B5-6C03-FD43-99EF-199BBB97E864}" srcOrd="1" destOrd="0" presId="urn:microsoft.com/office/officeart/2009/3/layout/HorizontalOrganizationChart"/>
    <dgm:cxn modelId="{F0605E25-CEB9-CD40-9035-A3877E8C0ABB}" type="presParOf" srcId="{C527F730-8A19-F948-8127-D16F75846168}" destId="{A58BC7F6-F191-2644-9003-BF3886711E4A}" srcOrd="2" destOrd="0" presId="urn:microsoft.com/office/officeart/2009/3/layout/HorizontalOrganizationChart"/>
    <dgm:cxn modelId="{3B533DC8-C460-8C42-9AD7-C6BE8A297E21}" type="presParOf" srcId="{8F0B5362-18A4-384A-8679-73682FECDA42}" destId="{1119B723-9402-EC42-9706-5A790B5C91B2}" srcOrd="2" destOrd="0" presId="urn:microsoft.com/office/officeart/2009/3/layout/HorizontalOrganizationChart"/>
    <dgm:cxn modelId="{4AA47694-98EA-5142-A0C5-386935FF5CD3}" type="presParOf" srcId="{8F0B5362-18A4-384A-8679-73682FECDA42}" destId="{FA5896CF-C00B-DB41-8243-D63C90D8868F}" srcOrd="3" destOrd="0" presId="urn:microsoft.com/office/officeart/2009/3/layout/HorizontalOrganizationChart"/>
    <dgm:cxn modelId="{4EFDEB1B-FCA5-CB4C-9AD3-A7F9B5F3A018}" type="presParOf" srcId="{FA5896CF-C00B-DB41-8243-D63C90D8868F}" destId="{801DAB2B-1225-874F-93C6-A960A7F24D02}" srcOrd="0" destOrd="0" presId="urn:microsoft.com/office/officeart/2009/3/layout/HorizontalOrganizationChart"/>
    <dgm:cxn modelId="{6CEF53AB-92AB-3843-B2C8-D85A920BFB3D}" type="presParOf" srcId="{801DAB2B-1225-874F-93C6-A960A7F24D02}" destId="{9ADCC277-C003-6545-B941-2EEDAF973359}" srcOrd="0" destOrd="0" presId="urn:microsoft.com/office/officeart/2009/3/layout/HorizontalOrganizationChart"/>
    <dgm:cxn modelId="{E2D1B22E-F4B7-CF4B-A7FA-1716D9071914}" type="presParOf" srcId="{801DAB2B-1225-874F-93C6-A960A7F24D02}" destId="{8A04244C-5374-4242-B6C5-0C407B10D5B2}" srcOrd="1" destOrd="0" presId="urn:microsoft.com/office/officeart/2009/3/layout/HorizontalOrganizationChart"/>
    <dgm:cxn modelId="{0A652619-EA5C-7847-8FA5-5119E1780D10}" type="presParOf" srcId="{FA5896CF-C00B-DB41-8243-D63C90D8868F}" destId="{46C26F65-8496-7D4C-954B-AA59A574F4B3}" srcOrd="1" destOrd="0" presId="urn:microsoft.com/office/officeart/2009/3/layout/HorizontalOrganizationChart"/>
    <dgm:cxn modelId="{536C160B-D3F9-4A4A-AAAF-E021A0B745CE}" type="presParOf" srcId="{FA5896CF-C00B-DB41-8243-D63C90D8868F}" destId="{4F854587-08B5-2747-B282-DFC0B15433B4}" srcOrd="2" destOrd="0" presId="urn:microsoft.com/office/officeart/2009/3/layout/HorizontalOrganizationChart"/>
    <dgm:cxn modelId="{85EBAB4E-F4E1-AB49-87D1-30CC701D9F23}" type="presParOf" srcId="{A0AE99A5-5F85-0C43-967A-B88C36A8CC3E}" destId="{210F0C75-9686-B447-80EE-2DE5D8584966}" srcOrd="2" destOrd="0" presId="urn:microsoft.com/office/officeart/2009/3/layout/HorizontalOrganizationChart"/>
    <dgm:cxn modelId="{E9BE4359-4340-1F49-9FE9-879931513C90}" type="presParOf" srcId="{E2FE11B7-B3AB-A14F-BE6C-10130C7AF448}" destId="{2615EADD-3347-774B-9D59-B4948681B241}" srcOrd="2" destOrd="0" presId="urn:microsoft.com/office/officeart/2009/3/layout/HorizontalOrganizationChart"/>
    <dgm:cxn modelId="{7177A472-9FCE-F443-B10C-747107F5A804}" type="presParOf" srcId="{E2FE11B7-B3AB-A14F-BE6C-10130C7AF448}" destId="{7A439027-3DDA-ED43-AF0A-C733730C175E}" srcOrd="3" destOrd="0" presId="urn:microsoft.com/office/officeart/2009/3/layout/HorizontalOrganizationChart"/>
    <dgm:cxn modelId="{8EBB9BD5-8D03-754C-A1C7-BA37888D5B55}" type="presParOf" srcId="{7A439027-3DDA-ED43-AF0A-C733730C175E}" destId="{3AD33042-51AD-294F-9580-43F211DE51C2}" srcOrd="0" destOrd="0" presId="urn:microsoft.com/office/officeart/2009/3/layout/HorizontalOrganizationChart"/>
    <dgm:cxn modelId="{26650CBA-02F5-1A41-B6AF-C49F04FEABB1}" type="presParOf" srcId="{3AD33042-51AD-294F-9580-43F211DE51C2}" destId="{06405CEB-CE72-0A41-8761-4407485FB994}" srcOrd="0" destOrd="0" presId="urn:microsoft.com/office/officeart/2009/3/layout/HorizontalOrganizationChart"/>
    <dgm:cxn modelId="{8FB9619C-C6E4-8743-B8C5-21F109CF2B45}" type="presParOf" srcId="{3AD33042-51AD-294F-9580-43F211DE51C2}" destId="{34BB84E1-F42E-E646-93AC-C5FB36E92EB0}" srcOrd="1" destOrd="0" presId="urn:microsoft.com/office/officeart/2009/3/layout/HorizontalOrganizationChart"/>
    <dgm:cxn modelId="{ECCBB12F-060D-E54B-ABAF-89D9D3FA722C}" type="presParOf" srcId="{7A439027-3DDA-ED43-AF0A-C733730C175E}" destId="{5BA6DBEA-A7ED-FD41-A31D-938C89E3FC59}" srcOrd="1" destOrd="0" presId="urn:microsoft.com/office/officeart/2009/3/layout/HorizontalOrganizationChart"/>
    <dgm:cxn modelId="{98A3943A-75FB-C747-8659-2BF2E8F799FD}" type="presParOf" srcId="{5BA6DBEA-A7ED-FD41-A31D-938C89E3FC59}" destId="{0F3872C9-7D3E-1643-8CDE-FD0CF295FD2C}" srcOrd="0" destOrd="0" presId="urn:microsoft.com/office/officeart/2009/3/layout/HorizontalOrganizationChart"/>
    <dgm:cxn modelId="{61D0F4AD-EC2A-144B-8C4A-709A8AFA504C}" type="presParOf" srcId="{5BA6DBEA-A7ED-FD41-A31D-938C89E3FC59}" destId="{7410DD3D-FAFD-7E42-B0DC-D396120656AF}" srcOrd="1" destOrd="0" presId="urn:microsoft.com/office/officeart/2009/3/layout/HorizontalOrganizationChart"/>
    <dgm:cxn modelId="{16ACA9E6-4450-144C-9574-458A7C612E1A}" type="presParOf" srcId="{7410DD3D-FAFD-7E42-B0DC-D396120656AF}" destId="{47BCF994-4FA8-364B-B450-018DCF64347D}" srcOrd="0" destOrd="0" presId="urn:microsoft.com/office/officeart/2009/3/layout/HorizontalOrganizationChart"/>
    <dgm:cxn modelId="{70AAB3E5-D432-4A48-85AB-F9D8FE078D7E}" type="presParOf" srcId="{47BCF994-4FA8-364B-B450-018DCF64347D}" destId="{9C319B93-44AC-6345-B9AB-1F402B4ABD0E}" srcOrd="0" destOrd="0" presId="urn:microsoft.com/office/officeart/2009/3/layout/HorizontalOrganizationChart"/>
    <dgm:cxn modelId="{5B046206-FD22-F94F-9E14-FAA5F92C1F83}" type="presParOf" srcId="{47BCF994-4FA8-364B-B450-018DCF64347D}" destId="{78A08F57-8F37-CA4F-93FF-89473015E002}" srcOrd="1" destOrd="0" presId="urn:microsoft.com/office/officeart/2009/3/layout/HorizontalOrganizationChart"/>
    <dgm:cxn modelId="{C63CA92E-C343-4D4B-A9E9-0929113D5E63}" type="presParOf" srcId="{7410DD3D-FAFD-7E42-B0DC-D396120656AF}" destId="{CF49BE4D-078F-EF44-9A66-DCD0F89CCE92}" srcOrd="1" destOrd="0" presId="urn:microsoft.com/office/officeart/2009/3/layout/HorizontalOrganizationChart"/>
    <dgm:cxn modelId="{FB889562-5A72-3B47-860D-DBD6971CF7E0}" type="presParOf" srcId="{7410DD3D-FAFD-7E42-B0DC-D396120656AF}" destId="{178196FD-0D04-4546-9666-1848CD9FF2DA}" srcOrd="2" destOrd="0" presId="urn:microsoft.com/office/officeart/2009/3/layout/HorizontalOrganizationChart"/>
    <dgm:cxn modelId="{AB5770B6-E439-0B48-8CBA-BFA817F90936}" type="presParOf" srcId="{5BA6DBEA-A7ED-FD41-A31D-938C89E3FC59}" destId="{3C4F8D65-11A2-5243-B4DC-86E4EC9F8A1A}" srcOrd="2" destOrd="0" presId="urn:microsoft.com/office/officeart/2009/3/layout/HorizontalOrganizationChart"/>
    <dgm:cxn modelId="{2FC46EE6-982F-2140-9F26-9A5DABE2999E}" type="presParOf" srcId="{5BA6DBEA-A7ED-FD41-A31D-938C89E3FC59}" destId="{CD833D21-3DFB-8340-8C4A-9F60292AA1F9}" srcOrd="3" destOrd="0" presId="urn:microsoft.com/office/officeart/2009/3/layout/HorizontalOrganizationChart"/>
    <dgm:cxn modelId="{654B0F85-2629-7C4D-83F6-7AC3EED41161}" type="presParOf" srcId="{CD833D21-3DFB-8340-8C4A-9F60292AA1F9}" destId="{21910312-19B6-204B-84C2-95A581621AF3}" srcOrd="0" destOrd="0" presId="urn:microsoft.com/office/officeart/2009/3/layout/HorizontalOrganizationChart"/>
    <dgm:cxn modelId="{723821E7-3B1E-214C-8F1E-2D0A131FFD3A}" type="presParOf" srcId="{21910312-19B6-204B-84C2-95A581621AF3}" destId="{C48DBD51-896F-8C4E-AAA3-7E1469B96BBB}" srcOrd="0" destOrd="0" presId="urn:microsoft.com/office/officeart/2009/3/layout/HorizontalOrganizationChart"/>
    <dgm:cxn modelId="{1D33E24D-9AD3-1B4D-A4B4-8A26EF910116}" type="presParOf" srcId="{21910312-19B6-204B-84C2-95A581621AF3}" destId="{97288046-50BA-6A45-8AED-F17F5FEC67C7}" srcOrd="1" destOrd="0" presId="urn:microsoft.com/office/officeart/2009/3/layout/HorizontalOrganizationChart"/>
    <dgm:cxn modelId="{5444B40C-FEA6-3B4E-8802-67E17C8A6B87}" type="presParOf" srcId="{CD833D21-3DFB-8340-8C4A-9F60292AA1F9}" destId="{C2DFBC61-1BC1-E84C-A36E-A577E6AE4F77}" srcOrd="1" destOrd="0" presId="urn:microsoft.com/office/officeart/2009/3/layout/HorizontalOrganizationChart"/>
    <dgm:cxn modelId="{2CC59CAE-4D78-CE40-8CD9-9F23B504CCC2}" type="presParOf" srcId="{CD833D21-3DFB-8340-8C4A-9F60292AA1F9}" destId="{527D2E0C-9CE0-6C45-9A12-3F5854B16D40}" srcOrd="2" destOrd="0" presId="urn:microsoft.com/office/officeart/2009/3/layout/HorizontalOrganizationChart"/>
    <dgm:cxn modelId="{8AF347AD-AA82-2447-A7E1-80C66F527822}" type="presParOf" srcId="{7A439027-3DDA-ED43-AF0A-C733730C175E}" destId="{BB6A0D97-B97A-AC4E-A46B-3F751A9C13D4}" srcOrd="2" destOrd="0" presId="urn:microsoft.com/office/officeart/2009/3/layout/HorizontalOrganizationChart"/>
    <dgm:cxn modelId="{012198D1-7799-3542-A6F7-3F452E65C88B}" type="presParOf" srcId="{D2639433-DEE7-6248-B346-6C91DB7DC29D}" destId="{29D63450-3029-0647-8420-A1896EDB740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20F751-E9B3-594E-B4FA-E0C8482F4DD0}" type="doc">
      <dgm:prSet loTypeId="urn:microsoft.com/office/officeart/2008/layout/VerticalCurvedList" loCatId="" qsTypeId="urn:microsoft.com/office/officeart/2005/8/quickstyle/3D1" qsCatId="3D" csTypeId="urn:microsoft.com/office/officeart/2005/8/colors/accent1_2" csCatId="accent1" phldr="1"/>
      <dgm:spPr/>
      <dgm:t>
        <a:bodyPr/>
        <a:lstStyle/>
        <a:p>
          <a:endParaRPr lang="en-US"/>
        </a:p>
      </dgm:t>
    </dgm:pt>
    <dgm:pt modelId="{3909224E-C6AC-D34B-A072-D140AAAA9EEE}">
      <dgm:prSet/>
      <dgm:spPr/>
      <dgm:t>
        <a:bodyPr/>
        <a:lstStyle/>
        <a:p>
          <a:pPr rtl="0"/>
          <a:r>
            <a:rPr lang="en-US" dirty="0" smtClean="0">
              <a:latin typeface="+mj-lt"/>
            </a:rPr>
            <a:t>Prior to being executed a program’s file-permissions restrict who can execute, access, or change it</a:t>
          </a:r>
          <a:endParaRPr lang="en-US" dirty="0">
            <a:latin typeface="+mj-lt"/>
          </a:endParaRPr>
        </a:p>
      </dgm:t>
    </dgm:pt>
    <dgm:pt modelId="{EA89E6C9-C45D-0F41-89BE-6D19205C6A34}" type="parTrans" cxnId="{A68F386D-474F-4C40-94F3-0B6AC82D562F}">
      <dgm:prSet/>
      <dgm:spPr/>
      <dgm:t>
        <a:bodyPr/>
        <a:lstStyle/>
        <a:p>
          <a:endParaRPr lang="en-US"/>
        </a:p>
      </dgm:t>
    </dgm:pt>
    <dgm:pt modelId="{A52B0ED3-6BC0-C240-A963-FAE3FF39F4E6}" type="sibTrans" cxnId="{A68F386D-474F-4C40-94F3-0B6AC82D562F}">
      <dgm:prSet/>
      <dgm:spPr/>
      <dgm:t>
        <a:bodyPr/>
        <a:lstStyle/>
        <a:p>
          <a:endParaRPr lang="en-US"/>
        </a:p>
      </dgm:t>
    </dgm:pt>
    <dgm:pt modelId="{FE3D3E37-9DF4-7345-A3AA-D6D772B1474A}">
      <dgm:prSet/>
      <dgm:spPr/>
      <dgm:t>
        <a:bodyPr/>
        <a:lstStyle/>
        <a:p>
          <a:pPr rtl="0"/>
          <a:r>
            <a:rPr lang="en-US" dirty="0" smtClean="0">
              <a:latin typeface="+mj-lt"/>
            </a:rPr>
            <a:t>When running, a process normally runs as the identity of the user and group of the person or process that executed it</a:t>
          </a:r>
          <a:endParaRPr lang="en-US" dirty="0">
            <a:latin typeface="+mj-lt"/>
          </a:endParaRPr>
        </a:p>
      </dgm:t>
    </dgm:pt>
    <dgm:pt modelId="{59B8AC9B-8BB9-4C40-994B-3650639EDDE0}" type="parTrans" cxnId="{C9164536-56EA-FC49-A5C7-188E9894016F}">
      <dgm:prSet/>
      <dgm:spPr/>
      <dgm:t>
        <a:bodyPr/>
        <a:lstStyle/>
        <a:p>
          <a:endParaRPr lang="en-US"/>
        </a:p>
      </dgm:t>
    </dgm:pt>
    <dgm:pt modelId="{6DAB4C31-0CC9-6647-B6E4-E0D6B03B5A97}" type="sibTrans" cxnId="{C9164536-56EA-FC49-A5C7-188E9894016F}">
      <dgm:prSet/>
      <dgm:spPr/>
      <dgm:t>
        <a:bodyPr/>
        <a:lstStyle/>
        <a:p>
          <a:endParaRPr lang="en-US"/>
        </a:p>
      </dgm:t>
    </dgm:pt>
    <dgm:pt modelId="{C4872545-79E1-1449-915E-07833950DCCF}">
      <dgm:prSet/>
      <dgm:spPr/>
      <dgm:t>
        <a:bodyPr/>
        <a:lstStyle/>
        <a:p>
          <a:pPr rtl="0"/>
          <a:r>
            <a:rPr lang="en-US" dirty="0" smtClean="0">
              <a:latin typeface="+mj-lt"/>
            </a:rPr>
            <a:t>If a running process attempts to read, write, or execute some other object the kernel will first evaluate that object’s permissions against the process’s user and group identity</a:t>
          </a:r>
          <a:endParaRPr lang="en-US" dirty="0">
            <a:latin typeface="+mj-lt"/>
          </a:endParaRPr>
        </a:p>
      </dgm:t>
    </dgm:pt>
    <dgm:pt modelId="{5E6C23D5-EA2D-F044-A597-810DF7693F1C}" type="parTrans" cxnId="{FDF96583-7CB7-EB4C-9997-D2FCAE9B5FDA}">
      <dgm:prSet/>
      <dgm:spPr/>
      <dgm:t>
        <a:bodyPr/>
        <a:lstStyle/>
        <a:p>
          <a:endParaRPr lang="en-US"/>
        </a:p>
      </dgm:t>
    </dgm:pt>
    <dgm:pt modelId="{2ED2C870-AE7B-DF4A-B36F-9F11250189FA}" type="sibTrans" cxnId="{FDF96583-7CB7-EB4C-9997-D2FCAE9B5FDA}">
      <dgm:prSet/>
      <dgm:spPr/>
      <dgm:t>
        <a:bodyPr/>
        <a:lstStyle/>
        <a:p>
          <a:endParaRPr lang="en-US"/>
        </a:p>
      </dgm:t>
    </dgm:pt>
    <dgm:pt modelId="{C385D402-D100-B143-B82B-547D3B8C35E9}">
      <dgm:prSet/>
      <dgm:spPr/>
      <dgm:t>
        <a:bodyPr/>
        <a:lstStyle/>
        <a:p>
          <a:pPr rtl="0"/>
          <a:r>
            <a:rPr lang="en-US" dirty="0" smtClean="0">
              <a:latin typeface="+mj-lt"/>
            </a:rPr>
            <a:t>Whoever owns an object can set or change its permissions</a:t>
          </a:r>
          <a:endParaRPr lang="en-US" dirty="0">
            <a:latin typeface="+mj-lt"/>
          </a:endParaRPr>
        </a:p>
      </dgm:t>
    </dgm:pt>
    <dgm:pt modelId="{7CE937F7-2D8C-6D48-AF9D-F32AAB4DA089}" type="parTrans" cxnId="{B53946FB-4682-FC48-B98A-5D2903DF6F3E}">
      <dgm:prSet/>
      <dgm:spPr/>
      <dgm:t>
        <a:bodyPr/>
        <a:lstStyle/>
        <a:p>
          <a:endParaRPr lang="en-US"/>
        </a:p>
      </dgm:t>
    </dgm:pt>
    <dgm:pt modelId="{FB0B234E-4665-5540-85BC-C7F248E063B0}" type="sibTrans" cxnId="{B53946FB-4682-FC48-B98A-5D2903DF6F3E}">
      <dgm:prSet/>
      <dgm:spPr/>
      <dgm:t>
        <a:bodyPr/>
        <a:lstStyle/>
        <a:p>
          <a:endParaRPr lang="en-US"/>
        </a:p>
      </dgm:t>
    </dgm:pt>
    <dgm:pt modelId="{764CAE08-F77B-C04E-90C7-470A6DB7C7E5}">
      <dgm:prSet/>
      <dgm:spPr/>
      <dgm:t>
        <a:bodyPr/>
        <a:lstStyle/>
        <a:p>
          <a:pPr rtl="0"/>
          <a:r>
            <a:rPr lang="en-US" dirty="0" smtClean="0">
              <a:latin typeface="+mj-lt"/>
            </a:rPr>
            <a:t>The system </a:t>
          </a:r>
          <a:r>
            <a:rPr lang="en-US" b="1" dirty="0" err="1" smtClean="0">
              <a:latin typeface="+mj-lt"/>
            </a:rPr>
            <a:t>superuser</a:t>
          </a:r>
          <a:r>
            <a:rPr lang="en-US" b="1" dirty="0" smtClean="0">
              <a:latin typeface="+mj-lt"/>
            </a:rPr>
            <a:t> </a:t>
          </a:r>
          <a:r>
            <a:rPr lang="en-US" dirty="0" smtClean="0">
              <a:latin typeface="+mj-lt"/>
            </a:rPr>
            <a:t>account has the ability to both take ownership and change the permissions of all objects in the system</a:t>
          </a:r>
          <a:endParaRPr lang="en-US" dirty="0">
            <a:latin typeface="+mj-lt"/>
          </a:endParaRPr>
        </a:p>
      </dgm:t>
    </dgm:pt>
    <dgm:pt modelId="{D559B7A3-41D9-D645-960C-A07BC9C6671A}" type="parTrans" cxnId="{CB433E25-9865-3A4D-87F3-9C68F5DAA5ED}">
      <dgm:prSet/>
      <dgm:spPr/>
      <dgm:t>
        <a:bodyPr/>
        <a:lstStyle/>
        <a:p>
          <a:endParaRPr lang="en-US"/>
        </a:p>
      </dgm:t>
    </dgm:pt>
    <dgm:pt modelId="{EF07DB42-4702-B145-B26B-73D73CD7F081}" type="sibTrans" cxnId="{CB433E25-9865-3A4D-87F3-9C68F5DAA5ED}">
      <dgm:prSet/>
      <dgm:spPr/>
      <dgm:t>
        <a:bodyPr/>
        <a:lstStyle/>
        <a:p>
          <a:endParaRPr lang="en-US"/>
        </a:p>
      </dgm:t>
    </dgm:pt>
    <dgm:pt modelId="{ADDFC4A6-2DC6-BF41-81A7-A98E5D4EC43E}" type="pres">
      <dgm:prSet presAssocID="{4B20F751-E9B3-594E-B4FA-E0C8482F4DD0}" presName="Name0" presStyleCnt="0">
        <dgm:presLayoutVars>
          <dgm:chMax val="7"/>
          <dgm:chPref val="7"/>
          <dgm:dir/>
        </dgm:presLayoutVars>
      </dgm:prSet>
      <dgm:spPr/>
      <dgm:t>
        <a:bodyPr/>
        <a:lstStyle/>
        <a:p>
          <a:endParaRPr lang="en-US"/>
        </a:p>
      </dgm:t>
    </dgm:pt>
    <dgm:pt modelId="{3BE7EDEB-0DFA-2142-9FC9-298984072BEC}" type="pres">
      <dgm:prSet presAssocID="{4B20F751-E9B3-594E-B4FA-E0C8482F4DD0}" presName="Name1" presStyleCnt="0"/>
      <dgm:spPr/>
      <dgm:t>
        <a:bodyPr/>
        <a:lstStyle/>
        <a:p>
          <a:endParaRPr lang="en-US"/>
        </a:p>
      </dgm:t>
    </dgm:pt>
    <dgm:pt modelId="{A6E05427-BAF3-FC45-AF53-C83DAE575B08}" type="pres">
      <dgm:prSet presAssocID="{4B20F751-E9B3-594E-B4FA-E0C8482F4DD0}" presName="cycle" presStyleCnt="0"/>
      <dgm:spPr/>
      <dgm:t>
        <a:bodyPr/>
        <a:lstStyle/>
        <a:p>
          <a:endParaRPr lang="en-US"/>
        </a:p>
      </dgm:t>
    </dgm:pt>
    <dgm:pt modelId="{193F0406-F7A3-C748-93A2-9DCC0EBE16B0}" type="pres">
      <dgm:prSet presAssocID="{4B20F751-E9B3-594E-B4FA-E0C8482F4DD0}" presName="srcNode" presStyleLbl="node1" presStyleIdx="0" presStyleCnt="5"/>
      <dgm:spPr/>
      <dgm:t>
        <a:bodyPr/>
        <a:lstStyle/>
        <a:p>
          <a:endParaRPr lang="en-US"/>
        </a:p>
      </dgm:t>
    </dgm:pt>
    <dgm:pt modelId="{B2F64515-09C6-9540-AD48-AC6C8C78395E}" type="pres">
      <dgm:prSet presAssocID="{4B20F751-E9B3-594E-B4FA-E0C8482F4DD0}" presName="conn" presStyleLbl="parChTrans1D2" presStyleIdx="0" presStyleCnt="1"/>
      <dgm:spPr/>
      <dgm:t>
        <a:bodyPr/>
        <a:lstStyle/>
        <a:p>
          <a:endParaRPr lang="en-US"/>
        </a:p>
      </dgm:t>
    </dgm:pt>
    <dgm:pt modelId="{B2127E27-A318-7F4C-9733-F5601FAD6923}" type="pres">
      <dgm:prSet presAssocID="{4B20F751-E9B3-594E-B4FA-E0C8482F4DD0}" presName="extraNode" presStyleLbl="node1" presStyleIdx="0" presStyleCnt="5"/>
      <dgm:spPr/>
      <dgm:t>
        <a:bodyPr/>
        <a:lstStyle/>
        <a:p>
          <a:endParaRPr lang="en-US"/>
        </a:p>
      </dgm:t>
    </dgm:pt>
    <dgm:pt modelId="{7E1FB212-E749-8644-941F-21A55FFEDCF0}" type="pres">
      <dgm:prSet presAssocID="{4B20F751-E9B3-594E-B4FA-E0C8482F4DD0}" presName="dstNode" presStyleLbl="node1" presStyleIdx="0" presStyleCnt="5"/>
      <dgm:spPr/>
      <dgm:t>
        <a:bodyPr/>
        <a:lstStyle/>
        <a:p>
          <a:endParaRPr lang="en-US"/>
        </a:p>
      </dgm:t>
    </dgm:pt>
    <dgm:pt modelId="{DCA76451-77AC-9649-800A-AE8516713A6D}" type="pres">
      <dgm:prSet presAssocID="{3909224E-C6AC-D34B-A072-D140AAAA9EEE}" presName="text_1" presStyleLbl="node1" presStyleIdx="0" presStyleCnt="5">
        <dgm:presLayoutVars>
          <dgm:bulletEnabled val="1"/>
        </dgm:presLayoutVars>
      </dgm:prSet>
      <dgm:spPr/>
      <dgm:t>
        <a:bodyPr/>
        <a:lstStyle/>
        <a:p>
          <a:endParaRPr lang="en-US"/>
        </a:p>
      </dgm:t>
    </dgm:pt>
    <dgm:pt modelId="{B6213142-1D53-8D48-B729-EEC21C34477F}" type="pres">
      <dgm:prSet presAssocID="{3909224E-C6AC-D34B-A072-D140AAAA9EEE}" presName="accent_1" presStyleCnt="0"/>
      <dgm:spPr/>
      <dgm:t>
        <a:bodyPr/>
        <a:lstStyle/>
        <a:p>
          <a:endParaRPr lang="en-US"/>
        </a:p>
      </dgm:t>
    </dgm:pt>
    <dgm:pt modelId="{0EFC44B5-C46A-8241-A483-7BB7CE454D82}" type="pres">
      <dgm:prSet presAssocID="{3909224E-C6AC-D34B-A072-D140AAAA9EEE}" presName="accentRepeatNode" presStyleLbl="solidFgAcc1" presStyleIdx="0" presStyleCnt="5"/>
      <dgm:spPr/>
      <dgm:t>
        <a:bodyPr/>
        <a:lstStyle/>
        <a:p>
          <a:endParaRPr lang="en-US"/>
        </a:p>
      </dgm:t>
    </dgm:pt>
    <dgm:pt modelId="{D67E7DA2-5FFB-DA42-B23A-FAC5FBC76175}" type="pres">
      <dgm:prSet presAssocID="{FE3D3E37-9DF4-7345-A3AA-D6D772B1474A}" presName="text_2" presStyleLbl="node1" presStyleIdx="1" presStyleCnt="5">
        <dgm:presLayoutVars>
          <dgm:bulletEnabled val="1"/>
        </dgm:presLayoutVars>
      </dgm:prSet>
      <dgm:spPr/>
      <dgm:t>
        <a:bodyPr/>
        <a:lstStyle/>
        <a:p>
          <a:endParaRPr lang="en-US"/>
        </a:p>
      </dgm:t>
    </dgm:pt>
    <dgm:pt modelId="{11BE8C2A-4728-774A-A063-41A09DDEF792}" type="pres">
      <dgm:prSet presAssocID="{FE3D3E37-9DF4-7345-A3AA-D6D772B1474A}" presName="accent_2" presStyleCnt="0"/>
      <dgm:spPr/>
      <dgm:t>
        <a:bodyPr/>
        <a:lstStyle/>
        <a:p>
          <a:endParaRPr lang="en-US"/>
        </a:p>
      </dgm:t>
    </dgm:pt>
    <dgm:pt modelId="{7443EE3D-6E73-0643-9C55-E8211DE29663}" type="pres">
      <dgm:prSet presAssocID="{FE3D3E37-9DF4-7345-A3AA-D6D772B1474A}" presName="accentRepeatNode" presStyleLbl="solidFgAcc1" presStyleIdx="1" presStyleCnt="5"/>
      <dgm:spPr/>
      <dgm:t>
        <a:bodyPr/>
        <a:lstStyle/>
        <a:p>
          <a:endParaRPr lang="en-US"/>
        </a:p>
      </dgm:t>
    </dgm:pt>
    <dgm:pt modelId="{9612EC25-17C2-114B-A874-8CF763736B2A}" type="pres">
      <dgm:prSet presAssocID="{C4872545-79E1-1449-915E-07833950DCCF}" presName="text_3" presStyleLbl="node1" presStyleIdx="2" presStyleCnt="5">
        <dgm:presLayoutVars>
          <dgm:bulletEnabled val="1"/>
        </dgm:presLayoutVars>
      </dgm:prSet>
      <dgm:spPr/>
      <dgm:t>
        <a:bodyPr/>
        <a:lstStyle/>
        <a:p>
          <a:endParaRPr lang="en-US"/>
        </a:p>
      </dgm:t>
    </dgm:pt>
    <dgm:pt modelId="{DB64EA07-695A-4B4D-8AFC-59AB5F6D03F2}" type="pres">
      <dgm:prSet presAssocID="{C4872545-79E1-1449-915E-07833950DCCF}" presName="accent_3" presStyleCnt="0"/>
      <dgm:spPr/>
      <dgm:t>
        <a:bodyPr/>
        <a:lstStyle/>
        <a:p>
          <a:endParaRPr lang="en-US"/>
        </a:p>
      </dgm:t>
    </dgm:pt>
    <dgm:pt modelId="{AEF1B151-3574-E648-A957-F7563D0C52EE}" type="pres">
      <dgm:prSet presAssocID="{C4872545-79E1-1449-915E-07833950DCCF}" presName="accentRepeatNode" presStyleLbl="solidFgAcc1" presStyleIdx="2" presStyleCnt="5"/>
      <dgm:spPr/>
      <dgm:t>
        <a:bodyPr/>
        <a:lstStyle/>
        <a:p>
          <a:endParaRPr lang="en-US"/>
        </a:p>
      </dgm:t>
    </dgm:pt>
    <dgm:pt modelId="{8759EEAA-2EAA-A44D-AA61-477AAEFD29CD}" type="pres">
      <dgm:prSet presAssocID="{C385D402-D100-B143-B82B-547D3B8C35E9}" presName="text_4" presStyleLbl="node1" presStyleIdx="3" presStyleCnt="5">
        <dgm:presLayoutVars>
          <dgm:bulletEnabled val="1"/>
        </dgm:presLayoutVars>
      </dgm:prSet>
      <dgm:spPr/>
      <dgm:t>
        <a:bodyPr/>
        <a:lstStyle/>
        <a:p>
          <a:endParaRPr lang="en-US"/>
        </a:p>
      </dgm:t>
    </dgm:pt>
    <dgm:pt modelId="{4F9CF824-1CC3-FE41-BA64-D2A9C6B0BB31}" type="pres">
      <dgm:prSet presAssocID="{C385D402-D100-B143-B82B-547D3B8C35E9}" presName="accent_4" presStyleCnt="0"/>
      <dgm:spPr/>
      <dgm:t>
        <a:bodyPr/>
        <a:lstStyle/>
        <a:p>
          <a:endParaRPr lang="en-US"/>
        </a:p>
      </dgm:t>
    </dgm:pt>
    <dgm:pt modelId="{B196F1DD-23F3-924A-BE08-FDAFC5D35988}" type="pres">
      <dgm:prSet presAssocID="{C385D402-D100-B143-B82B-547D3B8C35E9}" presName="accentRepeatNode" presStyleLbl="solidFgAcc1" presStyleIdx="3" presStyleCnt="5"/>
      <dgm:spPr/>
      <dgm:t>
        <a:bodyPr/>
        <a:lstStyle/>
        <a:p>
          <a:endParaRPr lang="en-US"/>
        </a:p>
      </dgm:t>
    </dgm:pt>
    <dgm:pt modelId="{E95219CD-A657-D248-B68F-BB7B666ED65D}" type="pres">
      <dgm:prSet presAssocID="{764CAE08-F77B-C04E-90C7-470A6DB7C7E5}" presName="text_5" presStyleLbl="node1" presStyleIdx="4" presStyleCnt="5">
        <dgm:presLayoutVars>
          <dgm:bulletEnabled val="1"/>
        </dgm:presLayoutVars>
      </dgm:prSet>
      <dgm:spPr/>
      <dgm:t>
        <a:bodyPr/>
        <a:lstStyle/>
        <a:p>
          <a:endParaRPr lang="en-US"/>
        </a:p>
      </dgm:t>
    </dgm:pt>
    <dgm:pt modelId="{DA09EFA1-E855-9843-A128-55E2E705B371}" type="pres">
      <dgm:prSet presAssocID="{764CAE08-F77B-C04E-90C7-470A6DB7C7E5}" presName="accent_5" presStyleCnt="0"/>
      <dgm:spPr/>
      <dgm:t>
        <a:bodyPr/>
        <a:lstStyle/>
        <a:p>
          <a:endParaRPr lang="en-US"/>
        </a:p>
      </dgm:t>
    </dgm:pt>
    <dgm:pt modelId="{261592EA-6884-384F-9830-F3167D5C165A}" type="pres">
      <dgm:prSet presAssocID="{764CAE08-F77B-C04E-90C7-470A6DB7C7E5}" presName="accentRepeatNode" presStyleLbl="solidFgAcc1" presStyleIdx="4" presStyleCnt="5"/>
      <dgm:spPr/>
      <dgm:t>
        <a:bodyPr/>
        <a:lstStyle/>
        <a:p>
          <a:endParaRPr lang="en-US"/>
        </a:p>
      </dgm:t>
    </dgm:pt>
  </dgm:ptLst>
  <dgm:cxnLst>
    <dgm:cxn modelId="{00141CC2-65FE-394B-BFA5-8B5DAB894311}" type="presOf" srcId="{3909224E-C6AC-D34B-A072-D140AAAA9EEE}" destId="{DCA76451-77AC-9649-800A-AE8516713A6D}" srcOrd="0" destOrd="0" presId="urn:microsoft.com/office/officeart/2008/layout/VerticalCurvedList"/>
    <dgm:cxn modelId="{E7D289A7-4A6F-1E4A-8E6B-E538FE5296FF}" type="presOf" srcId="{C4872545-79E1-1449-915E-07833950DCCF}" destId="{9612EC25-17C2-114B-A874-8CF763736B2A}" srcOrd="0" destOrd="0" presId="urn:microsoft.com/office/officeart/2008/layout/VerticalCurvedList"/>
    <dgm:cxn modelId="{B53946FB-4682-FC48-B98A-5D2903DF6F3E}" srcId="{4B20F751-E9B3-594E-B4FA-E0C8482F4DD0}" destId="{C385D402-D100-B143-B82B-547D3B8C35E9}" srcOrd="3" destOrd="0" parTransId="{7CE937F7-2D8C-6D48-AF9D-F32AAB4DA089}" sibTransId="{FB0B234E-4665-5540-85BC-C7F248E063B0}"/>
    <dgm:cxn modelId="{AEA0C048-30F5-B146-A438-EAF27CA1506D}" type="presOf" srcId="{764CAE08-F77B-C04E-90C7-470A6DB7C7E5}" destId="{E95219CD-A657-D248-B68F-BB7B666ED65D}" srcOrd="0" destOrd="0" presId="urn:microsoft.com/office/officeart/2008/layout/VerticalCurvedList"/>
    <dgm:cxn modelId="{A68F386D-474F-4C40-94F3-0B6AC82D562F}" srcId="{4B20F751-E9B3-594E-B4FA-E0C8482F4DD0}" destId="{3909224E-C6AC-D34B-A072-D140AAAA9EEE}" srcOrd="0" destOrd="0" parTransId="{EA89E6C9-C45D-0F41-89BE-6D19205C6A34}" sibTransId="{A52B0ED3-6BC0-C240-A963-FAE3FF39F4E6}"/>
    <dgm:cxn modelId="{FDF96583-7CB7-EB4C-9997-D2FCAE9B5FDA}" srcId="{4B20F751-E9B3-594E-B4FA-E0C8482F4DD0}" destId="{C4872545-79E1-1449-915E-07833950DCCF}" srcOrd="2" destOrd="0" parTransId="{5E6C23D5-EA2D-F044-A597-810DF7693F1C}" sibTransId="{2ED2C870-AE7B-DF4A-B36F-9F11250189FA}"/>
    <dgm:cxn modelId="{CB433E25-9865-3A4D-87F3-9C68F5DAA5ED}" srcId="{4B20F751-E9B3-594E-B4FA-E0C8482F4DD0}" destId="{764CAE08-F77B-C04E-90C7-470A6DB7C7E5}" srcOrd="4" destOrd="0" parTransId="{D559B7A3-41D9-D645-960C-A07BC9C6671A}" sibTransId="{EF07DB42-4702-B145-B26B-73D73CD7F081}"/>
    <dgm:cxn modelId="{E866E5FB-97A7-8B4B-A9C5-1CE6136692F7}" type="presOf" srcId="{C385D402-D100-B143-B82B-547D3B8C35E9}" destId="{8759EEAA-2EAA-A44D-AA61-477AAEFD29CD}" srcOrd="0" destOrd="0" presId="urn:microsoft.com/office/officeart/2008/layout/VerticalCurvedList"/>
    <dgm:cxn modelId="{0C2D3F9A-5293-2B46-BA58-23CA44070818}" type="presOf" srcId="{A52B0ED3-6BC0-C240-A963-FAE3FF39F4E6}" destId="{B2F64515-09C6-9540-AD48-AC6C8C78395E}" srcOrd="0" destOrd="0" presId="urn:microsoft.com/office/officeart/2008/layout/VerticalCurvedList"/>
    <dgm:cxn modelId="{C9164536-56EA-FC49-A5C7-188E9894016F}" srcId="{4B20F751-E9B3-594E-B4FA-E0C8482F4DD0}" destId="{FE3D3E37-9DF4-7345-A3AA-D6D772B1474A}" srcOrd="1" destOrd="0" parTransId="{59B8AC9B-8BB9-4C40-994B-3650639EDDE0}" sibTransId="{6DAB4C31-0CC9-6647-B6E4-E0D6B03B5A97}"/>
    <dgm:cxn modelId="{668D640C-6369-F24D-9D2D-A22B02E17C74}" type="presOf" srcId="{FE3D3E37-9DF4-7345-A3AA-D6D772B1474A}" destId="{D67E7DA2-5FFB-DA42-B23A-FAC5FBC76175}" srcOrd="0" destOrd="0" presId="urn:microsoft.com/office/officeart/2008/layout/VerticalCurvedList"/>
    <dgm:cxn modelId="{1F943F78-56BC-6643-9F86-2373E9D15EFC}" type="presOf" srcId="{4B20F751-E9B3-594E-B4FA-E0C8482F4DD0}" destId="{ADDFC4A6-2DC6-BF41-81A7-A98E5D4EC43E}" srcOrd="0" destOrd="0" presId="urn:microsoft.com/office/officeart/2008/layout/VerticalCurvedList"/>
    <dgm:cxn modelId="{70333F25-E175-5941-A5A5-6E234D1D12EA}" type="presParOf" srcId="{ADDFC4A6-2DC6-BF41-81A7-A98E5D4EC43E}" destId="{3BE7EDEB-0DFA-2142-9FC9-298984072BEC}" srcOrd="0" destOrd="0" presId="urn:microsoft.com/office/officeart/2008/layout/VerticalCurvedList"/>
    <dgm:cxn modelId="{C58FB0E2-9D93-2B49-9D4E-2EAF8510C234}" type="presParOf" srcId="{3BE7EDEB-0DFA-2142-9FC9-298984072BEC}" destId="{A6E05427-BAF3-FC45-AF53-C83DAE575B08}" srcOrd="0" destOrd="0" presId="urn:microsoft.com/office/officeart/2008/layout/VerticalCurvedList"/>
    <dgm:cxn modelId="{15729222-15F3-A647-AD25-1509E19A6E23}" type="presParOf" srcId="{A6E05427-BAF3-FC45-AF53-C83DAE575B08}" destId="{193F0406-F7A3-C748-93A2-9DCC0EBE16B0}" srcOrd="0" destOrd="0" presId="urn:microsoft.com/office/officeart/2008/layout/VerticalCurvedList"/>
    <dgm:cxn modelId="{3A2D8593-7066-C843-A537-C13C4D33E92A}" type="presParOf" srcId="{A6E05427-BAF3-FC45-AF53-C83DAE575B08}" destId="{B2F64515-09C6-9540-AD48-AC6C8C78395E}" srcOrd="1" destOrd="0" presId="urn:microsoft.com/office/officeart/2008/layout/VerticalCurvedList"/>
    <dgm:cxn modelId="{C59F42EC-E149-A64B-9E93-2FA772A964EA}" type="presParOf" srcId="{A6E05427-BAF3-FC45-AF53-C83DAE575B08}" destId="{B2127E27-A318-7F4C-9733-F5601FAD6923}" srcOrd="2" destOrd="0" presId="urn:microsoft.com/office/officeart/2008/layout/VerticalCurvedList"/>
    <dgm:cxn modelId="{405E7390-790D-D44D-9FA3-5D703C2F01BF}" type="presParOf" srcId="{A6E05427-BAF3-FC45-AF53-C83DAE575B08}" destId="{7E1FB212-E749-8644-941F-21A55FFEDCF0}" srcOrd="3" destOrd="0" presId="urn:microsoft.com/office/officeart/2008/layout/VerticalCurvedList"/>
    <dgm:cxn modelId="{447952AA-272B-664B-8AF0-7970614156FE}" type="presParOf" srcId="{3BE7EDEB-0DFA-2142-9FC9-298984072BEC}" destId="{DCA76451-77AC-9649-800A-AE8516713A6D}" srcOrd="1" destOrd="0" presId="urn:microsoft.com/office/officeart/2008/layout/VerticalCurvedList"/>
    <dgm:cxn modelId="{DD8B4ED2-1EBD-0F4A-96BB-DEA26D7F2281}" type="presParOf" srcId="{3BE7EDEB-0DFA-2142-9FC9-298984072BEC}" destId="{B6213142-1D53-8D48-B729-EEC21C34477F}" srcOrd="2" destOrd="0" presId="urn:microsoft.com/office/officeart/2008/layout/VerticalCurvedList"/>
    <dgm:cxn modelId="{6F86F03B-680C-3841-AB3E-BF99CC880595}" type="presParOf" srcId="{B6213142-1D53-8D48-B729-EEC21C34477F}" destId="{0EFC44B5-C46A-8241-A483-7BB7CE454D82}" srcOrd="0" destOrd="0" presId="urn:microsoft.com/office/officeart/2008/layout/VerticalCurvedList"/>
    <dgm:cxn modelId="{108A84C8-5D0E-9746-B9DB-A163E5CC59B1}" type="presParOf" srcId="{3BE7EDEB-0DFA-2142-9FC9-298984072BEC}" destId="{D67E7DA2-5FFB-DA42-B23A-FAC5FBC76175}" srcOrd="3" destOrd="0" presId="urn:microsoft.com/office/officeart/2008/layout/VerticalCurvedList"/>
    <dgm:cxn modelId="{B83D6D49-6C99-4B4E-B890-B9B2B75C1869}" type="presParOf" srcId="{3BE7EDEB-0DFA-2142-9FC9-298984072BEC}" destId="{11BE8C2A-4728-774A-A063-41A09DDEF792}" srcOrd="4" destOrd="0" presId="urn:microsoft.com/office/officeart/2008/layout/VerticalCurvedList"/>
    <dgm:cxn modelId="{B000DFF7-5629-C24D-9273-7CA0B507AE31}" type="presParOf" srcId="{11BE8C2A-4728-774A-A063-41A09DDEF792}" destId="{7443EE3D-6E73-0643-9C55-E8211DE29663}" srcOrd="0" destOrd="0" presId="urn:microsoft.com/office/officeart/2008/layout/VerticalCurvedList"/>
    <dgm:cxn modelId="{6F5B3031-66ED-E441-99B5-27577D4B2F5F}" type="presParOf" srcId="{3BE7EDEB-0DFA-2142-9FC9-298984072BEC}" destId="{9612EC25-17C2-114B-A874-8CF763736B2A}" srcOrd="5" destOrd="0" presId="urn:microsoft.com/office/officeart/2008/layout/VerticalCurvedList"/>
    <dgm:cxn modelId="{238ADF73-9AF7-8646-912E-F8D384988F05}" type="presParOf" srcId="{3BE7EDEB-0DFA-2142-9FC9-298984072BEC}" destId="{DB64EA07-695A-4B4D-8AFC-59AB5F6D03F2}" srcOrd="6" destOrd="0" presId="urn:microsoft.com/office/officeart/2008/layout/VerticalCurvedList"/>
    <dgm:cxn modelId="{C7CED6D3-9E50-B64C-B247-D78CCE316D34}" type="presParOf" srcId="{DB64EA07-695A-4B4D-8AFC-59AB5F6D03F2}" destId="{AEF1B151-3574-E648-A957-F7563D0C52EE}" srcOrd="0" destOrd="0" presId="urn:microsoft.com/office/officeart/2008/layout/VerticalCurvedList"/>
    <dgm:cxn modelId="{C402AF4B-FDDE-1A4F-A828-7B32A3225699}" type="presParOf" srcId="{3BE7EDEB-0DFA-2142-9FC9-298984072BEC}" destId="{8759EEAA-2EAA-A44D-AA61-477AAEFD29CD}" srcOrd="7" destOrd="0" presId="urn:microsoft.com/office/officeart/2008/layout/VerticalCurvedList"/>
    <dgm:cxn modelId="{0DE8FD13-D83E-334C-897D-13EDF523E805}" type="presParOf" srcId="{3BE7EDEB-0DFA-2142-9FC9-298984072BEC}" destId="{4F9CF824-1CC3-FE41-BA64-D2A9C6B0BB31}" srcOrd="8" destOrd="0" presId="urn:microsoft.com/office/officeart/2008/layout/VerticalCurvedList"/>
    <dgm:cxn modelId="{83254AF4-A359-974F-BB76-929C110321A0}" type="presParOf" srcId="{4F9CF824-1CC3-FE41-BA64-D2A9C6B0BB31}" destId="{B196F1DD-23F3-924A-BE08-FDAFC5D35988}" srcOrd="0" destOrd="0" presId="urn:microsoft.com/office/officeart/2008/layout/VerticalCurvedList"/>
    <dgm:cxn modelId="{A7B8F179-4EB3-8246-B135-A837A875F39B}" type="presParOf" srcId="{3BE7EDEB-0DFA-2142-9FC9-298984072BEC}" destId="{E95219CD-A657-D248-B68F-BB7B666ED65D}" srcOrd="9" destOrd="0" presId="urn:microsoft.com/office/officeart/2008/layout/VerticalCurvedList"/>
    <dgm:cxn modelId="{753EB059-F691-2147-9EB1-228DB1A60D61}" type="presParOf" srcId="{3BE7EDEB-0DFA-2142-9FC9-298984072BEC}" destId="{DA09EFA1-E855-9843-A128-55E2E705B371}" srcOrd="10" destOrd="0" presId="urn:microsoft.com/office/officeart/2008/layout/VerticalCurvedList"/>
    <dgm:cxn modelId="{388C5A5B-4905-1F48-A760-459C1718F586}" type="presParOf" srcId="{DA09EFA1-E855-9843-A128-55E2E705B371}" destId="{261592EA-6884-384F-9830-F3167D5C165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380DC3-7D28-E140-8DE0-97F094DEA575}" type="doc">
      <dgm:prSet loTypeId="urn:microsoft.com/office/officeart/2005/8/layout/default" loCatId="" qsTypeId="urn:microsoft.com/office/officeart/2005/8/quickstyle/simple1" qsCatId="simple" csTypeId="urn:microsoft.com/office/officeart/2005/8/colors/accent6_2" csCatId="accent6" phldr="1"/>
      <dgm:spPr/>
      <dgm:t>
        <a:bodyPr/>
        <a:lstStyle/>
        <a:p>
          <a:endParaRPr lang="en-US"/>
        </a:p>
      </dgm:t>
    </dgm:pt>
    <dgm:pt modelId="{AB00D625-3347-7C4D-8280-6F3038B94ED1}">
      <dgm:prSet/>
      <dgm:spPr/>
      <dgm:t>
        <a:bodyPr/>
        <a:lstStyle/>
        <a:p>
          <a:pPr rtl="0"/>
          <a:r>
            <a:rPr lang="en-US" b="1" dirty="0" smtClean="0">
              <a:solidFill>
                <a:schemeClr val="bg1"/>
              </a:solidFill>
              <a:latin typeface="+mj-lt"/>
            </a:rPr>
            <a:t>In a sense Linux treats everything as a file</a:t>
          </a:r>
          <a:endParaRPr lang="en-US" b="1" dirty="0">
            <a:solidFill>
              <a:schemeClr val="bg1"/>
            </a:solidFill>
            <a:latin typeface="+mj-lt"/>
          </a:endParaRPr>
        </a:p>
      </dgm:t>
    </dgm:pt>
    <dgm:pt modelId="{F2511F55-3380-4F44-9022-ECA61AE025F3}" type="parTrans" cxnId="{558871DC-8089-A245-BD31-9A509F4ABA99}">
      <dgm:prSet/>
      <dgm:spPr/>
      <dgm:t>
        <a:bodyPr/>
        <a:lstStyle/>
        <a:p>
          <a:endParaRPr lang="en-US"/>
        </a:p>
      </dgm:t>
    </dgm:pt>
    <dgm:pt modelId="{B6E24613-81FA-8147-B73B-638CB6B979AE}" type="sibTrans" cxnId="{558871DC-8089-A245-BD31-9A509F4ABA99}">
      <dgm:prSet/>
      <dgm:spPr/>
      <dgm:t>
        <a:bodyPr/>
        <a:lstStyle/>
        <a:p>
          <a:endParaRPr lang="en-US"/>
        </a:p>
      </dgm:t>
    </dgm:pt>
    <dgm:pt modelId="{3683F285-0FB6-4942-B984-B0BF8D02CDFF}">
      <dgm:prSet/>
      <dgm:spPr/>
      <dgm:t>
        <a:bodyPr/>
        <a:lstStyle/>
        <a:p>
          <a:pPr rtl="0"/>
          <a:r>
            <a:rPr lang="en-US" b="1" dirty="0" smtClean="0">
              <a:solidFill>
                <a:schemeClr val="bg1"/>
              </a:solidFill>
              <a:latin typeface="+mj-lt"/>
            </a:rPr>
            <a:t>In UNIX a directory is actually a file containing a list of other files</a:t>
          </a:r>
          <a:endParaRPr lang="en-US" b="1" dirty="0">
            <a:solidFill>
              <a:schemeClr val="bg1"/>
            </a:solidFill>
            <a:latin typeface="+mj-lt"/>
          </a:endParaRPr>
        </a:p>
      </dgm:t>
    </dgm:pt>
    <dgm:pt modelId="{2B0550A4-67CC-4147-9724-8497540CDCCE}" type="parTrans" cxnId="{E35FC211-F8BE-234F-A886-76215EC880C8}">
      <dgm:prSet/>
      <dgm:spPr/>
      <dgm:t>
        <a:bodyPr/>
        <a:lstStyle/>
        <a:p>
          <a:endParaRPr lang="en-US"/>
        </a:p>
      </dgm:t>
    </dgm:pt>
    <dgm:pt modelId="{80164357-B2EB-B847-9164-1E5002DCB6FE}" type="sibTrans" cxnId="{E35FC211-F8BE-234F-A886-76215EC880C8}">
      <dgm:prSet/>
      <dgm:spPr/>
      <dgm:t>
        <a:bodyPr/>
        <a:lstStyle/>
        <a:p>
          <a:endParaRPr lang="en-US"/>
        </a:p>
      </dgm:t>
    </dgm:pt>
    <dgm:pt modelId="{E42C371A-C4C1-A249-AD66-E1198152970A}">
      <dgm:prSet/>
      <dgm:spPr/>
      <dgm:t>
        <a:bodyPr/>
        <a:lstStyle/>
        <a:p>
          <a:pPr rtl="0"/>
          <a:r>
            <a:rPr lang="en-US" b="1" dirty="0" smtClean="0">
              <a:solidFill>
                <a:schemeClr val="bg1"/>
              </a:solidFill>
              <a:latin typeface="+mj-lt"/>
            </a:rPr>
            <a:t>To the Linux kernel the CD-ROM drive attached to your system is also a file (/</a:t>
          </a:r>
          <a:r>
            <a:rPr lang="en-US" b="1" dirty="0" err="1" smtClean="0">
              <a:solidFill>
                <a:schemeClr val="bg1"/>
              </a:solidFill>
              <a:latin typeface="+mj-lt"/>
            </a:rPr>
            <a:t>dev</a:t>
          </a:r>
          <a:r>
            <a:rPr lang="en-US" b="1" dirty="0" smtClean="0">
              <a:solidFill>
                <a:schemeClr val="bg1"/>
              </a:solidFill>
              <a:latin typeface="+mj-lt"/>
            </a:rPr>
            <a:t>/</a:t>
          </a:r>
          <a:r>
            <a:rPr lang="en-US" b="1" dirty="0" err="1" smtClean="0">
              <a:solidFill>
                <a:schemeClr val="bg1"/>
              </a:solidFill>
              <a:latin typeface="+mj-lt"/>
            </a:rPr>
            <a:t>cdrom</a:t>
          </a:r>
          <a:r>
            <a:rPr lang="en-US" b="1" dirty="0" smtClean="0">
              <a:solidFill>
                <a:schemeClr val="bg1"/>
              </a:solidFill>
              <a:latin typeface="+mj-lt"/>
            </a:rPr>
            <a:t>)</a:t>
          </a:r>
          <a:endParaRPr lang="en-US" b="1" dirty="0">
            <a:solidFill>
              <a:schemeClr val="bg1"/>
            </a:solidFill>
            <a:latin typeface="+mj-lt"/>
          </a:endParaRPr>
        </a:p>
      </dgm:t>
    </dgm:pt>
    <dgm:pt modelId="{A7CDD0F8-E6A8-5A4B-B601-09AB64ED060F}" type="parTrans" cxnId="{2D6C2BEA-48B4-CE41-854F-BF3843EECF14}">
      <dgm:prSet/>
      <dgm:spPr/>
      <dgm:t>
        <a:bodyPr/>
        <a:lstStyle/>
        <a:p>
          <a:endParaRPr lang="en-US"/>
        </a:p>
      </dgm:t>
    </dgm:pt>
    <dgm:pt modelId="{F8187513-7465-454B-8EA0-BCD0F9D373CD}" type="sibTrans" cxnId="{2D6C2BEA-48B4-CE41-854F-BF3843EECF14}">
      <dgm:prSet/>
      <dgm:spPr/>
      <dgm:t>
        <a:bodyPr/>
        <a:lstStyle/>
        <a:p>
          <a:endParaRPr lang="en-US"/>
        </a:p>
      </dgm:t>
    </dgm:pt>
    <dgm:pt modelId="{210FFBC9-67A0-674E-857D-569DBBB9ECAE}">
      <dgm:prSet/>
      <dgm:spPr/>
      <dgm:t>
        <a:bodyPr/>
        <a:lstStyle/>
        <a:p>
          <a:pPr rtl="0"/>
          <a:r>
            <a:rPr lang="en-US" b="1" dirty="0" smtClean="0">
              <a:solidFill>
                <a:schemeClr val="bg1"/>
              </a:solidFill>
              <a:latin typeface="+mj-lt"/>
            </a:rPr>
            <a:t>To send data to and from the CD-ROM drive the Linux kernel actually reads to and writes from this file</a:t>
          </a:r>
          <a:endParaRPr lang="en-US" b="1" dirty="0">
            <a:solidFill>
              <a:schemeClr val="bg1"/>
            </a:solidFill>
            <a:latin typeface="+mj-lt"/>
          </a:endParaRPr>
        </a:p>
      </dgm:t>
    </dgm:pt>
    <dgm:pt modelId="{FCBF95D0-FF79-6648-B7BB-B06235D53960}" type="parTrans" cxnId="{BFFB74A3-E304-1E48-AFB3-31BB79ED00EF}">
      <dgm:prSet/>
      <dgm:spPr/>
      <dgm:t>
        <a:bodyPr/>
        <a:lstStyle/>
        <a:p>
          <a:endParaRPr lang="en-US"/>
        </a:p>
      </dgm:t>
    </dgm:pt>
    <dgm:pt modelId="{5CF40FB9-CBD7-DD4D-9710-BC6E9E5D9968}" type="sibTrans" cxnId="{BFFB74A3-E304-1E48-AFB3-31BB79ED00EF}">
      <dgm:prSet/>
      <dgm:spPr/>
      <dgm:t>
        <a:bodyPr/>
        <a:lstStyle/>
        <a:p>
          <a:endParaRPr lang="en-US"/>
        </a:p>
      </dgm:t>
    </dgm:pt>
    <dgm:pt modelId="{8FE5C830-603D-6E4B-A2A3-E189C6F60D18}">
      <dgm:prSet/>
      <dgm:spPr/>
      <dgm:t>
        <a:bodyPr/>
        <a:lstStyle/>
        <a:p>
          <a:pPr rtl="0"/>
          <a:r>
            <a:rPr lang="en-US" b="1" dirty="0" smtClean="0">
              <a:solidFill>
                <a:schemeClr val="bg1"/>
              </a:solidFill>
              <a:latin typeface="+mj-lt"/>
            </a:rPr>
            <a:t>Other special files, such as named pipes, act as input/output (I/O) conduits allowing one process or program to pass data to another</a:t>
          </a:r>
          <a:endParaRPr lang="en-US" b="1" dirty="0">
            <a:solidFill>
              <a:schemeClr val="bg1"/>
            </a:solidFill>
            <a:latin typeface="+mj-lt"/>
          </a:endParaRPr>
        </a:p>
      </dgm:t>
    </dgm:pt>
    <dgm:pt modelId="{3E467974-A2DB-BD45-B9AC-0217E468A0AD}" type="parTrans" cxnId="{21BA8935-15C8-3941-853B-E0E1C4A16B48}">
      <dgm:prSet/>
      <dgm:spPr/>
      <dgm:t>
        <a:bodyPr/>
        <a:lstStyle/>
        <a:p>
          <a:endParaRPr lang="en-US"/>
        </a:p>
      </dgm:t>
    </dgm:pt>
    <dgm:pt modelId="{12107E70-1721-2D42-96A8-176E2749E703}" type="sibTrans" cxnId="{21BA8935-15C8-3941-853B-E0E1C4A16B48}">
      <dgm:prSet/>
      <dgm:spPr/>
      <dgm:t>
        <a:bodyPr/>
        <a:lstStyle/>
        <a:p>
          <a:endParaRPr lang="en-US"/>
        </a:p>
      </dgm:t>
    </dgm:pt>
    <dgm:pt modelId="{86A9D853-4236-D747-8B4E-5476FBDDF9E3}">
      <dgm:prSet/>
      <dgm:spPr/>
      <dgm:t>
        <a:bodyPr/>
        <a:lstStyle/>
        <a:p>
          <a:pPr rtl="0"/>
          <a:r>
            <a:rPr lang="en-US" b="1" dirty="0" smtClean="0">
              <a:solidFill>
                <a:schemeClr val="bg1"/>
              </a:solidFill>
              <a:latin typeface="+mj-lt"/>
            </a:rPr>
            <a:t>One example of a named pipe on Linux systems is /</a:t>
          </a:r>
          <a:r>
            <a:rPr lang="en-US" b="1" dirty="0" err="1" smtClean="0">
              <a:solidFill>
                <a:schemeClr val="bg1"/>
              </a:solidFill>
              <a:latin typeface="+mj-lt"/>
            </a:rPr>
            <a:t>dev</a:t>
          </a:r>
          <a:r>
            <a:rPr lang="en-US" b="1" dirty="0" smtClean="0">
              <a:solidFill>
                <a:schemeClr val="bg1"/>
              </a:solidFill>
              <a:latin typeface="+mj-lt"/>
            </a:rPr>
            <a:t>/</a:t>
          </a:r>
          <a:r>
            <a:rPr lang="en-US" b="1" dirty="0" err="1" smtClean="0">
              <a:solidFill>
                <a:schemeClr val="bg1"/>
              </a:solidFill>
              <a:latin typeface="+mj-lt"/>
            </a:rPr>
            <a:t>urandom</a:t>
          </a:r>
          <a:r>
            <a:rPr lang="en-US" b="1" dirty="0" smtClean="0">
              <a:solidFill>
                <a:schemeClr val="bg1"/>
              </a:solidFill>
              <a:latin typeface="+mj-lt"/>
            </a:rPr>
            <a:t> (returns random characters from the kernel’s random number generator)</a:t>
          </a:r>
          <a:endParaRPr lang="en-US" b="1" dirty="0">
            <a:solidFill>
              <a:schemeClr val="bg1"/>
            </a:solidFill>
            <a:latin typeface="+mj-lt"/>
          </a:endParaRPr>
        </a:p>
      </dgm:t>
    </dgm:pt>
    <dgm:pt modelId="{5691ADC5-E3DD-A14B-95A1-53EC55A03ED8}" type="parTrans" cxnId="{54D77BF1-6B89-D940-9225-263F5D0E122B}">
      <dgm:prSet/>
      <dgm:spPr/>
      <dgm:t>
        <a:bodyPr/>
        <a:lstStyle/>
        <a:p>
          <a:endParaRPr lang="en-US"/>
        </a:p>
      </dgm:t>
    </dgm:pt>
    <dgm:pt modelId="{B90EA193-9FFE-C44F-B86E-D6FE7ECACAB5}" type="sibTrans" cxnId="{54D77BF1-6B89-D940-9225-263F5D0E122B}">
      <dgm:prSet/>
      <dgm:spPr/>
      <dgm:t>
        <a:bodyPr/>
        <a:lstStyle/>
        <a:p>
          <a:endParaRPr lang="en-US"/>
        </a:p>
      </dgm:t>
    </dgm:pt>
    <dgm:pt modelId="{4E1438F5-6DA8-9F4A-9B92-796BAA83CD99}" type="pres">
      <dgm:prSet presAssocID="{35380DC3-7D28-E140-8DE0-97F094DEA575}" presName="diagram" presStyleCnt="0">
        <dgm:presLayoutVars>
          <dgm:dir/>
          <dgm:resizeHandles val="exact"/>
        </dgm:presLayoutVars>
      </dgm:prSet>
      <dgm:spPr/>
      <dgm:t>
        <a:bodyPr/>
        <a:lstStyle/>
        <a:p>
          <a:endParaRPr lang="en-US"/>
        </a:p>
      </dgm:t>
    </dgm:pt>
    <dgm:pt modelId="{3003AB91-6A11-6D4C-B2BD-C3084ED05E6E}" type="pres">
      <dgm:prSet presAssocID="{AB00D625-3347-7C4D-8280-6F3038B94ED1}" presName="node" presStyleLbl="node1" presStyleIdx="0" presStyleCnt="4">
        <dgm:presLayoutVars>
          <dgm:bulletEnabled val="1"/>
        </dgm:presLayoutVars>
      </dgm:prSet>
      <dgm:spPr/>
      <dgm:t>
        <a:bodyPr/>
        <a:lstStyle/>
        <a:p>
          <a:endParaRPr lang="en-US"/>
        </a:p>
      </dgm:t>
    </dgm:pt>
    <dgm:pt modelId="{C62CEE03-C9FC-8E47-92A8-0E52A9560624}" type="pres">
      <dgm:prSet presAssocID="{B6E24613-81FA-8147-B73B-638CB6B979AE}" presName="sibTrans" presStyleCnt="0"/>
      <dgm:spPr/>
      <dgm:t>
        <a:bodyPr/>
        <a:lstStyle/>
        <a:p>
          <a:endParaRPr lang="en-US"/>
        </a:p>
      </dgm:t>
    </dgm:pt>
    <dgm:pt modelId="{62056C18-926F-CF43-BD37-E6A394BBAECD}" type="pres">
      <dgm:prSet presAssocID="{3683F285-0FB6-4942-B984-B0BF8D02CDFF}" presName="node" presStyleLbl="node1" presStyleIdx="1" presStyleCnt="4">
        <dgm:presLayoutVars>
          <dgm:bulletEnabled val="1"/>
        </dgm:presLayoutVars>
      </dgm:prSet>
      <dgm:spPr/>
      <dgm:t>
        <a:bodyPr/>
        <a:lstStyle/>
        <a:p>
          <a:endParaRPr lang="en-US"/>
        </a:p>
      </dgm:t>
    </dgm:pt>
    <dgm:pt modelId="{DFCF3448-C837-954D-8BC6-3D0EF4F1AB4B}" type="pres">
      <dgm:prSet presAssocID="{80164357-B2EB-B847-9164-1E5002DCB6FE}" presName="sibTrans" presStyleCnt="0"/>
      <dgm:spPr/>
      <dgm:t>
        <a:bodyPr/>
        <a:lstStyle/>
        <a:p>
          <a:endParaRPr lang="en-US"/>
        </a:p>
      </dgm:t>
    </dgm:pt>
    <dgm:pt modelId="{D2F510E7-E2E5-EE48-86A2-7CE5966B12DE}" type="pres">
      <dgm:prSet presAssocID="{E42C371A-C4C1-A249-AD66-E1198152970A}" presName="node" presStyleLbl="node1" presStyleIdx="2" presStyleCnt="4">
        <dgm:presLayoutVars>
          <dgm:bulletEnabled val="1"/>
        </dgm:presLayoutVars>
      </dgm:prSet>
      <dgm:spPr/>
      <dgm:t>
        <a:bodyPr/>
        <a:lstStyle/>
        <a:p>
          <a:endParaRPr lang="en-US"/>
        </a:p>
      </dgm:t>
    </dgm:pt>
    <dgm:pt modelId="{EAA07F92-5323-1A48-B475-B7011861DFB4}" type="pres">
      <dgm:prSet presAssocID="{F8187513-7465-454B-8EA0-BCD0F9D373CD}" presName="sibTrans" presStyleCnt="0"/>
      <dgm:spPr/>
      <dgm:t>
        <a:bodyPr/>
        <a:lstStyle/>
        <a:p>
          <a:endParaRPr lang="en-US"/>
        </a:p>
      </dgm:t>
    </dgm:pt>
    <dgm:pt modelId="{8C2D88E8-D916-1F4F-93FD-D16B8F112454}" type="pres">
      <dgm:prSet presAssocID="{8FE5C830-603D-6E4B-A2A3-E189C6F60D18}" presName="node" presStyleLbl="node1" presStyleIdx="3" presStyleCnt="4">
        <dgm:presLayoutVars>
          <dgm:bulletEnabled val="1"/>
        </dgm:presLayoutVars>
      </dgm:prSet>
      <dgm:spPr/>
      <dgm:t>
        <a:bodyPr/>
        <a:lstStyle/>
        <a:p>
          <a:endParaRPr lang="en-US"/>
        </a:p>
      </dgm:t>
    </dgm:pt>
  </dgm:ptLst>
  <dgm:cxnLst>
    <dgm:cxn modelId="{21BA8935-15C8-3941-853B-E0E1C4A16B48}" srcId="{35380DC3-7D28-E140-8DE0-97F094DEA575}" destId="{8FE5C830-603D-6E4B-A2A3-E189C6F60D18}" srcOrd="3" destOrd="0" parTransId="{3E467974-A2DB-BD45-B9AC-0217E468A0AD}" sibTransId="{12107E70-1721-2D42-96A8-176E2749E703}"/>
    <dgm:cxn modelId="{BD5848BE-ACA7-7045-B021-A6CE50349C0F}" type="presOf" srcId="{8FE5C830-603D-6E4B-A2A3-E189C6F60D18}" destId="{8C2D88E8-D916-1F4F-93FD-D16B8F112454}" srcOrd="0" destOrd="0" presId="urn:microsoft.com/office/officeart/2005/8/layout/default"/>
    <dgm:cxn modelId="{2D6C2BEA-48B4-CE41-854F-BF3843EECF14}" srcId="{35380DC3-7D28-E140-8DE0-97F094DEA575}" destId="{E42C371A-C4C1-A249-AD66-E1198152970A}" srcOrd="2" destOrd="0" parTransId="{A7CDD0F8-E6A8-5A4B-B601-09AB64ED060F}" sibTransId="{F8187513-7465-454B-8EA0-BCD0F9D373CD}"/>
    <dgm:cxn modelId="{BFFB74A3-E304-1E48-AFB3-31BB79ED00EF}" srcId="{E42C371A-C4C1-A249-AD66-E1198152970A}" destId="{210FFBC9-67A0-674E-857D-569DBBB9ECAE}" srcOrd="0" destOrd="0" parTransId="{FCBF95D0-FF79-6648-B7BB-B06235D53960}" sibTransId="{5CF40FB9-CBD7-DD4D-9710-BC6E9E5D9968}"/>
    <dgm:cxn modelId="{56C56BD2-ABD3-EC43-94BA-7CEBFD325985}" type="presOf" srcId="{86A9D853-4236-D747-8B4E-5476FBDDF9E3}" destId="{8C2D88E8-D916-1F4F-93FD-D16B8F112454}" srcOrd="0" destOrd="1" presId="urn:microsoft.com/office/officeart/2005/8/layout/default"/>
    <dgm:cxn modelId="{54D77BF1-6B89-D940-9225-263F5D0E122B}" srcId="{8FE5C830-603D-6E4B-A2A3-E189C6F60D18}" destId="{86A9D853-4236-D747-8B4E-5476FBDDF9E3}" srcOrd="0" destOrd="0" parTransId="{5691ADC5-E3DD-A14B-95A1-53EC55A03ED8}" sibTransId="{B90EA193-9FFE-C44F-B86E-D6FE7ECACAB5}"/>
    <dgm:cxn modelId="{42F453CE-E2BD-E64B-A092-D499262A12BA}" type="presOf" srcId="{210FFBC9-67A0-674E-857D-569DBBB9ECAE}" destId="{D2F510E7-E2E5-EE48-86A2-7CE5966B12DE}" srcOrd="0" destOrd="1" presId="urn:microsoft.com/office/officeart/2005/8/layout/default"/>
    <dgm:cxn modelId="{5BDC1F67-DD7A-0C49-A6B1-57D53F34EF8D}" type="presOf" srcId="{35380DC3-7D28-E140-8DE0-97F094DEA575}" destId="{4E1438F5-6DA8-9F4A-9B92-796BAA83CD99}" srcOrd="0" destOrd="0" presId="urn:microsoft.com/office/officeart/2005/8/layout/default"/>
    <dgm:cxn modelId="{A747E2F0-6B10-4945-BCA9-F6093E2C2BAF}" type="presOf" srcId="{3683F285-0FB6-4942-B984-B0BF8D02CDFF}" destId="{62056C18-926F-CF43-BD37-E6A394BBAECD}" srcOrd="0" destOrd="0" presId="urn:microsoft.com/office/officeart/2005/8/layout/default"/>
    <dgm:cxn modelId="{57854014-7153-DF4B-B038-BADA4ED993F1}" type="presOf" srcId="{AB00D625-3347-7C4D-8280-6F3038B94ED1}" destId="{3003AB91-6A11-6D4C-B2BD-C3084ED05E6E}" srcOrd="0" destOrd="0" presId="urn:microsoft.com/office/officeart/2005/8/layout/default"/>
    <dgm:cxn modelId="{558871DC-8089-A245-BD31-9A509F4ABA99}" srcId="{35380DC3-7D28-E140-8DE0-97F094DEA575}" destId="{AB00D625-3347-7C4D-8280-6F3038B94ED1}" srcOrd="0" destOrd="0" parTransId="{F2511F55-3380-4F44-9022-ECA61AE025F3}" sibTransId="{B6E24613-81FA-8147-B73B-638CB6B979AE}"/>
    <dgm:cxn modelId="{262DEF80-CC50-4947-ADB8-A391A6B72778}" type="presOf" srcId="{E42C371A-C4C1-A249-AD66-E1198152970A}" destId="{D2F510E7-E2E5-EE48-86A2-7CE5966B12DE}" srcOrd="0" destOrd="0" presId="urn:microsoft.com/office/officeart/2005/8/layout/default"/>
    <dgm:cxn modelId="{E35FC211-F8BE-234F-A886-76215EC880C8}" srcId="{35380DC3-7D28-E140-8DE0-97F094DEA575}" destId="{3683F285-0FB6-4942-B984-B0BF8D02CDFF}" srcOrd="1" destOrd="0" parTransId="{2B0550A4-67CC-4147-9724-8497540CDCCE}" sibTransId="{80164357-B2EB-B847-9164-1E5002DCB6FE}"/>
    <dgm:cxn modelId="{1E383196-9BE9-B847-945D-56887B0FA410}" type="presParOf" srcId="{4E1438F5-6DA8-9F4A-9B92-796BAA83CD99}" destId="{3003AB91-6A11-6D4C-B2BD-C3084ED05E6E}" srcOrd="0" destOrd="0" presId="urn:microsoft.com/office/officeart/2005/8/layout/default"/>
    <dgm:cxn modelId="{79B0718E-BB01-0E43-8899-EA5C4EDC2406}" type="presParOf" srcId="{4E1438F5-6DA8-9F4A-9B92-796BAA83CD99}" destId="{C62CEE03-C9FC-8E47-92A8-0E52A9560624}" srcOrd="1" destOrd="0" presId="urn:microsoft.com/office/officeart/2005/8/layout/default"/>
    <dgm:cxn modelId="{EE633CF4-79E2-3349-A9F1-F48A5362E90A}" type="presParOf" srcId="{4E1438F5-6DA8-9F4A-9B92-796BAA83CD99}" destId="{62056C18-926F-CF43-BD37-E6A394BBAECD}" srcOrd="2" destOrd="0" presId="urn:microsoft.com/office/officeart/2005/8/layout/default"/>
    <dgm:cxn modelId="{5B236F2E-7FFF-B144-B030-6BDD40C0ED61}" type="presParOf" srcId="{4E1438F5-6DA8-9F4A-9B92-796BAA83CD99}" destId="{DFCF3448-C837-954D-8BC6-3D0EF4F1AB4B}" srcOrd="3" destOrd="0" presId="urn:microsoft.com/office/officeart/2005/8/layout/default"/>
    <dgm:cxn modelId="{7C153D50-0DEB-E64D-A00D-48537398244A}" type="presParOf" srcId="{4E1438F5-6DA8-9F4A-9B92-796BAA83CD99}" destId="{D2F510E7-E2E5-EE48-86A2-7CE5966B12DE}" srcOrd="4" destOrd="0" presId="urn:microsoft.com/office/officeart/2005/8/layout/default"/>
    <dgm:cxn modelId="{8E9D8373-0E6C-5945-A94A-AFB3938DB352}" type="presParOf" srcId="{4E1438F5-6DA8-9F4A-9B92-796BAA83CD99}" destId="{EAA07F92-5323-1A48-B475-B7011861DFB4}" srcOrd="5" destOrd="0" presId="urn:microsoft.com/office/officeart/2005/8/layout/default"/>
    <dgm:cxn modelId="{779E6391-8C13-3349-A3D9-DAE83762B17B}" type="presParOf" srcId="{4E1438F5-6DA8-9F4A-9B92-796BAA83CD99}" destId="{8C2D88E8-D916-1F4F-93FD-D16B8F11245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83FF24-72CF-D74E-A6F5-420C49A38A18}" type="doc">
      <dgm:prSet loTypeId="urn:microsoft.com/office/officeart/2005/8/layout/pyramid2" loCatId="" qsTypeId="urn:microsoft.com/office/officeart/2005/8/quickstyle/simple4" qsCatId="simple" csTypeId="urn:microsoft.com/office/officeart/2005/8/colors/accent1_2" csCatId="accent1" phldr="1"/>
      <dgm:spPr/>
      <dgm:t>
        <a:bodyPr/>
        <a:lstStyle/>
        <a:p>
          <a:endParaRPr lang="en-US"/>
        </a:p>
      </dgm:t>
    </dgm:pt>
    <dgm:pt modelId="{D1B7DFE3-CD0B-3445-BC7E-AC6D81CDC7A6}">
      <dgm:prSet/>
      <dgm:spPr/>
      <dgm:t>
        <a:bodyPr/>
        <a:lstStyle/>
        <a:p>
          <a:pPr rtl="0"/>
          <a:r>
            <a:rPr lang="en-US" dirty="0" smtClean="0">
              <a:latin typeface="+mj-lt"/>
            </a:rPr>
            <a:t>Execute translates to “use anything within or change working directory to this directory”</a:t>
          </a:r>
          <a:endParaRPr lang="en-US" dirty="0">
            <a:latin typeface="+mj-lt"/>
          </a:endParaRPr>
        </a:p>
      </dgm:t>
    </dgm:pt>
    <dgm:pt modelId="{D358D7FC-F9B6-F34C-8D2E-0C217D20A649}" type="parTrans" cxnId="{7C5D793D-FE71-E545-ABA9-665A5EB2E8E1}">
      <dgm:prSet/>
      <dgm:spPr/>
      <dgm:t>
        <a:bodyPr/>
        <a:lstStyle/>
        <a:p>
          <a:endParaRPr lang="en-US"/>
        </a:p>
      </dgm:t>
    </dgm:pt>
    <dgm:pt modelId="{9E537474-250B-0F45-B366-BA977321E0D0}" type="sibTrans" cxnId="{7C5D793D-FE71-E545-ABA9-665A5EB2E8E1}">
      <dgm:prSet/>
      <dgm:spPr/>
      <dgm:t>
        <a:bodyPr/>
        <a:lstStyle/>
        <a:p>
          <a:endParaRPr lang="en-US"/>
        </a:p>
      </dgm:t>
    </dgm:pt>
    <dgm:pt modelId="{7F4F04B7-AC2A-A349-845A-687F0AD10084}">
      <dgm:prSet/>
      <dgm:spPr/>
      <dgm:t>
        <a:bodyPr/>
        <a:lstStyle/>
        <a:p>
          <a:pPr rtl="0"/>
          <a:r>
            <a:rPr lang="en-US" dirty="0" smtClean="0">
              <a:latin typeface="+mj-lt"/>
            </a:rPr>
            <a:t>If a user or group has execute permissions on a given directory the user or group can list that directory’s contents, read that directory’s files, and change its own working directory to that directory</a:t>
          </a:r>
          <a:endParaRPr lang="en-US" dirty="0">
            <a:latin typeface="+mj-lt"/>
          </a:endParaRPr>
        </a:p>
      </dgm:t>
    </dgm:pt>
    <dgm:pt modelId="{941DB500-9FCA-524F-B64A-BDF47A4306B9}" type="parTrans" cxnId="{19F845CB-0F30-7546-A8C6-D953A64B6551}">
      <dgm:prSet/>
      <dgm:spPr/>
      <dgm:t>
        <a:bodyPr/>
        <a:lstStyle/>
        <a:p>
          <a:endParaRPr lang="en-US"/>
        </a:p>
      </dgm:t>
    </dgm:pt>
    <dgm:pt modelId="{185547B7-9FA9-984E-A167-D029D3F1A6B6}" type="sibTrans" cxnId="{19F845CB-0F30-7546-A8C6-D953A64B6551}">
      <dgm:prSet/>
      <dgm:spPr/>
      <dgm:t>
        <a:bodyPr/>
        <a:lstStyle/>
        <a:p>
          <a:endParaRPr lang="en-US"/>
        </a:p>
      </dgm:t>
    </dgm:pt>
    <dgm:pt modelId="{27ED3A9D-1E5D-124E-8D5A-0944DB67C0FC}">
      <dgm:prSet/>
      <dgm:spPr/>
      <dgm:t>
        <a:bodyPr/>
        <a:lstStyle/>
        <a:p>
          <a:pPr rtl="0"/>
          <a:r>
            <a:rPr lang="en-US" dirty="0" smtClean="0">
              <a:latin typeface="+mj-lt"/>
            </a:rPr>
            <a:t>If a user or group does not have execute permissions on a given directory it will be unable to list or read anything in it, regardless of the permissions set on the things inside</a:t>
          </a:r>
          <a:endParaRPr lang="en-US" dirty="0">
            <a:latin typeface="+mj-lt"/>
          </a:endParaRPr>
        </a:p>
      </dgm:t>
    </dgm:pt>
    <dgm:pt modelId="{BD2C4B9B-0E43-6340-835D-EAD647C1695D}" type="parTrans" cxnId="{1758A782-CA57-FC49-BE4F-18386DAF00C5}">
      <dgm:prSet/>
      <dgm:spPr/>
      <dgm:t>
        <a:bodyPr/>
        <a:lstStyle/>
        <a:p>
          <a:endParaRPr lang="en-US"/>
        </a:p>
      </dgm:t>
    </dgm:pt>
    <dgm:pt modelId="{C212E1E2-6538-8242-935E-CCAF49D96586}" type="sibTrans" cxnId="{1758A782-CA57-FC49-BE4F-18386DAF00C5}">
      <dgm:prSet/>
      <dgm:spPr/>
      <dgm:t>
        <a:bodyPr/>
        <a:lstStyle/>
        <a:p>
          <a:endParaRPr lang="en-US"/>
        </a:p>
      </dgm:t>
    </dgm:pt>
    <dgm:pt modelId="{FC662503-1AE7-2E45-AE47-CC4F60BA94EA}" type="pres">
      <dgm:prSet presAssocID="{1F83FF24-72CF-D74E-A6F5-420C49A38A18}" presName="compositeShape" presStyleCnt="0">
        <dgm:presLayoutVars>
          <dgm:dir/>
          <dgm:resizeHandles/>
        </dgm:presLayoutVars>
      </dgm:prSet>
      <dgm:spPr/>
      <dgm:t>
        <a:bodyPr/>
        <a:lstStyle/>
        <a:p>
          <a:endParaRPr lang="en-US"/>
        </a:p>
      </dgm:t>
    </dgm:pt>
    <dgm:pt modelId="{83F29766-4B16-AA45-92C6-E1E5D9C821E3}" type="pres">
      <dgm:prSet presAssocID="{1F83FF24-72CF-D74E-A6F5-420C49A38A18}" presName="pyramid" presStyleLbl="node1" presStyleIdx="0" presStyleCnt="1"/>
      <dgm:spPr/>
    </dgm:pt>
    <dgm:pt modelId="{AA7BEF37-B3F5-9948-B135-7AF47E381404}" type="pres">
      <dgm:prSet presAssocID="{1F83FF24-72CF-D74E-A6F5-420C49A38A18}" presName="theList" presStyleCnt="0"/>
      <dgm:spPr/>
    </dgm:pt>
    <dgm:pt modelId="{8FAAC094-35BF-0E47-BD6B-4195836CC5FA}" type="pres">
      <dgm:prSet presAssocID="{D1B7DFE3-CD0B-3445-BC7E-AC6D81CDC7A6}" presName="aNode" presStyleLbl="fgAcc1" presStyleIdx="0" presStyleCnt="3">
        <dgm:presLayoutVars>
          <dgm:bulletEnabled val="1"/>
        </dgm:presLayoutVars>
      </dgm:prSet>
      <dgm:spPr/>
      <dgm:t>
        <a:bodyPr/>
        <a:lstStyle/>
        <a:p>
          <a:endParaRPr lang="en-US"/>
        </a:p>
      </dgm:t>
    </dgm:pt>
    <dgm:pt modelId="{AC65A997-0027-8048-9DFA-C9A91AA839F1}" type="pres">
      <dgm:prSet presAssocID="{D1B7DFE3-CD0B-3445-BC7E-AC6D81CDC7A6}" presName="aSpace" presStyleCnt="0"/>
      <dgm:spPr/>
    </dgm:pt>
    <dgm:pt modelId="{1077F483-6213-4041-AF6E-4DDF80916054}" type="pres">
      <dgm:prSet presAssocID="{7F4F04B7-AC2A-A349-845A-687F0AD10084}" presName="aNode" presStyleLbl="fgAcc1" presStyleIdx="1" presStyleCnt="3" custScaleY="133752">
        <dgm:presLayoutVars>
          <dgm:bulletEnabled val="1"/>
        </dgm:presLayoutVars>
      </dgm:prSet>
      <dgm:spPr/>
      <dgm:t>
        <a:bodyPr/>
        <a:lstStyle/>
        <a:p>
          <a:endParaRPr lang="en-US"/>
        </a:p>
      </dgm:t>
    </dgm:pt>
    <dgm:pt modelId="{D12B9D9B-8F08-6143-AA32-BDBD4CA36E2E}" type="pres">
      <dgm:prSet presAssocID="{7F4F04B7-AC2A-A349-845A-687F0AD10084}" presName="aSpace" presStyleCnt="0"/>
      <dgm:spPr/>
    </dgm:pt>
    <dgm:pt modelId="{0A1934C5-2A9D-5940-A084-EE771F31E5C9}" type="pres">
      <dgm:prSet presAssocID="{27ED3A9D-1E5D-124E-8D5A-0944DB67C0FC}" presName="aNode" presStyleLbl="fgAcc1" presStyleIdx="2" presStyleCnt="3" custScaleY="141113">
        <dgm:presLayoutVars>
          <dgm:bulletEnabled val="1"/>
        </dgm:presLayoutVars>
      </dgm:prSet>
      <dgm:spPr/>
      <dgm:t>
        <a:bodyPr/>
        <a:lstStyle/>
        <a:p>
          <a:endParaRPr lang="en-US"/>
        </a:p>
      </dgm:t>
    </dgm:pt>
    <dgm:pt modelId="{FA4D2ACE-7451-5149-8B82-2EECDD726643}" type="pres">
      <dgm:prSet presAssocID="{27ED3A9D-1E5D-124E-8D5A-0944DB67C0FC}" presName="aSpace" presStyleCnt="0"/>
      <dgm:spPr/>
    </dgm:pt>
  </dgm:ptLst>
  <dgm:cxnLst>
    <dgm:cxn modelId="{19F845CB-0F30-7546-A8C6-D953A64B6551}" srcId="{1F83FF24-72CF-D74E-A6F5-420C49A38A18}" destId="{7F4F04B7-AC2A-A349-845A-687F0AD10084}" srcOrd="1" destOrd="0" parTransId="{941DB500-9FCA-524F-B64A-BDF47A4306B9}" sibTransId="{185547B7-9FA9-984E-A167-D029D3F1A6B6}"/>
    <dgm:cxn modelId="{3D51BDC6-957D-C74E-9F10-6C6576E02E4F}" type="presOf" srcId="{27ED3A9D-1E5D-124E-8D5A-0944DB67C0FC}" destId="{0A1934C5-2A9D-5940-A084-EE771F31E5C9}" srcOrd="0" destOrd="0" presId="urn:microsoft.com/office/officeart/2005/8/layout/pyramid2"/>
    <dgm:cxn modelId="{BA62A1D2-9432-3A4C-AE4E-FB0594BBE8B2}" type="presOf" srcId="{1F83FF24-72CF-D74E-A6F5-420C49A38A18}" destId="{FC662503-1AE7-2E45-AE47-CC4F60BA94EA}" srcOrd="0" destOrd="0" presId="urn:microsoft.com/office/officeart/2005/8/layout/pyramid2"/>
    <dgm:cxn modelId="{0B903841-68AB-2347-A980-6A0CC211270B}" type="presOf" srcId="{7F4F04B7-AC2A-A349-845A-687F0AD10084}" destId="{1077F483-6213-4041-AF6E-4DDF80916054}" srcOrd="0" destOrd="0" presId="urn:microsoft.com/office/officeart/2005/8/layout/pyramid2"/>
    <dgm:cxn modelId="{1758A782-CA57-FC49-BE4F-18386DAF00C5}" srcId="{1F83FF24-72CF-D74E-A6F5-420C49A38A18}" destId="{27ED3A9D-1E5D-124E-8D5A-0944DB67C0FC}" srcOrd="2" destOrd="0" parTransId="{BD2C4B9B-0E43-6340-835D-EAD647C1695D}" sibTransId="{C212E1E2-6538-8242-935E-CCAF49D96586}"/>
    <dgm:cxn modelId="{923EC60C-1E4C-6446-9ECF-80FC0BF02682}" type="presOf" srcId="{D1B7DFE3-CD0B-3445-BC7E-AC6D81CDC7A6}" destId="{8FAAC094-35BF-0E47-BD6B-4195836CC5FA}" srcOrd="0" destOrd="0" presId="urn:microsoft.com/office/officeart/2005/8/layout/pyramid2"/>
    <dgm:cxn modelId="{7C5D793D-FE71-E545-ABA9-665A5EB2E8E1}" srcId="{1F83FF24-72CF-D74E-A6F5-420C49A38A18}" destId="{D1B7DFE3-CD0B-3445-BC7E-AC6D81CDC7A6}" srcOrd="0" destOrd="0" parTransId="{D358D7FC-F9B6-F34C-8D2E-0C217D20A649}" sibTransId="{9E537474-250B-0F45-B366-BA977321E0D0}"/>
    <dgm:cxn modelId="{12FEC310-D532-F44F-953F-A11C0B419B2A}" type="presParOf" srcId="{FC662503-1AE7-2E45-AE47-CC4F60BA94EA}" destId="{83F29766-4B16-AA45-92C6-E1E5D9C821E3}" srcOrd="0" destOrd="0" presId="urn:microsoft.com/office/officeart/2005/8/layout/pyramid2"/>
    <dgm:cxn modelId="{49532DF9-E011-FC48-9A12-DCCDD629D407}" type="presParOf" srcId="{FC662503-1AE7-2E45-AE47-CC4F60BA94EA}" destId="{AA7BEF37-B3F5-9948-B135-7AF47E381404}" srcOrd="1" destOrd="0" presId="urn:microsoft.com/office/officeart/2005/8/layout/pyramid2"/>
    <dgm:cxn modelId="{F3240462-1E5B-5C44-B9ED-6380B33FE8C2}" type="presParOf" srcId="{AA7BEF37-B3F5-9948-B135-7AF47E381404}" destId="{8FAAC094-35BF-0E47-BD6B-4195836CC5FA}" srcOrd="0" destOrd="0" presId="urn:microsoft.com/office/officeart/2005/8/layout/pyramid2"/>
    <dgm:cxn modelId="{64AB8840-181A-F744-B2B7-D18222B590F4}" type="presParOf" srcId="{AA7BEF37-B3F5-9948-B135-7AF47E381404}" destId="{AC65A997-0027-8048-9DFA-C9A91AA839F1}" srcOrd="1" destOrd="0" presId="urn:microsoft.com/office/officeart/2005/8/layout/pyramid2"/>
    <dgm:cxn modelId="{D7DEFCDB-5642-E84E-9A36-FD07D2BD8687}" type="presParOf" srcId="{AA7BEF37-B3F5-9948-B135-7AF47E381404}" destId="{1077F483-6213-4041-AF6E-4DDF80916054}" srcOrd="2" destOrd="0" presId="urn:microsoft.com/office/officeart/2005/8/layout/pyramid2"/>
    <dgm:cxn modelId="{5608EC00-B7B6-D44A-9829-9F94CA2695EC}" type="presParOf" srcId="{AA7BEF37-B3F5-9948-B135-7AF47E381404}" destId="{D12B9D9B-8F08-6143-AA32-BDBD4CA36E2E}" srcOrd="3" destOrd="0" presId="urn:microsoft.com/office/officeart/2005/8/layout/pyramid2"/>
    <dgm:cxn modelId="{FA06ECE6-63EE-4049-B3BB-32BE1014DF34}" type="presParOf" srcId="{AA7BEF37-B3F5-9948-B135-7AF47E381404}" destId="{0A1934C5-2A9D-5940-A084-EE771F31E5C9}" srcOrd="4" destOrd="0" presId="urn:microsoft.com/office/officeart/2005/8/layout/pyramid2"/>
    <dgm:cxn modelId="{6A3D9CB5-4985-6A46-AAEC-926FA41A03E7}" type="presParOf" srcId="{AA7BEF37-B3F5-9948-B135-7AF47E381404}" destId="{FA4D2ACE-7451-5149-8B82-2EECDD726643}"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E41A2F-9A46-6A4D-ACC9-0684A816E84B}" type="doc">
      <dgm:prSet loTypeId="urn:microsoft.com/office/officeart/2005/8/layout/matrix3" loCatId="" qsTypeId="urn:microsoft.com/office/officeart/2005/8/quickstyle/simple4" qsCatId="simple" csTypeId="urn:microsoft.com/office/officeart/2005/8/colors/accent1_2" csCatId="accent1"/>
      <dgm:spPr/>
      <dgm:t>
        <a:bodyPr/>
        <a:lstStyle/>
        <a:p>
          <a:endParaRPr lang="en-US"/>
        </a:p>
      </dgm:t>
    </dgm:pt>
    <dgm:pt modelId="{E785ED84-FCC0-CA42-9E61-A5664C7DF7AD}">
      <dgm:prSet/>
      <dgm:spPr/>
      <dgm:t>
        <a:bodyPr/>
        <a:lstStyle/>
        <a:p>
          <a:pPr rtl="0"/>
          <a:r>
            <a:rPr lang="en-US" dirty="0" smtClean="0">
              <a:latin typeface="+mj-lt"/>
            </a:rPr>
            <a:t>Two of the most dangerous permissions bits in UNIX</a:t>
          </a:r>
          <a:endParaRPr lang="en-US" dirty="0">
            <a:latin typeface="+mj-lt"/>
          </a:endParaRPr>
        </a:p>
      </dgm:t>
    </dgm:pt>
    <dgm:pt modelId="{D3577607-51EA-3A40-BCE1-D3FDE2697E44}" type="parTrans" cxnId="{4CBF8F2A-25C8-1748-AD36-83BB48FF1B3C}">
      <dgm:prSet/>
      <dgm:spPr/>
      <dgm:t>
        <a:bodyPr/>
        <a:lstStyle/>
        <a:p>
          <a:endParaRPr lang="en-US"/>
        </a:p>
      </dgm:t>
    </dgm:pt>
    <dgm:pt modelId="{3B466070-B484-064C-972C-5EF80B704CB8}" type="sibTrans" cxnId="{4CBF8F2A-25C8-1748-AD36-83BB48FF1B3C}">
      <dgm:prSet/>
      <dgm:spPr/>
      <dgm:t>
        <a:bodyPr/>
        <a:lstStyle/>
        <a:p>
          <a:endParaRPr lang="en-US"/>
        </a:p>
      </dgm:t>
    </dgm:pt>
    <dgm:pt modelId="{2F122690-2F0E-3949-9C1F-05BED06651FA}">
      <dgm:prSet/>
      <dgm:spPr/>
      <dgm:t>
        <a:bodyPr/>
        <a:lstStyle/>
        <a:p>
          <a:pPr rtl="0"/>
          <a:r>
            <a:rPr lang="en-US" dirty="0" smtClean="0">
              <a:latin typeface="+mj-lt"/>
            </a:rPr>
            <a:t>If set on an executable binary file the </a:t>
          </a:r>
          <a:r>
            <a:rPr lang="en-US" dirty="0" err="1" smtClean="0">
              <a:latin typeface="+mj-lt"/>
            </a:rPr>
            <a:t>setuid</a:t>
          </a:r>
          <a:r>
            <a:rPr lang="en-US" dirty="0" smtClean="0">
              <a:latin typeface="+mj-lt"/>
            </a:rPr>
            <a:t> bit causes that program to run as its owner no matter who executes it</a:t>
          </a:r>
          <a:endParaRPr lang="en-US" dirty="0">
            <a:latin typeface="+mj-lt"/>
          </a:endParaRPr>
        </a:p>
      </dgm:t>
    </dgm:pt>
    <dgm:pt modelId="{4746D6C4-B1DA-114F-8AA2-E2097D1BD781}" type="parTrans" cxnId="{01325226-D14E-4840-9F47-BD67802E25BC}">
      <dgm:prSet/>
      <dgm:spPr/>
      <dgm:t>
        <a:bodyPr/>
        <a:lstStyle/>
        <a:p>
          <a:endParaRPr lang="en-US"/>
        </a:p>
      </dgm:t>
    </dgm:pt>
    <dgm:pt modelId="{C357EC22-332B-F543-A4E7-6B3B39DB4E5F}" type="sibTrans" cxnId="{01325226-D14E-4840-9F47-BD67802E25BC}">
      <dgm:prSet/>
      <dgm:spPr/>
      <dgm:t>
        <a:bodyPr/>
        <a:lstStyle/>
        <a:p>
          <a:endParaRPr lang="en-US"/>
        </a:p>
      </dgm:t>
    </dgm:pt>
    <dgm:pt modelId="{6D7D4DA1-7B36-8C46-A31A-E48D8FB289B6}">
      <dgm:prSet/>
      <dgm:spPr/>
      <dgm:t>
        <a:bodyPr/>
        <a:lstStyle/>
        <a:p>
          <a:pPr rtl="0"/>
          <a:r>
            <a:rPr lang="en-US" dirty="0" smtClean="0">
              <a:latin typeface="+mj-lt"/>
            </a:rPr>
            <a:t>If set on an executable the </a:t>
          </a:r>
          <a:r>
            <a:rPr lang="en-US" dirty="0" err="1" smtClean="0">
              <a:latin typeface="+mj-lt"/>
            </a:rPr>
            <a:t>setgid</a:t>
          </a:r>
          <a:r>
            <a:rPr lang="en-US" dirty="0" smtClean="0">
              <a:latin typeface="+mj-lt"/>
            </a:rPr>
            <a:t> bit causes that program to run as a member of the group that owns it regardless of who executes it</a:t>
          </a:r>
          <a:endParaRPr lang="en-US" dirty="0">
            <a:latin typeface="+mj-lt"/>
          </a:endParaRPr>
        </a:p>
      </dgm:t>
    </dgm:pt>
    <dgm:pt modelId="{CD60AA9D-38B4-5649-8656-D904E735B1F0}" type="parTrans" cxnId="{01081DAF-31A0-0E48-81FC-B1DD76E5C9C7}">
      <dgm:prSet/>
      <dgm:spPr/>
      <dgm:t>
        <a:bodyPr/>
        <a:lstStyle/>
        <a:p>
          <a:endParaRPr lang="en-US"/>
        </a:p>
      </dgm:t>
    </dgm:pt>
    <dgm:pt modelId="{45188C6A-6112-344D-BDE2-D8BDC2A2D354}" type="sibTrans" cxnId="{01081DAF-31A0-0E48-81FC-B1DD76E5C9C7}">
      <dgm:prSet/>
      <dgm:spPr/>
      <dgm:t>
        <a:bodyPr/>
        <a:lstStyle/>
        <a:p>
          <a:endParaRPr lang="en-US"/>
        </a:p>
      </dgm:t>
    </dgm:pt>
    <dgm:pt modelId="{9C689A12-8119-5D43-8376-438C345D3E69}">
      <dgm:prSet/>
      <dgm:spPr/>
      <dgm:t>
        <a:bodyPr/>
        <a:lstStyle/>
        <a:p>
          <a:pPr rtl="0"/>
          <a:r>
            <a:rPr lang="en-US" dirty="0" smtClean="0">
              <a:latin typeface="+mj-lt"/>
            </a:rPr>
            <a:t>Very dangerous if set on any file owned by root or any other privileged account or group</a:t>
          </a:r>
          <a:endParaRPr lang="en-US" dirty="0">
            <a:latin typeface="+mj-lt"/>
          </a:endParaRPr>
        </a:p>
      </dgm:t>
    </dgm:pt>
    <dgm:pt modelId="{7EDC9AB0-FADB-BC49-ADBD-ED808C5CF7BD}" type="parTrans" cxnId="{1BF58416-3AC6-E347-9FFD-45AF33235DEB}">
      <dgm:prSet/>
      <dgm:spPr/>
      <dgm:t>
        <a:bodyPr/>
        <a:lstStyle/>
        <a:p>
          <a:endParaRPr lang="en-US"/>
        </a:p>
      </dgm:t>
    </dgm:pt>
    <dgm:pt modelId="{1B446539-DA0D-B546-8373-54D4490476F8}" type="sibTrans" cxnId="{1BF58416-3AC6-E347-9FFD-45AF33235DEB}">
      <dgm:prSet/>
      <dgm:spPr/>
      <dgm:t>
        <a:bodyPr/>
        <a:lstStyle/>
        <a:p>
          <a:endParaRPr lang="en-US"/>
        </a:p>
      </dgm:t>
    </dgm:pt>
    <dgm:pt modelId="{2DF4E3BD-7AEC-FC4C-9BE2-6322414926B2}" type="pres">
      <dgm:prSet presAssocID="{71E41A2F-9A46-6A4D-ACC9-0684A816E84B}" presName="matrix" presStyleCnt="0">
        <dgm:presLayoutVars>
          <dgm:chMax val="1"/>
          <dgm:dir/>
          <dgm:resizeHandles val="exact"/>
        </dgm:presLayoutVars>
      </dgm:prSet>
      <dgm:spPr/>
      <dgm:t>
        <a:bodyPr/>
        <a:lstStyle/>
        <a:p>
          <a:endParaRPr lang="en-US"/>
        </a:p>
      </dgm:t>
    </dgm:pt>
    <dgm:pt modelId="{78BC6B81-925D-B640-9255-59D122585C30}" type="pres">
      <dgm:prSet presAssocID="{71E41A2F-9A46-6A4D-ACC9-0684A816E84B}" presName="diamond" presStyleLbl="bgShp" presStyleIdx="0" presStyleCnt="1"/>
      <dgm:spPr/>
    </dgm:pt>
    <dgm:pt modelId="{5207886A-BA97-5643-A4AD-9CCF32F216CA}" type="pres">
      <dgm:prSet presAssocID="{71E41A2F-9A46-6A4D-ACC9-0684A816E84B}" presName="quad1" presStyleLbl="node1" presStyleIdx="0" presStyleCnt="4">
        <dgm:presLayoutVars>
          <dgm:chMax val="0"/>
          <dgm:chPref val="0"/>
          <dgm:bulletEnabled val="1"/>
        </dgm:presLayoutVars>
      </dgm:prSet>
      <dgm:spPr/>
      <dgm:t>
        <a:bodyPr/>
        <a:lstStyle/>
        <a:p>
          <a:endParaRPr lang="en-US"/>
        </a:p>
      </dgm:t>
    </dgm:pt>
    <dgm:pt modelId="{B4D4EE8F-EAEB-6144-B7FE-EC86B6E307AD}" type="pres">
      <dgm:prSet presAssocID="{71E41A2F-9A46-6A4D-ACC9-0684A816E84B}" presName="quad2" presStyleLbl="node1" presStyleIdx="1" presStyleCnt="4">
        <dgm:presLayoutVars>
          <dgm:chMax val="0"/>
          <dgm:chPref val="0"/>
          <dgm:bulletEnabled val="1"/>
        </dgm:presLayoutVars>
      </dgm:prSet>
      <dgm:spPr/>
      <dgm:t>
        <a:bodyPr/>
        <a:lstStyle/>
        <a:p>
          <a:endParaRPr lang="en-US"/>
        </a:p>
      </dgm:t>
    </dgm:pt>
    <dgm:pt modelId="{43FA9F6C-2989-CE43-B72B-C749ADD28658}" type="pres">
      <dgm:prSet presAssocID="{71E41A2F-9A46-6A4D-ACC9-0684A816E84B}" presName="quad3" presStyleLbl="node1" presStyleIdx="2" presStyleCnt="4">
        <dgm:presLayoutVars>
          <dgm:chMax val="0"/>
          <dgm:chPref val="0"/>
          <dgm:bulletEnabled val="1"/>
        </dgm:presLayoutVars>
      </dgm:prSet>
      <dgm:spPr/>
      <dgm:t>
        <a:bodyPr/>
        <a:lstStyle/>
        <a:p>
          <a:endParaRPr lang="en-US"/>
        </a:p>
      </dgm:t>
    </dgm:pt>
    <dgm:pt modelId="{7ABA0869-0488-474A-89B1-AFD3C37BD96D}" type="pres">
      <dgm:prSet presAssocID="{71E41A2F-9A46-6A4D-ACC9-0684A816E84B}" presName="quad4" presStyleLbl="node1" presStyleIdx="3" presStyleCnt="4">
        <dgm:presLayoutVars>
          <dgm:chMax val="0"/>
          <dgm:chPref val="0"/>
          <dgm:bulletEnabled val="1"/>
        </dgm:presLayoutVars>
      </dgm:prSet>
      <dgm:spPr/>
      <dgm:t>
        <a:bodyPr/>
        <a:lstStyle/>
        <a:p>
          <a:endParaRPr lang="en-US"/>
        </a:p>
      </dgm:t>
    </dgm:pt>
  </dgm:ptLst>
  <dgm:cxnLst>
    <dgm:cxn modelId="{40BAE1A1-7C1A-6E43-8E82-7A3FE12FF12B}" type="presOf" srcId="{9C689A12-8119-5D43-8376-438C345D3E69}" destId="{7ABA0869-0488-474A-89B1-AFD3C37BD96D}" srcOrd="0" destOrd="0" presId="urn:microsoft.com/office/officeart/2005/8/layout/matrix3"/>
    <dgm:cxn modelId="{6862376B-84D7-A543-84F7-F641C2BC2673}" type="presOf" srcId="{2F122690-2F0E-3949-9C1F-05BED06651FA}" destId="{B4D4EE8F-EAEB-6144-B7FE-EC86B6E307AD}" srcOrd="0" destOrd="0" presId="urn:microsoft.com/office/officeart/2005/8/layout/matrix3"/>
    <dgm:cxn modelId="{165CEE3A-3372-7849-A855-BFB02AD3BAE6}" type="presOf" srcId="{E785ED84-FCC0-CA42-9E61-A5664C7DF7AD}" destId="{5207886A-BA97-5643-A4AD-9CCF32F216CA}" srcOrd="0" destOrd="0" presId="urn:microsoft.com/office/officeart/2005/8/layout/matrix3"/>
    <dgm:cxn modelId="{01081DAF-31A0-0E48-81FC-B1DD76E5C9C7}" srcId="{71E41A2F-9A46-6A4D-ACC9-0684A816E84B}" destId="{6D7D4DA1-7B36-8C46-A31A-E48D8FB289B6}" srcOrd="2" destOrd="0" parTransId="{CD60AA9D-38B4-5649-8656-D904E735B1F0}" sibTransId="{45188C6A-6112-344D-BDE2-D8BDC2A2D354}"/>
    <dgm:cxn modelId="{1BF58416-3AC6-E347-9FFD-45AF33235DEB}" srcId="{71E41A2F-9A46-6A4D-ACC9-0684A816E84B}" destId="{9C689A12-8119-5D43-8376-438C345D3E69}" srcOrd="3" destOrd="0" parTransId="{7EDC9AB0-FADB-BC49-ADBD-ED808C5CF7BD}" sibTransId="{1B446539-DA0D-B546-8373-54D4490476F8}"/>
    <dgm:cxn modelId="{4CBF8F2A-25C8-1748-AD36-83BB48FF1B3C}" srcId="{71E41A2F-9A46-6A4D-ACC9-0684A816E84B}" destId="{E785ED84-FCC0-CA42-9E61-A5664C7DF7AD}" srcOrd="0" destOrd="0" parTransId="{D3577607-51EA-3A40-BCE1-D3FDE2697E44}" sibTransId="{3B466070-B484-064C-972C-5EF80B704CB8}"/>
    <dgm:cxn modelId="{7CD624B2-383D-5943-9941-18121246AF10}" type="presOf" srcId="{6D7D4DA1-7B36-8C46-A31A-E48D8FB289B6}" destId="{43FA9F6C-2989-CE43-B72B-C749ADD28658}" srcOrd="0" destOrd="0" presId="urn:microsoft.com/office/officeart/2005/8/layout/matrix3"/>
    <dgm:cxn modelId="{01325226-D14E-4840-9F47-BD67802E25BC}" srcId="{71E41A2F-9A46-6A4D-ACC9-0684A816E84B}" destId="{2F122690-2F0E-3949-9C1F-05BED06651FA}" srcOrd="1" destOrd="0" parTransId="{4746D6C4-B1DA-114F-8AA2-E2097D1BD781}" sibTransId="{C357EC22-332B-F543-A4E7-6B3B39DB4E5F}"/>
    <dgm:cxn modelId="{7BE14B94-7C61-A442-B800-ABEA26D1E5B8}" type="presOf" srcId="{71E41A2F-9A46-6A4D-ACC9-0684A816E84B}" destId="{2DF4E3BD-7AEC-FC4C-9BE2-6322414926B2}" srcOrd="0" destOrd="0" presId="urn:microsoft.com/office/officeart/2005/8/layout/matrix3"/>
    <dgm:cxn modelId="{2F54BBA3-77E4-8949-993F-BF43C2026A33}" type="presParOf" srcId="{2DF4E3BD-7AEC-FC4C-9BE2-6322414926B2}" destId="{78BC6B81-925D-B640-9255-59D122585C30}" srcOrd="0" destOrd="0" presId="urn:microsoft.com/office/officeart/2005/8/layout/matrix3"/>
    <dgm:cxn modelId="{343B806C-BC1B-1747-BBC8-642DD26CE4D2}" type="presParOf" srcId="{2DF4E3BD-7AEC-FC4C-9BE2-6322414926B2}" destId="{5207886A-BA97-5643-A4AD-9CCF32F216CA}" srcOrd="1" destOrd="0" presId="urn:microsoft.com/office/officeart/2005/8/layout/matrix3"/>
    <dgm:cxn modelId="{35C7F686-51DC-DE49-8B46-FEF35667DC7D}" type="presParOf" srcId="{2DF4E3BD-7AEC-FC4C-9BE2-6322414926B2}" destId="{B4D4EE8F-EAEB-6144-B7FE-EC86B6E307AD}" srcOrd="2" destOrd="0" presId="urn:microsoft.com/office/officeart/2005/8/layout/matrix3"/>
    <dgm:cxn modelId="{E40B7F84-5BE8-054A-9AAC-E72A831923F6}" type="presParOf" srcId="{2DF4E3BD-7AEC-FC4C-9BE2-6322414926B2}" destId="{43FA9F6C-2989-CE43-B72B-C749ADD28658}" srcOrd="3" destOrd="0" presId="urn:microsoft.com/office/officeart/2005/8/layout/matrix3"/>
    <dgm:cxn modelId="{B9E99C66-2454-CD42-8972-871223D0FE7B}" type="presParOf" srcId="{2DF4E3BD-7AEC-FC4C-9BE2-6322414926B2}" destId="{7ABA0869-0488-474A-89B1-AFD3C37BD96D}"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032014-4EAA-E640-86A5-076A8D009E28}" type="doc">
      <dgm:prSet loTypeId="urn:microsoft.com/office/officeart/2005/8/layout/StepDownProcess" loCatId="" qsTypeId="urn:microsoft.com/office/officeart/2005/8/quickstyle/simple4" qsCatId="simple" csTypeId="urn:microsoft.com/office/officeart/2005/8/colors/accent1_2" csCatId="accent1"/>
      <dgm:spPr/>
      <dgm:t>
        <a:bodyPr/>
        <a:lstStyle/>
        <a:p>
          <a:endParaRPr lang="en-US"/>
        </a:p>
      </dgm:t>
    </dgm:pt>
    <dgm:pt modelId="{66DDB69C-3E12-1A41-9BD7-FBFE65B545FA}">
      <dgm:prSet/>
      <dgm:spPr/>
      <dgm:t>
        <a:bodyPr/>
        <a:lstStyle/>
        <a:p>
          <a:pPr rtl="0"/>
          <a:r>
            <a:rPr lang="en-US" dirty="0" err="1" smtClean="0">
              <a:latin typeface="+mj-lt"/>
            </a:rPr>
            <a:t>Setuid</a:t>
          </a:r>
          <a:r>
            <a:rPr lang="en-US" dirty="0" smtClean="0">
              <a:latin typeface="+mj-lt"/>
            </a:rPr>
            <a:t> has no effect on directories but </a:t>
          </a:r>
          <a:r>
            <a:rPr lang="en-US" dirty="0" err="1" smtClean="0">
              <a:latin typeface="+mj-lt"/>
            </a:rPr>
            <a:t>setgid</a:t>
          </a:r>
          <a:r>
            <a:rPr lang="en-US" dirty="0" smtClean="0">
              <a:latin typeface="+mj-lt"/>
            </a:rPr>
            <a:t> does</a:t>
          </a:r>
          <a:endParaRPr lang="en-US" dirty="0">
            <a:latin typeface="+mj-lt"/>
          </a:endParaRPr>
        </a:p>
      </dgm:t>
    </dgm:pt>
    <dgm:pt modelId="{31A95D1D-58D0-B648-A0D7-7B75AA776B92}" type="parTrans" cxnId="{B291110F-98DF-E141-8E70-93F1CCAE27BE}">
      <dgm:prSet/>
      <dgm:spPr/>
      <dgm:t>
        <a:bodyPr/>
        <a:lstStyle/>
        <a:p>
          <a:endParaRPr lang="en-US"/>
        </a:p>
      </dgm:t>
    </dgm:pt>
    <dgm:pt modelId="{C6FAD6AF-AA78-CF4B-93A9-13A49B887ACA}" type="sibTrans" cxnId="{B291110F-98DF-E141-8E70-93F1CCAE27BE}">
      <dgm:prSet/>
      <dgm:spPr/>
      <dgm:t>
        <a:bodyPr/>
        <a:lstStyle/>
        <a:p>
          <a:endParaRPr lang="en-US"/>
        </a:p>
      </dgm:t>
    </dgm:pt>
    <dgm:pt modelId="{AC39A92D-BA3E-544E-B24A-83C927C646C7}">
      <dgm:prSet/>
      <dgm:spPr/>
      <dgm:t>
        <a:bodyPr/>
        <a:lstStyle/>
        <a:p>
          <a:pPr rtl="0"/>
          <a:r>
            <a:rPr lang="en-US" smtClean="0">
              <a:latin typeface="+mj-lt"/>
            </a:rPr>
            <a:t>Setting a directory’s setgid bit causes any file created in that directory to inherit the directory’s group-owner</a:t>
          </a:r>
          <a:endParaRPr lang="en-US">
            <a:latin typeface="+mj-lt"/>
          </a:endParaRPr>
        </a:p>
      </dgm:t>
    </dgm:pt>
    <dgm:pt modelId="{A988B15A-AE30-C745-BEE3-D58B23C94D0E}" type="parTrans" cxnId="{3DD1B884-2099-9047-BD05-FDB4B162235F}">
      <dgm:prSet/>
      <dgm:spPr/>
      <dgm:t>
        <a:bodyPr/>
        <a:lstStyle/>
        <a:p>
          <a:endParaRPr lang="en-US"/>
        </a:p>
      </dgm:t>
    </dgm:pt>
    <dgm:pt modelId="{F697124A-1D13-6844-904B-025FCFADF22B}" type="sibTrans" cxnId="{3DD1B884-2099-9047-BD05-FDB4B162235F}">
      <dgm:prSet/>
      <dgm:spPr/>
      <dgm:t>
        <a:bodyPr/>
        <a:lstStyle/>
        <a:p>
          <a:endParaRPr lang="en-US"/>
        </a:p>
      </dgm:t>
    </dgm:pt>
    <dgm:pt modelId="{8AB8A44E-CA8E-8E4D-BC19-C9E8E22D554C}">
      <dgm:prSet/>
      <dgm:spPr/>
      <dgm:t>
        <a:bodyPr/>
        <a:lstStyle/>
        <a:p>
          <a:pPr rtl="0"/>
          <a:r>
            <a:rPr lang="en-US" dirty="0" smtClean="0">
              <a:latin typeface="+mj-lt"/>
            </a:rPr>
            <a:t>This is useful if users on your system tend to belong to secondary groups and routinely create files that need to be shared with other members of those groups</a:t>
          </a:r>
          <a:endParaRPr lang="en-US" dirty="0">
            <a:latin typeface="+mj-lt"/>
          </a:endParaRPr>
        </a:p>
      </dgm:t>
    </dgm:pt>
    <dgm:pt modelId="{E8B64001-28DC-B64F-99DA-2AF9F52398D6}" type="parTrans" cxnId="{793F05CF-6967-C54F-94AB-D81DA1FAC5C4}">
      <dgm:prSet/>
      <dgm:spPr/>
      <dgm:t>
        <a:bodyPr/>
        <a:lstStyle/>
        <a:p>
          <a:endParaRPr lang="en-US"/>
        </a:p>
      </dgm:t>
    </dgm:pt>
    <dgm:pt modelId="{C11B4F33-A830-2646-B093-480A5D20EE00}" type="sibTrans" cxnId="{793F05CF-6967-C54F-94AB-D81DA1FAC5C4}">
      <dgm:prSet/>
      <dgm:spPr/>
      <dgm:t>
        <a:bodyPr/>
        <a:lstStyle/>
        <a:p>
          <a:endParaRPr lang="en-US"/>
        </a:p>
      </dgm:t>
    </dgm:pt>
    <dgm:pt modelId="{101E19CA-CFD8-1A48-963E-4D28C4F0EB04}">
      <dgm:prSet/>
      <dgm:spPr/>
      <dgm:t>
        <a:bodyPr/>
        <a:lstStyle/>
        <a:p>
          <a:pPr rtl="0"/>
          <a:r>
            <a:rPr lang="en-US" dirty="0" smtClean="0">
              <a:latin typeface="+mj-lt"/>
            </a:rPr>
            <a:t>If the directory isn’t group-writable the </a:t>
          </a:r>
          <a:r>
            <a:rPr lang="en-US" dirty="0" err="1" smtClean="0">
              <a:latin typeface="+mj-lt"/>
            </a:rPr>
            <a:t>setgid</a:t>
          </a:r>
          <a:r>
            <a:rPr lang="en-US" dirty="0" smtClean="0">
              <a:latin typeface="+mj-lt"/>
            </a:rPr>
            <a:t> bit will have no effect because group members won’t be able to create files inside it</a:t>
          </a:r>
          <a:endParaRPr lang="en-US" dirty="0">
            <a:latin typeface="+mj-lt"/>
          </a:endParaRPr>
        </a:p>
      </dgm:t>
    </dgm:pt>
    <dgm:pt modelId="{A1F3BF24-6776-FC49-849D-65A98D8EAB65}" type="parTrans" cxnId="{56944841-B46B-AA40-92DD-F8CF38853226}">
      <dgm:prSet/>
      <dgm:spPr/>
      <dgm:t>
        <a:bodyPr/>
        <a:lstStyle/>
        <a:p>
          <a:endParaRPr lang="en-US"/>
        </a:p>
      </dgm:t>
    </dgm:pt>
    <dgm:pt modelId="{05BE98D1-186C-D34F-A16A-F0B233E22C16}" type="sibTrans" cxnId="{56944841-B46B-AA40-92DD-F8CF38853226}">
      <dgm:prSet/>
      <dgm:spPr/>
      <dgm:t>
        <a:bodyPr/>
        <a:lstStyle/>
        <a:p>
          <a:endParaRPr lang="en-US"/>
        </a:p>
      </dgm:t>
    </dgm:pt>
    <dgm:pt modelId="{9882209A-92A6-9043-BA99-292AC8B2C895}" type="pres">
      <dgm:prSet presAssocID="{72032014-4EAA-E640-86A5-076A8D009E28}" presName="rootnode" presStyleCnt="0">
        <dgm:presLayoutVars>
          <dgm:chMax/>
          <dgm:chPref/>
          <dgm:dir/>
          <dgm:animLvl val="lvl"/>
        </dgm:presLayoutVars>
      </dgm:prSet>
      <dgm:spPr/>
      <dgm:t>
        <a:bodyPr/>
        <a:lstStyle/>
        <a:p>
          <a:endParaRPr lang="en-US"/>
        </a:p>
      </dgm:t>
    </dgm:pt>
    <dgm:pt modelId="{C2877572-46F7-EE49-A1E7-FD7C14DA33BF}" type="pres">
      <dgm:prSet presAssocID="{66DDB69C-3E12-1A41-9BD7-FBFE65B545FA}" presName="composite" presStyleCnt="0"/>
      <dgm:spPr/>
    </dgm:pt>
    <dgm:pt modelId="{F9A02844-1A58-8248-8F9D-865FEFB3ADB3}" type="pres">
      <dgm:prSet presAssocID="{66DDB69C-3E12-1A41-9BD7-FBFE65B545FA}" presName="bentUpArrow1" presStyleLbl="alignImgPlace1" presStyleIdx="0" presStyleCnt="2"/>
      <dgm:spPr/>
    </dgm:pt>
    <dgm:pt modelId="{B35EFCFA-275E-4A44-AD9A-CC74CFC79815}" type="pres">
      <dgm:prSet presAssocID="{66DDB69C-3E12-1A41-9BD7-FBFE65B545FA}" presName="ParentText" presStyleLbl="node1" presStyleIdx="0" presStyleCnt="3">
        <dgm:presLayoutVars>
          <dgm:chMax val="1"/>
          <dgm:chPref val="1"/>
          <dgm:bulletEnabled val="1"/>
        </dgm:presLayoutVars>
      </dgm:prSet>
      <dgm:spPr/>
      <dgm:t>
        <a:bodyPr/>
        <a:lstStyle/>
        <a:p>
          <a:endParaRPr lang="en-US"/>
        </a:p>
      </dgm:t>
    </dgm:pt>
    <dgm:pt modelId="{DF2FEBA3-DC77-BE4E-BF4D-CFA2B4963F43}" type="pres">
      <dgm:prSet presAssocID="{66DDB69C-3E12-1A41-9BD7-FBFE65B545FA}" presName="ChildText" presStyleLbl="revTx" presStyleIdx="0" presStyleCnt="2">
        <dgm:presLayoutVars>
          <dgm:chMax val="0"/>
          <dgm:chPref val="0"/>
          <dgm:bulletEnabled val="1"/>
        </dgm:presLayoutVars>
      </dgm:prSet>
      <dgm:spPr/>
    </dgm:pt>
    <dgm:pt modelId="{AAC0A926-B805-B744-B054-F615698A99A0}" type="pres">
      <dgm:prSet presAssocID="{C6FAD6AF-AA78-CF4B-93A9-13A49B887ACA}" presName="sibTrans" presStyleCnt="0"/>
      <dgm:spPr/>
    </dgm:pt>
    <dgm:pt modelId="{2D8C7A4A-10F1-D64B-B402-BF3C6B3A2E52}" type="pres">
      <dgm:prSet presAssocID="{AC39A92D-BA3E-544E-B24A-83C927C646C7}" presName="composite" presStyleCnt="0"/>
      <dgm:spPr/>
    </dgm:pt>
    <dgm:pt modelId="{C4D46272-E090-B04F-9A13-DCE61C8E7DBF}" type="pres">
      <dgm:prSet presAssocID="{AC39A92D-BA3E-544E-B24A-83C927C646C7}" presName="bentUpArrow1" presStyleLbl="alignImgPlace1" presStyleIdx="1" presStyleCnt="2"/>
      <dgm:spPr/>
    </dgm:pt>
    <dgm:pt modelId="{86F352E2-7309-5240-A1A5-2FA9FC56863E}" type="pres">
      <dgm:prSet presAssocID="{AC39A92D-BA3E-544E-B24A-83C927C646C7}" presName="ParentText" presStyleLbl="node1" presStyleIdx="1" presStyleCnt="3">
        <dgm:presLayoutVars>
          <dgm:chMax val="1"/>
          <dgm:chPref val="1"/>
          <dgm:bulletEnabled val="1"/>
        </dgm:presLayoutVars>
      </dgm:prSet>
      <dgm:spPr/>
      <dgm:t>
        <a:bodyPr/>
        <a:lstStyle/>
        <a:p>
          <a:endParaRPr lang="en-US"/>
        </a:p>
      </dgm:t>
    </dgm:pt>
    <dgm:pt modelId="{AFD4EB32-905F-FD46-80E4-0E37B474CA1C}" type="pres">
      <dgm:prSet presAssocID="{AC39A92D-BA3E-544E-B24A-83C927C646C7}" presName="ChildText" presStyleLbl="revTx" presStyleIdx="1" presStyleCnt="2">
        <dgm:presLayoutVars>
          <dgm:chMax val="0"/>
          <dgm:chPref val="0"/>
          <dgm:bulletEnabled val="1"/>
        </dgm:presLayoutVars>
      </dgm:prSet>
      <dgm:spPr/>
      <dgm:t>
        <a:bodyPr/>
        <a:lstStyle/>
        <a:p>
          <a:endParaRPr lang="en-US"/>
        </a:p>
      </dgm:t>
    </dgm:pt>
    <dgm:pt modelId="{D587B1CF-7907-9E44-BD08-BA1AE3D19C3A}" type="pres">
      <dgm:prSet presAssocID="{F697124A-1D13-6844-904B-025FCFADF22B}" presName="sibTrans" presStyleCnt="0"/>
      <dgm:spPr/>
    </dgm:pt>
    <dgm:pt modelId="{07E663CB-9D12-0847-B038-301B464C3FA6}" type="pres">
      <dgm:prSet presAssocID="{101E19CA-CFD8-1A48-963E-4D28C4F0EB04}" presName="composite" presStyleCnt="0"/>
      <dgm:spPr/>
    </dgm:pt>
    <dgm:pt modelId="{F39DA8FA-007E-CD4A-9835-CB76430AF6F0}" type="pres">
      <dgm:prSet presAssocID="{101E19CA-CFD8-1A48-963E-4D28C4F0EB04}" presName="ParentText" presStyleLbl="node1" presStyleIdx="2" presStyleCnt="3">
        <dgm:presLayoutVars>
          <dgm:chMax val="1"/>
          <dgm:chPref val="1"/>
          <dgm:bulletEnabled val="1"/>
        </dgm:presLayoutVars>
      </dgm:prSet>
      <dgm:spPr/>
      <dgm:t>
        <a:bodyPr/>
        <a:lstStyle/>
        <a:p>
          <a:endParaRPr lang="en-US"/>
        </a:p>
      </dgm:t>
    </dgm:pt>
  </dgm:ptLst>
  <dgm:cxnLst>
    <dgm:cxn modelId="{5E328B48-2258-8D41-A437-46F80F91BFD0}" type="presOf" srcId="{101E19CA-CFD8-1A48-963E-4D28C4F0EB04}" destId="{F39DA8FA-007E-CD4A-9835-CB76430AF6F0}" srcOrd="0" destOrd="0" presId="urn:microsoft.com/office/officeart/2005/8/layout/StepDownProcess"/>
    <dgm:cxn modelId="{A2728206-9676-3E4C-A1A7-08E1E84D9377}" type="presOf" srcId="{8AB8A44E-CA8E-8E4D-BC19-C9E8E22D554C}" destId="{AFD4EB32-905F-FD46-80E4-0E37B474CA1C}" srcOrd="0" destOrd="0" presId="urn:microsoft.com/office/officeart/2005/8/layout/StepDownProcess"/>
    <dgm:cxn modelId="{3DD1B884-2099-9047-BD05-FDB4B162235F}" srcId="{72032014-4EAA-E640-86A5-076A8D009E28}" destId="{AC39A92D-BA3E-544E-B24A-83C927C646C7}" srcOrd="1" destOrd="0" parTransId="{A988B15A-AE30-C745-BEE3-D58B23C94D0E}" sibTransId="{F697124A-1D13-6844-904B-025FCFADF22B}"/>
    <dgm:cxn modelId="{939BC783-A25B-1148-BC05-93E37745813A}" type="presOf" srcId="{AC39A92D-BA3E-544E-B24A-83C927C646C7}" destId="{86F352E2-7309-5240-A1A5-2FA9FC56863E}" srcOrd="0" destOrd="0" presId="urn:microsoft.com/office/officeart/2005/8/layout/StepDownProcess"/>
    <dgm:cxn modelId="{F8EB91A9-A89F-8548-828A-F9C1F9A3AB2F}" type="presOf" srcId="{72032014-4EAA-E640-86A5-076A8D009E28}" destId="{9882209A-92A6-9043-BA99-292AC8B2C895}" srcOrd="0" destOrd="0" presId="urn:microsoft.com/office/officeart/2005/8/layout/StepDownProcess"/>
    <dgm:cxn modelId="{793F05CF-6967-C54F-94AB-D81DA1FAC5C4}" srcId="{AC39A92D-BA3E-544E-B24A-83C927C646C7}" destId="{8AB8A44E-CA8E-8E4D-BC19-C9E8E22D554C}" srcOrd="0" destOrd="0" parTransId="{E8B64001-28DC-B64F-99DA-2AF9F52398D6}" sibTransId="{C11B4F33-A830-2646-B093-480A5D20EE00}"/>
    <dgm:cxn modelId="{56944841-B46B-AA40-92DD-F8CF38853226}" srcId="{72032014-4EAA-E640-86A5-076A8D009E28}" destId="{101E19CA-CFD8-1A48-963E-4D28C4F0EB04}" srcOrd="2" destOrd="0" parTransId="{A1F3BF24-6776-FC49-849D-65A98D8EAB65}" sibTransId="{05BE98D1-186C-D34F-A16A-F0B233E22C16}"/>
    <dgm:cxn modelId="{B291110F-98DF-E141-8E70-93F1CCAE27BE}" srcId="{72032014-4EAA-E640-86A5-076A8D009E28}" destId="{66DDB69C-3E12-1A41-9BD7-FBFE65B545FA}" srcOrd="0" destOrd="0" parTransId="{31A95D1D-58D0-B648-A0D7-7B75AA776B92}" sibTransId="{C6FAD6AF-AA78-CF4B-93A9-13A49B887ACA}"/>
    <dgm:cxn modelId="{8D78BF27-8C1B-504A-A737-76BEEFAA630A}" type="presOf" srcId="{66DDB69C-3E12-1A41-9BD7-FBFE65B545FA}" destId="{B35EFCFA-275E-4A44-AD9A-CC74CFC79815}" srcOrd="0" destOrd="0" presId="urn:microsoft.com/office/officeart/2005/8/layout/StepDownProcess"/>
    <dgm:cxn modelId="{6E9E52E3-E8B6-FF42-9A09-E007FEBD4DD9}" type="presParOf" srcId="{9882209A-92A6-9043-BA99-292AC8B2C895}" destId="{C2877572-46F7-EE49-A1E7-FD7C14DA33BF}" srcOrd="0" destOrd="0" presId="urn:microsoft.com/office/officeart/2005/8/layout/StepDownProcess"/>
    <dgm:cxn modelId="{FB9F78F8-5519-AE49-A8D3-4DF15662B229}" type="presParOf" srcId="{C2877572-46F7-EE49-A1E7-FD7C14DA33BF}" destId="{F9A02844-1A58-8248-8F9D-865FEFB3ADB3}" srcOrd="0" destOrd="0" presId="urn:microsoft.com/office/officeart/2005/8/layout/StepDownProcess"/>
    <dgm:cxn modelId="{D9B5C998-6A44-CA45-A394-70A076F60A1C}" type="presParOf" srcId="{C2877572-46F7-EE49-A1E7-FD7C14DA33BF}" destId="{B35EFCFA-275E-4A44-AD9A-CC74CFC79815}" srcOrd="1" destOrd="0" presId="urn:microsoft.com/office/officeart/2005/8/layout/StepDownProcess"/>
    <dgm:cxn modelId="{ADE405FE-7A95-274C-9701-5566717C4C89}" type="presParOf" srcId="{C2877572-46F7-EE49-A1E7-FD7C14DA33BF}" destId="{DF2FEBA3-DC77-BE4E-BF4D-CFA2B4963F43}" srcOrd="2" destOrd="0" presId="urn:microsoft.com/office/officeart/2005/8/layout/StepDownProcess"/>
    <dgm:cxn modelId="{B8FDA4AD-3690-D347-9F4C-8702E450E008}" type="presParOf" srcId="{9882209A-92A6-9043-BA99-292AC8B2C895}" destId="{AAC0A926-B805-B744-B054-F615698A99A0}" srcOrd="1" destOrd="0" presId="urn:microsoft.com/office/officeart/2005/8/layout/StepDownProcess"/>
    <dgm:cxn modelId="{F0BC19ED-8CE1-564B-857B-E5304E626165}" type="presParOf" srcId="{9882209A-92A6-9043-BA99-292AC8B2C895}" destId="{2D8C7A4A-10F1-D64B-B402-BF3C6B3A2E52}" srcOrd="2" destOrd="0" presId="urn:microsoft.com/office/officeart/2005/8/layout/StepDownProcess"/>
    <dgm:cxn modelId="{64686C1E-ABDC-4D4E-95AD-B0FAECCA05D0}" type="presParOf" srcId="{2D8C7A4A-10F1-D64B-B402-BF3C6B3A2E52}" destId="{C4D46272-E090-B04F-9A13-DCE61C8E7DBF}" srcOrd="0" destOrd="0" presId="urn:microsoft.com/office/officeart/2005/8/layout/StepDownProcess"/>
    <dgm:cxn modelId="{B284D9AE-F677-C945-9053-CB18BFFE0C59}" type="presParOf" srcId="{2D8C7A4A-10F1-D64B-B402-BF3C6B3A2E52}" destId="{86F352E2-7309-5240-A1A5-2FA9FC56863E}" srcOrd="1" destOrd="0" presId="urn:microsoft.com/office/officeart/2005/8/layout/StepDownProcess"/>
    <dgm:cxn modelId="{0B57EF22-E60F-3245-8E5F-12A5644796B3}" type="presParOf" srcId="{2D8C7A4A-10F1-D64B-B402-BF3C6B3A2E52}" destId="{AFD4EB32-905F-FD46-80E4-0E37B474CA1C}" srcOrd="2" destOrd="0" presId="urn:microsoft.com/office/officeart/2005/8/layout/StepDownProcess"/>
    <dgm:cxn modelId="{15D253A4-53E8-D345-B480-787E8B8E41C6}" type="presParOf" srcId="{9882209A-92A6-9043-BA99-292AC8B2C895}" destId="{D587B1CF-7907-9E44-BD08-BA1AE3D19C3A}" srcOrd="3" destOrd="0" presId="urn:microsoft.com/office/officeart/2005/8/layout/StepDownProcess"/>
    <dgm:cxn modelId="{64DDB590-6EB3-5749-B469-52602BED0EA9}" type="presParOf" srcId="{9882209A-92A6-9043-BA99-292AC8B2C895}" destId="{07E663CB-9D12-0847-B038-301B464C3FA6}" srcOrd="4" destOrd="0" presId="urn:microsoft.com/office/officeart/2005/8/layout/StepDownProcess"/>
    <dgm:cxn modelId="{954B56E1-EDBB-5C49-AA2A-B1F16FF3B605}" type="presParOf" srcId="{07E663CB-9D12-0847-B038-301B464C3FA6}" destId="{F39DA8FA-007E-CD4A-9835-CB76430AF6F0}"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BEED616-7630-134F-9A09-464A8DF3C95E}" type="doc">
      <dgm:prSet loTypeId="urn:microsoft.com/office/officeart/2005/8/layout/target3" loCatId="" qsTypeId="urn:microsoft.com/office/officeart/2005/8/quickstyle/simple4" qsCatId="simple" csTypeId="urn:microsoft.com/office/officeart/2005/8/colors/accent1_4" csCatId="accent1" phldr="1"/>
      <dgm:spPr/>
      <dgm:t>
        <a:bodyPr/>
        <a:lstStyle/>
        <a:p>
          <a:endParaRPr lang="en-US"/>
        </a:p>
      </dgm:t>
    </dgm:pt>
    <dgm:pt modelId="{6EF3682F-723F-5044-8CF7-7C097B3ED218}">
      <dgm:prSet/>
      <dgm:spPr/>
      <dgm:t>
        <a:bodyPr/>
        <a:lstStyle/>
        <a:p>
          <a:pPr rtl="0"/>
          <a:r>
            <a:rPr lang="en-US" dirty="0" smtClean="0">
              <a:latin typeface="+mj-lt"/>
            </a:rPr>
            <a:t>A </a:t>
          </a:r>
          <a:r>
            <a:rPr lang="en-US" dirty="0" err="1" smtClean="0">
              <a:latin typeface="+mj-lt"/>
            </a:rPr>
            <a:t>setuid</a:t>
          </a:r>
          <a:r>
            <a:rPr lang="en-US" dirty="0" smtClean="0">
              <a:latin typeface="+mj-lt"/>
            </a:rPr>
            <a:t> root program is a root-owned program with its </a:t>
          </a:r>
          <a:r>
            <a:rPr lang="en-US" dirty="0" err="1" smtClean="0">
              <a:latin typeface="+mj-lt"/>
            </a:rPr>
            <a:t>setuid</a:t>
          </a:r>
          <a:r>
            <a:rPr lang="en-US" dirty="0" smtClean="0">
              <a:latin typeface="+mj-lt"/>
            </a:rPr>
            <a:t> bit set --- a program that runs as root no matter who executes it</a:t>
          </a:r>
          <a:endParaRPr lang="en-US" dirty="0">
            <a:latin typeface="+mj-lt"/>
          </a:endParaRPr>
        </a:p>
      </dgm:t>
    </dgm:pt>
    <dgm:pt modelId="{1E695769-ABAB-E442-BD25-FE8D110579E1}" type="parTrans" cxnId="{B2CB9B26-5DB8-AD43-83D4-F20A4F206B29}">
      <dgm:prSet/>
      <dgm:spPr/>
      <dgm:t>
        <a:bodyPr/>
        <a:lstStyle/>
        <a:p>
          <a:endParaRPr lang="en-US"/>
        </a:p>
      </dgm:t>
    </dgm:pt>
    <dgm:pt modelId="{BEF1484A-4295-F749-B9D5-030BA8D954D5}" type="sibTrans" cxnId="{B2CB9B26-5DB8-AD43-83D4-F20A4F206B29}">
      <dgm:prSet/>
      <dgm:spPr/>
      <dgm:t>
        <a:bodyPr/>
        <a:lstStyle/>
        <a:p>
          <a:endParaRPr lang="en-US"/>
        </a:p>
      </dgm:t>
    </dgm:pt>
    <dgm:pt modelId="{051D3D0F-B0C1-8A49-945A-EB82EDCAB806}">
      <dgm:prSet/>
      <dgm:spPr/>
      <dgm:t>
        <a:bodyPr/>
        <a:lstStyle/>
        <a:p>
          <a:pPr rtl="0"/>
          <a:r>
            <a:rPr lang="en-US" dirty="0" smtClean="0">
              <a:latin typeface="+mj-lt"/>
            </a:rPr>
            <a:t>If a </a:t>
          </a:r>
          <a:r>
            <a:rPr lang="en-US" dirty="0" err="1" smtClean="0">
              <a:latin typeface="+mj-lt"/>
            </a:rPr>
            <a:t>setuid</a:t>
          </a:r>
          <a:r>
            <a:rPr lang="en-US" dirty="0" smtClean="0">
              <a:latin typeface="+mj-lt"/>
            </a:rPr>
            <a:t> root program can be exploited or abused in some way, then otherwise unprivileged users may be able to use that program to wield unauthorized root privileges --- possibly opening a root shell (a command-line session running with root privileges)</a:t>
          </a:r>
          <a:endParaRPr lang="en-US" dirty="0">
            <a:latin typeface="+mj-lt"/>
          </a:endParaRPr>
        </a:p>
      </dgm:t>
    </dgm:pt>
    <dgm:pt modelId="{A721AEEE-7B87-C440-8AC1-EE6634337D23}" type="parTrans" cxnId="{09A557FF-581B-1B4F-A3E8-F3A5E19D809C}">
      <dgm:prSet/>
      <dgm:spPr/>
      <dgm:t>
        <a:bodyPr/>
        <a:lstStyle/>
        <a:p>
          <a:endParaRPr lang="en-US"/>
        </a:p>
      </dgm:t>
    </dgm:pt>
    <dgm:pt modelId="{320C1E0B-D356-EA40-824C-D8C618C782DA}" type="sibTrans" cxnId="{09A557FF-581B-1B4F-A3E8-F3A5E19D809C}">
      <dgm:prSet/>
      <dgm:spPr/>
      <dgm:t>
        <a:bodyPr/>
        <a:lstStyle/>
        <a:p>
          <a:endParaRPr lang="en-US"/>
        </a:p>
      </dgm:t>
    </dgm:pt>
    <dgm:pt modelId="{B024E90C-A3B5-484A-B94F-7E85990EDC61}">
      <dgm:prSet/>
      <dgm:spPr/>
      <dgm:t>
        <a:bodyPr/>
        <a:lstStyle/>
        <a:p>
          <a:pPr rtl="0"/>
          <a:r>
            <a:rPr lang="en-US" dirty="0" smtClean="0">
              <a:latin typeface="+mj-lt"/>
            </a:rPr>
            <a:t>Running </a:t>
          </a:r>
          <a:r>
            <a:rPr lang="en-US" dirty="0" err="1" smtClean="0">
              <a:latin typeface="+mj-lt"/>
            </a:rPr>
            <a:t>setuid</a:t>
          </a:r>
          <a:r>
            <a:rPr lang="en-US" dirty="0" smtClean="0">
              <a:latin typeface="+mj-lt"/>
            </a:rPr>
            <a:t> root is necessary for programs that need to be run by unprivileged users yet must provide such users with access to privileged functions --- for example, changing their password, which requires changes to protected system files</a:t>
          </a:r>
          <a:endParaRPr lang="en-US" dirty="0">
            <a:latin typeface="+mj-lt"/>
          </a:endParaRPr>
        </a:p>
      </dgm:t>
    </dgm:pt>
    <dgm:pt modelId="{D7CEDACB-E12E-3D4C-9373-0A055E7EE836}" type="parTrans" cxnId="{CA07535B-84D0-1142-AA45-31F767550719}">
      <dgm:prSet/>
      <dgm:spPr/>
      <dgm:t>
        <a:bodyPr/>
        <a:lstStyle/>
        <a:p>
          <a:endParaRPr lang="en-US"/>
        </a:p>
      </dgm:t>
    </dgm:pt>
    <dgm:pt modelId="{5BB05F63-F256-A14B-B648-75171AA2E5B5}" type="sibTrans" cxnId="{CA07535B-84D0-1142-AA45-31F767550719}">
      <dgm:prSet/>
      <dgm:spPr/>
      <dgm:t>
        <a:bodyPr/>
        <a:lstStyle/>
        <a:p>
          <a:endParaRPr lang="en-US"/>
        </a:p>
      </dgm:t>
    </dgm:pt>
    <dgm:pt modelId="{6DFFB57C-C8EF-D247-8E3E-D0209835382D}">
      <dgm:prSet/>
      <dgm:spPr/>
      <dgm:t>
        <a:bodyPr/>
        <a:lstStyle/>
        <a:p>
          <a:pPr rtl="0"/>
          <a:r>
            <a:rPr lang="en-US" dirty="0" smtClean="0">
              <a:latin typeface="+mj-lt"/>
            </a:rPr>
            <a:t>A root-owned program should only have its </a:t>
          </a:r>
          <a:r>
            <a:rPr lang="en-US" dirty="0" err="1" smtClean="0">
              <a:latin typeface="+mj-lt"/>
            </a:rPr>
            <a:t>setuid</a:t>
          </a:r>
          <a:r>
            <a:rPr lang="en-US" dirty="0" smtClean="0">
              <a:latin typeface="+mj-lt"/>
            </a:rPr>
            <a:t> bit set if absolutely necessary</a:t>
          </a:r>
          <a:endParaRPr lang="en-US" dirty="0">
            <a:latin typeface="+mj-lt"/>
          </a:endParaRPr>
        </a:p>
      </dgm:t>
    </dgm:pt>
    <dgm:pt modelId="{8D59A730-38A3-8B47-BB3F-07D94DACC4AC}" type="parTrans" cxnId="{EEA9B0DD-E361-3149-8A94-21D11916F9F5}">
      <dgm:prSet/>
      <dgm:spPr/>
      <dgm:t>
        <a:bodyPr/>
        <a:lstStyle/>
        <a:p>
          <a:endParaRPr lang="en-US"/>
        </a:p>
      </dgm:t>
    </dgm:pt>
    <dgm:pt modelId="{9D4D8B27-E319-6943-BCC6-4DCA8151FEF6}" type="sibTrans" cxnId="{EEA9B0DD-E361-3149-8A94-21D11916F9F5}">
      <dgm:prSet/>
      <dgm:spPr/>
      <dgm:t>
        <a:bodyPr/>
        <a:lstStyle/>
        <a:p>
          <a:endParaRPr lang="en-US"/>
        </a:p>
      </dgm:t>
    </dgm:pt>
    <dgm:pt modelId="{EAB1AF96-4071-4D48-BBE6-944277AC0EE0}" type="pres">
      <dgm:prSet presAssocID="{FBEED616-7630-134F-9A09-464A8DF3C95E}" presName="Name0" presStyleCnt="0">
        <dgm:presLayoutVars>
          <dgm:chMax val="7"/>
          <dgm:dir/>
          <dgm:animLvl val="lvl"/>
          <dgm:resizeHandles val="exact"/>
        </dgm:presLayoutVars>
      </dgm:prSet>
      <dgm:spPr/>
      <dgm:t>
        <a:bodyPr/>
        <a:lstStyle/>
        <a:p>
          <a:endParaRPr lang="en-US"/>
        </a:p>
      </dgm:t>
    </dgm:pt>
    <dgm:pt modelId="{1BE02188-9485-934F-AE94-79CA629CC37B}" type="pres">
      <dgm:prSet presAssocID="{6EF3682F-723F-5044-8CF7-7C097B3ED218}" presName="circle1" presStyleLbl="node1" presStyleIdx="0" presStyleCnt="4"/>
      <dgm:spPr/>
    </dgm:pt>
    <dgm:pt modelId="{B8166C7C-8748-E342-899B-81E2E754301C}" type="pres">
      <dgm:prSet presAssocID="{6EF3682F-723F-5044-8CF7-7C097B3ED218}" presName="space" presStyleCnt="0"/>
      <dgm:spPr/>
    </dgm:pt>
    <dgm:pt modelId="{57ABAA56-0A44-FD46-9E3C-FA94C42E0C8F}" type="pres">
      <dgm:prSet presAssocID="{6EF3682F-723F-5044-8CF7-7C097B3ED218}" presName="rect1" presStyleLbl="alignAcc1" presStyleIdx="0" presStyleCnt="4"/>
      <dgm:spPr/>
      <dgm:t>
        <a:bodyPr/>
        <a:lstStyle/>
        <a:p>
          <a:endParaRPr lang="en-US"/>
        </a:p>
      </dgm:t>
    </dgm:pt>
    <dgm:pt modelId="{F947B4AB-B817-8847-9E0D-B518E1F8216F}" type="pres">
      <dgm:prSet presAssocID="{051D3D0F-B0C1-8A49-945A-EB82EDCAB806}" presName="vertSpace2" presStyleLbl="node1" presStyleIdx="0" presStyleCnt="4"/>
      <dgm:spPr/>
    </dgm:pt>
    <dgm:pt modelId="{76A7D4B2-E950-AC41-B7EF-B997F5AE75EF}" type="pres">
      <dgm:prSet presAssocID="{051D3D0F-B0C1-8A49-945A-EB82EDCAB806}" presName="circle2" presStyleLbl="node1" presStyleIdx="1" presStyleCnt="4"/>
      <dgm:spPr/>
    </dgm:pt>
    <dgm:pt modelId="{805FAC18-8DBC-B743-BACB-46ED47072B1D}" type="pres">
      <dgm:prSet presAssocID="{051D3D0F-B0C1-8A49-945A-EB82EDCAB806}" presName="rect2" presStyleLbl="alignAcc1" presStyleIdx="1" presStyleCnt="4"/>
      <dgm:spPr/>
      <dgm:t>
        <a:bodyPr/>
        <a:lstStyle/>
        <a:p>
          <a:endParaRPr lang="en-US"/>
        </a:p>
      </dgm:t>
    </dgm:pt>
    <dgm:pt modelId="{D4B0CB5D-B31F-AC47-AC13-EF4A65388BA8}" type="pres">
      <dgm:prSet presAssocID="{B024E90C-A3B5-484A-B94F-7E85990EDC61}" presName="vertSpace3" presStyleLbl="node1" presStyleIdx="1" presStyleCnt="4"/>
      <dgm:spPr/>
    </dgm:pt>
    <dgm:pt modelId="{72EA658E-F6C3-634F-8C2B-83674BAA4FB2}" type="pres">
      <dgm:prSet presAssocID="{B024E90C-A3B5-484A-B94F-7E85990EDC61}" presName="circle3" presStyleLbl="node1" presStyleIdx="2" presStyleCnt="4"/>
      <dgm:spPr/>
    </dgm:pt>
    <dgm:pt modelId="{4A322FFB-7466-5946-8D30-37C4DE3FD27A}" type="pres">
      <dgm:prSet presAssocID="{B024E90C-A3B5-484A-B94F-7E85990EDC61}" presName="rect3" presStyleLbl="alignAcc1" presStyleIdx="2" presStyleCnt="4"/>
      <dgm:spPr/>
      <dgm:t>
        <a:bodyPr/>
        <a:lstStyle/>
        <a:p>
          <a:endParaRPr lang="en-US"/>
        </a:p>
      </dgm:t>
    </dgm:pt>
    <dgm:pt modelId="{D39F6E57-0AE7-E546-B92F-BD5901D4AEDC}" type="pres">
      <dgm:prSet presAssocID="{6DFFB57C-C8EF-D247-8E3E-D0209835382D}" presName="vertSpace4" presStyleLbl="node1" presStyleIdx="2" presStyleCnt="4"/>
      <dgm:spPr/>
    </dgm:pt>
    <dgm:pt modelId="{D4ADAB17-FFB0-D644-80E2-BE31546524A5}" type="pres">
      <dgm:prSet presAssocID="{6DFFB57C-C8EF-D247-8E3E-D0209835382D}" presName="circle4" presStyleLbl="node1" presStyleIdx="3" presStyleCnt="4"/>
      <dgm:spPr/>
    </dgm:pt>
    <dgm:pt modelId="{BC9ED4FA-EDDE-BC47-8CBC-60D49FE871B9}" type="pres">
      <dgm:prSet presAssocID="{6DFFB57C-C8EF-D247-8E3E-D0209835382D}" presName="rect4" presStyleLbl="alignAcc1" presStyleIdx="3" presStyleCnt="4"/>
      <dgm:spPr/>
      <dgm:t>
        <a:bodyPr/>
        <a:lstStyle/>
        <a:p>
          <a:endParaRPr lang="en-US"/>
        </a:p>
      </dgm:t>
    </dgm:pt>
    <dgm:pt modelId="{F3B990CF-9896-2444-AD19-889925083328}" type="pres">
      <dgm:prSet presAssocID="{6EF3682F-723F-5044-8CF7-7C097B3ED218}" presName="rect1ParTxNoCh" presStyleLbl="alignAcc1" presStyleIdx="3" presStyleCnt="4">
        <dgm:presLayoutVars>
          <dgm:chMax val="1"/>
          <dgm:bulletEnabled val="1"/>
        </dgm:presLayoutVars>
      </dgm:prSet>
      <dgm:spPr/>
      <dgm:t>
        <a:bodyPr/>
        <a:lstStyle/>
        <a:p>
          <a:endParaRPr lang="en-US"/>
        </a:p>
      </dgm:t>
    </dgm:pt>
    <dgm:pt modelId="{A654ED8C-3250-3C49-BD0D-CEF8A82F7674}" type="pres">
      <dgm:prSet presAssocID="{051D3D0F-B0C1-8A49-945A-EB82EDCAB806}" presName="rect2ParTxNoCh" presStyleLbl="alignAcc1" presStyleIdx="3" presStyleCnt="4">
        <dgm:presLayoutVars>
          <dgm:chMax val="1"/>
          <dgm:bulletEnabled val="1"/>
        </dgm:presLayoutVars>
      </dgm:prSet>
      <dgm:spPr/>
      <dgm:t>
        <a:bodyPr/>
        <a:lstStyle/>
        <a:p>
          <a:endParaRPr lang="en-US"/>
        </a:p>
      </dgm:t>
    </dgm:pt>
    <dgm:pt modelId="{E8A5239E-5ECA-6845-8774-5DFEAAA1C521}" type="pres">
      <dgm:prSet presAssocID="{B024E90C-A3B5-484A-B94F-7E85990EDC61}" presName="rect3ParTxNoCh" presStyleLbl="alignAcc1" presStyleIdx="3" presStyleCnt="4">
        <dgm:presLayoutVars>
          <dgm:chMax val="1"/>
          <dgm:bulletEnabled val="1"/>
        </dgm:presLayoutVars>
      </dgm:prSet>
      <dgm:spPr/>
      <dgm:t>
        <a:bodyPr/>
        <a:lstStyle/>
        <a:p>
          <a:endParaRPr lang="en-US"/>
        </a:p>
      </dgm:t>
    </dgm:pt>
    <dgm:pt modelId="{419A050A-CA61-E648-9097-D44C29674C9D}" type="pres">
      <dgm:prSet presAssocID="{6DFFB57C-C8EF-D247-8E3E-D0209835382D}" presName="rect4ParTxNoCh" presStyleLbl="alignAcc1" presStyleIdx="3" presStyleCnt="4">
        <dgm:presLayoutVars>
          <dgm:chMax val="1"/>
          <dgm:bulletEnabled val="1"/>
        </dgm:presLayoutVars>
      </dgm:prSet>
      <dgm:spPr/>
      <dgm:t>
        <a:bodyPr/>
        <a:lstStyle/>
        <a:p>
          <a:endParaRPr lang="en-US"/>
        </a:p>
      </dgm:t>
    </dgm:pt>
  </dgm:ptLst>
  <dgm:cxnLst>
    <dgm:cxn modelId="{5799E13F-E3A1-774F-A6A3-D94FFF1BD213}" type="presOf" srcId="{6DFFB57C-C8EF-D247-8E3E-D0209835382D}" destId="{BC9ED4FA-EDDE-BC47-8CBC-60D49FE871B9}" srcOrd="0" destOrd="0" presId="urn:microsoft.com/office/officeart/2005/8/layout/target3"/>
    <dgm:cxn modelId="{9AB92E1D-6420-C149-8E24-DB66754D3799}" type="presOf" srcId="{B024E90C-A3B5-484A-B94F-7E85990EDC61}" destId="{E8A5239E-5ECA-6845-8774-5DFEAAA1C521}" srcOrd="1" destOrd="0" presId="urn:microsoft.com/office/officeart/2005/8/layout/target3"/>
    <dgm:cxn modelId="{F83DF52B-FE54-C840-9A9E-6EA0A3B71D2D}" type="presOf" srcId="{051D3D0F-B0C1-8A49-945A-EB82EDCAB806}" destId="{A654ED8C-3250-3C49-BD0D-CEF8A82F7674}" srcOrd="1" destOrd="0" presId="urn:microsoft.com/office/officeart/2005/8/layout/target3"/>
    <dgm:cxn modelId="{88814E85-6DCD-024A-A130-87AB5B617A02}" type="presOf" srcId="{6EF3682F-723F-5044-8CF7-7C097B3ED218}" destId="{57ABAA56-0A44-FD46-9E3C-FA94C42E0C8F}" srcOrd="0" destOrd="0" presId="urn:microsoft.com/office/officeart/2005/8/layout/target3"/>
    <dgm:cxn modelId="{AEEAA9F2-BC96-F646-BDB9-217E26A9D14B}" type="presOf" srcId="{6DFFB57C-C8EF-D247-8E3E-D0209835382D}" destId="{419A050A-CA61-E648-9097-D44C29674C9D}" srcOrd="1" destOrd="0" presId="urn:microsoft.com/office/officeart/2005/8/layout/target3"/>
    <dgm:cxn modelId="{539A7348-2DD5-7848-8391-B20F3A77D3D7}" type="presOf" srcId="{051D3D0F-B0C1-8A49-945A-EB82EDCAB806}" destId="{805FAC18-8DBC-B743-BACB-46ED47072B1D}" srcOrd="0" destOrd="0" presId="urn:microsoft.com/office/officeart/2005/8/layout/target3"/>
    <dgm:cxn modelId="{CA07535B-84D0-1142-AA45-31F767550719}" srcId="{FBEED616-7630-134F-9A09-464A8DF3C95E}" destId="{B024E90C-A3B5-484A-B94F-7E85990EDC61}" srcOrd="2" destOrd="0" parTransId="{D7CEDACB-E12E-3D4C-9373-0A055E7EE836}" sibTransId="{5BB05F63-F256-A14B-B648-75171AA2E5B5}"/>
    <dgm:cxn modelId="{EEA9B0DD-E361-3149-8A94-21D11916F9F5}" srcId="{FBEED616-7630-134F-9A09-464A8DF3C95E}" destId="{6DFFB57C-C8EF-D247-8E3E-D0209835382D}" srcOrd="3" destOrd="0" parTransId="{8D59A730-38A3-8B47-BB3F-07D94DACC4AC}" sibTransId="{9D4D8B27-E319-6943-BCC6-4DCA8151FEF6}"/>
    <dgm:cxn modelId="{B2CB9B26-5DB8-AD43-83D4-F20A4F206B29}" srcId="{FBEED616-7630-134F-9A09-464A8DF3C95E}" destId="{6EF3682F-723F-5044-8CF7-7C097B3ED218}" srcOrd="0" destOrd="0" parTransId="{1E695769-ABAB-E442-BD25-FE8D110579E1}" sibTransId="{BEF1484A-4295-F749-B9D5-030BA8D954D5}"/>
    <dgm:cxn modelId="{09A557FF-581B-1B4F-A3E8-F3A5E19D809C}" srcId="{FBEED616-7630-134F-9A09-464A8DF3C95E}" destId="{051D3D0F-B0C1-8A49-945A-EB82EDCAB806}" srcOrd="1" destOrd="0" parTransId="{A721AEEE-7B87-C440-8AC1-EE6634337D23}" sibTransId="{320C1E0B-D356-EA40-824C-D8C618C782DA}"/>
    <dgm:cxn modelId="{08A1DBE5-4975-F842-80E8-802BB6B16A6B}" type="presOf" srcId="{FBEED616-7630-134F-9A09-464A8DF3C95E}" destId="{EAB1AF96-4071-4D48-BBE6-944277AC0EE0}" srcOrd="0" destOrd="0" presId="urn:microsoft.com/office/officeart/2005/8/layout/target3"/>
    <dgm:cxn modelId="{B1F54E1B-C1E5-A046-8AE0-59ACE297D3CE}" type="presOf" srcId="{B024E90C-A3B5-484A-B94F-7E85990EDC61}" destId="{4A322FFB-7466-5946-8D30-37C4DE3FD27A}" srcOrd="0" destOrd="0" presId="urn:microsoft.com/office/officeart/2005/8/layout/target3"/>
    <dgm:cxn modelId="{51B9B3DB-EFD9-414C-A059-76848B1C31E6}" type="presOf" srcId="{6EF3682F-723F-5044-8CF7-7C097B3ED218}" destId="{F3B990CF-9896-2444-AD19-889925083328}" srcOrd="1" destOrd="0" presId="urn:microsoft.com/office/officeart/2005/8/layout/target3"/>
    <dgm:cxn modelId="{CA05107C-FFD1-5E43-A7BD-655F58EC80CE}" type="presParOf" srcId="{EAB1AF96-4071-4D48-BBE6-944277AC0EE0}" destId="{1BE02188-9485-934F-AE94-79CA629CC37B}" srcOrd="0" destOrd="0" presId="urn:microsoft.com/office/officeart/2005/8/layout/target3"/>
    <dgm:cxn modelId="{20F00129-2281-304C-B814-A1DAE0A17E2A}" type="presParOf" srcId="{EAB1AF96-4071-4D48-BBE6-944277AC0EE0}" destId="{B8166C7C-8748-E342-899B-81E2E754301C}" srcOrd="1" destOrd="0" presId="urn:microsoft.com/office/officeart/2005/8/layout/target3"/>
    <dgm:cxn modelId="{5730A53D-5378-1345-974B-D916214DD416}" type="presParOf" srcId="{EAB1AF96-4071-4D48-BBE6-944277AC0EE0}" destId="{57ABAA56-0A44-FD46-9E3C-FA94C42E0C8F}" srcOrd="2" destOrd="0" presId="urn:microsoft.com/office/officeart/2005/8/layout/target3"/>
    <dgm:cxn modelId="{2591DCC0-8897-7F43-9D80-4DEEFB501F2C}" type="presParOf" srcId="{EAB1AF96-4071-4D48-BBE6-944277AC0EE0}" destId="{F947B4AB-B817-8847-9E0D-B518E1F8216F}" srcOrd="3" destOrd="0" presId="urn:microsoft.com/office/officeart/2005/8/layout/target3"/>
    <dgm:cxn modelId="{26085340-FEC6-5F42-92D7-99AC0EBFF36E}" type="presParOf" srcId="{EAB1AF96-4071-4D48-BBE6-944277AC0EE0}" destId="{76A7D4B2-E950-AC41-B7EF-B997F5AE75EF}" srcOrd="4" destOrd="0" presId="urn:microsoft.com/office/officeart/2005/8/layout/target3"/>
    <dgm:cxn modelId="{8740EF5C-49EC-5348-B016-2C20D4D0AAB0}" type="presParOf" srcId="{EAB1AF96-4071-4D48-BBE6-944277AC0EE0}" destId="{805FAC18-8DBC-B743-BACB-46ED47072B1D}" srcOrd="5" destOrd="0" presId="urn:microsoft.com/office/officeart/2005/8/layout/target3"/>
    <dgm:cxn modelId="{07CDEC35-CFB6-3247-ACDA-6C03E9641AF6}" type="presParOf" srcId="{EAB1AF96-4071-4D48-BBE6-944277AC0EE0}" destId="{D4B0CB5D-B31F-AC47-AC13-EF4A65388BA8}" srcOrd="6" destOrd="0" presId="urn:microsoft.com/office/officeart/2005/8/layout/target3"/>
    <dgm:cxn modelId="{DACCAC14-8F16-D340-AE6D-739372F1682B}" type="presParOf" srcId="{EAB1AF96-4071-4D48-BBE6-944277AC0EE0}" destId="{72EA658E-F6C3-634F-8C2B-83674BAA4FB2}" srcOrd="7" destOrd="0" presId="urn:microsoft.com/office/officeart/2005/8/layout/target3"/>
    <dgm:cxn modelId="{6AE98C22-9BF3-BF40-85D3-1F60DAE6A099}" type="presParOf" srcId="{EAB1AF96-4071-4D48-BBE6-944277AC0EE0}" destId="{4A322FFB-7466-5946-8D30-37C4DE3FD27A}" srcOrd="8" destOrd="0" presId="urn:microsoft.com/office/officeart/2005/8/layout/target3"/>
    <dgm:cxn modelId="{2267CE73-3730-934D-BC51-24D7B0042D5E}" type="presParOf" srcId="{EAB1AF96-4071-4D48-BBE6-944277AC0EE0}" destId="{D39F6E57-0AE7-E546-B92F-BD5901D4AEDC}" srcOrd="9" destOrd="0" presId="urn:microsoft.com/office/officeart/2005/8/layout/target3"/>
    <dgm:cxn modelId="{3524B451-80F6-E84F-9C92-1D122781D2BD}" type="presParOf" srcId="{EAB1AF96-4071-4D48-BBE6-944277AC0EE0}" destId="{D4ADAB17-FFB0-D644-80E2-BE31546524A5}" srcOrd="10" destOrd="0" presId="urn:microsoft.com/office/officeart/2005/8/layout/target3"/>
    <dgm:cxn modelId="{FB290292-9D52-1943-A603-DB906C318E88}" type="presParOf" srcId="{EAB1AF96-4071-4D48-BBE6-944277AC0EE0}" destId="{BC9ED4FA-EDDE-BC47-8CBC-60D49FE871B9}" srcOrd="11" destOrd="0" presId="urn:microsoft.com/office/officeart/2005/8/layout/target3"/>
    <dgm:cxn modelId="{ECE7F7E1-8766-664E-919B-9B0D669ACE41}" type="presParOf" srcId="{EAB1AF96-4071-4D48-BBE6-944277AC0EE0}" destId="{F3B990CF-9896-2444-AD19-889925083328}" srcOrd="12" destOrd="0" presId="urn:microsoft.com/office/officeart/2005/8/layout/target3"/>
    <dgm:cxn modelId="{086A65E1-A2AA-014B-B3E2-449A9CB24DE3}" type="presParOf" srcId="{EAB1AF96-4071-4D48-BBE6-944277AC0EE0}" destId="{A654ED8C-3250-3C49-BD0D-CEF8A82F7674}" srcOrd="13" destOrd="0" presId="urn:microsoft.com/office/officeart/2005/8/layout/target3"/>
    <dgm:cxn modelId="{86773A90-931E-7D42-92B7-C6BC845BF347}" type="presParOf" srcId="{EAB1AF96-4071-4D48-BBE6-944277AC0EE0}" destId="{E8A5239E-5ECA-6845-8774-5DFEAAA1C521}" srcOrd="14" destOrd="0" presId="urn:microsoft.com/office/officeart/2005/8/layout/target3"/>
    <dgm:cxn modelId="{A4DD9410-24AC-AE45-A3C3-1D51D7931CFE}" type="presParOf" srcId="{EAB1AF96-4071-4D48-BBE6-944277AC0EE0}" destId="{419A050A-CA61-E648-9097-D44C29674C9D}"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851EF84-9E1D-FA4D-9F30-28DF95DD2869}" type="doc">
      <dgm:prSet loTypeId="urn:microsoft.com/office/officeart/2008/layout/VerticalAccentList" loCatId="" qsTypeId="urn:microsoft.com/office/officeart/2005/8/quickstyle/simple4" qsCatId="simple" csTypeId="urn:microsoft.com/office/officeart/2005/8/colors/accent1_2" csCatId="accent1"/>
      <dgm:spPr/>
      <dgm:t>
        <a:bodyPr/>
        <a:lstStyle/>
        <a:p>
          <a:endParaRPr lang="en-US"/>
        </a:p>
      </dgm:t>
    </dgm:pt>
    <dgm:pt modelId="{9DF2B1B1-6D6A-3A45-9480-47E3765C197C}">
      <dgm:prSet custT="1"/>
      <dgm:spPr/>
      <dgm:t>
        <a:bodyPr/>
        <a:lstStyle/>
        <a:p>
          <a:pPr rtl="0"/>
          <a:r>
            <a:rPr lang="en-US" sz="1800" dirty="0" smtClean="0">
              <a:latin typeface="+mj-lt"/>
            </a:rPr>
            <a:t>This is a very broad category of vulnerabilities, many of which fall into other categories in the list</a:t>
          </a:r>
          <a:endParaRPr lang="en-US" sz="1800" dirty="0">
            <a:latin typeface="+mj-lt"/>
          </a:endParaRPr>
        </a:p>
      </dgm:t>
    </dgm:pt>
    <dgm:pt modelId="{BBEA7931-BC0C-174D-A237-C6DA1528A6F9}" type="parTrans" cxnId="{8883887D-4688-E34C-A46A-A9043351D150}">
      <dgm:prSet/>
      <dgm:spPr/>
      <dgm:t>
        <a:bodyPr/>
        <a:lstStyle/>
        <a:p>
          <a:endParaRPr lang="en-US"/>
        </a:p>
      </dgm:t>
    </dgm:pt>
    <dgm:pt modelId="{C8A1D17D-5A84-6B49-B608-DDF041267D36}" type="sibTrans" cxnId="{8883887D-4688-E34C-A46A-A9043351D150}">
      <dgm:prSet/>
      <dgm:spPr/>
      <dgm:t>
        <a:bodyPr/>
        <a:lstStyle/>
        <a:p>
          <a:endParaRPr lang="en-US"/>
        </a:p>
      </dgm:t>
    </dgm:pt>
    <dgm:pt modelId="{9F2B6B69-ABB5-924F-8071-10DF9FFDA45E}">
      <dgm:prSet custT="1"/>
      <dgm:spPr/>
      <dgm:t>
        <a:bodyPr/>
        <a:lstStyle/>
        <a:p>
          <a:pPr rtl="0"/>
          <a:r>
            <a:rPr lang="en-US" sz="1800" dirty="0" smtClean="0">
              <a:latin typeface="+mj-lt"/>
            </a:rPr>
            <a:t>While Web applications written in scripting languages such as PHP, Perl, and Java may not be as prone to classic buffer overflows they’re nonetheless prone to similar abuses of poor input-handling</a:t>
          </a:r>
          <a:endParaRPr lang="en-US" sz="1800" dirty="0">
            <a:latin typeface="+mj-lt"/>
          </a:endParaRPr>
        </a:p>
      </dgm:t>
    </dgm:pt>
    <dgm:pt modelId="{62DBE3FB-4465-EB4B-928D-2A6DD4479D17}" type="parTrans" cxnId="{3B62B56D-7006-F049-8CCD-18E3FB9851BA}">
      <dgm:prSet/>
      <dgm:spPr/>
      <dgm:t>
        <a:bodyPr/>
        <a:lstStyle/>
        <a:p>
          <a:endParaRPr lang="en-US"/>
        </a:p>
      </dgm:t>
    </dgm:pt>
    <dgm:pt modelId="{7D4A9BDE-A231-1A41-9B38-19016BBF9D24}" type="sibTrans" cxnId="{3B62B56D-7006-F049-8CCD-18E3FB9851BA}">
      <dgm:prSet/>
      <dgm:spPr/>
      <dgm:t>
        <a:bodyPr/>
        <a:lstStyle/>
        <a:p>
          <a:endParaRPr lang="en-US"/>
        </a:p>
      </dgm:t>
    </dgm:pt>
    <dgm:pt modelId="{F2C6D7B9-4397-4E42-928B-8CBE604F8C3A}">
      <dgm:prSet custT="1"/>
      <dgm:spPr/>
      <dgm:t>
        <a:bodyPr/>
        <a:lstStyle/>
        <a:p>
          <a:pPr rtl="0"/>
          <a:r>
            <a:rPr lang="en-US" sz="1800" smtClean="0">
              <a:latin typeface="+mj-lt"/>
            </a:rPr>
            <a:t>Nowadays few Linux distributions ship with “enabled-by-default” Web applications</a:t>
          </a:r>
          <a:endParaRPr lang="en-US" sz="1800">
            <a:latin typeface="+mj-lt"/>
          </a:endParaRPr>
        </a:p>
      </dgm:t>
    </dgm:pt>
    <dgm:pt modelId="{3DE511F7-EA11-104E-AD5E-A77E706C47BC}" type="parTrans" cxnId="{BB683DE7-8333-3B4B-9040-3B02D14FD836}">
      <dgm:prSet/>
      <dgm:spPr/>
      <dgm:t>
        <a:bodyPr/>
        <a:lstStyle/>
        <a:p>
          <a:endParaRPr lang="en-US"/>
        </a:p>
      </dgm:t>
    </dgm:pt>
    <dgm:pt modelId="{B463DB2C-6914-7A44-B171-8ADF28E62C34}" type="sibTrans" cxnId="{BB683DE7-8333-3B4B-9040-3B02D14FD836}">
      <dgm:prSet/>
      <dgm:spPr/>
      <dgm:t>
        <a:bodyPr/>
        <a:lstStyle/>
        <a:p>
          <a:endParaRPr lang="en-US"/>
        </a:p>
      </dgm:t>
    </dgm:pt>
    <dgm:pt modelId="{0ABF3688-352C-2743-9F1E-1A348541EE04}">
      <dgm:prSet custT="1"/>
      <dgm:spPr/>
      <dgm:t>
        <a:bodyPr/>
        <a:lstStyle/>
        <a:p>
          <a:pPr rtl="0"/>
          <a:r>
            <a:rPr lang="en-US" sz="1800" dirty="0" smtClean="0">
              <a:latin typeface="+mj-lt"/>
            </a:rPr>
            <a:t>However, many users install Web applications with known vulnerabilities, or write custom Web applications having easily identified and easily exploited flaws</a:t>
          </a:r>
          <a:endParaRPr lang="en-US" sz="1800" dirty="0">
            <a:latin typeface="+mj-lt"/>
          </a:endParaRPr>
        </a:p>
      </dgm:t>
    </dgm:pt>
    <dgm:pt modelId="{C299875E-5D07-1E4F-9E49-39449C11DAB0}" type="parTrans" cxnId="{9779C85B-B02C-654F-AF7E-DB06CA8C85AC}">
      <dgm:prSet/>
      <dgm:spPr/>
      <dgm:t>
        <a:bodyPr/>
        <a:lstStyle/>
        <a:p>
          <a:endParaRPr lang="en-US"/>
        </a:p>
      </dgm:t>
    </dgm:pt>
    <dgm:pt modelId="{C14D3D42-FC6D-B647-ABD1-B21255EEDE3E}" type="sibTrans" cxnId="{9779C85B-B02C-654F-AF7E-DB06CA8C85AC}">
      <dgm:prSet/>
      <dgm:spPr/>
      <dgm:t>
        <a:bodyPr/>
        <a:lstStyle/>
        <a:p>
          <a:endParaRPr lang="en-US"/>
        </a:p>
      </dgm:t>
    </dgm:pt>
    <dgm:pt modelId="{B80EDF19-499B-B74A-9E29-6CC8D42C711F}" type="pres">
      <dgm:prSet presAssocID="{E851EF84-9E1D-FA4D-9F30-28DF95DD2869}" presName="Name0" presStyleCnt="0">
        <dgm:presLayoutVars>
          <dgm:chMax/>
          <dgm:chPref/>
          <dgm:dir/>
        </dgm:presLayoutVars>
      </dgm:prSet>
      <dgm:spPr/>
      <dgm:t>
        <a:bodyPr/>
        <a:lstStyle/>
        <a:p>
          <a:endParaRPr lang="en-US"/>
        </a:p>
      </dgm:t>
    </dgm:pt>
    <dgm:pt modelId="{BBA3B882-DD9C-D346-9C14-0DC7DB7E0A2C}" type="pres">
      <dgm:prSet presAssocID="{9DF2B1B1-6D6A-3A45-9480-47E3765C197C}" presName="parenttextcomposite" presStyleCnt="0"/>
      <dgm:spPr/>
    </dgm:pt>
    <dgm:pt modelId="{97DCC4B4-3FBE-BB43-95AD-4322DA772424}" type="pres">
      <dgm:prSet presAssocID="{9DF2B1B1-6D6A-3A45-9480-47E3765C197C}" presName="parenttext" presStyleLbl="revTx" presStyleIdx="0" presStyleCnt="4">
        <dgm:presLayoutVars>
          <dgm:chMax/>
          <dgm:chPref val="2"/>
          <dgm:bulletEnabled val="1"/>
        </dgm:presLayoutVars>
      </dgm:prSet>
      <dgm:spPr/>
      <dgm:t>
        <a:bodyPr/>
        <a:lstStyle/>
        <a:p>
          <a:endParaRPr lang="en-US"/>
        </a:p>
      </dgm:t>
    </dgm:pt>
    <dgm:pt modelId="{206C6B96-D1C6-5B46-B601-A6204ECDE3E5}" type="pres">
      <dgm:prSet presAssocID="{9DF2B1B1-6D6A-3A45-9480-47E3765C197C}" presName="parallelogramComposite" presStyleCnt="0"/>
      <dgm:spPr/>
    </dgm:pt>
    <dgm:pt modelId="{D0D2178B-C7AF-7344-8D02-0A199982CFD0}" type="pres">
      <dgm:prSet presAssocID="{9DF2B1B1-6D6A-3A45-9480-47E3765C197C}" presName="parallelogram1" presStyleLbl="alignNode1" presStyleIdx="0" presStyleCnt="28"/>
      <dgm:spPr/>
    </dgm:pt>
    <dgm:pt modelId="{3C60724A-A41D-5D4B-A79D-D39C850D9A43}" type="pres">
      <dgm:prSet presAssocID="{9DF2B1B1-6D6A-3A45-9480-47E3765C197C}" presName="parallelogram2" presStyleLbl="alignNode1" presStyleIdx="1" presStyleCnt="28"/>
      <dgm:spPr/>
    </dgm:pt>
    <dgm:pt modelId="{09F8B159-0A9A-374A-8E26-4A5FAAB258B9}" type="pres">
      <dgm:prSet presAssocID="{9DF2B1B1-6D6A-3A45-9480-47E3765C197C}" presName="parallelogram3" presStyleLbl="alignNode1" presStyleIdx="2" presStyleCnt="28"/>
      <dgm:spPr/>
    </dgm:pt>
    <dgm:pt modelId="{4AA9CE42-E7FB-E342-9500-F0181A93567C}" type="pres">
      <dgm:prSet presAssocID="{9DF2B1B1-6D6A-3A45-9480-47E3765C197C}" presName="parallelogram4" presStyleLbl="alignNode1" presStyleIdx="3" presStyleCnt="28"/>
      <dgm:spPr/>
    </dgm:pt>
    <dgm:pt modelId="{8C718E8D-4BB3-7E47-B108-CA120B8954DF}" type="pres">
      <dgm:prSet presAssocID="{9DF2B1B1-6D6A-3A45-9480-47E3765C197C}" presName="parallelogram5" presStyleLbl="alignNode1" presStyleIdx="4" presStyleCnt="28"/>
      <dgm:spPr/>
    </dgm:pt>
    <dgm:pt modelId="{5A61D6AE-4A1C-BB40-A450-986BE402760F}" type="pres">
      <dgm:prSet presAssocID="{9DF2B1B1-6D6A-3A45-9480-47E3765C197C}" presName="parallelogram6" presStyleLbl="alignNode1" presStyleIdx="5" presStyleCnt="28"/>
      <dgm:spPr/>
    </dgm:pt>
    <dgm:pt modelId="{5D247506-3416-C34C-B209-F91E792CAC31}" type="pres">
      <dgm:prSet presAssocID="{9DF2B1B1-6D6A-3A45-9480-47E3765C197C}" presName="parallelogram7" presStyleLbl="alignNode1" presStyleIdx="6" presStyleCnt="28"/>
      <dgm:spPr/>
    </dgm:pt>
    <dgm:pt modelId="{BAA8E83C-A969-AC40-AD05-F21AA82225D4}" type="pres">
      <dgm:prSet presAssocID="{C8A1D17D-5A84-6B49-B608-DDF041267D36}" presName="sibTrans" presStyleCnt="0"/>
      <dgm:spPr/>
    </dgm:pt>
    <dgm:pt modelId="{327A243F-E16C-A64F-BDFA-BFD53D90C0E3}" type="pres">
      <dgm:prSet presAssocID="{9F2B6B69-ABB5-924F-8071-10DF9FFDA45E}" presName="parenttextcomposite" presStyleCnt="0"/>
      <dgm:spPr/>
    </dgm:pt>
    <dgm:pt modelId="{79F952A5-A3A4-D440-B617-10531561A667}" type="pres">
      <dgm:prSet presAssocID="{9F2B6B69-ABB5-924F-8071-10DF9FFDA45E}" presName="parenttext" presStyleLbl="revTx" presStyleIdx="1" presStyleCnt="4">
        <dgm:presLayoutVars>
          <dgm:chMax/>
          <dgm:chPref val="2"/>
          <dgm:bulletEnabled val="1"/>
        </dgm:presLayoutVars>
      </dgm:prSet>
      <dgm:spPr/>
      <dgm:t>
        <a:bodyPr/>
        <a:lstStyle/>
        <a:p>
          <a:endParaRPr lang="en-US"/>
        </a:p>
      </dgm:t>
    </dgm:pt>
    <dgm:pt modelId="{28017726-194E-6E48-A9BB-6D35C31A9412}" type="pres">
      <dgm:prSet presAssocID="{9F2B6B69-ABB5-924F-8071-10DF9FFDA45E}" presName="parallelogramComposite" presStyleCnt="0"/>
      <dgm:spPr/>
    </dgm:pt>
    <dgm:pt modelId="{E07F269B-B31F-A945-BC27-281A6A3B9C98}" type="pres">
      <dgm:prSet presAssocID="{9F2B6B69-ABB5-924F-8071-10DF9FFDA45E}" presName="parallelogram1" presStyleLbl="alignNode1" presStyleIdx="7" presStyleCnt="28"/>
      <dgm:spPr/>
    </dgm:pt>
    <dgm:pt modelId="{B4426A44-8028-F74A-92EB-811F6588586C}" type="pres">
      <dgm:prSet presAssocID="{9F2B6B69-ABB5-924F-8071-10DF9FFDA45E}" presName="parallelogram2" presStyleLbl="alignNode1" presStyleIdx="8" presStyleCnt="28"/>
      <dgm:spPr/>
    </dgm:pt>
    <dgm:pt modelId="{F7E42EE6-5FFE-3445-96CE-0CB2A68DB581}" type="pres">
      <dgm:prSet presAssocID="{9F2B6B69-ABB5-924F-8071-10DF9FFDA45E}" presName="parallelogram3" presStyleLbl="alignNode1" presStyleIdx="9" presStyleCnt="28"/>
      <dgm:spPr/>
    </dgm:pt>
    <dgm:pt modelId="{41B1AE04-6989-1947-9E24-5B468C828DC1}" type="pres">
      <dgm:prSet presAssocID="{9F2B6B69-ABB5-924F-8071-10DF9FFDA45E}" presName="parallelogram4" presStyleLbl="alignNode1" presStyleIdx="10" presStyleCnt="28"/>
      <dgm:spPr/>
    </dgm:pt>
    <dgm:pt modelId="{AC54F56D-C7F8-6343-9475-685BB6D681A0}" type="pres">
      <dgm:prSet presAssocID="{9F2B6B69-ABB5-924F-8071-10DF9FFDA45E}" presName="parallelogram5" presStyleLbl="alignNode1" presStyleIdx="11" presStyleCnt="28"/>
      <dgm:spPr/>
    </dgm:pt>
    <dgm:pt modelId="{1F5BF68E-EAA7-9B45-B4F9-ABD5EFD7C15F}" type="pres">
      <dgm:prSet presAssocID="{9F2B6B69-ABB5-924F-8071-10DF9FFDA45E}" presName="parallelogram6" presStyleLbl="alignNode1" presStyleIdx="12" presStyleCnt="28"/>
      <dgm:spPr/>
    </dgm:pt>
    <dgm:pt modelId="{542B68B7-FC81-8440-9CF1-EFFD90A43F9C}" type="pres">
      <dgm:prSet presAssocID="{9F2B6B69-ABB5-924F-8071-10DF9FFDA45E}" presName="parallelogram7" presStyleLbl="alignNode1" presStyleIdx="13" presStyleCnt="28"/>
      <dgm:spPr/>
    </dgm:pt>
    <dgm:pt modelId="{CD8DF926-4EC1-CB4F-8ABF-6F2C4BFDD580}" type="pres">
      <dgm:prSet presAssocID="{7D4A9BDE-A231-1A41-9B38-19016BBF9D24}" presName="sibTrans" presStyleCnt="0"/>
      <dgm:spPr/>
    </dgm:pt>
    <dgm:pt modelId="{EBB29DD6-2D7E-514D-AE31-ABC3D601F24F}" type="pres">
      <dgm:prSet presAssocID="{F2C6D7B9-4397-4E42-928B-8CBE604F8C3A}" presName="parenttextcomposite" presStyleCnt="0"/>
      <dgm:spPr/>
    </dgm:pt>
    <dgm:pt modelId="{FA11CD07-50F7-C245-8B4F-E3522216E3CE}" type="pres">
      <dgm:prSet presAssocID="{F2C6D7B9-4397-4E42-928B-8CBE604F8C3A}" presName="parenttext" presStyleLbl="revTx" presStyleIdx="2" presStyleCnt="4">
        <dgm:presLayoutVars>
          <dgm:chMax/>
          <dgm:chPref val="2"/>
          <dgm:bulletEnabled val="1"/>
        </dgm:presLayoutVars>
      </dgm:prSet>
      <dgm:spPr/>
      <dgm:t>
        <a:bodyPr/>
        <a:lstStyle/>
        <a:p>
          <a:endParaRPr lang="en-US"/>
        </a:p>
      </dgm:t>
    </dgm:pt>
    <dgm:pt modelId="{F42B40B7-AE4E-A94E-8D23-AEA0C11DE07B}" type="pres">
      <dgm:prSet presAssocID="{F2C6D7B9-4397-4E42-928B-8CBE604F8C3A}" presName="parallelogramComposite" presStyleCnt="0"/>
      <dgm:spPr/>
    </dgm:pt>
    <dgm:pt modelId="{836279D0-CC5D-7942-B7AF-66E991F2AD83}" type="pres">
      <dgm:prSet presAssocID="{F2C6D7B9-4397-4E42-928B-8CBE604F8C3A}" presName="parallelogram1" presStyleLbl="alignNode1" presStyleIdx="14" presStyleCnt="28"/>
      <dgm:spPr/>
    </dgm:pt>
    <dgm:pt modelId="{E02A6095-BF7D-1143-8EC4-9958B53F687D}" type="pres">
      <dgm:prSet presAssocID="{F2C6D7B9-4397-4E42-928B-8CBE604F8C3A}" presName="parallelogram2" presStyleLbl="alignNode1" presStyleIdx="15" presStyleCnt="28"/>
      <dgm:spPr/>
    </dgm:pt>
    <dgm:pt modelId="{DD2E01EB-B6D4-0E43-B1DD-AE94790E8AD2}" type="pres">
      <dgm:prSet presAssocID="{F2C6D7B9-4397-4E42-928B-8CBE604F8C3A}" presName="parallelogram3" presStyleLbl="alignNode1" presStyleIdx="16" presStyleCnt="28"/>
      <dgm:spPr/>
    </dgm:pt>
    <dgm:pt modelId="{1757D126-C73C-9746-A9BC-2240248A8B0C}" type="pres">
      <dgm:prSet presAssocID="{F2C6D7B9-4397-4E42-928B-8CBE604F8C3A}" presName="parallelogram4" presStyleLbl="alignNode1" presStyleIdx="17" presStyleCnt="28"/>
      <dgm:spPr/>
    </dgm:pt>
    <dgm:pt modelId="{77228457-34C5-B940-AE79-9B7BE03CB37E}" type="pres">
      <dgm:prSet presAssocID="{F2C6D7B9-4397-4E42-928B-8CBE604F8C3A}" presName="parallelogram5" presStyleLbl="alignNode1" presStyleIdx="18" presStyleCnt="28"/>
      <dgm:spPr/>
    </dgm:pt>
    <dgm:pt modelId="{3B8D704C-C29F-3749-90C8-86CF151E60B0}" type="pres">
      <dgm:prSet presAssocID="{F2C6D7B9-4397-4E42-928B-8CBE604F8C3A}" presName="parallelogram6" presStyleLbl="alignNode1" presStyleIdx="19" presStyleCnt="28"/>
      <dgm:spPr/>
    </dgm:pt>
    <dgm:pt modelId="{67F0EA2F-CF43-DA49-9915-FC2B617DE320}" type="pres">
      <dgm:prSet presAssocID="{F2C6D7B9-4397-4E42-928B-8CBE604F8C3A}" presName="parallelogram7" presStyleLbl="alignNode1" presStyleIdx="20" presStyleCnt="28"/>
      <dgm:spPr/>
    </dgm:pt>
    <dgm:pt modelId="{89C44A96-921E-6541-BCCC-3ABAAC54207F}" type="pres">
      <dgm:prSet presAssocID="{B463DB2C-6914-7A44-B171-8ADF28E62C34}" presName="sibTrans" presStyleCnt="0"/>
      <dgm:spPr/>
    </dgm:pt>
    <dgm:pt modelId="{670C1C2A-A1EA-8D49-8CF9-3CF0F0421E56}" type="pres">
      <dgm:prSet presAssocID="{0ABF3688-352C-2743-9F1E-1A348541EE04}" presName="parenttextcomposite" presStyleCnt="0"/>
      <dgm:spPr/>
    </dgm:pt>
    <dgm:pt modelId="{60CCED7D-7A45-2B42-AA62-3C730AD20535}" type="pres">
      <dgm:prSet presAssocID="{0ABF3688-352C-2743-9F1E-1A348541EE04}" presName="parenttext" presStyleLbl="revTx" presStyleIdx="3" presStyleCnt="4">
        <dgm:presLayoutVars>
          <dgm:chMax/>
          <dgm:chPref val="2"/>
          <dgm:bulletEnabled val="1"/>
        </dgm:presLayoutVars>
      </dgm:prSet>
      <dgm:spPr/>
      <dgm:t>
        <a:bodyPr/>
        <a:lstStyle/>
        <a:p>
          <a:endParaRPr lang="en-US"/>
        </a:p>
      </dgm:t>
    </dgm:pt>
    <dgm:pt modelId="{8F6ED034-309C-3B45-BE75-42D6A45E9DA5}" type="pres">
      <dgm:prSet presAssocID="{0ABF3688-352C-2743-9F1E-1A348541EE04}" presName="parallelogramComposite" presStyleCnt="0"/>
      <dgm:spPr/>
    </dgm:pt>
    <dgm:pt modelId="{E52AA3A0-904F-6841-B4A7-13FA1749323A}" type="pres">
      <dgm:prSet presAssocID="{0ABF3688-352C-2743-9F1E-1A348541EE04}" presName="parallelogram1" presStyleLbl="alignNode1" presStyleIdx="21" presStyleCnt="28"/>
      <dgm:spPr/>
    </dgm:pt>
    <dgm:pt modelId="{E2A14222-FAFA-E14E-BA47-24F5E1DF8F44}" type="pres">
      <dgm:prSet presAssocID="{0ABF3688-352C-2743-9F1E-1A348541EE04}" presName="parallelogram2" presStyleLbl="alignNode1" presStyleIdx="22" presStyleCnt="28"/>
      <dgm:spPr/>
    </dgm:pt>
    <dgm:pt modelId="{F7505906-0977-514E-BCF8-02C1DA47B97D}" type="pres">
      <dgm:prSet presAssocID="{0ABF3688-352C-2743-9F1E-1A348541EE04}" presName="parallelogram3" presStyleLbl="alignNode1" presStyleIdx="23" presStyleCnt="28"/>
      <dgm:spPr/>
    </dgm:pt>
    <dgm:pt modelId="{03BF66D3-4D0E-194E-AF01-894B1E4C50B3}" type="pres">
      <dgm:prSet presAssocID="{0ABF3688-352C-2743-9F1E-1A348541EE04}" presName="parallelogram4" presStyleLbl="alignNode1" presStyleIdx="24" presStyleCnt="28"/>
      <dgm:spPr/>
    </dgm:pt>
    <dgm:pt modelId="{934265B3-6177-DA4D-9956-BCDE7E0BBFCE}" type="pres">
      <dgm:prSet presAssocID="{0ABF3688-352C-2743-9F1E-1A348541EE04}" presName="parallelogram5" presStyleLbl="alignNode1" presStyleIdx="25" presStyleCnt="28"/>
      <dgm:spPr/>
    </dgm:pt>
    <dgm:pt modelId="{1224C015-9C0B-1248-BC39-AF2810138E32}" type="pres">
      <dgm:prSet presAssocID="{0ABF3688-352C-2743-9F1E-1A348541EE04}" presName="parallelogram6" presStyleLbl="alignNode1" presStyleIdx="26" presStyleCnt="28"/>
      <dgm:spPr/>
    </dgm:pt>
    <dgm:pt modelId="{5FDE1910-6E82-544D-A306-A50FCE177B7F}" type="pres">
      <dgm:prSet presAssocID="{0ABF3688-352C-2743-9F1E-1A348541EE04}" presName="parallelogram7" presStyleLbl="alignNode1" presStyleIdx="27" presStyleCnt="28"/>
      <dgm:spPr/>
    </dgm:pt>
  </dgm:ptLst>
  <dgm:cxnLst>
    <dgm:cxn modelId="{B93C20DE-5638-7849-A025-701933A9CAF2}" type="presOf" srcId="{F2C6D7B9-4397-4E42-928B-8CBE604F8C3A}" destId="{FA11CD07-50F7-C245-8B4F-E3522216E3CE}" srcOrd="0" destOrd="0" presId="urn:microsoft.com/office/officeart/2008/layout/VerticalAccentList"/>
    <dgm:cxn modelId="{C9D28ABE-C462-8748-81FF-A4D1607F4D18}" type="presOf" srcId="{E851EF84-9E1D-FA4D-9F30-28DF95DD2869}" destId="{B80EDF19-499B-B74A-9E29-6CC8D42C711F}" srcOrd="0" destOrd="0" presId="urn:microsoft.com/office/officeart/2008/layout/VerticalAccentList"/>
    <dgm:cxn modelId="{BB683DE7-8333-3B4B-9040-3B02D14FD836}" srcId="{E851EF84-9E1D-FA4D-9F30-28DF95DD2869}" destId="{F2C6D7B9-4397-4E42-928B-8CBE604F8C3A}" srcOrd="2" destOrd="0" parTransId="{3DE511F7-EA11-104E-AD5E-A77E706C47BC}" sibTransId="{B463DB2C-6914-7A44-B171-8ADF28E62C34}"/>
    <dgm:cxn modelId="{B6E316C8-5780-2541-B891-74897ABB701C}" type="presOf" srcId="{0ABF3688-352C-2743-9F1E-1A348541EE04}" destId="{60CCED7D-7A45-2B42-AA62-3C730AD20535}" srcOrd="0" destOrd="0" presId="urn:microsoft.com/office/officeart/2008/layout/VerticalAccentList"/>
    <dgm:cxn modelId="{3B62B56D-7006-F049-8CCD-18E3FB9851BA}" srcId="{E851EF84-9E1D-FA4D-9F30-28DF95DD2869}" destId="{9F2B6B69-ABB5-924F-8071-10DF9FFDA45E}" srcOrd="1" destOrd="0" parTransId="{62DBE3FB-4465-EB4B-928D-2A6DD4479D17}" sibTransId="{7D4A9BDE-A231-1A41-9B38-19016BBF9D24}"/>
    <dgm:cxn modelId="{8883887D-4688-E34C-A46A-A9043351D150}" srcId="{E851EF84-9E1D-FA4D-9F30-28DF95DD2869}" destId="{9DF2B1B1-6D6A-3A45-9480-47E3765C197C}" srcOrd="0" destOrd="0" parTransId="{BBEA7931-BC0C-174D-A237-C6DA1528A6F9}" sibTransId="{C8A1D17D-5A84-6B49-B608-DDF041267D36}"/>
    <dgm:cxn modelId="{F688EDFA-F0F1-B749-89AB-055CC0382269}" type="presOf" srcId="{9DF2B1B1-6D6A-3A45-9480-47E3765C197C}" destId="{97DCC4B4-3FBE-BB43-95AD-4322DA772424}" srcOrd="0" destOrd="0" presId="urn:microsoft.com/office/officeart/2008/layout/VerticalAccentList"/>
    <dgm:cxn modelId="{35E094EF-A99F-2A49-83AE-1E8CCA336972}" type="presOf" srcId="{9F2B6B69-ABB5-924F-8071-10DF9FFDA45E}" destId="{79F952A5-A3A4-D440-B617-10531561A667}" srcOrd="0" destOrd="0" presId="urn:microsoft.com/office/officeart/2008/layout/VerticalAccentList"/>
    <dgm:cxn modelId="{9779C85B-B02C-654F-AF7E-DB06CA8C85AC}" srcId="{E851EF84-9E1D-FA4D-9F30-28DF95DD2869}" destId="{0ABF3688-352C-2743-9F1E-1A348541EE04}" srcOrd="3" destOrd="0" parTransId="{C299875E-5D07-1E4F-9E49-39449C11DAB0}" sibTransId="{C14D3D42-FC6D-B647-ABD1-B21255EEDE3E}"/>
    <dgm:cxn modelId="{D5DCCDB4-5AC6-C748-A933-5D9E3D426BC2}" type="presParOf" srcId="{B80EDF19-499B-B74A-9E29-6CC8D42C711F}" destId="{BBA3B882-DD9C-D346-9C14-0DC7DB7E0A2C}" srcOrd="0" destOrd="0" presId="urn:microsoft.com/office/officeart/2008/layout/VerticalAccentList"/>
    <dgm:cxn modelId="{B0E8DE4F-37F1-E345-AA63-261048B8ADF3}" type="presParOf" srcId="{BBA3B882-DD9C-D346-9C14-0DC7DB7E0A2C}" destId="{97DCC4B4-3FBE-BB43-95AD-4322DA772424}" srcOrd="0" destOrd="0" presId="urn:microsoft.com/office/officeart/2008/layout/VerticalAccentList"/>
    <dgm:cxn modelId="{CCE49378-1CF5-9146-97A9-F93D7B4C88C7}" type="presParOf" srcId="{B80EDF19-499B-B74A-9E29-6CC8D42C711F}" destId="{206C6B96-D1C6-5B46-B601-A6204ECDE3E5}" srcOrd="1" destOrd="0" presId="urn:microsoft.com/office/officeart/2008/layout/VerticalAccentList"/>
    <dgm:cxn modelId="{0B4F3C60-B002-DC43-B211-3B1906D21756}" type="presParOf" srcId="{206C6B96-D1C6-5B46-B601-A6204ECDE3E5}" destId="{D0D2178B-C7AF-7344-8D02-0A199982CFD0}" srcOrd="0" destOrd="0" presId="urn:microsoft.com/office/officeart/2008/layout/VerticalAccentList"/>
    <dgm:cxn modelId="{8915C731-C297-AD49-83C7-B792825B4590}" type="presParOf" srcId="{206C6B96-D1C6-5B46-B601-A6204ECDE3E5}" destId="{3C60724A-A41D-5D4B-A79D-D39C850D9A43}" srcOrd="1" destOrd="0" presId="urn:microsoft.com/office/officeart/2008/layout/VerticalAccentList"/>
    <dgm:cxn modelId="{2E754E6C-A4C0-A142-9E2C-07175C1E313B}" type="presParOf" srcId="{206C6B96-D1C6-5B46-B601-A6204ECDE3E5}" destId="{09F8B159-0A9A-374A-8E26-4A5FAAB258B9}" srcOrd="2" destOrd="0" presId="urn:microsoft.com/office/officeart/2008/layout/VerticalAccentList"/>
    <dgm:cxn modelId="{8810C66A-20DC-4A43-83BA-06D8E88D8F8E}" type="presParOf" srcId="{206C6B96-D1C6-5B46-B601-A6204ECDE3E5}" destId="{4AA9CE42-E7FB-E342-9500-F0181A93567C}" srcOrd="3" destOrd="0" presId="urn:microsoft.com/office/officeart/2008/layout/VerticalAccentList"/>
    <dgm:cxn modelId="{8759E6A3-EFFB-864C-AA13-39D81924A29E}" type="presParOf" srcId="{206C6B96-D1C6-5B46-B601-A6204ECDE3E5}" destId="{8C718E8D-4BB3-7E47-B108-CA120B8954DF}" srcOrd="4" destOrd="0" presId="urn:microsoft.com/office/officeart/2008/layout/VerticalAccentList"/>
    <dgm:cxn modelId="{C9AD652E-C2B4-0E43-A5BC-00FBDC70AE6C}" type="presParOf" srcId="{206C6B96-D1C6-5B46-B601-A6204ECDE3E5}" destId="{5A61D6AE-4A1C-BB40-A450-986BE402760F}" srcOrd="5" destOrd="0" presId="urn:microsoft.com/office/officeart/2008/layout/VerticalAccentList"/>
    <dgm:cxn modelId="{3493E55C-F836-1346-ACFD-6DD18F083FCD}" type="presParOf" srcId="{206C6B96-D1C6-5B46-B601-A6204ECDE3E5}" destId="{5D247506-3416-C34C-B209-F91E792CAC31}" srcOrd="6" destOrd="0" presId="urn:microsoft.com/office/officeart/2008/layout/VerticalAccentList"/>
    <dgm:cxn modelId="{5A6C53ED-C688-D94D-8C06-17F83AC8B113}" type="presParOf" srcId="{B80EDF19-499B-B74A-9E29-6CC8D42C711F}" destId="{BAA8E83C-A969-AC40-AD05-F21AA82225D4}" srcOrd="2" destOrd="0" presId="urn:microsoft.com/office/officeart/2008/layout/VerticalAccentList"/>
    <dgm:cxn modelId="{772EFEED-EDDA-AC45-804F-F05F6EAA3D95}" type="presParOf" srcId="{B80EDF19-499B-B74A-9E29-6CC8D42C711F}" destId="{327A243F-E16C-A64F-BDFA-BFD53D90C0E3}" srcOrd="3" destOrd="0" presId="urn:microsoft.com/office/officeart/2008/layout/VerticalAccentList"/>
    <dgm:cxn modelId="{8BE6EEED-05D7-3A49-AED2-0CF0D8053570}" type="presParOf" srcId="{327A243F-E16C-A64F-BDFA-BFD53D90C0E3}" destId="{79F952A5-A3A4-D440-B617-10531561A667}" srcOrd="0" destOrd="0" presId="urn:microsoft.com/office/officeart/2008/layout/VerticalAccentList"/>
    <dgm:cxn modelId="{6C93201C-A32A-2E44-9306-8D03FE2D6824}" type="presParOf" srcId="{B80EDF19-499B-B74A-9E29-6CC8D42C711F}" destId="{28017726-194E-6E48-A9BB-6D35C31A9412}" srcOrd="4" destOrd="0" presId="urn:microsoft.com/office/officeart/2008/layout/VerticalAccentList"/>
    <dgm:cxn modelId="{F5302A80-D42F-094D-B885-ED2EF8E7F420}" type="presParOf" srcId="{28017726-194E-6E48-A9BB-6D35C31A9412}" destId="{E07F269B-B31F-A945-BC27-281A6A3B9C98}" srcOrd="0" destOrd="0" presId="urn:microsoft.com/office/officeart/2008/layout/VerticalAccentList"/>
    <dgm:cxn modelId="{61025D4A-ABD0-B242-B493-1E9C675C62D1}" type="presParOf" srcId="{28017726-194E-6E48-A9BB-6D35C31A9412}" destId="{B4426A44-8028-F74A-92EB-811F6588586C}" srcOrd="1" destOrd="0" presId="urn:microsoft.com/office/officeart/2008/layout/VerticalAccentList"/>
    <dgm:cxn modelId="{1D1B8F70-166A-B84A-8204-2AE1C74F8940}" type="presParOf" srcId="{28017726-194E-6E48-A9BB-6D35C31A9412}" destId="{F7E42EE6-5FFE-3445-96CE-0CB2A68DB581}" srcOrd="2" destOrd="0" presId="urn:microsoft.com/office/officeart/2008/layout/VerticalAccentList"/>
    <dgm:cxn modelId="{2CADD99B-A93B-1B4E-8C99-472A8A21FC05}" type="presParOf" srcId="{28017726-194E-6E48-A9BB-6D35C31A9412}" destId="{41B1AE04-6989-1947-9E24-5B468C828DC1}" srcOrd="3" destOrd="0" presId="urn:microsoft.com/office/officeart/2008/layout/VerticalAccentList"/>
    <dgm:cxn modelId="{C0D8ED1A-3D9F-FC4E-837D-B4C5B92DB864}" type="presParOf" srcId="{28017726-194E-6E48-A9BB-6D35C31A9412}" destId="{AC54F56D-C7F8-6343-9475-685BB6D681A0}" srcOrd="4" destOrd="0" presId="urn:microsoft.com/office/officeart/2008/layout/VerticalAccentList"/>
    <dgm:cxn modelId="{F9FE98DA-1D1E-D448-BC55-B2B765986EA5}" type="presParOf" srcId="{28017726-194E-6E48-A9BB-6D35C31A9412}" destId="{1F5BF68E-EAA7-9B45-B4F9-ABD5EFD7C15F}" srcOrd="5" destOrd="0" presId="urn:microsoft.com/office/officeart/2008/layout/VerticalAccentList"/>
    <dgm:cxn modelId="{A1FB5409-DF9D-094C-8976-39B1505898F1}" type="presParOf" srcId="{28017726-194E-6E48-A9BB-6D35C31A9412}" destId="{542B68B7-FC81-8440-9CF1-EFFD90A43F9C}" srcOrd="6" destOrd="0" presId="urn:microsoft.com/office/officeart/2008/layout/VerticalAccentList"/>
    <dgm:cxn modelId="{46212425-2ED5-4D4A-A862-266BC5190CB9}" type="presParOf" srcId="{B80EDF19-499B-B74A-9E29-6CC8D42C711F}" destId="{CD8DF926-4EC1-CB4F-8ABF-6F2C4BFDD580}" srcOrd="5" destOrd="0" presId="urn:microsoft.com/office/officeart/2008/layout/VerticalAccentList"/>
    <dgm:cxn modelId="{713ED18D-B35B-0D40-92B9-A5BAE358A470}" type="presParOf" srcId="{B80EDF19-499B-B74A-9E29-6CC8D42C711F}" destId="{EBB29DD6-2D7E-514D-AE31-ABC3D601F24F}" srcOrd="6" destOrd="0" presId="urn:microsoft.com/office/officeart/2008/layout/VerticalAccentList"/>
    <dgm:cxn modelId="{CFEA3FF4-9359-194E-AA5D-07F976D5BB3E}" type="presParOf" srcId="{EBB29DD6-2D7E-514D-AE31-ABC3D601F24F}" destId="{FA11CD07-50F7-C245-8B4F-E3522216E3CE}" srcOrd="0" destOrd="0" presId="urn:microsoft.com/office/officeart/2008/layout/VerticalAccentList"/>
    <dgm:cxn modelId="{A42431FF-AE12-7740-9049-65F5D457F00E}" type="presParOf" srcId="{B80EDF19-499B-B74A-9E29-6CC8D42C711F}" destId="{F42B40B7-AE4E-A94E-8D23-AEA0C11DE07B}" srcOrd="7" destOrd="0" presId="urn:microsoft.com/office/officeart/2008/layout/VerticalAccentList"/>
    <dgm:cxn modelId="{570C1A6D-D646-9345-88B3-13693C858FE9}" type="presParOf" srcId="{F42B40B7-AE4E-A94E-8D23-AEA0C11DE07B}" destId="{836279D0-CC5D-7942-B7AF-66E991F2AD83}" srcOrd="0" destOrd="0" presId="urn:microsoft.com/office/officeart/2008/layout/VerticalAccentList"/>
    <dgm:cxn modelId="{0248AB5D-95F0-E34A-AD34-CF360AC47CDD}" type="presParOf" srcId="{F42B40B7-AE4E-A94E-8D23-AEA0C11DE07B}" destId="{E02A6095-BF7D-1143-8EC4-9958B53F687D}" srcOrd="1" destOrd="0" presId="urn:microsoft.com/office/officeart/2008/layout/VerticalAccentList"/>
    <dgm:cxn modelId="{752FE7AD-F136-7E46-9740-56CAB3F283D4}" type="presParOf" srcId="{F42B40B7-AE4E-A94E-8D23-AEA0C11DE07B}" destId="{DD2E01EB-B6D4-0E43-B1DD-AE94790E8AD2}" srcOrd="2" destOrd="0" presId="urn:microsoft.com/office/officeart/2008/layout/VerticalAccentList"/>
    <dgm:cxn modelId="{7C74D5EF-76F5-7D4A-AAE6-81ABF2D87628}" type="presParOf" srcId="{F42B40B7-AE4E-A94E-8D23-AEA0C11DE07B}" destId="{1757D126-C73C-9746-A9BC-2240248A8B0C}" srcOrd="3" destOrd="0" presId="urn:microsoft.com/office/officeart/2008/layout/VerticalAccentList"/>
    <dgm:cxn modelId="{8C452CB9-7F7B-964F-A27F-0387AA7980B0}" type="presParOf" srcId="{F42B40B7-AE4E-A94E-8D23-AEA0C11DE07B}" destId="{77228457-34C5-B940-AE79-9B7BE03CB37E}" srcOrd="4" destOrd="0" presId="urn:microsoft.com/office/officeart/2008/layout/VerticalAccentList"/>
    <dgm:cxn modelId="{43CDBB18-FA22-DC4C-A1D8-F12E1E51C534}" type="presParOf" srcId="{F42B40B7-AE4E-A94E-8D23-AEA0C11DE07B}" destId="{3B8D704C-C29F-3749-90C8-86CF151E60B0}" srcOrd="5" destOrd="0" presId="urn:microsoft.com/office/officeart/2008/layout/VerticalAccentList"/>
    <dgm:cxn modelId="{7AA686DC-429E-194A-A700-A4C2301B2648}" type="presParOf" srcId="{F42B40B7-AE4E-A94E-8D23-AEA0C11DE07B}" destId="{67F0EA2F-CF43-DA49-9915-FC2B617DE320}" srcOrd="6" destOrd="0" presId="urn:microsoft.com/office/officeart/2008/layout/VerticalAccentList"/>
    <dgm:cxn modelId="{4457B4E2-7BB7-7344-94AB-6C8BECCB3CC1}" type="presParOf" srcId="{B80EDF19-499B-B74A-9E29-6CC8D42C711F}" destId="{89C44A96-921E-6541-BCCC-3ABAAC54207F}" srcOrd="8" destOrd="0" presId="urn:microsoft.com/office/officeart/2008/layout/VerticalAccentList"/>
    <dgm:cxn modelId="{32D9415A-700D-A04D-B729-A696472CC5FD}" type="presParOf" srcId="{B80EDF19-499B-B74A-9E29-6CC8D42C711F}" destId="{670C1C2A-A1EA-8D49-8CF9-3CF0F0421E56}" srcOrd="9" destOrd="0" presId="urn:microsoft.com/office/officeart/2008/layout/VerticalAccentList"/>
    <dgm:cxn modelId="{B5E5CE47-5041-F243-B35A-BE86C2868B67}" type="presParOf" srcId="{670C1C2A-A1EA-8D49-8CF9-3CF0F0421E56}" destId="{60CCED7D-7A45-2B42-AA62-3C730AD20535}" srcOrd="0" destOrd="0" presId="urn:microsoft.com/office/officeart/2008/layout/VerticalAccentList"/>
    <dgm:cxn modelId="{76B2BB1D-E11F-2249-9BC5-7B6399211E8F}" type="presParOf" srcId="{B80EDF19-499B-B74A-9E29-6CC8D42C711F}" destId="{8F6ED034-309C-3B45-BE75-42D6A45E9DA5}" srcOrd="10" destOrd="0" presId="urn:microsoft.com/office/officeart/2008/layout/VerticalAccentList"/>
    <dgm:cxn modelId="{DB6040AA-3FEB-F44D-925B-DF69C1A62166}" type="presParOf" srcId="{8F6ED034-309C-3B45-BE75-42D6A45E9DA5}" destId="{E52AA3A0-904F-6841-B4A7-13FA1749323A}" srcOrd="0" destOrd="0" presId="urn:microsoft.com/office/officeart/2008/layout/VerticalAccentList"/>
    <dgm:cxn modelId="{7F4B1158-FD0B-5347-AD05-1A7F69581AD1}" type="presParOf" srcId="{8F6ED034-309C-3B45-BE75-42D6A45E9DA5}" destId="{E2A14222-FAFA-E14E-BA47-24F5E1DF8F44}" srcOrd="1" destOrd="0" presId="urn:microsoft.com/office/officeart/2008/layout/VerticalAccentList"/>
    <dgm:cxn modelId="{07D542B2-89EA-0D46-B159-6A6503667C82}" type="presParOf" srcId="{8F6ED034-309C-3B45-BE75-42D6A45E9DA5}" destId="{F7505906-0977-514E-BCF8-02C1DA47B97D}" srcOrd="2" destOrd="0" presId="urn:microsoft.com/office/officeart/2008/layout/VerticalAccentList"/>
    <dgm:cxn modelId="{8D904308-E562-D244-82DB-F896A48B0776}" type="presParOf" srcId="{8F6ED034-309C-3B45-BE75-42D6A45E9DA5}" destId="{03BF66D3-4D0E-194E-AF01-894B1E4C50B3}" srcOrd="3" destOrd="0" presId="urn:microsoft.com/office/officeart/2008/layout/VerticalAccentList"/>
    <dgm:cxn modelId="{8F0AA1A5-3B24-8542-A02F-C053E8335D12}" type="presParOf" srcId="{8F6ED034-309C-3B45-BE75-42D6A45E9DA5}" destId="{934265B3-6177-DA4D-9956-BCDE7E0BBFCE}" srcOrd="4" destOrd="0" presId="urn:microsoft.com/office/officeart/2008/layout/VerticalAccentList"/>
    <dgm:cxn modelId="{7F7BF97A-43C4-6B47-BE05-AE0AB2BC24C1}" type="presParOf" srcId="{8F6ED034-309C-3B45-BE75-42D6A45E9DA5}" destId="{1224C015-9C0B-1248-BC39-AF2810138E32}" srcOrd="5" destOrd="0" presId="urn:microsoft.com/office/officeart/2008/layout/VerticalAccentList"/>
    <dgm:cxn modelId="{5531FB06-68AA-A143-965E-E14ECD7718D1}" type="presParOf" srcId="{8F6ED034-309C-3B45-BE75-42D6A45E9DA5}" destId="{5FDE1910-6E82-544D-A306-A50FCE177B7F}"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ACA18-19EC-724F-B9C3-BF4FF1F3C066}">
      <dsp:nvSpPr>
        <dsp:cNvPr id="0" name=""/>
        <dsp:cNvSpPr/>
      </dsp:nvSpPr>
      <dsp:spPr>
        <a:xfrm>
          <a:off x="0" y="0"/>
          <a:ext cx="6583680" cy="11247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mj-lt"/>
            </a:rPr>
            <a:t>The traditional Linux security model can be summed up quite succinctly:  People or processes with “root” privileges can do anything; other accounts can do  much less  </a:t>
          </a:r>
          <a:endParaRPr lang="en-US" sz="1600" kern="1200" dirty="0">
            <a:latin typeface="+mj-lt"/>
          </a:endParaRPr>
        </a:p>
      </dsp:txBody>
      <dsp:txXfrm>
        <a:off x="32943" y="32943"/>
        <a:ext cx="5274928" cy="1058878"/>
      </dsp:txXfrm>
    </dsp:sp>
    <dsp:sp modelId="{6CC8406D-D629-924B-8EDB-BD25E7F8563E}">
      <dsp:nvSpPr>
        <dsp:cNvPr id="0" name=""/>
        <dsp:cNvSpPr/>
      </dsp:nvSpPr>
      <dsp:spPr>
        <a:xfrm>
          <a:off x="551383" y="1329267"/>
          <a:ext cx="6583680" cy="11247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mj-lt"/>
            </a:rPr>
            <a:t>From the attacker’s perspective the challenge in cracking a Linux system is gaining root privileges</a:t>
          </a:r>
          <a:endParaRPr lang="en-US" sz="1600" kern="1200" dirty="0">
            <a:latin typeface="+mj-lt"/>
          </a:endParaRPr>
        </a:p>
      </dsp:txBody>
      <dsp:txXfrm>
        <a:off x="584326" y="1362210"/>
        <a:ext cx="5235313" cy="1058878"/>
      </dsp:txXfrm>
    </dsp:sp>
    <dsp:sp modelId="{E9088660-B818-4C41-A55C-6DD8E7E23DC0}">
      <dsp:nvSpPr>
        <dsp:cNvPr id="0" name=""/>
        <dsp:cNvSpPr/>
      </dsp:nvSpPr>
      <dsp:spPr>
        <a:xfrm>
          <a:off x="1094536" y="2658535"/>
          <a:ext cx="6583680" cy="11247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latin typeface="+mj-lt"/>
            </a:rPr>
            <a:t>Once an attacker gains root privileges they can:</a:t>
          </a:r>
          <a:endParaRPr lang="en-US" sz="1600" kern="1200">
            <a:latin typeface="+mj-lt"/>
          </a:endParaRPr>
        </a:p>
        <a:p>
          <a:pPr marL="114300" lvl="1" indent="-114300" algn="l" defTabSz="533400" rtl="0">
            <a:lnSpc>
              <a:spcPct val="90000"/>
            </a:lnSpc>
            <a:spcBef>
              <a:spcPct val="0"/>
            </a:spcBef>
            <a:spcAft>
              <a:spcPct val="15000"/>
            </a:spcAft>
            <a:buChar char="••"/>
          </a:pPr>
          <a:r>
            <a:rPr lang="en-US" sz="1200" kern="1200" smtClean="0">
              <a:latin typeface="+mj-lt"/>
            </a:rPr>
            <a:t>Erase or edit logs</a:t>
          </a:r>
          <a:endParaRPr lang="en-US" sz="1200" kern="1200">
            <a:latin typeface="+mj-lt"/>
          </a:endParaRPr>
        </a:p>
        <a:p>
          <a:pPr marL="114300" lvl="1" indent="-114300" algn="l" defTabSz="533400" rtl="0">
            <a:lnSpc>
              <a:spcPct val="90000"/>
            </a:lnSpc>
            <a:spcBef>
              <a:spcPct val="0"/>
            </a:spcBef>
            <a:spcAft>
              <a:spcPct val="15000"/>
            </a:spcAft>
            <a:buChar char="••"/>
          </a:pPr>
          <a:r>
            <a:rPr lang="en-US" sz="1200" kern="1200" dirty="0" smtClean="0">
              <a:latin typeface="+mj-lt"/>
            </a:rPr>
            <a:t>Hide their processes, files, and directories</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kern="1200" dirty="0" smtClean="0">
              <a:latin typeface="+mj-lt"/>
            </a:rPr>
            <a:t>Basically redefine the reality of the system as experienced by its administrators and users</a:t>
          </a:r>
          <a:endParaRPr lang="en-US" sz="1200" kern="1200" dirty="0">
            <a:latin typeface="+mj-lt"/>
          </a:endParaRPr>
        </a:p>
      </dsp:txBody>
      <dsp:txXfrm>
        <a:off x="1127479" y="2691478"/>
        <a:ext cx="5243543" cy="1058878"/>
      </dsp:txXfrm>
    </dsp:sp>
    <dsp:sp modelId="{13FF3953-F57D-9148-893C-4A28085E1E5B}">
      <dsp:nvSpPr>
        <dsp:cNvPr id="0" name=""/>
        <dsp:cNvSpPr/>
      </dsp:nvSpPr>
      <dsp:spPr>
        <a:xfrm>
          <a:off x="1645920" y="3987803"/>
          <a:ext cx="6583680" cy="1124764"/>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latin typeface="+mj-lt"/>
            </a:rPr>
            <a:t>Thus, Linux security (and UNIX security in general) is a game of “root takes all”</a:t>
          </a:r>
          <a:endParaRPr lang="en-US" sz="1600" kern="1200" dirty="0">
            <a:latin typeface="+mj-lt"/>
          </a:endParaRPr>
        </a:p>
      </dsp:txBody>
      <dsp:txXfrm>
        <a:off x="1678863" y="4020746"/>
        <a:ext cx="5235313" cy="1058878"/>
      </dsp:txXfrm>
    </dsp:sp>
    <dsp:sp modelId="{20E651B7-D4BD-A44F-BC8F-FD66F9362E6C}">
      <dsp:nvSpPr>
        <dsp:cNvPr id="0" name=""/>
        <dsp:cNvSpPr/>
      </dsp:nvSpPr>
      <dsp:spPr>
        <a:xfrm>
          <a:off x="5852582" y="861467"/>
          <a:ext cx="731097" cy="73109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017079" y="861467"/>
        <a:ext cx="402103" cy="550150"/>
      </dsp:txXfrm>
    </dsp:sp>
    <dsp:sp modelId="{F96D086F-CB32-1B48-9965-AFBFDFACDE0F}">
      <dsp:nvSpPr>
        <dsp:cNvPr id="0" name=""/>
        <dsp:cNvSpPr/>
      </dsp:nvSpPr>
      <dsp:spPr>
        <a:xfrm>
          <a:off x="6403965" y="2190735"/>
          <a:ext cx="731097" cy="73109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6568462" y="2190735"/>
        <a:ext cx="402103" cy="550150"/>
      </dsp:txXfrm>
    </dsp:sp>
    <dsp:sp modelId="{05AE50EF-760D-3840-9B2B-4396EEE6D8DE}">
      <dsp:nvSpPr>
        <dsp:cNvPr id="0" name=""/>
        <dsp:cNvSpPr/>
      </dsp:nvSpPr>
      <dsp:spPr>
        <a:xfrm>
          <a:off x="6947119" y="3520003"/>
          <a:ext cx="731097" cy="731097"/>
        </a:xfrm>
        <a:prstGeom prst="downArrow">
          <a:avLst>
            <a:gd name="adj1" fmla="val 55000"/>
            <a:gd name="adj2" fmla="val 45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en-US" sz="3300" kern="1200"/>
        </a:p>
      </dsp:txBody>
      <dsp:txXfrm>
        <a:off x="7111616" y="3520003"/>
        <a:ext cx="402103" cy="5501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0B8C7-587E-9441-B46E-13B6E0CBFC5E}">
      <dsp:nvSpPr>
        <dsp:cNvPr id="0" name=""/>
        <dsp:cNvSpPr/>
      </dsp:nvSpPr>
      <dsp:spPr>
        <a:xfrm>
          <a:off x="0" y="72008"/>
          <a:ext cx="2808437" cy="159850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mj-lt"/>
            </a:rPr>
            <a:t>This attack, which allows an attacker to cover their tracks, typically occurs after root compromise</a:t>
          </a:r>
          <a:endParaRPr lang="en-US" sz="1600" kern="1200" dirty="0">
            <a:solidFill>
              <a:schemeClr val="bg1"/>
            </a:solidFill>
            <a:latin typeface="+mj-lt"/>
          </a:endParaRPr>
        </a:p>
      </dsp:txBody>
      <dsp:txXfrm>
        <a:off x="0" y="72008"/>
        <a:ext cx="2808437" cy="1598503"/>
      </dsp:txXfrm>
    </dsp:sp>
    <dsp:sp modelId="{25222832-CD6B-1A42-B7BA-8EFCF3D46904}">
      <dsp:nvSpPr>
        <dsp:cNvPr id="0" name=""/>
        <dsp:cNvSpPr/>
      </dsp:nvSpPr>
      <dsp:spPr>
        <a:xfrm>
          <a:off x="4114800" y="0"/>
          <a:ext cx="3794926" cy="1598503"/>
        </a:xfrm>
        <a:prstGeom prst="rect">
          <a:avLst/>
        </a:prstGeom>
        <a:gradFill rotWithShape="0">
          <a:gsLst>
            <a:gs pos="0">
              <a:schemeClr val="accent3">
                <a:hueOff val="-2372881"/>
                <a:satOff val="-1559"/>
                <a:lumOff val="-3039"/>
                <a:alphaOff val="0"/>
                <a:shade val="51000"/>
                <a:satMod val="130000"/>
              </a:schemeClr>
            </a:gs>
            <a:gs pos="80000">
              <a:schemeClr val="accent3">
                <a:hueOff val="-2372881"/>
                <a:satOff val="-1559"/>
                <a:lumOff val="-3039"/>
                <a:alphaOff val="0"/>
                <a:shade val="93000"/>
                <a:satMod val="130000"/>
              </a:schemeClr>
            </a:gs>
            <a:gs pos="100000">
              <a:schemeClr val="accent3">
                <a:hueOff val="-2372881"/>
                <a:satOff val="-1559"/>
                <a:lumOff val="-303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mj-lt"/>
            </a:rPr>
            <a:t>Rootkits began as collections of “hacked replacements” for common UNIX commands that behaved like the legitimate commands they replaced --- except for hiding an attacker’s files, directories and processes</a:t>
          </a:r>
          <a:endParaRPr lang="en-US" sz="1600" kern="1200" dirty="0">
            <a:solidFill>
              <a:schemeClr val="bg1"/>
            </a:solidFill>
            <a:latin typeface="+mj-lt"/>
          </a:endParaRPr>
        </a:p>
      </dsp:txBody>
      <dsp:txXfrm>
        <a:off x="4114800" y="0"/>
        <a:ext cx="3794926" cy="1598503"/>
      </dsp:txXfrm>
    </dsp:sp>
    <dsp:sp modelId="{4C757922-9C01-B749-AFDC-14882200FE5C}">
      <dsp:nvSpPr>
        <dsp:cNvPr id="0" name=""/>
        <dsp:cNvSpPr/>
      </dsp:nvSpPr>
      <dsp:spPr>
        <a:xfrm>
          <a:off x="0" y="1944218"/>
          <a:ext cx="3694141" cy="1598503"/>
        </a:xfrm>
        <a:prstGeom prst="rect">
          <a:avLst/>
        </a:prstGeom>
        <a:gradFill rotWithShape="0">
          <a:gsLst>
            <a:gs pos="0">
              <a:schemeClr val="accent3">
                <a:hueOff val="-4745762"/>
                <a:satOff val="-3118"/>
                <a:lumOff val="-6078"/>
                <a:alphaOff val="0"/>
                <a:shade val="51000"/>
                <a:satMod val="130000"/>
              </a:schemeClr>
            </a:gs>
            <a:gs pos="80000">
              <a:schemeClr val="accent3">
                <a:hueOff val="-4745762"/>
                <a:satOff val="-3118"/>
                <a:lumOff val="-6078"/>
                <a:alphaOff val="0"/>
                <a:shade val="93000"/>
                <a:satMod val="130000"/>
              </a:schemeClr>
            </a:gs>
            <a:gs pos="100000">
              <a:schemeClr val="accent3">
                <a:hueOff val="-4745762"/>
                <a:satOff val="-3118"/>
                <a:lumOff val="-6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mj-lt"/>
            </a:rPr>
            <a:t>A loadable kernel module (LKM) rootkit covers the tracks of attackers in kernel space --- intercepting system calls pertaining to any user’s attempts to view the intruder’s resources</a:t>
          </a:r>
          <a:endParaRPr lang="en-US" sz="1600" kern="1200" dirty="0">
            <a:solidFill>
              <a:schemeClr val="bg1"/>
            </a:solidFill>
            <a:latin typeface="+mj-lt"/>
          </a:endParaRPr>
        </a:p>
      </dsp:txBody>
      <dsp:txXfrm>
        <a:off x="0" y="1944218"/>
        <a:ext cx="3694141" cy="1598503"/>
      </dsp:txXfrm>
    </dsp:sp>
    <dsp:sp modelId="{F51B9330-F563-B241-A050-EC07D3CD5596}">
      <dsp:nvSpPr>
        <dsp:cNvPr id="0" name=""/>
        <dsp:cNvSpPr/>
      </dsp:nvSpPr>
      <dsp:spPr>
        <a:xfrm>
          <a:off x="4258931" y="1865044"/>
          <a:ext cx="3672295" cy="1598503"/>
        </a:xfrm>
        <a:prstGeom prst="rect">
          <a:avLst/>
        </a:prstGeom>
        <a:gradFill rotWithShape="0">
          <a:gsLst>
            <a:gs pos="0">
              <a:schemeClr val="accent3">
                <a:hueOff val="-7118643"/>
                <a:satOff val="-4677"/>
                <a:lumOff val="-9118"/>
                <a:alphaOff val="0"/>
                <a:shade val="51000"/>
                <a:satMod val="130000"/>
              </a:schemeClr>
            </a:gs>
            <a:gs pos="80000">
              <a:schemeClr val="accent3">
                <a:hueOff val="-7118643"/>
                <a:satOff val="-4677"/>
                <a:lumOff val="-9118"/>
                <a:alphaOff val="0"/>
                <a:shade val="93000"/>
                <a:satMod val="130000"/>
              </a:schemeClr>
            </a:gs>
            <a:gs pos="100000">
              <a:schemeClr val="accent3">
                <a:hueOff val="-7118643"/>
                <a:satOff val="-4677"/>
                <a:lumOff val="-911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mj-lt"/>
            </a:rPr>
            <a:t>Besides operating at a lower, more global level, another advantage of the LKM rootkit over traditional rootkits is that system integrity-checking tools such as Tripwire won’t generate alerts from system commands being replaced</a:t>
          </a:r>
          <a:endParaRPr lang="en-US" sz="1600" kern="1200" dirty="0">
            <a:solidFill>
              <a:schemeClr val="bg1"/>
            </a:solidFill>
            <a:latin typeface="+mj-lt"/>
          </a:endParaRPr>
        </a:p>
      </dsp:txBody>
      <dsp:txXfrm>
        <a:off x="4258931" y="1865044"/>
        <a:ext cx="3672295" cy="1598503"/>
      </dsp:txXfrm>
    </dsp:sp>
    <dsp:sp modelId="{6BCE7706-6FFB-FB47-9BAA-D18C8CD6E1B1}">
      <dsp:nvSpPr>
        <dsp:cNvPr id="0" name=""/>
        <dsp:cNvSpPr/>
      </dsp:nvSpPr>
      <dsp:spPr>
        <a:xfrm>
          <a:off x="2458617" y="3672402"/>
          <a:ext cx="3312365" cy="1598503"/>
        </a:xfrm>
        <a:prstGeom prst="rect">
          <a:avLst/>
        </a:prstGeom>
        <a:gradFill rotWithShape="0">
          <a:gsLst>
            <a:gs pos="0">
              <a:schemeClr val="accent3">
                <a:hueOff val="-9491525"/>
                <a:satOff val="-6236"/>
                <a:lumOff val="-12157"/>
                <a:alphaOff val="0"/>
                <a:shade val="51000"/>
                <a:satMod val="130000"/>
              </a:schemeClr>
            </a:gs>
            <a:gs pos="80000">
              <a:schemeClr val="accent3">
                <a:hueOff val="-9491525"/>
                <a:satOff val="-6236"/>
                <a:lumOff val="-12157"/>
                <a:alphaOff val="0"/>
                <a:shade val="93000"/>
                <a:satMod val="130000"/>
              </a:schemeClr>
            </a:gs>
            <a:gs pos="100000">
              <a:schemeClr val="accent3">
                <a:hueOff val="-9491525"/>
                <a:satOff val="-6236"/>
                <a:lumOff val="-1215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solidFill>
                <a:schemeClr val="bg1"/>
              </a:solidFill>
              <a:latin typeface="+mj-lt"/>
            </a:rPr>
            <a:t>Many traditional and LKM rootkits can be detected with the script </a:t>
          </a:r>
          <a:r>
            <a:rPr lang="en-US" sz="1600" b="1" kern="1200" dirty="0" err="1" smtClean="0">
              <a:solidFill>
                <a:schemeClr val="bg1"/>
              </a:solidFill>
              <a:latin typeface="+mj-lt"/>
            </a:rPr>
            <a:t>chkrootkit</a:t>
          </a:r>
          <a:endParaRPr lang="en-US" sz="1600" kern="1200" dirty="0">
            <a:solidFill>
              <a:schemeClr val="bg1"/>
            </a:solidFill>
            <a:latin typeface="+mj-lt"/>
          </a:endParaRPr>
        </a:p>
      </dsp:txBody>
      <dsp:txXfrm>
        <a:off x="2458617" y="3672402"/>
        <a:ext cx="3312365" cy="159850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AF421-638D-6443-8073-7BF1BE99227E}">
      <dsp:nvSpPr>
        <dsp:cNvPr id="0" name=""/>
        <dsp:cNvSpPr/>
      </dsp:nvSpPr>
      <dsp:spPr>
        <a:xfrm>
          <a:off x="2411" y="1197471"/>
          <a:ext cx="2419052" cy="2419052"/>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129" tIns="16510" rIns="133129" bIns="16510" numCol="1" spcCol="1270" anchor="ctr" anchorCtr="0">
          <a:noAutofit/>
        </a:bodyPr>
        <a:lstStyle/>
        <a:p>
          <a:pPr lvl="0" algn="ctr" defTabSz="577850" rtl="0">
            <a:lnSpc>
              <a:spcPct val="90000"/>
            </a:lnSpc>
            <a:spcBef>
              <a:spcPct val="0"/>
            </a:spcBef>
            <a:spcAft>
              <a:spcPct val="35000"/>
            </a:spcAft>
          </a:pPr>
          <a:r>
            <a:rPr lang="en-US" sz="1300" kern="1200" dirty="0" smtClean="0">
              <a:latin typeface="+mj-lt"/>
            </a:rPr>
            <a:t>Carefully selecting what gets installed on a Linux system is an important first step in securing it</a:t>
          </a:r>
          <a:endParaRPr lang="en-US" sz="1300" kern="1200" dirty="0">
            <a:latin typeface="+mj-lt"/>
          </a:endParaRPr>
        </a:p>
      </dsp:txBody>
      <dsp:txXfrm>
        <a:off x="356673" y="1551733"/>
        <a:ext cx="1710528" cy="1710528"/>
      </dsp:txXfrm>
    </dsp:sp>
    <dsp:sp modelId="{488B9AD5-6F1B-A44A-AEB6-7E074F81A47C}">
      <dsp:nvSpPr>
        <dsp:cNvPr id="0" name=""/>
        <dsp:cNvSpPr/>
      </dsp:nvSpPr>
      <dsp:spPr>
        <a:xfrm>
          <a:off x="1937652" y="1197471"/>
          <a:ext cx="2419052" cy="2419052"/>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129" tIns="16510" rIns="133129" bIns="16510" numCol="1" spcCol="1270" anchor="ctr" anchorCtr="0">
          <a:noAutofit/>
        </a:bodyPr>
        <a:lstStyle/>
        <a:p>
          <a:pPr lvl="0" algn="ctr" defTabSz="577850" rtl="0">
            <a:lnSpc>
              <a:spcPct val="90000"/>
            </a:lnSpc>
            <a:spcBef>
              <a:spcPct val="0"/>
            </a:spcBef>
            <a:spcAft>
              <a:spcPct val="35000"/>
            </a:spcAft>
          </a:pPr>
          <a:r>
            <a:rPr lang="en-US" sz="1300" kern="1200" dirty="0" smtClean="0">
              <a:latin typeface="+mj-lt"/>
            </a:rPr>
            <a:t>All the server applications you do install must be configured securely and they must also be kept up to date with security patches</a:t>
          </a:r>
          <a:endParaRPr lang="en-US" sz="1300" kern="1200" dirty="0">
            <a:latin typeface="+mj-lt"/>
          </a:endParaRPr>
        </a:p>
      </dsp:txBody>
      <dsp:txXfrm>
        <a:off x="2291914" y="1551733"/>
        <a:ext cx="1710528" cy="1710528"/>
      </dsp:txXfrm>
    </dsp:sp>
    <dsp:sp modelId="{93DF9639-63D3-B240-BBC4-A32B56D99A42}">
      <dsp:nvSpPr>
        <dsp:cNvPr id="0" name=""/>
        <dsp:cNvSpPr/>
      </dsp:nvSpPr>
      <dsp:spPr>
        <a:xfrm>
          <a:off x="3872894" y="1197471"/>
          <a:ext cx="2419052" cy="2419052"/>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129" tIns="16510" rIns="133129" bIns="16510" numCol="1" spcCol="1270" anchor="ctr" anchorCtr="0">
          <a:noAutofit/>
        </a:bodyPr>
        <a:lstStyle/>
        <a:p>
          <a:pPr lvl="0" algn="ctr" defTabSz="577850" rtl="0">
            <a:lnSpc>
              <a:spcPct val="90000"/>
            </a:lnSpc>
            <a:spcBef>
              <a:spcPct val="0"/>
            </a:spcBef>
            <a:spcAft>
              <a:spcPct val="35000"/>
            </a:spcAft>
          </a:pPr>
          <a:r>
            <a:rPr lang="en-US" sz="1300" kern="1200" dirty="0" smtClean="0">
              <a:latin typeface="+mj-lt"/>
            </a:rPr>
            <a:t>There will always be software vulnerabilities that attackers are able to exploit for some period of time before vendors issue patches for them</a:t>
          </a:r>
          <a:endParaRPr lang="en-US" sz="1300" kern="1200" dirty="0">
            <a:latin typeface="+mj-lt"/>
          </a:endParaRPr>
        </a:p>
      </dsp:txBody>
      <dsp:txXfrm>
        <a:off x="4227156" y="1551733"/>
        <a:ext cx="1710528" cy="1710528"/>
      </dsp:txXfrm>
    </dsp:sp>
    <dsp:sp modelId="{E394C8E7-DE11-0C44-9701-C3684D2BBA7F}">
      <dsp:nvSpPr>
        <dsp:cNvPr id="0" name=""/>
        <dsp:cNvSpPr/>
      </dsp:nvSpPr>
      <dsp:spPr>
        <a:xfrm>
          <a:off x="5808136" y="1197471"/>
          <a:ext cx="2419052" cy="2419052"/>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33129" tIns="16510" rIns="133129" bIns="16510" numCol="1" spcCol="1270" anchor="ctr" anchorCtr="0">
          <a:noAutofit/>
        </a:bodyPr>
        <a:lstStyle/>
        <a:p>
          <a:pPr lvl="0" algn="ctr" defTabSz="577850" rtl="0">
            <a:lnSpc>
              <a:spcPct val="90000"/>
            </a:lnSpc>
            <a:spcBef>
              <a:spcPct val="0"/>
            </a:spcBef>
            <a:spcAft>
              <a:spcPct val="35000"/>
            </a:spcAft>
          </a:pPr>
          <a:r>
            <a:rPr lang="en-US" sz="1300" kern="1200" dirty="0" err="1" smtClean="0">
              <a:latin typeface="+mj-lt"/>
            </a:rPr>
            <a:t>Unpatchable</a:t>
          </a:r>
          <a:r>
            <a:rPr lang="en-US" sz="1300" kern="1200" dirty="0" smtClean="0">
              <a:latin typeface="+mj-lt"/>
            </a:rPr>
            <a:t> vulnerabilities are know as </a:t>
          </a:r>
          <a:r>
            <a:rPr lang="en-US" sz="1300" b="1" kern="1200" dirty="0" smtClean="0">
              <a:latin typeface="+mj-lt"/>
            </a:rPr>
            <a:t>zero-day </a:t>
          </a:r>
          <a:r>
            <a:rPr lang="en-US" sz="1300" kern="1200" dirty="0" smtClean="0">
              <a:latin typeface="+mj-lt"/>
            </a:rPr>
            <a:t>vulnerabilities</a:t>
          </a:r>
          <a:endParaRPr lang="en-US" sz="1300" kern="1200" dirty="0">
            <a:latin typeface="+mj-lt"/>
          </a:endParaRPr>
        </a:p>
      </dsp:txBody>
      <dsp:txXfrm>
        <a:off x="6162398" y="1551733"/>
        <a:ext cx="1710528" cy="17105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C8217-513E-6844-B0DA-9634CBD2154A}">
      <dsp:nvSpPr>
        <dsp:cNvPr id="0" name=""/>
        <dsp:cNvSpPr/>
      </dsp:nvSpPr>
      <dsp:spPr>
        <a:xfrm rot="16200000">
          <a:off x="-1532998" y="1537573"/>
          <a:ext cx="4680520" cy="1605373"/>
        </a:xfrm>
        <a:prstGeom prst="flowChartManualOperation">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0" tIns="0" rIns="98897" bIns="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Historically Linux hasn’t been nearly so vulnerable to viruses as other operating systems</a:t>
          </a:r>
          <a:endParaRPr lang="en-US" sz="1600" b="1" kern="1200" dirty="0">
            <a:latin typeface="+mj-lt"/>
          </a:endParaRPr>
        </a:p>
      </dsp:txBody>
      <dsp:txXfrm rot="5400000">
        <a:off x="4575" y="936104"/>
        <a:ext cx="1605373" cy="2808312"/>
      </dsp:txXfrm>
    </dsp:sp>
    <dsp:sp modelId="{7A9D8B4D-07FF-B042-B886-A7E9557A2610}">
      <dsp:nvSpPr>
        <dsp:cNvPr id="0" name=""/>
        <dsp:cNvSpPr/>
      </dsp:nvSpPr>
      <dsp:spPr>
        <a:xfrm rot="16200000">
          <a:off x="192778" y="1537573"/>
          <a:ext cx="4680520" cy="1605373"/>
        </a:xfrm>
        <a:prstGeom prst="flowChartManualOperation">
          <a:avLst/>
        </a:prstGeom>
        <a:solidFill>
          <a:schemeClr val="accent3">
            <a:hueOff val="-2372881"/>
            <a:satOff val="-1559"/>
            <a:lumOff val="-3039"/>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0" tIns="0" rIns="98897" bIns="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Most Linux system administrators have tended to rely on keeping up to date with security patches for protection against malware</a:t>
          </a:r>
          <a:endParaRPr lang="en-US" sz="1600" b="1" kern="1200" dirty="0">
            <a:latin typeface="+mj-lt"/>
          </a:endParaRPr>
        </a:p>
      </dsp:txBody>
      <dsp:txXfrm rot="5400000">
        <a:off x="1730351" y="936104"/>
        <a:ext cx="1605373" cy="2808312"/>
      </dsp:txXfrm>
    </dsp:sp>
    <dsp:sp modelId="{685251A9-0D21-AF4A-9589-02B941F4D790}">
      <dsp:nvSpPr>
        <dsp:cNvPr id="0" name=""/>
        <dsp:cNvSpPr/>
      </dsp:nvSpPr>
      <dsp:spPr>
        <a:xfrm rot="16200000">
          <a:off x="1918555" y="1537573"/>
          <a:ext cx="4680520" cy="1605373"/>
        </a:xfrm>
        <a:prstGeom prst="flowChartManualOperation">
          <a:avLst/>
        </a:prstGeom>
        <a:solidFill>
          <a:schemeClr val="accent3">
            <a:hueOff val="-4745762"/>
            <a:satOff val="-3118"/>
            <a:lumOff val="-607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0" tIns="0" rIns="98897" bIns="0" numCol="1" spcCol="1270" anchor="ctr" anchorCtr="0">
          <a:noAutofit/>
        </a:bodyPr>
        <a:lstStyle/>
        <a:p>
          <a:pPr lvl="0" algn="ctr" defTabSz="711200" rtl="0">
            <a:lnSpc>
              <a:spcPct val="90000"/>
            </a:lnSpc>
            <a:spcBef>
              <a:spcPct val="0"/>
            </a:spcBef>
            <a:spcAft>
              <a:spcPct val="35000"/>
            </a:spcAft>
          </a:pPr>
          <a:r>
            <a:rPr lang="en-US" sz="1600" b="1" kern="1200" smtClean="0">
              <a:latin typeface="+mj-lt"/>
            </a:rPr>
            <a:t>Worms have historically been a much bigger threat against Linux systems than viruses</a:t>
          </a:r>
          <a:endParaRPr lang="en-US" sz="1600" b="1" kern="1200">
            <a:latin typeface="+mj-lt"/>
          </a:endParaRPr>
        </a:p>
      </dsp:txBody>
      <dsp:txXfrm rot="5400000">
        <a:off x="3456128" y="936104"/>
        <a:ext cx="1605373" cy="2808312"/>
      </dsp:txXfrm>
    </dsp:sp>
    <dsp:sp modelId="{83367DE7-128D-C34B-BEC4-0B92B707FB2F}">
      <dsp:nvSpPr>
        <dsp:cNvPr id="0" name=""/>
        <dsp:cNvSpPr/>
      </dsp:nvSpPr>
      <dsp:spPr>
        <a:xfrm rot="16200000">
          <a:off x="3644333" y="1537573"/>
          <a:ext cx="4680520" cy="1605373"/>
        </a:xfrm>
        <a:prstGeom prst="flowChartManualOperation">
          <a:avLst/>
        </a:prstGeom>
        <a:solidFill>
          <a:schemeClr val="accent3">
            <a:hueOff val="-7118643"/>
            <a:satOff val="-4677"/>
            <a:lumOff val="-9118"/>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0" tIns="0" rIns="98897" bIns="0" numCol="1" spcCol="1270" anchor="ctr" anchorCtr="0">
          <a:noAutofit/>
        </a:bodyPr>
        <a:lstStyle/>
        <a:p>
          <a:pPr lvl="0" algn="ctr" defTabSz="711200" rtl="0">
            <a:lnSpc>
              <a:spcPct val="90000"/>
            </a:lnSpc>
            <a:spcBef>
              <a:spcPct val="0"/>
            </a:spcBef>
            <a:spcAft>
              <a:spcPct val="35000"/>
            </a:spcAft>
          </a:pPr>
          <a:r>
            <a:rPr lang="en-US" sz="1600" b="1" kern="1200" smtClean="0">
              <a:latin typeface="+mj-lt"/>
            </a:rPr>
            <a:t>Viruses typically abuse the privileges of whatever user unwittingly executes them</a:t>
          </a:r>
          <a:endParaRPr lang="en-US" sz="1600" b="1" kern="1200" dirty="0">
            <a:latin typeface="+mj-lt"/>
          </a:endParaRPr>
        </a:p>
      </dsp:txBody>
      <dsp:txXfrm rot="5400000">
        <a:off x="5181906" y="936104"/>
        <a:ext cx="1605373" cy="2808312"/>
      </dsp:txXfrm>
    </dsp:sp>
    <dsp:sp modelId="{B6738AAF-6F49-7B46-801F-891C5B9148E4}">
      <dsp:nvSpPr>
        <dsp:cNvPr id="0" name=""/>
        <dsp:cNvSpPr/>
      </dsp:nvSpPr>
      <dsp:spPr>
        <a:xfrm rot="16200000">
          <a:off x="5370110" y="1537573"/>
          <a:ext cx="4680520" cy="1605373"/>
        </a:xfrm>
        <a:prstGeom prst="flowChartManualOperation">
          <a:avLst/>
        </a:prstGeom>
        <a:solidFill>
          <a:schemeClr val="accent3">
            <a:hueOff val="-9491525"/>
            <a:satOff val="-6236"/>
            <a:lumOff val="-12157"/>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01600" tIns="0" rIns="98897" bIns="0" numCol="1" spcCol="1270" anchor="ctr" anchorCtr="0">
          <a:noAutofit/>
        </a:bodyPr>
        <a:lstStyle/>
        <a:p>
          <a:pPr lvl="0" algn="ctr" defTabSz="711200" rtl="0">
            <a:lnSpc>
              <a:spcPct val="90000"/>
            </a:lnSpc>
            <a:spcBef>
              <a:spcPct val="0"/>
            </a:spcBef>
            <a:spcAft>
              <a:spcPct val="35000"/>
            </a:spcAft>
          </a:pPr>
          <a:r>
            <a:rPr lang="en-US" sz="1600" b="1" kern="1200" smtClean="0">
              <a:latin typeface="+mj-lt"/>
            </a:rPr>
            <a:t>As Linux’s popularity continues to grow we can expect Linux viruses to become much more common</a:t>
          </a:r>
          <a:endParaRPr lang="en-US" sz="1600" b="1" kern="1200" dirty="0">
            <a:latin typeface="+mj-lt"/>
          </a:endParaRPr>
        </a:p>
      </dsp:txBody>
      <dsp:txXfrm rot="5400000">
        <a:off x="6907683" y="936104"/>
        <a:ext cx="1605373" cy="28083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9A012-9BA6-F749-82C3-4943A7690FB1}">
      <dsp:nvSpPr>
        <dsp:cNvPr id="0" name=""/>
        <dsp:cNvSpPr/>
      </dsp:nvSpPr>
      <dsp:spPr>
        <a:xfrm>
          <a:off x="-5943603" y="-909532"/>
          <a:ext cx="7075648" cy="7075648"/>
        </a:xfrm>
        <a:prstGeom prst="blockArc">
          <a:avLst>
            <a:gd name="adj1" fmla="val 18900000"/>
            <a:gd name="adj2" fmla="val 2700000"/>
            <a:gd name="adj3" fmla="val 305"/>
          </a:avLst>
        </a:prstGeom>
        <a:noFill/>
        <a:ln w="9525" cap="flat" cmpd="sng" algn="ctr">
          <a:solidFill>
            <a:schemeClr val="accent3">
              <a:tint val="9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5D73469-90FE-0342-BD38-05D9BABB6FB8}">
      <dsp:nvSpPr>
        <dsp:cNvPr id="0" name=""/>
        <dsp:cNvSpPr/>
      </dsp:nvSpPr>
      <dsp:spPr>
        <a:xfrm>
          <a:off x="494740" y="328431"/>
          <a:ext cx="8072197" cy="657283"/>
        </a:xfrm>
        <a:prstGeom prst="rect">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1719" tIns="35560" rIns="35560" bIns="35560" numCol="1" spcCol="1270" anchor="ctr" anchorCtr="0">
          <a:noAutofit/>
        </a:bodyPr>
        <a:lstStyle/>
        <a:p>
          <a:pPr lvl="0" algn="l" defTabSz="622300" rtl="0">
            <a:lnSpc>
              <a:spcPct val="90000"/>
            </a:lnSpc>
            <a:spcBef>
              <a:spcPct val="0"/>
            </a:spcBef>
            <a:spcAft>
              <a:spcPct val="35000"/>
            </a:spcAft>
          </a:pPr>
          <a:r>
            <a:rPr lang="en-US" sz="1400" b="1" kern="1200" dirty="0" smtClean="0">
              <a:latin typeface="+mj-lt"/>
            </a:rPr>
            <a:t>Maximum and minimum lifetime for user passwords</a:t>
          </a:r>
          <a:endParaRPr lang="en-US" sz="1400" b="1" kern="1200" dirty="0">
            <a:latin typeface="+mj-lt"/>
          </a:endParaRPr>
        </a:p>
      </dsp:txBody>
      <dsp:txXfrm>
        <a:off x="494740" y="328431"/>
        <a:ext cx="8072197" cy="657283"/>
      </dsp:txXfrm>
    </dsp:sp>
    <dsp:sp modelId="{1C2B1951-3045-164F-BA32-D9866CCCEAD5}">
      <dsp:nvSpPr>
        <dsp:cNvPr id="0" name=""/>
        <dsp:cNvSpPr/>
      </dsp:nvSpPr>
      <dsp:spPr>
        <a:xfrm>
          <a:off x="83938" y="246270"/>
          <a:ext cx="821604" cy="821604"/>
        </a:xfrm>
        <a:prstGeom prst="ellipse">
          <a:avLst/>
        </a:prstGeom>
        <a:solidFill>
          <a:schemeClr val="lt1">
            <a:hueOff val="0"/>
            <a:satOff val="0"/>
            <a:lumOff val="0"/>
            <a:alphaOff val="0"/>
          </a:schemeClr>
        </a:solidFill>
        <a:ln w="9525" cap="flat" cmpd="sng" algn="ctr">
          <a:solidFill>
            <a:schemeClr val="accent3">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89F9587-DB33-E14D-B1FF-A0E745306B2F}">
      <dsp:nvSpPr>
        <dsp:cNvPr id="0" name=""/>
        <dsp:cNvSpPr/>
      </dsp:nvSpPr>
      <dsp:spPr>
        <a:xfrm>
          <a:off x="965730" y="1314040"/>
          <a:ext cx="7601207" cy="657283"/>
        </a:xfrm>
        <a:prstGeom prst="rect">
          <a:avLst/>
        </a:prstGeom>
        <a:gradFill rotWithShape="0">
          <a:gsLst>
            <a:gs pos="0">
              <a:schemeClr val="accent3">
                <a:alpha val="90000"/>
                <a:hueOff val="0"/>
                <a:satOff val="0"/>
                <a:lumOff val="0"/>
                <a:alphaOff val="-10000"/>
                <a:shade val="51000"/>
                <a:satMod val="130000"/>
              </a:schemeClr>
            </a:gs>
            <a:gs pos="80000">
              <a:schemeClr val="accent3">
                <a:alpha val="90000"/>
                <a:hueOff val="0"/>
                <a:satOff val="0"/>
                <a:lumOff val="0"/>
                <a:alphaOff val="-10000"/>
                <a:shade val="93000"/>
                <a:satMod val="130000"/>
              </a:schemeClr>
            </a:gs>
            <a:gs pos="100000">
              <a:schemeClr val="accent3">
                <a:alpha val="90000"/>
                <a:hueOff val="0"/>
                <a:satOff val="0"/>
                <a:lumOff val="0"/>
                <a:alphaOff val="-1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1719" tIns="35560" rIns="35560" bIns="35560" numCol="1" spcCol="1270" anchor="ctr" anchorCtr="0">
          <a:noAutofit/>
        </a:bodyPr>
        <a:lstStyle/>
        <a:p>
          <a:pPr lvl="0" algn="l" defTabSz="622300" rtl="0">
            <a:lnSpc>
              <a:spcPct val="90000"/>
            </a:lnSpc>
            <a:spcBef>
              <a:spcPct val="0"/>
            </a:spcBef>
            <a:spcAft>
              <a:spcPct val="35000"/>
            </a:spcAft>
          </a:pPr>
          <a:r>
            <a:rPr lang="en-US" sz="1400" b="1" kern="1200" dirty="0" smtClean="0">
              <a:latin typeface="+mj-lt"/>
            </a:rPr>
            <a:t>Set globally in the files /</a:t>
          </a:r>
          <a:r>
            <a:rPr lang="en-US" sz="1400" b="1" kern="1200" dirty="0" err="1" smtClean="0">
              <a:latin typeface="+mj-lt"/>
            </a:rPr>
            <a:t>etc</a:t>
          </a:r>
          <a:r>
            <a:rPr lang="en-US" sz="1400" b="1" kern="1200" dirty="0" smtClean="0">
              <a:latin typeface="+mj-lt"/>
            </a:rPr>
            <a:t>/</a:t>
          </a:r>
          <a:r>
            <a:rPr lang="en-US" sz="1400" b="1" kern="1200" dirty="0" err="1" smtClean="0">
              <a:latin typeface="+mj-lt"/>
            </a:rPr>
            <a:t>login.defs</a:t>
          </a:r>
          <a:r>
            <a:rPr lang="en-US" sz="1400" b="1" kern="1200" dirty="0" smtClean="0">
              <a:latin typeface="+mj-lt"/>
            </a:rPr>
            <a:t>  and /</a:t>
          </a:r>
          <a:r>
            <a:rPr lang="en-US" sz="1400" b="1" kern="1200" dirty="0" err="1" smtClean="0">
              <a:latin typeface="+mj-lt"/>
            </a:rPr>
            <a:t>etc</a:t>
          </a:r>
          <a:r>
            <a:rPr lang="en-US" sz="1400" b="1" kern="1200" dirty="0" smtClean="0">
              <a:latin typeface="+mj-lt"/>
            </a:rPr>
            <a:t>/default/</a:t>
          </a:r>
          <a:r>
            <a:rPr lang="en-US" sz="1400" b="1" kern="1200" dirty="0" err="1" smtClean="0">
              <a:latin typeface="+mj-lt"/>
            </a:rPr>
            <a:t>useradd</a:t>
          </a:r>
          <a:endParaRPr lang="en-US" sz="1400" b="1" kern="1200" dirty="0">
            <a:latin typeface="+mj-lt"/>
          </a:endParaRPr>
        </a:p>
      </dsp:txBody>
      <dsp:txXfrm>
        <a:off x="965730" y="1314040"/>
        <a:ext cx="7601207" cy="657283"/>
      </dsp:txXfrm>
    </dsp:sp>
    <dsp:sp modelId="{94258EF5-1CF4-4640-BAEE-0932FE93E73B}">
      <dsp:nvSpPr>
        <dsp:cNvPr id="0" name=""/>
        <dsp:cNvSpPr/>
      </dsp:nvSpPr>
      <dsp:spPr>
        <a:xfrm>
          <a:off x="554928" y="1231880"/>
          <a:ext cx="821604" cy="821604"/>
        </a:xfrm>
        <a:prstGeom prst="ellipse">
          <a:avLst/>
        </a:prstGeom>
        <a:solidFill>
          <a:schemeClr val="lt1">
            <a:hueOff val="0"/>
            <a:satOff val="0"/>
            <a:lumOff val="0"/>
            <a:alphaOff val="0"/>
          </a:schemeClr>
        </a:solidFill>
        <a:ln w="9525" cap="flat" cmpd="sng" algn="ctr">
          <a:solidFill>
            <a:schemeClr val="accent3">
              <a:alpha val="90000"/>
              <a:hueOff val="0"/>
              <a:satOff val="0"/>
              <a:lumOff val="0"/>
              <a:alphaOff val="-10000"/>
            </a:schemeClr>
          </a:solidFill>
          <a:prstDash val="solid"/>
        </a:ln>
        <a:effectLst/>
      </dsp:spPr>
      <dsp:style>
        <a:lnRef idx="1">
          <a:scrgbClr r="0" g="0" b="0"/>
        </a:lnRef>
        <a:fillRef idx="1">
          <a:scrgbClr r="0" g="0" b="0"/>
        </a:fillRef>
        <a:effectRef idx="0">
          <a:scrgbClr r="0" g="0" b="0"/>
        </a:effectRef>
        <a:fontRef idx="minor"/>
      </dsp:style>
    </dsp:sp>
    <dsp:sp modelId="{9E8ABC86-17BF-6148-9B08-B7E7B93F2349}">
      <dsp:nvSpPr>
        <dsp:cNvPr id="0" name=""/>
        <dsp:cNvSpPr/>
      </dsp:nvSpPr>
      <dsp:spPr>
        <a:xfrm>
          <a:off x="1110286" y="2299650"/>
          <a:ext cx="7456651" cy="657283"/>
        </a:xfrm>
        <a:prstGeom prst="rect">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1719" tIns="35560" rIns="35560" bIns="35560" numCol="1" spcCol="1270" anchor="ctr" anchorCtr="0">
          <a:noAutofit/>
        </a:bodyPr>
        <a:lstStyle/>
        <a:p>
          <a:pPr lvl="0" algn="l" defTabSz="622300" rtl="0">
            <a:lnSpc>
              <a:spcPct val="90000"/>
            </a:lnSpc>
            <a:spcBef>
              <a:spcPct val="0"/>
            </a:spcBef>
            <a:spcAft>
              <a:spcPct val="35000"/>
            </a:spcAft>
          </a:pPr>
          <a:r>
            <a:rPr lang="en-US" sz="1400" b="1" kern="1200" dirty="0" smtClean="0">
              <a:latin typeface="+mj-lt"/>
            </a:rPr>
            <a:t>Passwords should have a minimum age to prevent users from rapidly cycling through password changes in attempt to reuse old passwords</a:t>
          </a:r>
          <a:endParaRPr lang="en-US" sz="1400" b="1" kern="1200" dirty="0">
            <a:latin typeface="+mj-lt"/>
          </a:endParaRPr>
        </a:p>
      </dsp:txBody>
      <dsp:txXfrm>
        <a:off x="1110286" y="2299650"/>
        <a:ext cx="7456651" cy="657283"/>
      </dsp:txXfrm>
    </dsp:sp>
    <dsp:sp modelId="{45B3D62A-DC77-8847-9023-5E9B433014D9}">
      <dsp:nvSpPr>
        <dsp:cNvPr id="0" name=""/>
        <dsp:cNvSpPr/>
      </dsp:nvSpPr>
      <dsp:spPr>
        <a:xfrm>
          <a:off x="699484" y="2217489"/>
          <a:ext cx="821604" cy="821604"/>
        </a:xfrm>
        <a:prstGeom prst="ellipse">
          <a:avLst/>
        </a:prstGeom>
        <a:solidFill>
          <a:schemeClr val="lt1">
            <a:hueOff val="0"/>
            <a:satOff val="0"/>
            <a:lumOff val="0"/>
            <a:alphaOff val="0"/>
          </a:schemeClr>
        </a:solidFill>
        <a:ln w="9525" cap="flat" cmpd="sng" algn="ctr">
          <a:solidFill>
            <a:schemeClr val="accent3">
              <a:alpha val="90000"/>
              <a:hueOff val="0"/>
              <a:satOff val="0"/>
              <a:lumOff val="0"/>
              <a:alphaOff val="-20000"/>
            </a:schemeClr>
          </a:solidFill>
          <a:prstDash val="solid"/>
        </a:ln>
        <a:effectLst/>
      </dsp:spPr>
      <dsp:style>
        <a:lnRef idx="1">
          <a:scrgbClr r="0" g="0" b="0"/>
        </a:lnRef>
        <a:fillRef idx="1">
          <a:scrgbClr r="0" g="0" b="0"/>
        </a:fillRef>
        <a:effectRef idx="0">
          <a:scrgbClr r="0" g="0" b="0"/>
        </a:effectRef>
        <a:fontRef idx="minor"/>
      </dsp:style>
    </dsp:sp>
    <dsp:sp modelId="{FE390E1D-664F-7F4D-BB24-FE4E0AA87AD1}">
      <dsp:nvSpPr>
        <dsp:cNvPr id="0" name=""/>
        <dsp:cNvSpPr/>
      </dsp:nvSpPr>
      <dsp:spPr>
        <a:xfrm>
          <a:off x="965730" y="3285259"/>
          <a:ext cx="7601207" cy="657283"/>
        </a:xfrm>
        <a:prstGeom prst="rect">
          <a:avLst/>
        </a:prstGeom>
        <a:gradFill rotWithShape="0">
          <a:gsLst>
            <a:gs pos="0">
              <a:schemeClr val="accent3">
                <a:alpha val="90000"/>
                <a:hueOff val="0"/>
                <a:satOff val="0"/>
                <a:lumOff val="0"/>
                <a:alphaOff val="-30000"/>
                <a:shade val="51000"/>
                <a:satMod val="130000"/>
              </a:schemeClr>
            </a:gs>
            <a:gs pos="80000">
              <a:schemeClr val="accent3">
                <a:alpha val="90000"/>
                <a:hueOff val="0"/>
                <a:satOff val="0"/>
                <a:lumOff val="0"/>
                <a:alphaOff val="-30000"/>
                <a:shade val="93000"/>
                <a:satMod val="130000"/>
              </a:schemeClr>
            </a:gs>
            <a:gs pos="100000">
              <a:schemeClr val="accent3">
                <a:alpha val="90000"/>
                <a:hueOff val="0"/>
                <a:satOff val="0"/>
                <a:lumOff val="0"/>
                <a:alphaOff val="-3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1719" tIns="35560" rIns="35560" bIns="35560" numCol="1" spcCol="1270" anchor="ctr" anchorCtr="0">
          <a:noAutofit/>
        </a:bodyPr>
        <a:lstStyle/>
        <a:p>
          <a:pPr lvl="0" algn="l" defTabSz="622300" rtl="0">
            <a:lnSpc>
              <a:spcPct val="90000"/>
            </a:lnSpc>
            <a:spcBef>
              <a:spcPct val="0"/>
            </a:spcBef>
            <a:spcAft>
              <a:spcPct val="35000"/>
            </a:spcAft>
          </a:pPr>
          <a:r>
            <a:rPr lang="en-US" sz="1400" b="1" kern="1200" dirty="0" smtClean="0">
              <a:latin typeface="+mj-lt"/>
            </a:rPr>
            <a:t>If maximum age is too long the odds of passwords being exposed before being changed will increase, however if too short users may get frustrated with having to change their passwords frequently, leading to mistreatment of their password</a:t>
          </a:r>
          <a:endParaRPr lang="en-US" sz="1400" b="1" kern="1200" dirty="0">
            <a:latin typeface="+mj-lt"/>
          </a:endParaRPr>
        </a:p>
      </dsp:txBody>
      <dsp:txXfrm>
        <a:off x="965730" y="3285259"/>
        <a:ext cx="7601207" cy="657283"/>
      </dsp:txXfrm>
    </dsp:sp>
    <dsp:sp modelId="{A01C722D-52D1-7845-BA36-2703AD9F924A}">
      <dsp:nvSpPr>
        <dsp:cNvPr id="0" name=""/>
        <dsp:cNvSpPr/>
      </dsp:nvSpPr>
      <dsp:spPr>
        <a:xfrm>
          <a:off x="554928" y="3203099"/>
          <a:ext cx="821604" cy="821604"/>
        </a:xfrm>
        <a:prstGeom prst="ellipse">
          <a:avLst/>
        </a:prstGeom>
        <a:solidFill>
          <a:schemeClr val="lt1">
            <a:hueOff val="0"/>
            <a:satOff val="0"/>
            <a:lumOff val="0"/>
            <a:alphaOff val="0"/>
          </a:schemeClr>
        </a:solidFill>
        <a:ln w="9525" cap="flat" cmpd="sng" algn="ctr">
          <a:solidFill>
            <a:schemeClr val="accent3">
              <a:alpha val="90000"/>
              <a:hueOff val="0"/>
              <a:satOff val="0"/>
              <a:lumOff val="0"/>
              <a:alphaOff val="-30000"/>
            </a:schemeClr>
          </a:solidFill>
          <a:prstDash val="solid"/>
        </a:ln>
        <a:effectLst/>
      </dsp:spPr>
      <dsp:style>
        <a:lnRef idx="1">
          <a:scrgbClr r="0" g="0" b="0"/>
        </a:lnRef>
        <a:fillRef idx="1">
          <a:scrgbClr r="0" g="0" b="0"/>
        </a:fillRef>
        <a:effectRef idx="0">
          <a:scrgbClr r="0" g="0" b="0"/>
        </a:effectRef>
        <a:fontRef idx="minor"/>
      </dsp:style>
    </dsp:sp>
    <dsp:sp modelId="{512965E5-C8A7-764C-8DF0-12AB8FE1C820}">
      <dsp:nvSpPr>
        <dsp:cNvPr id="0" name=""/>
        <dsp:cNvSpPr/>
      </dsp:nvSpPr>
      <dsp:spPr>
        <a:xfrm>
          <a:off x="494740" y="4270869"/>
          <a:ext cx="8072197" cy="657283"/>
        </a:xfrm>
        <a:prstGeom prst="rect">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21719" tIns="35560" rIns="35560" bIns="35560" numCol="1" spcCol="1270" anchor="ctr" anchorCtr="0">
          <a:noAutofit/>
        </a:bodyPr>
        <a:lstStyle/>
        <a:p>
          <a:pPr lvl="0" algn="l" defTabSz="622300" rtl="0">
            <a:lnSpc>
              <a:spcPct val="90000"/>
            </a:lnSpc>
            <a:spcBef>
              <a:spcPct val="0"/>
            </a:spcBef>
            <a:spcAft>
              <a:spcPct val="35000"/>
            </a:spcAft>
          </a:pPr>
          <a:r>
            <a:rPr lang="en-US" sz="1400" b="1" kern="1200" dirty="0" smtClean="0">
              <a:latin typeface="+mj-lt"/>
            </a:rPr>
            <a:t>Defunct user accounts should be disabled or deleted promptly</a:t>
          </a:r>
          <a:endParaRPr lang="en-US" sz="1400" b="1" kern="1200" dirty="0">
            <a:latin typeface="+mj-lt"/>
          </a:endParaRPr>
        </a:p>
      </dsp:txBody>
      <dsp:txXfrm>
        <a:off x="494740" y="4270869"/>
        <a:ext cx="8072197" cy="657283"/>
      </dsp:txXfrm>
    </dsp:sp>
    <dsp:sp modelId="{1EB176D4-93ED-0743-99B4-4E3AF7015CBE}">
      <dsp:nvSpPr>
        <dsp:cNvPr id="0" name=""/>
        <dsp:cNvSpPr/>
      </dsp:nvSpPr>
      <dsp:spPr>
        <a:xfrm>
          <a:off x="83938" y="4188708"/>
          <a:ext cx="821604" cy="821604"/>
        </a:xfrm>
        <a:prstGeom prst="ellipse">
          <a:avLst/>
        </a:prstGeom>
        <a:solidFill>
          <a:schemeClr val="lt1">
            <a:hueOff val="0"/>
            <a:satOff val="0"/>
            <a:lumOff val="0"/>
            <a:alphaOff val="0"/>
          </a:schemeClr>
        </a:solidFill>
        <a:ln w="9525" cap="flat" cmpd="sng" algn="ctr">
          <a:solidFill>
            <a:schemeClr val="accent3">
              <a:alpha val="90000"/>
              <a:hueOff val="0"/>
              <a:satOff val="0"/>
              <a:lumOff val="0"/>
              <a:alphaOff val="-4000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FEE63-2E33-1240-9547-9488EFF6DB64}">
      <dsp:nvSpPr>
        <dsp:cNvPr id="0" name=""/>
        <dsp:cNvSpPr/>
      </dsp:nvSpPr>
      <dsp:spPr>
        <a:xfrm>
          <a:off x="3326769" y="1559693"/>
          <a:ext cx="1915412" cy="1915412"/>
        </a:xfrm>
        <a:prstGeom prst="ellipse">
          <a:avLst/>
        </a:prstGeom>
        <a:gradFill rotWithShape="0">
          <a:gsLst>
            <a:gs pos="0">
              <a:schemeClr val="accent6">
                <a:shade val="80000"/>
                <a:alpha val="50000"/>
                <a:hueOff val="0"/>
                <a:satOff val="0"/>
                <a:lumOff val="0"/>
                <a:alphaOff val="0"/>
                <a:shade val="51000"/>
                <a:satMod val="130000"/>
              </a:schemeClr>
            </a:gs>
            <a:gs pos="80000">
              <a:schemeClr val="accent6">
                <a:shade val="80000"/>
                <a:alpha val="50000"/>
                <a:hueOff val="0"/>
                <a:satOff val="0"/>
                <a:lumOff val="0"/>
                <a:alphaOff val="0"/>
                <a:shade val="93000"/>
                <a:satMod val="130000"/>
              </a:schemeClr>
            </a:gs>
            <a:gs pos="100000">
              <a:schemeClr val="accent6">
                <a:shade val="80000"/>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92A5A68E-A9F4-674C-9890-0823940B8FAB}">
      <dsp:nvSpPr>
        <dsp:cNvPr id="0" name=""/>
        <dsp:cNvSpPr/>
      </dsp:nvSpPr>
      <dsp:spPr>
        <a:xfrm>
          <a:off x="6048670" y="1224138"/>
          <a:ext cx="2221878" cy="128606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Isn’t a </a:t>
          </a:r>
        </a:p>
        <a:p>
          <a:pPr lvl="0" algn="ctr" defTabSz="622300" rtl="0">
            <a:lnSpc>
              <a:spcPct val="90000"/>
            </a:lnSpc>
            <a:spcBef>
              <a:spcPct val="0"/>
            </a:spcBef>
            <a:spcAft>
              <a:spcPct val="35000"/>
            </a:spcAft>
          </a:pPr>
          <a:r>
            <a:rPr lang="en-US" sz="1400" kern="1200" dirty="0" smtClean="0">
              <a:latin typeface="+mj-lt"/>
            </a:rPr>
            <a:t>proactive control</a:t>
          </a:r>
          <a:endParaRPr lang="en-US" sz="1400" kern="1200" dirty="0">
            <a:latin typeface="+mj-lt"/>
          </a:endParaRPr>
        </a:p>
      </dsp:txBody>
      <dsp:txXfrm>
        <a:off x="6048670" y="1224138"/>
        <a:ext cx="2221878" cy="1286062"/>
      </dsp:txXfrm>
    </dsp:sp>
    <dsp:sp modelId="{D0ABAC9A-2273-BC47-B820-3C18DDD3500F}">
      <dsp:nvSpPr>
        <dsp:cNvPr id="0" name=""/>
        <dsp:cNvSpPr/>
      </dsp:nvSpPr>
      <dsp:spPr>
        <a:xfrm>
          <a:off x="4055392" y="2088894"/>
          <a:ext cx="1915412" cy="1915412"/>
        </a:xfrm>
        <a:prstGeom prst="ellipse">
          <a:avLst/>
        </a:prstGeom>
        <a:gradFill rotWithShape="0">
          <a:gsLst>
            <a:gs pos="0">
              <a:schemeClr val="accent6">
                <a:shade val="80000"/>
                <a:alpha val="50000"/>
                <a:hueOff val="-173395"/>
                <a:satOff val="-81"/>
                <a:lumOff val="13493"/>
                <a:alphaOff val="0"/>
                <a:shade val="51000"/>
                <a:satMod val="130000"/>
              </a:schemeClr>
            </a:gs>
            <a:gs pos="80000">
              <a:schemeClr val="accent6">
                <a:shade val="80000"/>
                <a:alpha val="50000"/>
                <a:hueOff val="-173395"/>
                <a:satOff val="-81"/>
                <a:lumOff val="13493"/>
                <a:alphaOff val="0"/>
                <a:shade val="93000"/>
                <a:satMod val="130000"/>
              </a:schemeClr>
            </a:gs>
            <a:gs pos="100000">
              <a:schemeClr val="accent6">
                <a:shade val="80000"/>
                <a:alpha val="50000"/>
                <a:hueOff val="-173395"/>
                <a:satOff val="-81"/>
                <a:lumOff val="1349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1630FEF9-8ADF-704B-8479-721636742C64}">
      <dsp:nvSpPr>
        <dsp:cNvPr id="0" name=""/>
        <dsp:cNvSpPr/>
      </dsp:nvSpPr>
      <dsp:spPr>
        <a:xfrm>
          <a:off x="3312359" y="72003"/>
          <a:ext cx="1992029" cy="1395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Can only tell you about bad things that have already happened</a:t>
          </a:r>
          <a:endParaRPr lang="en-US" sz="1400" kern="1200" dirty="0">
            <a:latin typeface="+mj-lt"/>
          </a:endParaRPr>
        </a:p>
      </dsp:txBody>
      <dsp:txXfrm>
        <a:off x="3312359" y="72003"/>
        <a:ext cx="1992029" cy="1395515"/>
      </dsp:txXfrm>
    </dsp:sp>
    <dsp:sp modelId="{B46B4B3A-5569-0D43-8DD9-E6DB221AED9E}">
      <dsp:nvSpPr>
        <dsp:cNvPr id="0" name=""/>
        <dsp:cNvSpPr/>
      </dsp:nvSpPr>
      <dsp:spPr>
        <a:xfrm>
          <a:off x="3777274" y="2945904"/>
          <a:ext cx="1915412" cy="1915412"/>
        </a:xfrm>
        <a:prstGeom prst="ellipse">
          <a:avLst/>
        </a:prstGeom>
        <a:gradFill rotWithShape="0">
          <a:gsLst>
            <a:gs pos="0">
              <a:schemeClr val="accent6">
                <a:shade val="80000"/>
                <a:alpha val="50000"/>
                <a:hueOff val="-346790"/>
                <a:satOff val="-162"/>
                <a:lumOff val="26986"/>
                <a:alphaOff val="0"/>
                <a:shade val="51000"/>
                <a:satMod val="130000"/>
              </a:schemeClr>
            </a:gs>
            <a:gs pos="80000">
              <a:schemeClr val="accent6">
                <a:shade val="80000"/>
                <a:alpha val="50000"/>
                <a:hueOff val="-346790"/>
                <a:satOff val="-162"/>
                <a:lumOff val="26986"/>
                <a:alphaOff val="0"/>
                <a:shade val="93000"/>
                <a:satMod val="130000"/>
              </a:schemeClr>
            </a:gs>
            <a:gs pos="100000">
              <a:schemeClr val="accent6">
                <a:shade val="80000"/>
                <a:alpha val="50000"/>
                <a:hueOff val="-346790"/>
                <a:satOff val="-162"/>
                <a:lumOff val="269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4F077DD9-8EE6-4C4E-8576-160E4802931E}">
      <dsp:nvSpPr>
        <dsp:cNvPr id="0" name=""/>
        <dsp:cNvSpPr/>
      </dsp:nvSpPr>
      <dsp:spPr>
        <a:xfrm>
          <a:off x="6192682" y="3600398"/>
          <a:ext cx="1992029" cy="1395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Helps ensure that in the event of a system breach or failure, system administrators can more quickly and accurately identify what happened</a:t>
          </a:r>
          <a:endParaRPr lang="en-US" sz="1400" kern="1200" dirty="0">
            <a:latin typeface="+mj-lt"/>
          </a:endParaRPr>
        </a:p>
      </dsp:txBody>
      <dsp:txXfrm>
        <a:off x="6192682" y="3600398"/>
        <a:ext cx="1992029" cy="1395515"/>
      </dsp:txXfrm>
    </dsp:sp>
    <dsp:sp modelId="{49A50B90-3E2D-2D43-B355-218C81A11DFD}">
      <dsp:nvSpPr>
        <dsp:cNvPr id="0" name=""/>
        <dsp:cNvSpPr/>
      </dsp:nvSpPr>
      <dsp:spPr>
        <a:xfrm>
          <a:off x="2876264" y="2945904"/>
          <a:ext cx="1915412" cy="1915412"/>
        </a:xfrm>
        <a:prstGeom prst="ellipse">
          <a:avLst/>
        </a:prstGeom>
        <a:gradFill rotWithShape="0">
          <a:gsLst>
            <a:gs pos="0">
              <a:schemeClr val="accent6">
                <a:shade val="80000"/>
                <a:alpha val="50000"/>
                <a:hueOff val="-346790"/>
                <a:satOff val="-162"/>
                <a:lumOff val="26986"/>
                <a:alphaOff val="0"/>
                <a:shade val="51000"/>
                <a:satMod val="130000"/>
              </a:schemeClr>
            </a:gs>
            <a:gs pos="80000">
              <a:schemeClr val="accent6">
                <a:shade val="80000"/>
                <a:alpha val="50000"/>
                <a:hueOff val="-346790"/>
                <a:satOff val="-162"/>
                <a:lumOff val="26986"/>
                <a:alphaOff val="0"/>
                <a:shade val="93000"/>
                <a:satMod val="130000"/>
              </a:schemeClr>
            </a:gs>
            <a:gs pos="100000">
              <a:schemeClr val="accent6">
                <a:shade val="80000"/>
                <a:alpha val="50000"/>
                <a:hueOff val="-346790"/>
                <a:satOff val="-162"/>
                <a:lumOff val="269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FBFEFD1E-6082-0043-A88D-B6B8ED74468B}">
      <dsp:nvSpPr>
        <dsp:cNvPr id="0" name=""/>
        <dsp:cNvSpPr/>
      </dsp:nvSpPr>
      <dsp:spPr>
        <a:xfrm>
          <a:off x="576072" y="3744416"/>
          <a:ext cx="1992029" cy="1395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On Linux systems system logs are handled either by the Berkeley Syslog daemon in conjunction with the kernel log daemon or by the Syslog-NG</a:t>
          </a:r>
          <a:endParaRPr lang="en-US" sz="1400" kern="1200" dirty="0">
            <a:latin typeface="+mj-lt"/>
          </a:endParaRPr>
        </a:p>
      </dsp:txBody>
      <dsp:txXfrm>
        <a:off x="576072" y="3744416"/>
        <a:ext cx="1992029" cy="1395515"/>
      </dsp:txXfrm>
    </dsp:sp>
    <dsp:sp modelId="{D318A5BB-44A6-EF43-805A-E01013A511A9}">
      <dsp:nvSpPr>
        <dsp:cNvPr id="0" name=""/>
        <dsp:cNvSpPr/>
      </dsp:nvSpPr>
      <dsp:spPr>
        <a:xfrm>
          <a:off x="2598146" y="2088894"/>
          <a:ext cx="1915412" cy="1915412"/>
        </a:xfrm>
        <a:prstGeom prst="ellipse">
          <a:avLst/>
        </a:prstGeom>
        <a:gradFill rotWithShape="0">
          <a:gsLst>
            <a:gs pos="0">
              <a:schemeClr val="accent6">
                <a:shade val="80000"/>
                <a:alpha val="50000"/>
                <a:hueOff val="-173395"/>
                <a:satOff val="-81"/>
                <a:lumOff val="13493"/>
                <a:alphaOff val="0"/>
                <a:shade val="51000"/>
                <a:satMod val="130000"/>
              </a:schemeClr>
            </a:gs>
            <a:gs pos="80000">
              <a:schemeClr val="accent6">
                <a:shade val="80000"/>
                <a:alpha val="50000"/>
                <a:hueOff val="-173395"/>
                <a:satOff val="-81"/>
                <a:lumOff val="13493"/>
                <a:alphaOff val="0"/>
                <a:shade val="93000"/>
                <a:satMod val="130000"/>
              </a:schemeClr>
            </a:gs>
            <a:gs pos="100000">
              <a:schemeClr val="accent6">
                <a:shade val="80000"/>
                <a:alpha val="50000"/>
                <a:hueOff val="-173395"/>
                <a:satOff val="-81"/>
                <a:lumOff val="1349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tx1"/>
        </a:fontRef>
      </dsp:style>
    </dsp:sp>
    <dsp:sp modelId="{D21C6FE3-3535-E04B-910D-C7B782EC1D1E}">
      <dsp:nvSpPr>
        <dsp:cNvPr id="0" name=""/>
        <dsp:cNvSpPr/>
      </dsp:nvSpPr>
      <dsp:spPr>
        <a:xfrm>
          <a:off x="432056" y="1368157"/>
          <a:ext cx="1992029" cy="13955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System log daemons receive log data from a variety of sources, sort by facility and severity, and then write the log messages to log files</a:t>
          </a:r>
          <a:endParaRPr lang="en-US" sz="1400" kern="1200" dirty="0">
            <a:latin typeface="+mj-lt"/>
          </a:endParaRPr>
        </a:p>
      </dsp:txBody>
      <dsp:txXfrm>
        <a:off x="432056" y="1368157"/>
        <a:ext cx="1992029" cy="13955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5D01A-61A2-D046-9684-45E256ED5BEB}">
      <dsp:nvSpPr>
        <dsp:cNvPr id="0" name=""/>
        <dsp:cNvSpPr/>
      </dsp:nvSpPr>
      <dsp:spPr>
        <a:xfrm>
          <a:off x="1984" y="0"/>
          <a:ext cx="1946895" cy="452596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smtClean="0"/>
            <a:t>Bastille</a:t>
          </a:r>
          <a:endParaRPr lang="en-US" sz="3400" kern="1200"/>
        </a:p>
      </dsp:txBody>
      <dsp:txXfrm>
        <a:off x="1984" y="0"/>
        <a:ext cx="1946895" cy="1357788"/>
      </dsp:txXfrm>
    </dsp:sp>
    <dsp:sp modelId="{856485AB-B94B-AB48-B05F-7AAFCD9B5D5D}">
      <dsp:nvSpPr>
        <dsp:cNvPr id="0" name=""/>
        <dsp:cNvSpPr/>
      </dsp:nvSpPr>
      <dsp:spPr>
        <a:xfrm>
          <a:off x="196673" y="1357788"/>
          <a:ext cx="1557516" cy="294187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dirty="0" smtClean="0"/>
            <a:t>A comprehensive system-hardening utility that educates as it secures</a:t>
          </a:r>
          <a:endParaRPr lang="en-US" sz="1600" kern="1200" dirty="0"/>
        </a:p>
      </dsp:txBody>
      <dsp:txXfrm>
        <a:off x="242291" y="1403406"/>
        <a:ext cx="1466280" cy="2850639"/>
      </dsp:txXfrm>
    </dsp:sp>
    <dsp:sp modelId="{CDBEB2F2-01B9-8F4C-8422-1635FF04DE44}">
      <dsp:nvSpPr>
        <dsp:cNvPr id="0" name=""/>
        <dsp:cNvSpPr/>
      </dsp:nvSpPr>
      <dsp:spPr>
        <a:xfrm>
          <a:off x="2094896" y="0"/>
          <a:ext cx="1946895" cy="452596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smtClean="0"/>
            <a:t>Tripwire</a:t>
          </a:r>
          <a:endParaRPr lang="en-US" sz="3400" kern="1200"/>
        </a:p>
      </dsp:txBody>
      <dsp:txXfrm>
        <a:off x="2094896" y="0"/>
        <a:ext cx="1946895" cy="1357788"/>
      </dsp:txXfrm>
    </dsp:sp>
    <dsp:sp modelId="{2BADAC10-77F9-9C43-81BC-59E0F530DB05}">
      <dsp:nvSpPr>
        <dsp:cNvPr id="0" name=""/>
        <dsp:cNvSpPr/>
      </dsp:nvSpPr>
      <dsp:spPr>
        <a:xfrm>
          <a:off x="2289585" y="1357788"/>
          <a:ext cx="1557516" cy="294187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smtClean="0"/>
            <a:t>A utility that maintains a database of characteristics of crucial system files and reports all changes made to them</a:t>
          </a:r>
          <a:endParaRPr lang="en-US" sz="1600" kern="1200"/>
        </a:p>
      </dsp:txBody>
      <dsp:txXfrm>
        <a:off x="2335203" y="1403406"/>
        <a:ext cx="1466280" cy="2850639"/>
      </dsp:txXfrm>
    </dsp:sp>
    <dsp:sp modelId="{066C884B-53A2-5745-9B3A-19E64AD35BCF}">
      <dsp:nvSpPr>
        <dsp:cNvPr id="0" name=""/>
        <dsp:cNvSpPr/>
      </dsp:nvSpPr>
      <dsp:spPr>
        <a:xfrm>
          <a:off x="4187808" y="0"/>
          <a:ext cx="1946895" cy="452596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smtClean="0"/>
            <a:t>Snort</a:t>
          </a:r>
          <a:endParaRPr lang="en-US" sz="3400" kern="1200"/>
        </a:p>
      </dsp:txBody>
      <dsp:txXfrm>
        <a:off x="4187808" y="0"/>
        <a:ext cx="1946895" cy="1357788"/>
      </dsp:txXfrm>
    </dsp:sp>
    <dsp:sp modelId="{94111BDF-A9D2-2D42-9E00-77F8326138AE}">
      <dsp:nvSpPr>
        <dsp:cNvPr id="0" name=""/>
        <dsp:cNvSpPr/>
      </dsp:nvSpPr>
      <dsp:spPr>
        <a:xfrm>
          <a:off x="4382498" y="1357788"/>
          <a:ext cx="1557516" cy="294187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smtClean="0"/>
            <a:t>A powerful free Intrusion Detection System (IDS) that detects common network-based attacks</a:t>
          </a:r>
          <a:endParaRPr lang="en-US" sz="1600" kern="1200"/>
        </a:p>
      </dsp:txBody>
      <dsp:txXfrm>
        <a:off x="4428116" y="1403406"/>
        <a:ext cx="1466280" cy="2850639"/>
      </dsp:txXfrm>
    </dsp:sp>
    <dsp:sp modelId="{4E43511D-D129-2049-8806-0E0C00AD1677}">
      <dsp:nvSpPr>
        <dsp:cNvPr id="0" name=""/>
        <dsp:cNvSpPr/>
      </dsp:nvSpPr>
      <dsp:spPr>
        <a:xfrm>
          <a:off x="6280720" y="0"/>
          <a:ext cx="1946895" cy="452596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en-US" sz="3400" kern="1200" smtClean="0"/>
            <a:t>Nessus </a:t>
          </a:r>
          <a:endParaRPr lang="en-US" sz="3400" kern="1200"/>
        </a:p>
      </dsp:txBody>
      <dsp:txXfrm>
        <a:off x="6280720" y="0"/>
        <a:ext cx="1946895" cy="1357788"/>
      </dsp:txXfrm>
    </dsp:sp>
    <dsp:sp modelId="{D23ABA16-F048-4248-B627-A93B392E442E}">
      <dsp:nvSpPr>
        <dsp:cNvPr id="0" name=""/>
        <dsp:cNvSpPr/>
      </dsp:nvSpPr>
      <dsp:spPr>
        <a:xfrm>
          <a:off x="6475410" y="1357788"/>
          <a:ext cx="1557516" cy="2941875"/>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rtl="0">
            <a:lnSpc>
              <a:spcPct val="90000"/>
            </a:lnSpc>
            <a:spcBef>
              <a:spcPct val="0"/>
            </a:spcBef>
            <a:spcAft>
              <a:spcPct val="35000"/>
            </a:spcAft>
          </a:pPr>
          <a:r>
            <a:rPr lang="en-US" sz="1600" kern="1200" smtClean="0"/>
            <a:t>A modular security scanner that probes for common system and application vulnerabilities</a:t>
          </a:r>
          <a:endParaRPr lang="en-US" sz="1600" kern="1200"/>
        </a:p>
      </dsp:txBody>
      <dsp:txXfrm>
        <a:off x="6521028" y="1403406"/>
        <a:ext cx="1466280" cy="285063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FFA3D-40AF-1240-96E2-4981CE4D192F}">
      <dsp:nvSpPr>
        <dsp:cNvPr id="0" name=""/>
        <dsp:cNvSpPr/>
      </dsp:nvSpPr>
      <dsp:spPr>
        <a:xfrm>
          <a:off x="0" y="0"/>
          <a:ext cx="8229600" cy="4597971"/>
        </a:xfrm>
        <a:prstGeom prst="roundRect">
          <a:avLst>
            <a:gd name="adj" fmla="val 85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3568536" numCol="1" spcCol="1270" anchor="t" anchorCtr="0">
          <a:noAutofit/>
        </a:bodyPr>
        <a:lstStyle/>
        <a:p>
          <a:pPr lvl="0" algn="l" defTabSz="889000" rtl="0">
            <a:lnSpc>
              <a:spcPct val="90000"/>
            </a:lnSpc>
            <a:spcBef>
              <a:spcPct val="0"/>
            </a:spcBef>
            <a:spcAft>
              <a:spcPct val="35000"/>
            </a:spcAft>
          </a:pPr>
          <a:r>
            <a:rPr lang="en-US" sz="2000" b="0" kern="1200" dirty="0" smtClean="0">
              <a:ln/>
              <a:solidFill>
                <a:schemeClr val="bg1"/>
              </a:solidFill>
              <a:effectLst/>
              <a:latin typeface="+mj-lt"/>
            </a:rPr>
            <a:t>One of the most important security features a daemon can have is the ability to run as a non-privileged user or group</a:t>
          </a:r>
          <a:endParaRPr lang="en-US" sz="2000" b="0" kern="1200" dirty="0">
            <a:ln/>
            <a:solidFill>
              <a:schemeClr val="bg1"/>
            </a:solidFill>
            <a:effectLst/>
            <a:latin typeface="+mj-lt"/>
          </a:endParaRPr>
        </a:p>
      </dsp:txBody>
      <dsp:txXfrm>
        <a:off x="114469" y="114469"/>
        <a:ext cx="8000662" cy="4369033"/>
      </dsp:txXfrm>
    </dsp:sp>
    <dsp:sp modelId="{FBAF7249-A7D7-8B45-BDBC-768BB23EB8E2}">
      <dsp:nvSpPr>
        <dsp:cNvPr id="0" name=""/>
        <dsp:cNvSpPr/>
      </dsp:nvSpPr>
      <dsp:spPr>
        <a:xfrm>
          <a:off x="205740" y="1149492"/>
          <a:ext cx="7818120" cy="3218579"/>
        </a:xfrm>
        <a:prstGeom prst="roundRect">
          <a:avLst>
            <a:gd name="adj" fmla="val 10500"/>
          </a:avLst>
        </a:prstGeom>
        <a:gradFill rotWithShape="0">
          <a:gsLst>
            <a:gs pos="0">
              <a:schemeClr val="accent4">
                <a:hueOff val="2742807"/>
                <a:satOff val="3723"/>
                <a:lumOff val="6275"/>
                <a:alphaOff val="0"/>
                <a:shade val="51000"/>
                <a:satMod val="130000"/>
              </a:schemeClr>
            </a:gs>
            <a:gs pos="80000">
              <a:schemeClr val="accent4">
                <a:hueOff val="2742807"/>
                <a:satOff val="3723"/>
                <a:lumOff val="6275"/>
                <a:alphaOff val="0"/>
                <a:shade val="93000"/>
                <a:satMod val="130000"/>
              </a:schemeClr>
            </a:gs>
            <a:gs pos="100000">
              <a:schemeClr val="accent4">
                <a:hueOff val="2742807"/>
                <a:satOff val="3723"/>
                <a:lumOff val="627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043798" numCol="1" spcCol="1270" anchor="t" anchorCtr="0">
          <a:noAutofit/>
        </a:bodyPr>
        <a:lstStyle/>
        <a:p>
          <a:pPr lvl="0" algn="l" defTabSz="889000" rtl="0">
            <a:lnSpc>
              <a:spcPct val="90000"/>
            </a:lnSpc>
            <a:spcBef>
              <a:spcPct val="0"/>
            </a:spcBef>
            <a:spcAft>
              <a:spcPct val="35000"/>
            </a:spcAft>
          </a:pPr>
          <a:r>
            <a:rPr lang="en-US" sz="2000" b="0" kern="1200" dirty="0" smtClean="0">
              <a:ln/>
              <a:solidFill>
                <a:schemeClr val="bg1"/>
              </a:solidFill>
              <a:effectLst/>
              <a:latin typeface="+mj-lt"/>
            </a:rPr>
            <a:t>It’s possible for a service’s parent process to run as root in order to bind to a privileged port and then spawn a new child process that runs as an unprivileged user each time an incoming connection is made</a:t>
          </a:r>
          <a:endParaRPr lang="en-US" sz="2000" b="0" kern="1200" dirty="0">
            <a:ln/>
            <a:solidFill>
              <a:schemeClr val="bg1"/>
            </a:solidFill>
            <a:effectLst/>
            <a:latin typeface="+mj-lt"/>
          </a:endParaRPr>
        </a:p>
      </dsp:txBody>
      <dsp:txXfrm>
        <a:off x="304722" y="1248474"/>
        <a:ext cx="7620156" cy="3020615"/>
      </dsp:txXfrm>
    </dsp:sp>
    <dsp:sp modelId="{41FD6A55-192D-3045-BB59-4FA3E64EC8D5}">
      <dsp:nvSpPr>
        <dsp:cNvPr id="0" name=""/>
        <dsp:cNvSpPr/>
      </dsp:nvSpPr>
      <dsp:spPr>
        <a:xfrm>
          <a:off x="432070" y="2736307"/>
          <a:ext cx="7406640" cy="1339701"/>
        </a:xfrm>
        <a:prstGeom prst="roundRect">
          <a:avLst>
            <a:gd name="adj" fmla="val 10500"/>
          </a:avLst>
        </a:prstGeom>
        <a:gradFill rotWithShape="0">
          <a:gsLst>
            <a:gs pos="0">
              <a:schemeClr val="accent4">
                <a:hueOff val="5485614"/>
                <a:satOff val="7445"/>
                <a:lumOff val="12549"/>
                <a:alphaOff val="0"/>
                <a:shade val="51000"/>
                <a:satMod val="130000"/>
              </a:schemeClr>
            </a:gs>
            <a:gs pos="80000">
              <a:schemeClr val="accent4">
                <a:hueOff val="5485614"/>
                <a:satOff val="7445"/>
                <a:lumOff val="12549"/>
                <a:alphaOff val="0"/>
                <a:shade val="93000"/>
                <a:satMod val="130000"/>
              </a:schemeClr>
            </a:gs>
            <a:gs pos="100000">
              <a:schemeClr val="accent4">
                <a:hueOff val="5485614"/>
                <a:satOff val="7445"/>
                <a:lumOff val="1254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142240" numCol="1" spcCol="1270" anchor="t" anchorCtr="0">
          <a:noAutofit/>
        </a:bodyPr>
        <a:lstStyle/>
        <a:p>
          <a:pPr lvl="0" algn="l" defTabSz="889000" rtl="0">
            <a:lnSpc>
              <a:spcPct val="90000"/>
            </a:lnSpc>
            <a:spcBef>
              <a:spcPct val="0"/>
            </a:spcBef>
            <a:spcAft>
              <a:spcPct val="35000"/>
            </a:spcAft>
          </a:pPr>
          <a:r>
            <a:rPr lang="en-US" sz="2000" b="0" kern="1200" dirty="0" smtClean="0">
              <a:ln/>
              <a:solidFill>
                <a:schemeClr val="bg1"/>
              </a:solidFill>
              <a:effectLst/>
              <a:latin typeface="+mj-lt"/>
            </a:rPr>
            <a:t>Ideally the unprivileged users and groups used by a given network daemon should be dedicated for that purpose</a:t>
          </a:r>
          <a:endParaRPr lang="en-US" sz="2000" b="0" kern="1200" dirty="0">
            <a:ln/>
            <a:solidFill>
              <a:schemeClr val="bg1"/>
            </a:solidFill>
            <a:effectLst/>
            <a:latin typeface="+mj-lt"/>
          </a:endParaRPr>
        </a:p>
      </dsp:txBody>
      <dsp:txXfrm>
        <a:off x="473270" y="2777507"/>
        <a:ext cx="7324240" cy="125730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C07C4-AA19-874C-808D-E0DAA8E9A92A}">
      <dsp:nvSpPr>
        <dsp:cNvPr id="0" name=""/>
        <dsp:cNvSpPr/>
      </dsp:nvSpPr>
      <dsp:spPr>
        <a:xfrm>
          <a:off x="460905" y="1047"/>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mj-lt"/>
            </a:rPr>
            <a:t>Sending logon credentials or application data over networks in clear text exposes them to network eavesdropping attacks</a:t>
          </a:r>
          <a:endParaRPr lang="en-US" sz="2000" kern="1200" dirty="0">
            <a:latin typeface="+mj-lt"/>
          </a:endParaRPr>
        </a:p>
      </dsp:txBody>
      <dsp:txXfrm>
        <a:off x="460905" y="1047"/>
        <a:ext cx="3479899" cy="2087939"/>
      </dsp:txXfrm>
    </dsp:sp>
    <dsp:sp modelId="{9881B873-C5CD-7548-B0CA-EFCF4C97D360}">
      <dsp:nvSpPr>
        <dsp:cNvPr id="0" name=""/>
        <dsp:cNvSpPr/>
      </dsp:nvSpPr>
      <dsp:spPr>
        <a:xfrm>
          <a:off x="4288794" y="1047"/>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mj-lt"/>
            </a:rPr>
            <a:t>Most Linux network applications support encryption</a:t>
          </a:r>
          <a:endParaRPr lang="en-US" sz="2000" kern="1200" dirty="0">
            <a:latin typeface="+mj-lt"/>
          </a:endParaRPr>
        </a:p>
      </dsp:txBody>
      <dsp:txXfrm>
        <a:off x="4288794" y="1047"/>
        <a:ext cx="3479899" cy="2087939"/>
      </dsp:txXfrm>
    </dsp:sp>
    <dsp:sp modelId="{53B0201B-D505-0D44-870A-6B73025E32FB}">
      <dsp:nvSpPr>
        <dsp:cNvPr id="0" name=""/>
        <dsp:cNvSpPr/>
      </dsp:nvSpPr>
      <dsp:spPr>
        <a:xfrm>
          <a:off x="460905" y="2436976"/>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mj-lt"/>
            </a:rPr>
            <a:t>Using application-level encryption is the most effective way to ensure end-to-end encryption of network transactions</a:t>
          </a:r>
          <a:endParaRPr lang="en-US" sz="2000" kern="1200" dirty="0">
            <a:latin typeface="+mj-lt"/>
          </a:endParaRPr>
        </a:p>
      </dsp:txBody>
      <dsp:txXfrm>
        <a:off x="460905" y="2436976"/>
        <a:ext cx="3479899" cy="2087939"/>
      </dsp:txXfrm>
    </dsp:sp>
    <dsp:sp modelId="{4581CE48-ADB8-F54A-9E35-C181522944C7}">
      <dsp:nvSpPr>
        <dsp:cNvPr id="0" name=""/>
        <dsp:cNvSpPr/>
      </dsp:nvSpPr>
      <dsp:spPr>
        <a:xfrm>
          <a:off x="4288794" y="2436976"/>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en-US" sz="2000" kern="1200" dirty="0" smtClean="0">
              <a:latin typeface="+mj-lt"/>
            </a:rPr>
            <a:t>For optimal security either a local or commercial Certificate Authority (CA) should be used to sign all server certificates but self-signed certificates may also be used</a:t>
          </a:r>
          <a:endParaRPr lang="en-US" sz="2000" kern="1200" dirty="0">
            <a:latin typeface="+mj-lt"/>
          </a:endParaRPr>
        </a:p>
      </dsp:txBody>
      <dsp:txXfrm>
        <a:off x="4288794" y="2436976"/>
        <a:ext cx="3479899" cy="208793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15B45-C503-6949-A678-EBDB0A3F4BF3}">
      <dsp:nvSpPr>
        <dsp:cNvPr id="0" name=""/>
        <dsp:cNvSpPr/>
      </dsp:nvSpPr>
      <dsp:spPr>
        <a:xfrm>
          <a:off x="819" y="0"/>
          <a:ext cx="1450627" cy="46699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mj-lt"/>
            </a:rPr>
            <a:t>A computer with MAC has a global security policy that all users of the system are subject to</a:t>
          </a:r>
          <a:endParaRPr lang="en-US" sz="1600" kern="1200" dirty="0">
            <a:latin typeface="+mj-lt"/>
          </a:endParaRPr>
        </a:p>
      </dsp:txBody>
      <dsp:txXfrm>
        <a:off x="43306" y="42487"/>
        <a:ext cx="1365653" cy="4585005"/>
      </dsp:txXfrm>
    </dsp:sp>
    <dsp:sp modelId="{6EB58C5B-8095-6443-83F3-27FCC93E1536}">
      <dsp:nvSpPr>
        <dsp:cNvPr id="0" name=""/>
        <dsp:cNvSpPr/>
      </dsp:nvSpPr>
      <dsp:spPr>
        <a:xfrm>
          <a:off x="1695152" y="0"/>
          <a:ext cx="1450627" cy="46699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mj-lt"/>
            </a:rPr>
            <a:t>A user who creates a file on a MAC system generally may not set access controls on that file that are weaker than the controls dictated by the system security policy</a:t>
          </a:r>
          <a:endParaRPr lang="en-US" sz="1600" kern="1200" dirty="0">
            <a:latin typeface="+mj-lt"/>
          </a:endParaRPr>
        </a:p>
      </dsp:txBody>
      <dsp:txXfrm>
        <a:off x="1737639" y="42487"/>
        <a:ext cx="1365653" cy="4585005"/>
      </dsp:txXfrm>
    </dsp:sp>
    <dsp:sp modelId="{2AD064A3-F524-FF49-8D57-481235DA4D48}">
      <dsp:nvSpPr>
        <dsp:cNvPr id="0" name=""/>
        <dsp:cNvSpPr/>
      </dsp:nvSpPr>
      <dsp:spPr>
        <a:xfrm>
          <a:off x="3389486" y="0"/>
          <a:ext cx="1450627" cy="46699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mj-lt"/>
            </a:rPr>
            <a:t>The only thing the </a:t>
          </a:r>
          <a:r>
            <a:rPr lang="en-US" sz="1600" kern="1200" dirty="0" err="1" smtClean="0">
              <a:latin typeface="+mj-lt"/>
            </a:rPr>
            <a:t>superuser</a:t>
          </a:r>
          <a:r>
            <a:rPr lang="en-US" sz="1600" kern="1200" dirty="0" smtClean="0">
              <a:latin typeface="+mj-lt"/>
            </a:rPr>
            <a:t> account is used for is maintaining the global security policy</a:t>
          </a:r>
          <a:endParaRPr lang="en-US" sz="1600" kern="1200" dirty="0">
            <a:latin typeface="+mj-lt"/>
          </a:endParaRPr>
        </a:p>
      </dsp:txBody>
      <dsp:txXfrm>
        <a:off x="3431973" y="42487"/>
        <a:ext cx="1365653" cy="4585005"/>
      </dsp:txXfrm>
    </dsp:sp>
    <dsp:sp modelId="{3D5CC123-648B-C147-B3AD-4BEB2CC4FDE0}">
      <dsp:nvSpPr>
        <dsp:cNvPr id="0" name=""/>
        <dsp:cNvSpPr/>
      </dsp:nvSpPr>
      <dsp:spPr>
        <a:xfrm>
          <a:off x="5083819" y="0"/>
          <a:ext cx="1450627" cy="46699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mj-lt"/>
            </a:rPr>
            <a:t>Day-to-day system </a:t>
          </a:r>
          <a:r>
            <a:rPr lang="en-US" sz="1600" kern="1200" dirty="0" err="1" smtClean="0">
              <a:latin typeface="+mj-lt"/>
            </a:rPr>
            <a:t>administra-tion</a:t>
          </a:r>
          <a:r>
            <a:rPr lang="en-US" sz="1600" kern="1200" dirty="0" smtClean="0">
              <a:latin typeface="+mj-lt"/>
            </a:rPr>
            <a:t> is performed using accounts that lack the authority to change the global security policy</a:t>
          </a:r>
          <a:endParaRPr lang="en-US" sz="1600" kern="1200" dirty="0">
            <a:latin typeface="+mj-lt"/>
          </a:endParaRPr>
        </a:p>
      </dsp:txBody>
      <dsp:txXfrm>
        <a:off x="5126306" y="42487"/>
        <a:ext cx="1365653" cy="4585005"/>
      </dsp:txXfrm>
    </dsp:sp>
    <dsp:sp modelId="{15347D79-90C0-B448-88CA-92ACB14DA824}">
      <dsp:nvSpPr>
        <dsp:cNvPr id="0" name=""/>
        <dsp:cNvSpPr/>
      </dsp:nvSpPr>
      <dsp:spPr>
        <a:xfrm>
          <a:off x="6778152" y="0"/>
          <a:ext cx="1450627" cy="466997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latin typeface="+mj-lt"/>
            </a:rPr>
            <a:t>As a result it’s impossible to compromise the entire system by attacking any one process</a:t>
          </a:r>
          <a:endParaRPr lang="en-US" sz="1600" kern="1200" dirty="0">
            <a:latin typeface="+mj-lt"/>
          </a:endParaRPr>
        </a:p>
      </dsp:txBody>
      <dsp:txXfrm>
        <a:off x="6820639" y="42487"/>
        <a:ext cx="1365653" cy="458500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3C7C6-A31D-5F43-BB06-09633F89AFC3}">
      <dsp:nvSpPr>
        <dsp:cNvPr id="0" name=""/>
        <dsp:cNvSpPr/>
      </dsp:nvSpPr>
      <dsp:spPr>
        <a:xfrm>
          <a:off x="0" y="4339031"/>
          <a:ext cx="8229600" cy="474817"/>
        </a:xfrm>
        <a:prstGeom prst="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Actions are called “permissions”</a:t>
          </a:r>
          <a:endParaRPr lang="en-US" sz="1400" b="1" kern="1200" dirty="0">
            <a:latin typeface="+mj-lt"/>
          </a:endParaRPr>
        </a:p>
      </dsp:txBody>
      <dsp:txXfrm>
        <a:off x="0" y="4339031"/>
        <a:ext cx="8229600" cy="474817"/>
      </dsp:txXfrm>
    </dsp:sp>
    <dsp:sp modelId="{29856537-CEA1-4140-BB68-0218CF8452F5}">
      <dsp:nvSpPr>
        <dsp:cNvPr id="0" name=""/>
        <dsp:cNvSpPr/>
      </dsp:nvSpPr>
      <dsp:spPr>
        <a:xfrm rot="10800000">
          <a:off x="0" y="3615883"/>
          <a:ext cx="8229600" cy="730269"/>
        </a:xfrm>
        <a:prstGeom prst="upArrowCallout">
          <a:avLst/>
        </a:prstGeom>
        <a:gradFill rotWithShape="0">
          <a:gsLst>
            <a:gs pos="0">
              <a:schemeClr val="accent6">
                <a:alpha val="90000"/>
                <a:hueOff val="0"/>
                <a:satOff val="0"/>
                <a:lumOff val="0"/>
                <a:alphaOff val="-6667"/>
                <a:shade val="51000"/>
                <a:satMod val="130000"/>
              </a:schemeClr>
            </a:gs>
            <a:gs pos="80000">
              <a:schemeClr val="accent6">
                <a:alpha val="90000"/>
                <a:hueOff val="0"/>
                <a:satOff val="0"/>
                <a:lumOff val="0"/>
                <a:alphaOff val="-6667"/>
                <a:shade val="93000"/>
                <a:satMod val="130000"/>
              </a:schemeClr>
            </a:gs>
            <a:gs pos="100000">
              <a:schemeClr val="accent6">
                <a:alpha val="90000"/>
                <a:hueOff val="0"/>
                <a:satOff val="0"/>
                <a:lumOff val="0"/>
                <a:alphaOff val="-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“subjects” are always processes</a:t>
          </a:r>
          <a:endParaRPr lang="en-US" sz="1400" b="1" kern="1200" dirty="0">
            <a:latin typeface="+mj-lt"/>
          </a:endParaRPr>
        </a:p>
      </dsp:txBody>
      <dsp:txXfrm rot="10800000">
        <a:off x="0" y="3615883"/>
        <a:ext cx="8229600" cy="474507"/>
      </dsp:txXfrm>
    </dsp:sp>
    <dsp:sp modelId="{F26AD6BB-CBB6-8043-98CF-006612E6DC3E}">
      <dsp:nvSpPr>
        <dsp:cNvPr id="0" name=""/>
        <dsp:cNvSpPr/>
      </dsp:nvSpPr>
      <dsp:spPr>
        <a:xfrm rot="10800000">
          <a:off x="0" y="2892736"/>
          <a:ext cx="8229600" cy="730269"/>
        </a:xfrm>
        <a:prstGeom prst="upArrowCallout">
          <a:avLst/>
        </a:prstGeom>
        <a:gradFill rotWithShape="0">
          <a:gsLst>
            <a:gs pos="0">
              <a:schemeClr val="accent6">
                <a:alpha val="90000"/>
                <a:hueOff val="0"/>
                <a:satOff val="0"/>
                <a:lumOff val="0"/>
                <a:alphaOff val="-13333"/>
                <a:shade val="51000"/>
                <a:satMod val="130000"/>
              </a:schemeClr>
            </a:gs>
            <a:gs pos="80000">
              <a:schemeClr val="accent6">
                <a:alpha val="90000"/>
                <a:hueOff val="0"/>
                <a:satOff val="0"/>
                <a:lumOff val="0"/>
                <a:alphaOff val="-13333"/>
                <a:shade val="93000"/>
                <a:satMod val="130000"/>
              </a:schemeClr>
            </a:gs>
            <a:gs pos="100000">
              <a:schemeClr val="accent6">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Evaluates actions attempted by subjects against objects</a:t>
          </a:r>
          <a:endParaRPr lang="en-US" sz="1400" b="1" kern="1200" dirty="0">
            <a:latin typeface="+mj-lt"/>
          </a:endParaRPr>
        </a:p>
      </dsp:txBody>
      <dsp:txXfrm rot="10800000">
        <a:off x="0" y="2892736"/>
        <a:ext cx="8229600" cy="474507"/>
      </dsp:txXfrm>
    </dsp:sp>
    <dsp:sp modelId="{A73B06E8-7508-534A-A07C-EE51714BB027}">
      <dsp:nvSpPr>
        <dsp:cNvPr id="0" name=""/>
        <dsp:cNvSpPr/>
      </dsp:nvSpPr>
      <dsp:spPr>
        <a:xfrm rot="10800000">
          <a:off x="0" y="2169588"/>
          <a:ext cx="8229600" cy="730269"/>
        </a:xfrm>
        <a:prstGeom prst="upArrowCallout">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Even under </a:t>
          </a:r>
          <a:r>
            <a:rPr lang="en-US" sz="1400" b="1" kern="1200" dirty="0" err="1" smtClean="0">
              <a:latin typeface="+mj-lt"/>
            </a:rPr>
            <a:t>SELinux</a:t>
          </a:r>
          <a:r>
            <a:rPr lang="en-US" sz="1400" b="1" kern="1200" dirty="0" smtClean="0">
              <a:latin typeface="+mj-lt"/>
            </a:rPr>
            <a:t> the Linux DACs still apply</a:t>
          </a:r>
          <a:endParaRPr lang="en-US" sz="1400" b="1" kern="1200" dirty="0">
            <a:latin typeface="+mj-lt"/>
          </a:endParaRPr>
        </a:p>
      </dsp:txBody>
      <dsp:txXfrm rot="10800000">
        <a:off x="0" y="2169588"/>
        <a:ext cx="8229600" cy="474507"/>
      </dsp:txXfrm>
    </dsp:sp>
    <dsp:sp modelId="{8441962D-93CB-054E-9DB1-95FFD0191060}">
      <dsp:nvSpPr>
        <dsp:cNvPr id="0" name=""/>
        <dsp:cNvSpPr/>
      </dsp:nvSpPr>
      <dsp:spPr>
        <a:xfrm rot="10800000">
          <a:off x="0" y="1446440"/>
          <a:ext cx="8229600" cy="730269"/>
        </a:xfrm>
        <a:prstGeom prst="upArrowCallout">
          <a:avLst/>
        </a:prstGeom>
        <a:gradFill rotWithShape="0">
          <a:gsLst>
            <a:gs pos="0">
              <a:schemeClr val="accent6">
                <a:alpha val="90000"/>
                <a:hueOff val="0"/>
                <a:satOff val="0"/>
                <a:lumOff val="0"/>
                <a:alphaOff val="-26667"/>
                <a:shade val="51000"/>
                <a:satMod val="130000"/>
              </a:schemeClr>
            </a:gs>
            <a:gs pos="80000">
              <a:schemeClr val="accent6">
                <a:alpha val="90000"/>
                <a:hueOff val="0"/>
                <a:satOff val="0"/>
                <a:lumOff val="0"/>
                <a:alphaOff val="-26667"/>
                <a:shade val="93000"/>
                <a:satMod val="130000"/>
              </a:schemeClr>
            </a:gs>
            <a:gs pos="100000">
              <a:schemeClr val="accent6">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It is a complicated technology and can be time-consuming to configure and troubleshoot</a:t>
          </a:r>
          <a:endParaRPr lang="en-US" sz="1400" b="1" kern="1200" dirty="0">
            <a:latin typeface="+mj-lt"/>
          </a:endParaRPr>
        </a:p>
      </dsp:txBody>
      <dsp:txXfrm rot="10800000">
        <a:off x="0" y="1446440"/>
        <a:ext cx="8229600" cy="474507"/>
      </dsp:txXfrm>
    </dsp:sp>
    <dsp:sp modelId="{47745C6F-0942-DC4B-9090-C5546E8F9B43}">
      <dsp:nvSpPr>
        <dsp:cNvPr id="0" name=""/>
        <dsp:cNvSpPr/>
      </dsp:nvSpPr>
      <dsp:spPr>
        <a:xfrm rot="10800000">
          <a:off x="0" y="723293"/>
          <a:ext cx="8229600" cy="730269"/>
        </a:xfrm>
        <a:prstGeom prst="upArrowCallout">
          <a:avLst/>
        </a:prstGeom>
        <a:gradFill rotWithShape="0">
          <a:gsLst>
            <a:gs pos="0">
              <a:schemeClr val="accent6">
                <a:alpha val="90000"/>
                <a:hueOff val="0"/>
                <a:satOff val="0"/>
                <a:lumOff val="0"/>
                <a:alphaOff val="-33333"/>
                <a:shade val="51000"/>
                <a:satMod val="130000"/>
              </a:schemeClr>
            </a:gs>
            <a:gs pos="80000">
              <a:schemeClr val="accent6">
                <a:alpha val="90000"/>
                <a:hueOff val="0"/>
                <a:satOff val="0"/>
                <a:lumOff val="0"/>
                <a:alphaOff val="-33333"/>
                <a:shade val="93000"/>
                <a:satMod val="130000"/>
              </a:schemeClr>
            </a:gs>
            <a:gs pos="100000">
              <a:schemeClr val="accent6">
                <a:alpha val="90000"/>
                <a:hueOff val="0"/>
                <a:satOff val="0"/>
                <a:lumOff val="0"/>
                <a:alphaOff val="-3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smtClean="0">
              <a:latin typeface="+mj-lt"/>
            </a:rPr>
            <a:t>Doesn’t prevent zero-day attacks but is specifically designed to contain their effects</a:t>
          </a:r>
          <a:endParaRPr lang="en-US" sz="1400" b="1" kern="1200">
            <a:latin typeface="+mj-lt"/>
          </a:endParaRPr>
        </a:p>
      </dsp:txBody>
      <dsp:txXfrm rot="10800000">
        <a:off x="0" y="723293"/>
        <a:ext cx="8229600" cy="474507"/>
      </dsp:txXfrm>
    </dsp:sp>
    <dsp:sp modelId="{FDF93FAF-4B2B-0F40-84DE-919C2097D08B}">
      <dsp:nvSpPr>
        <dsp:cNvPr id="0" name=""/>
        <dsp:cNvSpPr/>
      </dsp:nvSpPr>
      <dsp:spPr>
        <a:xfrm rot="10800000">
          <a:off x="0" y="145"/>
          <a:ext cx="8229600" cy="730269"/>
        </a:xfrm>
        <a:prstGeom prst="upArrowCallou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rtl="0">
            <a:lnSpc>
              <a:spcPct val="90000"/>
            </a:lnSpc>
            <a:spcBef>
              <a:spcPct val="0"/>
            </a:spcBef>
            <a:spcAft>
              <a:spcPct val="35000"/>
            </a:spcAft>
          </a:pPr>
          <a:r>
            <a:rPr lang="en-US" sz="1400" b="1" kern="1200" dirty="0" smtClean="0">
              <a:latin typeface="+mj-lt"/>
            </a:rPr>
            <a:t>NSA’s powerful implementation of mandatory access controls for Linux</a:t>
          </a:r>
          <a:endParaRPr lang="en-US" sz="1400" b="1" kern="1200" dirty="0">
            <a:latin typeface="+mj-lt"/>
          </a:endParaRPr>
        </a:p>
      </dsp:txBody>
      <dsp:txXfrm rot="10800000">
        <a:off x="0" y="145"/>
        <a:ext cx="8229600" cy="474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31F00-1C0E-D649-B11E-8B9D100BD480}">
      <dsp:nvSpPr>
        <dsp:cNvPr id="0" name=""/>
        <dsp:cNvSpPr/>
      </dsp:nvSpPr>
      <dsp:spPr>
        <a:xfrm rot="16200000">
          <a:off x="-1727455" y="1728121"/>
          <a:ext cx="5040560" cy="1584316"/>
        </a:xfrm>
        <a:prstGeom prst="flowChartManualOperati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mj-lt"/>
            </a:rPr>
            <a:t>Linux’s security model</a:t>
          </a:r>
          <a:endParaRPr lang="en-US" sz="1800" b="1" kern="1200" dirty="0">
            <a:solidFill>
              <a:schemeClr val="bg1"/>
            </a:solidFill>
            <a:latin typeface="+mj-lt"/>
          </a:endParaRPr>
        </a:p>
      </dsp:txBody>
      <dsp:txXfrm rot="5400000">
        <a:off x="667" y="1008111"/>
        <a:ext cx="1584316" cy="3024336"/>
      </dsp:txXfrm>
    </dsp:sp>
    <dsp:sp modelId="{899B190F-3083-7C46-8EC0-C135C7F367F0}">
      <dsp:nvSpPr>
        <dsp:cNvPr id="0" name=""/>
        <dsp:cNvSpPr/>
      </dsp:nvSpPr>
      <dsp:spPr>
        <a:xfrm rot="16200000">
          <a:off x="-24314" y="1728121"/>
          <a:ext cx="5040560" cy="1584316"/>
        </a:xfrm>
        <a:prstGeom prst="flowChartManualOperation">
          <a:avLst/>
        </a:prstGeom>
        <a:gradFill rotWithShape="0">
          <a:gsLst>
            <a:gs pos="0">
              <a:schemeClr val="accent3">
                <a:hueOff val="-2372881"/>
                <a:satOff val="-1559"/>
                <a:lumOff val="-3039"/>
                <a:alphaOff val="0"/>
                <a:shade val="51000"/>
                <a:satMod val="130000"/>
              </a:schemeClr>
            </a:gs>
            <a:gs pos="80000">
              <a:schemeClr val="accent3">
                <a:hueOff val="-2372881"/>
                <a:satOff val="-1559"/>
                <a:lumOff val="-3039"/>
                <a:alphaOff val="0"/>
                <a:shade val="93000"/>
                <a:satMod val="130000"/>
              </a:schemeClr>
            </a:gs>
            <a:gs pos="100000">
              <a:schemeClr val="accent3">
                <a:hueOff val="-2372881"/>
                <a:satOff val="-1559"/>
                <a:lumOff val="-303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bg1"/>
              </a:solidFill>
              <a:latin typeface="+mj-lt"/>
            </a:rPr>
            <a:t>In the Linux DAC system there are</a:t>
          </a:r>
          <a:endParaRPr lang="en-US" sz="1800" b="1" kern="1200" dirty="0">
            <a:solidFill>
              <a:schemeClr val="bg1"/>
            </a:solidFill>
            <a:latin typeface="+mj-l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latin typeface="+mj-lt"/>
            </a:rPr>
            <a:t>Users: each of which belongs to one or more groups</a:t>
          </a:r>
          <a:endParaRPr lang="en-US" sz="1600" b="1" kern="1200" dirty="0">
            <a:solidFill>
              <a:schemeClr val="bg1"/>
            </a:solidFill>
            <a:latin typeface="+mj-l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latin typeface="+mj-lt"/>
            </a:rPr>
            <a:t>Objects: files and directories</a:t>
          </a:r>
          <a:endParaRPr lang="en-US" sz="1600" b="1" kern="1200" dirty="0">
            <a:solidFill>
              <a:schemeClr val="bg1"/>
            </a:solidFill>
            <a:latin typeface="+mj-lt"/>
          </a:endParaRPr>
        </a:p>
      </dsp:txBody>
      <dsp:txXfrm rot="5400000">
        <a:off x="1703808" y="1008111"/>
        <a:ext cx="1584316" cy="3024336"/>
      </dsp:txXfrm>
    </dsp:sp>
    <dsp:sp modelId="{BA7F9642-5326-D14B-ACEE-266A851AF419}">
      <dsp:nvSpPr>
        <dsp:cNvPr id="0" name=""/>
        <dsp:cNvSpPr/>
      </dsp:nvSpPr>
      <dsp:spPr>
        <a:xfrm rot="16200000">
          <a:off x="1678825" y="1728121"/>
          <a:ext cx="5040560" cy="1584316"/>
        </a:xfrm>
        <a:prstGeom prst="flowChartManualOperation">
          <a:avLst/>
        </a:prstGeom>
        <a:gradFill rotWithShape="0">
          <a:gsLst>
            <a:gs pos="0">
              <a:schemeClr val="accent3">
                <a:hueOff val="-4745762"/>
                <a:satOff val="-3118"/>
                <a:lumOff val="-6078"/>
                <a:alphaOff val="0"/>
                <a:shade val="51000"/>
                <a:satMod val="130000"/>
              </a:schemeClr>
            </a:gs>
            <a:gs pos="80000">
              <a:schemeClr val="accent3">
                <a:hueOff val="-4745762"/>
                <a:satOff val="-3118"/>
                <a:lumOff val="-6078"/>
                <a:alphaOff val="0"/>
                <a:shade val="93000"/>
                <a:satMod val="130000"/>
              </a:schemeClr>
            </a:gs>
            <a:gs pos="100000">
              <a:schemeClr val="accent3">
                <a:hueOff val="-4745762"/>
                <a:satOff val="-3118"/>
                <a:lumOff val="-6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mj-lt"/>
            </a:rPr>
            <a:t>Users read, write, and execute the objects based on the object’s permissions</a:t>
          </a:r>
          <a:endParaRPr lang="en-US" sz="1800" b="1" kern="1200" dirty="0">
            <a:solidFill>
              <a:schemeClr val="bg1"/>
            </a:solidFill>
            <a:latin typeface="+mj-lt"/>
          </a:endParaRPr>
        </a:p>
      </dsp:txBody>
      <dsp:txXfrm rot="5400000">
        <a:off x="3406947" y="1008111"/>
        <a:ext cx="1584316" cy="3024336"/>
      </dsp:txXfrm>
    </dsp:sp>
    <dsp:sp modelId="{76693FFD-3281-0E48-8544-08B640D6AEAC}">
      <dsp:nvSpPr>
        <dsp:cNvPr id="0" name=""/>
        <dsp:cNvSpPr/>
      </dsp:nvSpPr>
      <dsp:spPr>
        <a:xfrm rot="16200000">
          <a:off x="3503340" y="1606747"/>
          <a:ext cx="5040560" cy="1827065"/>
        </a:xfrm>
        <a:prstGeom prst="flowChartManualOperation">
          <a:avLst/>
        </a:prstGeom>
        <a:gradFill rotWithShape="0">
          <a:gsLst>
            <a:gs pos="0">
              <a:schemeClr val="accent3">
                <a:hueOff val="-7118643"/>
                <a:satOff val="-4677"/>
                <a:lumOff val="-9118"/>
                <a:alphaOff val="0"/>
                <a:shade val="51000"/>
                <a:satMod val="130000"/>
              </a:schemeClr>
            </a:gs>
            <a:gs pos="80000">
              <a:schemeClr val="accent3">
                <a:hueOff val="-7118643"/>
                <a:satOff val="-4677"/>
                <a:lumOff val="-9118"/>
                <a:alphaOff val="0"/>
                <a:shade val="93000"/>
                <a:satMod val="130000"/>
              </a:schemeClr>
            </a:gs>
            <a:gs pos="100000">
              <a:schemeClr val="accent3">
                <a:hueOff val="-7118643"/>
                <a:satOff val="-4677"/>
                <a:lumOff val="-911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bg1"/>
              </a:solidFill>
              <a:latin typeface="+mj-lt"/>
            </a:rPr>
            <a:t>Each object has three   sets of permissions:</a:t>
          </a:r>
          <a:endParaRPr lang="en-US" sz="1800" b="1" kern="1200" dirty="0">
            <a:solidFill>
              <a:schemeClr val="bg1"/>
            </a:solidFill>
            <a:latin typeface="+mj-l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latin typeface="+mj-lt"/>
            </a:rPr>
            <a:t>User-owner</a:t>
          </a:r>
          <a:endParaRPr lang="en-US" sz="1600" b="1" kern="1200" dirty="0">
            <a:solidFill>
              <a:schemeClr val="bg1"/>
            </a:solidFill>
            <a:latin typeface="+mj-l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latin typeface="+mj-lt"/>
            </a:rPr>
            <a:t>Group-owner</a:t>
          </a:r>
          <a:endParaRPr lang="en-US" sz="1600" b="1" kern="1200" dirty="0">
            <a:solidFill>
              <a:schemeClr val="bg1"/>
            </a:solidFill>
            <a:latin typeface="+mj-lt"/>
          </a:endParaRPr>
        </a:p>
        <a:p>
          <a:pPr marL="171450" lvl="1" indent="-171450" algn="l" defTabSz="711200" rtl="0">
            <a:lnSpc>
              <a:spcPct val="90000"/>
            </a:lnSpc>
            <a:spcBef>
              <a:spcPct val="0"/>
            </a:spcBef>
            <a:spcAft>
              <a:spcPct val="15000"/>
            </a:spcAft>
            <a:buChar char="••"/>
          </a:pPr>
          <a:r>
            <a:rPr lang="en-US" sz="1600" b="1" kern="1200" dirty="0" smtClean="0">
              <a:solidFill>
                <a:schemeClr val="bg1"/>
              </a:solidFill>
              <a:latin typeface="+mj-lt"/>
            </a:rPr>
            <a:t>Other (everyone else)</a:t>
          </a:r>
          <a:endParaRPr lang="en-US" sz="1600" b="1" kern="1200" dirty="0">
            <a:solidFill>
              <a:schemeClr val="bg1"/>
            </a:solidFill>
            <a:latin typeface="+mj-lt"/>
          </a:endParaRPr>
        </a:p>
      </dsp:txBody>
      <dsp:txXfrm rot="5400000">
        <a:off x="5110087" y="1008112"/>
        <a:ext cx="1827065" cy="3024336"/>
      </dsp:txXfrm>
    </dsp:sp>
    <dsp:sp modelId="{EE4D5C64-3D33-F64A-BEFA-2962549F0A32}">
      <dsp:nvSpPr>
        <dsp:cNvPr id="0" name=""/>
        <dsp:cNvSpPr/>
      </dsp:nvSpPr>
      <dsp:spPr>
        <a:xfrm rot="16200000">
          <a:off x="5327855" y="1728121"/>
          <a:ext cx="5040560" cy="1584316"/>
        </a:xfrm>
        <a:prstGeom prst="flowChartManualOperation">
          <a:avLst/>
        </a:prstGeom>
        <a:gradFill rotWithShape="0">
          <a:gsLst>
            <a:gs pos="0">
              <a:schemeClr val="accent3">
                <a:hueOff val="-9491525"/>
                <a:satOff val="-6236"/>
                <a:lumOff val="-12157"/>
                <a:alphaOff val="0"/>
                <a:shade val="51000"/>
                <a:satMod val="130000"/>
              </a:schemeClr>
            </a:gs>
            <a:gs pos="80000">
              <a:schemeClr val="accent3">
                <a:hueOff val="-9491525"/>
                <a:satOff val="-6236"/>
                <a:lumOff val="-12157"/>
                <a:alphaOff val="0"/>
                <a:shade val="93000"/>
                <a:satMod val="130000"/>
              </a:schemeClr>
            </a:gs>
            <a:gs pos="100000">
              <a:schemeClr val="accent3">
                <a:hueOff val="-9491525"/>
                <a:satOff val="-6236"/>
                <a:lumOff val="-1215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mj-lt"/>
            </a:rPr>
            <a:t>Permissions are enforced by the Linux kernel</a:t>
          </a:r>
          <a:endParaRPr lang="en-US" sz="1800" b="1" kern="1200" dirty="0">
            <a:solidFill>
              <a:schemeClr val="bg1"/>
            </a:solidFill>
            <a:latin typeface="+mj-lt"/>
          </a:endParaRPr>
        </a:p>
      </dsp:txBody>
      <dsp:txXfrm rot="5400000">
        <a:off x="7055977" y="1008111"/>
        <a:ext cx="1584316" cy="30243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F8D65-11A2-5243-B4DC-86E4EC9F8A1A}">
      <dsp:nvSpPr>
        <dsp:cNvPr id="0" name=""/>
        <dsp:cNvSpPr/>
      </dsp:nvSpPr>
      <dsp:spPr>
        <a:xfrm>
          <a:off x="5729956" y="3811351"/>
          <a:ext cx="520585" cy="732868"/>
        </a:xfrm>
        <a:custGeom>
          <a:avLst/>
          <a:gdLst/>
          <a:ahLst/>
          <a:cxnLst/>
          <a:rect l="0" t="0" r="0" b="0"/>
          <a:pathLst>
            <a:path>
              <a:moveTo>
                <a:pt x="0" y="0"/>
              </a:moveTo>
              <a:lnTo>
                <a:pt x="260292" y="0"/>
              </a:lnTo>
              <a:lnTo>
                <a:pt x="260292" y="732868"/>
              </a:lnTo>
              <a:lnTo>
                <a:pt x="520585" y="732868"/>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F3872C9-7D3E-1643-8CDE-FD0CF295FD2C}">
      <dsp:nvSpPr>
        <dsp:cNvPr id="0" name=""/>
        <dsp:cNvSpPr/>
      </dsp:nvSpPr>
      <dsp:spPr>
        <a:xfrm>
          <a:off x="5729956" y="3251721"/>
          <a:ext cx="520585" cy="559629"/>
        </a:xfrm>
        <a:custGeom>
          <a:avLst/>
          <a:gdLst/>
          <a:ahLst/>
          <a:cxnLst/>
          <a:rect l="0" t="0" r="0" b="0"/>
          <a:pathLst>
            <a:path>
              <a:moveTo>
                <a:pt x="0" y="559629"/>
              </a:moveTo>
              <a:lnTo>
                <a:pt x="260292" y="559629"/>
              </a:lnTo>
              <a:lnTo>
                <a:pt x="260292" y="0"/>
              </a:lnTo>
              <a:lnTo>
                <a:pt x="520585" y="0"/>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615EADD-3347-774B-9D59-B4948681B241}">
      <dsp:nvSpPr>
        <dsp:cNvPr id="0" name=""/>
        <dsp:cNvSpPr/>
      </dsp:nvSpPr>
      <dsp:spPr>
        <a:xfrm>
          <a:off x="2606442" y="2566726"/>
          <a:ext cx="520585" cy="1244624"/>
        </a:xfrm>
        <a:custGeom>
          <a:avLst/>
          <a:gdLst/>
          <a:ahLst/>
          <a:cxnLst/>
          <a:rect l="0" t="0" r="0" b="0"/>
          <a:pathLst>
            <a:path>
              <a:moveTo>
                <a:pt x="0" y="0"/>
              </a:moveTo>
              <a:lnTo>
                <a:pt x="260292" y="0"/>
              </a:lnTo>
              <a:lnTo>
                <a:pt x="260292" y="1244624"/>
              </a:lnTo>
              <a:lnTo>
                <a:pt x="520585" y="1244624"/>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119B723-9402-EC42-9706-5A790B5C91B2}">
      <dsp:nvSpPr>
        <dsp:cNvPr id="0" name=""/>
        <dsp:cNvSpPr/>
      </dsp:nvSpPr>
      <dsp:spPr>
        <a:xfrm>
          <a:off x="5729956" y="1322101"/>
          <a:ext cx="520585" cy="637121"/>
        </a:xfrm>
        <a:custGeom>
          <a:avLst/>
          <a:gdLst/>
          <a:ahLst/>
          <a:cxnLst/>
          <a:rect l="0" t="0" r="0" b="0"/>
          <a:pathLst>
            <a:path>
              <a:moveTo>
                <a:pt x="0" y="0"/>
              </a:moveTo>
              <a:lnTo>
                <a:pt x="260292" y="0"/>
              </a:lnTo>
              <a:lnTo>
                <a:pt x="260292" y="637121"/>
              </a:lnTo>
              <a:lnTo>
                <a:pt x="520585" y="637121"/>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12872B9-5EFA-4046-AE2B-99AD06C719D8}">
      <dsp:nvSpPr>
        <dsp:cNvPr id="0" name=""/>
        <dsp:cNvSpPr/>
      </dsp:nvSpPr>
      <dsp:spPr>
        <a:xfrm>
          <a:off x="5729956" y="762471"/>
          <a:ext cx="520585" cy="559629"/>
        </a:xfrm>
        <a:custGeom>
          <a:avLst/>
          <a:gdLst/>
          <a:ahLst/>
          <a:cxnLst/>
          <a:rect l="0" t="0" r="0" b="0"/>
          <a:pathLst>
            <a:path>
              <a:moveTo>
                <a:pt x="0" y="559629"/>
              </a:moveTo>
              <a:lnTo>
                <a:pt x="260292" y="559629"/>
              </a:lnTo>
              <a:lnTo>
                <a:pt x="260292" y="0"/>
              </a:lnTo>
              <a:lnTo>
                <a:pt x="520585" y="0"/>
              </a:lnTo>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E6DB0E4-FE09-E647-A7C2-76D398967CBD}">
      <dsp:nvSpPr>
        <dsp:cNvPr id="0" name=""/>
        <dsp:cNvSpPr/>
      </dsp:nvSpPr>
      <dsp:spPr>
        <a:xfrm>
          <a:off x="2606442" y="1322101"/>
          <a:ext cx="520585" cy="1244624"/>
        </a:xfrm>
        <a:custGeom>
          <a:avLst/>
          <a:gdLst/>
          <a:ahLst/>
          <a:cxnLst/>
          <a:rect l="0" t="0" r="0" b="0"/>
          <a:pathLst>
            <a:path>
              <a:moveTo>
                <a:pt x="0" y="1244624"/>
              </a:moveTo>
              <a:lnTo>
                <a:pt x="260292" y="1244624"/>
              </a:lnTo>
              <a:lnTo>
                <a:pt x="260292" y="0"/>
              </a:lnTo>
              <a:lnTo>
                <a:pt x="520585" y="0"/>
              </a:lnTo>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C9228B7-F67C-2843-A7EB-B8A4FDCC5E45}">
      <dsp:nvSpPr>
        <dsp:cNvPr id="0" name=""/>
        <dsp:cNvSpPr/>
      </dsp:nvSpPr>
      <dsp:spPr>
        <a:xfrm>
          <a:off x="3513" y="2169779"/>
          <a:ext cx="2602928" cy="793893"/>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dirty="0" smtClean="0">
              <a:solidFill>
                <a:schemeClr val="bg1"/>
              </a:solidFill>
              <a:latin typeface="+mj-lt"/>
            </a:rPr>
            <a:t>There are two types of decisions </a:t>
          </a:r>
          <a:r>
            <a:rPr lang="en-US" sz="1100" b="1" kern="1200" dirty="0" err="1" smtClean="0">
              <a:solidFill>
                <a:schemeClr val="bg1"/>
              </a:solidFill>
              <a:latin typeface="+mj-lt"/>
            </a:rPr>
            <a:t>SELinux</a:t>
          </a:r>
          <a:r>
            <a:rPr lang="en-US" sz="1100" b="1" kern="1200" dirty="0" smtClean="0">
              <a:solidFill>
                <a:schemeClr val="bg1"/>
              </a:solidFill>
              <a:latin typeface="+mj-lt"/>
            </a:rPr>
            <a:t> must make concerning subjects, domain, and objects:</a:t>
          </a:r>
          <a:endParaRPr lang="en-US" sz="1100" b="1" kern="1200" dirty="0">
            <a:solidFill>
              <a:schemeClr val="bg1"/>
            </a:solidFill>
            <a:latin typeface="+mj-lt"/>
          </a:endParaRPr>
        </a:p>
      </dsp:txBody>
      <dsp:txXfrm>
        <a:off x="3513" y="2169779"/>
        <a:ext cx="2602928" cy="793893"/>
      </dsp:txXfrm>
    </dsp:sp>
    <dsp:sp modelId="{7B495599-3173-2D48-93B8-132A0362BFCA}">
      <dsp:nvSpPr>
        <dsp:cNvPr id="0" name=""/>
        <dsp:cNvSpPr/>
      </dsp:nvSpPr>
      <dsp:spPr>
        <a:xfrm>
          <a:off x="3127027" y="925154"/>
          <a:ext cx="2602928" cy="79389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dirty="0" smtClean="0">
              <a:solidFill>
                <a:schemeClr val="bg1"/>
              </a:solidFill>
              <a:latin typeface="+mj-lt"/>
            </a:rPr>
            <a:t>Access decisions</a:t>
          </a:r>
          <a:endParaRPr lang="en-US" sz="1100" b="1" kern="1200" dirty="0">
            <a:solidFill>
              <a:schemeClr val="bg1"/>
            </a:solidFill>
            <a:latin typeface="+mj-lt"/>
          </a:endParaRPr>
        </a:p>
      </dsp:txBody>
      <dsp:txXfrm>
        <a:off x="3127027" y="925154"/>
        <a:ext cx="2602928" cy="793893"/>
      </dsp:txXfrm>
    </dsp:sp>
    <dsp:sp modelId="{5D148C35-A57D-6D44-96E3-4FFC72CA0B88}">
      <dsp:nvSpPr>
        <dsp:cNvPr id="0" name=""/>
        <dsp:cNvSpPr/>
      </dsp:nvSpPr>
      <dsp:spPr>
        <a:xfrm>
          <a:off x="6250541" y="288033"/>
          <a:ext cx="2602928" cy="948876"/>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dirty="0" smtClean="0">
              <a:solidFill>
                <a:schemeClr val="bg1"/>
              </a:solidFill>
              <a:latin typeface="+mj-lt"/>
            </a:rPr>
            <a:t>Involve subjects doing things to objects that already exist or creating new things that remain in the expected domain </a:t>
          </a:r>
          <a:endParaRPr lang="en-US" sz="1100" b="1" kern="1200" dirty="0">
            <a:solidFill>
              <a:schemeClr val="bg1"/>
            </a:solidFill>
            <a:latin typeface="+mj-lt"/>
          </a:endParaRPr>
        </a:p>
      </dsp:txBody>
      <dsp:txXfrm>
        <a:off x="6250541" y="288033"/>
        <a:ext cx="2602928" cy="948876"/>
      </dsp:txXfrm>
    </dsp:sp>
    <dsp:sp modelId="{9ADCC277-C003-6545-B941-2EEDAF973359}">
      <dsp:nvSpPr>
        <dsp:cNvPr id="0" name=""/>
        <dsp:cNvSpPr/>
      </dsp:nvSpPr>
      <dsp:spPr>
        <a:xfrm>
          <a:off x="6250541" y="1562276"/>
          <a:ext cx="2602928" cy="793893"/>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dirty="0" smtClean="0">
              <a:solidFill>
                <a:schemeClr val="bg1"/>
              </a:solidFill>
              <a:latin typeface="+mj-lt"/>
            </a:rPr>
            <a:t>Are easy to understand</a:t>
          </a:r>
          <a:endParaRPr lang="en-US" sz="1100" b="1" kern="1200" dirty="0">
            <a:solidFill>
              <a:schemeClr val="bg1"/>
            </a:solidFill>
            <a:latin typeface="+mj-lt"/>
          </a:endParaRPr>
        </a:p>
      </dsp:txBody>
      <dsp:txXfrm>
        <a:off x="6250541" y="1562276"/>
        <a:ext cx="2602928" cy="793893"/>
      </dsp:txXfrm>
    </dsp:sp>
    <dsp:sp modelId="{06405CEB-CE72-0A41-8761-4407485FB994}">
      <dsp:nvSpPr>
        <dsp:cNvPr id="0" name=""/>
        <dsp:cNvSpPr/>
      </dsp:nvSpPr>
      <dsp:spPr>
        <a:xfrm>
          <a:off x="3127027" y="3414404"/>
          <a:ext cx="2602928" cy="793893"/>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smtClean="0">
              <a:solidFill>
                <a:schemeClr val="bg1"/>
              </a:solidFill>
              <a:latin typeface="+mj-lt"/>
            </a:rPr>
            <a:t>Transition decisions</a:t>
          </a:r>
          <a:endParaRPr lang="en-US" sz="1100" b="1" kern="1200">
            <a:solidFill>
              <a:schemeClr val="bg1"/>
            </a:solidFill>
            <a:latin typeface="+mj-lt"/>
          </a:endParaRPr>
        </a:p>
      </dsp:txBody>
      <dsp:txXfrm>
        <a:off x="3127027" y="3414404"/>
        <a:ext cx="2602928" cy="793893"/>
      </dsp:txXfrm>
    </dsp:sp>
    <dsp:sp modelId="{9C319B93-44AC-6345-B9AB-1F402B4ABD0E}">
      <dsp:nvSpPr>
        <dsp:cNvPr id="0" name=""/>
        <dsp:cNvSpPr/>
      </dsp:nvSpPr>
      <dsp:spPr>
        <a:xfrm>
          <a:off x="6250541" y="2681535"/>
          <a:ext cx="2602928" cy="1140371"/>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dirty="0" smtClean="0">
              <a:solidFill>
                <a:schemeClr val="bg1"/>
              </a:solidFill>
              <a:latin typeface="+mj-lt"/>
            </a:rPr>
            <a:t>Involve the invocation of processes in different domains that the one in which the subject process is running, or the creation of objects in different types than their parent directories</a:t>
          </a:r>
          <a:endParaRPr lang="en-US" sz="1100" b="1" kern="1200" dirty="0">
            <a:solidFill>
              <a:schemeClr val="bg1"/>
            </a:solidFill>
            <a:latin typeface="+mj-lt"/>
          </a:endParaRPr>
        </a:p>
      </dsp:txBody>
      <dsp:txXfrm>
        <a:off x="6250541" y="2681535"/>
        <a:ext cx="2602928" cy="1140371"/>
      </dsp:txXfrm>
    </dsp:sp>
    <dsp:sp modelId="{C48DBD51-896F-8C4E-AAA3-7E1469B96BBB}">
      <dsp:nvSpPr>
        <dsp:cNvPr id="0" name=""/>
        <dsp:cNvSpPr/>
      </dsp:nvSpPr>
      <dsp:spPr>
        <a:xfrm>
          <a:off x="6250541" y="4147273"/>
          <a:ext cx="2602928" cy="793893"/>
        </a:xfrm>
        <a:prstGeom prst="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rtl="0">
            <a:lnSpc>
              <a:spcPct val="90000"/>
            </a:lnSpc>
            <a:spcBef>
              <a:spcPct val="0"/>
            </a:spcBef>
            <a:spcAft>
              <a:spcPct val="35000"/>
            </a:spcAft>
          </a:pPr>
          <a:r>
            <a:rPr lang="en-US" sz="1100" b="1" kern="1200" dirty="0" smtClean="0">
              <a:solidFill>
                <a:schemeClr val="bg1"/>
              </a:solidFill>
              <a:latin typeface="+mj-lt"/>
            </a:rPr>
            <a:t>Are necessary because the same file or resource may be used in multiple domains/types</a:t>
          </a:r>
          <a:endParaRPr lang="en-US" sz="1100" b="1" kern="1200" dirty="0">
            <a:solidFill>
              <a:schemeClr val="bg1"/>
            </a:solidFill>
            <a:latin typeface="+mj-lt"/>
          </a:endParaRPr>
        </a:p>
      </dsp:txBody>
      <dsp:txXfrm>
        <a:off x="6250541" y="4147273"/>
        <a:ext cx="2602928" cy="7938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F64515-09C6-9540-AD48-AC6C8C78395E}">
      <dsp:nvSpPr>
        <dsp:cNvPr id="0" name=""/>
        <dsp:cNvSpPr/>
      </dsp:nvSpPr>
      <dsp:spPr>
        <a:xfrm>
          <a:off x="-6025072" y="-921917"/>
          <a:ext cx="7172427" cy="7172427"/>
        </a:xfrm>
        <a:prstGeom prst="blockArc">
          <a:avLst>
            <a:gd name="adj1" fmla="val 18900000"/>
            <a:gd name="adj2" fmla="val 2700000"/>
            <a:gd name="adj3" fmla="val 301"/>
          </a:avLst>
        </a:prstGeom>
        <a:noFill/>
        <a:ln w="28575"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A76451-77AC-9649-800A-AE8516713A6D}">
      <dsp:nvSpPr>
        <dsp:cNvPr id="0" name=""/>
        <dsp:cNvSpPr/>
      </dsp:nvSpPr>
      <dsp:spPr>
        <a:xfrm>
          <a:off x="501394" y="332930"/>
          <a:ext cx="8064406" cy="6662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8865" tIns="35560" rIns="35560" bIns="35560" numCol="1" spcCol="1270" anchor="ctr" anchorCtr="0">
          <a:noAutofit/>
        </a:bodyPr>
        <a:lstStyle/>
        <a:p>
          <a:pPr lvl="0" algn="l" defTabSz="622300" rtl="0">
            <a:lnSpc>
              <a:spcPct val="90000"/>
            </a:lnSpc>
            <a:spcBef>
              <a:spcPct val="0"/>
            </a:spcBef>
            <a:spcAft>
              <a:spcPct val="35000"/>
            </a:spcAft>
          </a:pPr>
          <a:r>
            <a:rPr lang="en-US" sz="1400" kern="1200" dirty="0" smtClean="0">
              <a:latin typeface="+mj-lt"/>
            </a:rPr>
            <a:t>Prior to being executed a program’s file-permissions restrict who can execute, access, or change it</a:t>
          </a:r>
          <a:endParaRPr lang="en-US" sz="1400" kern="1200" dirty="0">
            <a:latin typeface="+mj-lt"/>
          </a:endParaRPr>
        </a:p>
      </dsp:txBody>
      <dsp:txXfrm>
        <a:off x="501394" y="332930"/>
        <a:ext cx="8064406" cy="666287"/>
      </dsp:txXfrm>
    </dsp:sp>
    <dsp:sp modelId="{0EFC44B5-C46A-8241-A483-7BB7CE454D82}">
      <dsp:nvSpPr>
        <dsp:cNvPr id="0" name=""/>
        <dsp:cNvSpPr/>
      </dsp:nvSpPr>
      <dsp:spPr>
        <a:xfrm>
          <a:off x="84964" y="249644"/>
          <a:ext cx="832858" cy="83285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67E7DA2-5FFB-DA42-B23A-FAC5FBC76175}">
      <dsp:nvSpPr>
        <dsp:cNvPr id="0" name=""/>
        <dsp:cNvSpPr/>
      </dsp:nvSpPr>
      <dsp:spPr>
        <a:xfrm>
          <a:off x="978836" y="1332041"/>
          <a:ext cx="7586964" cy="6662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8865" tIns="35560" rIns="35560" bIns="35560" numCol="1" spcCol="1270" anchor="ctr" anchorCtr="0">
          <a:noAutofit/>
        </a:bodyPr>
        <a:lstStyle/>
        <a:p>
          <a:pPr lvl="0" algn="l" defTabSz="622300" rtl="0">
            <a:lnSpc>
              <a:spcPct val="90000"/>
            </a:lnSpc>
            <a:spcBef>
              <a:spcPct val="0"/>
            </a:spcBef>
            <a:spcAft>
              <a:spcPct val="35000"/>
            </a:spcAft>
          </a:pPr>
          <a:r>
            <a:rPr lang="en-US" sz="1400" kern="1200" dirty="0" smtClean="0">
              <a:latin typeface="+mj-lt"/>
            </a:rPr>
            <a:t>When running, a process normally runs as the identity of the user and group of the person or process that executed it</a:t>
          </a:r>
          <a:endParaRPr lang="en-US" sz="1400" kern="1200" dirty="0">
            <a:latin typeface="+mj-lt"/>
          </a:endParaRPr>
        </a:p>
      </dsp:txBody>
      <dsp:txXfrm>
        <a:off x="978836" y="1332041"/>
        <a:ext cx="7586964" cy="666287"/>
      </dsp:txXfrm>
    </dsp:sp>
    <dsp:sp modelId="{7443EE3D-6E73-0643-9C55-E8211DE29663}">
      <dsp:nvSpPr>
        <dsp:cNvPr id="0" name=""/>
        <dsp:cNvSpPr/>
      </dsp:nvSpPr>
      <dsp:spPr>
        <a:xfrm>
          <a:off x="562406" y="1248755"/>
          <a:ext cx="832858" cy="83285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9612EC25-17C2-114B-A874-8CF763736B2A}">
      <dsp:nvSpPr>
        <dsp:cNvPr id="0" name=""/>
        <dsp:cNvSpPr/>
      </dsp:nvSpPr>
      <dsp:spPr>
        <a:xfrm>
          <a:off x="1125372" y="2331152"/>
          <a:ext cx="7440428" cy="6662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8865" tIns="35560" rIns="35560" bIns="35560" numCol="1" spcCol="1270" anchor="ctr" anchorCtr="0">
          <a:noAutofit/>
        </a:bodyPr>
        <a:lstStyle/>
        <a:p>
          <a:pPr lvl="0" algn="l" defTabSz="622300" rtl="0">
            <a:lnSpc>
              <a:spcPct val="90000"/>
            </a:lnSpc>
            <a:spcBef>
              <a:spcPct val="0"/>
            </a:spcBef>
            <a:spcAft>
              <a:spcPct val="35000"/>
            </a:spcAft>
          </a:pPr>
          <a:r>
            <a:rPr lang="en-US" sz="1400" kern="1200" dirty="0" smtClean="0">
              <a:latin typeface="+mj-lt"/>
            </a:rPr>
            <a:t>If a running process attempts to read, write, or execute some other object the kernel will first evaluate that object’s permissions against the process’s user and group identity</a:t>
          </a:r>
          <a:endParaRPr lang="en-US" sz="1400" kern="1200" dirty="0">
            <a:latin typeface="+mj-lt"/>
          </a:endParaRPr>
        </a:p>
      </dsp:txBody>
      <dsp:txXfrm>
        <a:off x="1125372" y="2331152"/>
        <a:ext cx="7440428" cy="666287"/>
      </dsp:txXfrm>
    </dsp:sp>
    <dsp:sp modelId="{AEF1B151-3574-E648-A957-F7563D0C52EE}">
      <dsp:nvSpPr>
        <dsp:cNvPr id="0" name=""/>
        <dsp:cNvSpPr/>
      </dsp:nvSpPr>
      <dsp:spPr>
        <a:xfrm>
          <a:off x="708942" y="2247866"/>
          <a:ext cx="832858" cy="83285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8759EEAA-2EAA-A44D-AA61-477AAEFD29CD}">
      <dsp:nvSpPr>
        <dsp:cNvPr id="0" name=""/>
        <dsp:cNvSpPr/>
      </dsp:nvSpPr>
      <dsp:spPr>
        <a:xfrm>
          <a:off x="978836" y="3330263"/>
          <a:ext cx="7586964" cy="6662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8865" tIns="35560" rIns="35560" bIns="35560" numCol="1" spcCol="1270" anchor="ctr" anchorCtr="0">
          <a:noAutofit/>
        </a:bodyPr>
        <a:lstStyle/>
        <a:p>
          <a:pPr lvl="0" algn="l" defTabSz="622300" rtl="0">
            <a:lnSpc>
              <a:spcPct val="90000"/>
            </a:lnSpc>
            <a:spcBef>
              <a:spcPct val="0"/>
            </a:spcBef>
            <a:spcAft>
              <a:spcPct val="35000"/>
            </a:spcAft>
          </a:pPr>
          <a:r>
            <a:rPr lang="en-US" sz="1400" kern="1200" dirty="0" smtClean="0">
              <a:latin typeface="+mj-lt"/>
            </a:rPr>
            <a:t>Whoever owns an object can set or change its permissions</a:t>
          </a:r>
          <a:endParaRPr lang="en-US" sz="1400" kern="1200" dirty="0">
            <a:latin typeface="+mj-lt"/>
          </a:endParaRPr>
        </a:p>
      </dsp:txBody>
      <dsp:txXfrm>
        <a:off x="978836" y="3330263"/>
        <a:ext cx="7586964" cy="666287"/>
      </dsp:txXfrm>
    </dsp:sp>
    <dsp:sp modelId="{B196F1DD-23F3-924A-BE08-FDAFC5D35988}">
      <dsp:nvSpPr>
        <dsp:cNvPr id="0" name=""/>
        <dsp:cNvSpPr/>
      </dsp:nvSpPr>
      <dsp:spPr>
        <a:xfrm>
          <a:off x="562406" y="3246977"/>
          <a:ext cx="832858" cy="83285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E95219CD-A657-D248-B68F-BB7B666ED65D}">
      <dsp:nvSpPr>
        <dsp:cNvPr id="0" name=""/>
        <dsp:cNvSpPr/>
      </dsp:nvSpPr>
      <dsp:spPr>
        <a:xfrm>
          <a:off x="501394" y="4329374"/>
          <a:ext cx="8064406" cy="666287"/>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28865" tIns="35560" rIns="35560" bIns="35560" numCol="1" spcCol="1270" anchor="ctr" anchorCtr="0">
          <a:noAutofit/>
        </a:bodyPr>
        <a:lstStyle/>
        <a:p>
          <a:pPr lvl="0" algn="l" defTabSz="622300" rtl="0">
            <a:lnSpc>
              <a:spcPct val="90000"/>
            </a:lnSpc>
            <a:spcBef>
              <a:spcPct val="0"/>
            </a:spcBef>
            <a:spcAft>
              <a:spcPct val="35000"/>
            </a:spcAft>
          </a:pPr>
          <a:r>
            <a:rPr lang="en-US" sz="1400" kern="1200" dirty="0" smtClean="0">
              <a:latin typeface="+mj-lt"/>
            </a:rPr>
            <a:t>The system </a:t>
          </a:r>
          <a:r>
            <a:rPr lang="en-US" sz="1400" b="1" kern="1200" dirty="0" err="1" smtClean="0">
              <a:latin typeface="+mj-lt"/>
            </a:rPr>
            <a:t>superuser</a:t>
          </a:r>
          <a:r>
            <a:rPr lang="en-US" sz="1400" b="1" kern="1200" dirty="0" smtClean="0">
              <a:latin typeface="+mj-lt"/>
            </a:rPr>
            <a:t> </a:t>
          </a:r>
          <a:r>
            <a:rPr lang="en-US" sz="1400" kern="1200" dirty="0" smtClean="0">
              <a:latin typeface="+mj-lt"/>
            </a:rPr>
            <a:t>account has the ability to both take ownership and change the permissions of all objects in the system</a:t>
          </a:r>
          <a:endParaRPr lang="en-US" sz="1400" kern="1200" dirty="0">
            <a:latin typeface="+mj-lt"/>
          </a:endParaRPr>
        </a:p>
      </dsp:txBody>
      <dsp:txXfrm>
        <a:off x="501394" y="4329374"/>
        <a:ext cx="8064406" cy="666287"/>
      </dsp:txXfrm>
    </dsp:sp>
    <dsp:sp modelId="{261592EA-6884-384F-9830-F3167D5C165A}">
      <dsp:nvSpPr>
        <dsp:cNvPr id="0" name=""/>
        <dsp:cNvSpPr/>
      </dsp:nvSpPr>
      <dsp:spPr>
        <a:xfrm>
          <a:off x="84964" y="4246088"/>
          <a:ext cx="832858" cy="832858"/>
        </a:xfrm>
        <a:prstGeom prst="ellipse">
          <a:avLst/>
        </a:prstGeom>
        <a:solidFill>
          <a:schemeClr val="lt1">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03AB91-6A11-6D4C-B2BD-C3084ED05E6E}">
      <dsp:nvSpPr>
        <dsp:cNvPr id="0" name=""/>
        <dsp:cNvSpPr/>
      </dsp:nvSpPr>
      <dsp:spPr>
        <a:xfrm>
          <a:off x="1004" y="9648"/>
          <a:ext cx="3917900" cy="235074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mj-lt"/>
            </a:rPr>
            <a:t>In a sense Linux treats everything as a file</a:t>
          </a:r>
          <a:endParaRPr lang="en-US" sz="1800" b="1" kern="1200" dirty="0">
            <a:solidFill>
              <a:schemeClr val="bg1"/>
            </a:solidFill>
            <a:latin typeface="+mj-lt"/>
          </a:endParaRPr>
        </a:p>
      </dsp:txBody>
      <dsp:txXfrm>
        <a:off x="1004" y="9648"/>
        <a:ext cx="3917900" cy="2350740"/>
      </dsp:txXfrm>
    </dsp:sp>
    <dsp:sp modelId="{62056C18-926F-CF43-BD37-E6A394BBAECD}">
      <dsp:nvSpPr>
        <dsp:cNvPr id="0" name=""/>
        <dsp:cNvSpPr/>
      </dsp:nvSpPr>
      <dsp:spPr>
        <a:xfrm>
          <a:off x="4310695" y="9648"/>
          <a:ext cx="3917900" cy="235074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en-US" sz="1800" b="1" kern="1200" dirty="0" smtClean="0">
              <a:solidFill>
                <a:schemeClr val="bg1"/>
              </a:solidFill>
              <a:latin typeface="+mj-lt"/>
            </a:rPr>
            <a:t>In UNIX a directory is actually a file containing a list of other files</a:t>
          </a:r>
          <a:endParaRPr lang="en-US" sz="1800" b="1" kern="1200" dirty="0">
            <a:solidFill>
              <a:schemeClr val="bg1"/>
            </a:solidFill>
            <a:latin typeface="+mj-lt"/>
          </a:endParaRPr>
        </a:p>
      </dsp:txBody>
      <dsp:txXfrm>
        <a:off x="4310695" y="9648"/>
        <a:ext cx="3917900" cy="2350740"/>
      </dsp:txXfrm>
    </dsp:sp>
    <dsp:sp modelId="{D2F510E7-E2E5-EE48-86A2-7CE5966B12DE}">
      <dsp:nvSpPr>
        <dsp:cNvPr id="0" name=""/>
        <dsp:cNvSpPr/>
      </dsp:nvSpPr>
      <dsp:spPr>
        <a:xfrm>
          <a:off x="1004" y="2752179"/>
          <a:ext cx="3917900" cy="235074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bg1"/>
              </a:solidFill>
              <a:latin typeface="+mj-lt"/>
            </a:rPr>
            <a:t>To the Linux kernel the CD-ROM drive attached to your system is also a file (/</a:t>
          </a:r>
          <a:r>
            <a:rPr lang="en-US" sz="1800" b="1" kern="1200" dirty="0" err="1" smtClean="0">
              <a:solidFill>
                <a:schemeClr val="bg1"/>
              </a:solidFill>
              <a:latin typeface="+mj-lt"/>
            </a:rPr>
            <a:t>dev</a:t>
          </a:r>
          <a:r>
            <a:rPr lang="en-US" sz="1800" b="1" kern="1200" dirty="0" smtClean="0">
              <a:solidFill>
                <a:schemeClr val="bg1"/>
              </a:solidFill>
              <a:latin typeface="+mj-lt"/>
            </a:rPr>
            <a:t>/</a:t>
          </a:r>
          <a:r>
            <a:rPr lang="en-US" sz="1800" b="1" kern="1200" dirty="0" err="1" smtClean="0">
              <a:solidFill>
                <a:schemeClr val="bg1"/>
              </a:solidFill>
              <a:latin typeface="+mj-lt"/>
            </a:rPr>
            <a:t>cdrom</a:t>
          </a:r>
          <a:r>
            <a:rPr lang="en-US" sz="1800" b="1" kern="1200" dirty="0" smtClean="0">
              <a:solidFill>
                <a:schemeClr val="bg1"/>
              </a:solidFill>
              <a:latin typeface="+mj-lt"/>
            </a:rPr>
            <a:t>)</a:t>
          </a:r>
          <a:endParaRPr lang="en-US" sz="1800" b="1" kern="1200" dirty="0">
            <a:solidFill>
              <a:schemeClr val="bg1"/>
            </a:solidFill>
            <a:latin typeface="+mj-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j-lt"/>
            </a:rPr>
            <a:t>To send data to and from the CD-ROM drive the Linux kernel actually reads to and writes from this file</a:t>
          </a:r>
          <a:endParaRPr lang="en-US" sz="1400" b="1" kern="1200" dirty="0">
            <a:solidFill>
              <a:schemeClr val="bg1"/>
            </a:solidFill>
            <a:latin typeface="+mj-lt"/>
          </a:endParaRPr>
        </a:p>
      </dsp:txBody>
      <dsp:txXfrm>
        <a:off x="1004" y="2752179"/>
        <a:ext cx="3917900" cy="2350740"/>
      </dsp:txXfrm>
    </dsp:sp>
    <dsp:sp modelId="{8C2D88E8-D916-1F4F-93FD-D16B8F112454}">
      <dsp:nvSpPr>
        <dsp:cNvPr id="0" name=""/>
        <dsp:cNvSpPr/>
      </dsp:nvSpPr>
      <dsp:spPr>
        <a:xfrm>
          <a:off x="4310695" y="2752179"/>
          <a:ext cx="3917900" cy="2350740"/>
        </a:xfrm>
        <a:prstGeom prst="rect">
          <a:avLst/>
        </a:prstGeom>
        <a:solidFill>
          <a:schemeClr val="accent6">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dirty="0" smtClean="0">
              <a:solidFill>
                <a:schemeClr val="bg1"/>
              </a:solidFill>
              <a:latin typeface="+mj-lt"/>
            </a:rPr>
            <a:t>Other special files, such as named pipes, act as input/output (I/O) conduits allowing one process or program to pass data to another</a:t>
          </a:r>
          <a:endParaRPr lang="en-US" sz="1800" b="1" kern="1200" dirty="0">
            <a:solidFill>
              <a:schemeClr val="bg1"/>
            </a:solidFill>
            <a:latin typeface="+mj-lt"/>
          </a:endParaRPr>
        </a:p>
        <a:p>
          <a:pPr marL="114300" lvl="1" indent="-114300" algn="l" defTabSz="622300" rtl="0">
            <a:lnSpc>
              <a:spcPct val="90000"/>
            </a:lnSpc>
            <a:spcBef>
              <a:spcPct val="0"/>
            </a:spcBef>
            <a:spcAft>
              <a:spcPct val="15000"/>
            </a:spcAft>
            <a:buChar char="••"/>
          </a:pPr>
          <a:r>
            <a:rPr lang="en-US" sz="1400" b="1" kern="1200" dirty="0" smtClean="0">
              <a:solidFill>
                <a:schemeClr val="bg1"/>
              </a:solidFill>
              <a:latin typeface="+mj-lt"/>
            </a:rPr>
            <a:t>One example of a named pipe on Linux systems is /</a:t>
          </a:r>
          <a:r>
            <a:rPr lang="en-US" sz="1400" b="1" kern="1200" dirty="0" err="1" smtClean="0">
              <a:solidFill>
                <a:schemeClr val="bg1"/>
              </a:solidFill>
              <a:latin typeface="+mj-lt"/>
            </a:rPr>
            <a:t>dev</a:t>
          </a:r>
          <a:r>
            <a:rPr lang="en-US" sz="1400" b="1" kern="1200" dirty="0" smtClean="0">
              <a:solidFill>
                <a:schemeClr val="bg1"/>
              </a:solidFill>
              <a:latin typeface="+mj-lt"/>
            </a:rPr>
            <a:t>/</a:t>
          </a:r>
          <a:r>
            <a:rPr lang="en-US" sz="1400" b="1" kern="1200" dirty="0" err="1" smtClean="0">
              <a:solidFill>
                <a:schemeClr val="bg1"/>
              </a:solidFill>
              <a:latin typeface="+mj-lt"/>
            </a:rPr>
            <a:t>urandom</a:t>
          </a:r>
          <a:r>
            <a:rPr lang="en-US" sz="1400" b="1" kern="1200" dirty="0" smtClean="0">
              <a:solidFill>
                <a:schemeClr val="bg1"/>
              </a:solidFill>
              <a:latin typeface="+mj-lt"/>
            </a:rPr>
            <a:t> (returns random characters from the kernel’s random number generator)</a:t>
          </a:r>
          <a:endParaRPr lang="en-US" sz="1400" b="1" kern="1200" dirty="0">
            <a:solidFill>
              <a:schemeClr val="bg1"/>
            </a:solidFill>
            <a:latin typeface="+mj-lt"/>
          </a:endParaRPr>
        </a:p>
      </dsp:txBody>
      <dsp:txXfrm>
        <a:off x="4310695" y="2752179"/>
        <a:ext cx="3917900" cy="2350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29766-4B16-AA45-92C6-E1E5D9C821E3}">
      <dsp:nvSpPr>
        <dsp:cNvPr id="0" name=""/>
        <dsp:cNvSpPr/>
      </dsp:nvSpPr>
      <dsp:spPr>
        <a:xfrm>
          <a:off x="1139729" y="0"/>
          <a:ext cx="5174034" cy="5174034"/>
        </a:xfrm>
        <a:prstGeom prst="triangl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FAAC094-35BF-0E47-BD6B-4195836CC5FA}">
      <dsp:nvSpPr>
        <dsp:cNvPr id="0" name=""/>
        <dsp:cNvSpPr/>
      </dsp:nvSpPr>
      <dsp:spPr>
        <a:xfrm>
          <a:off x="3726747" y="518017"/>
          <a:ext cx="3363122" cy="1003479"/>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mj-lt"/>
            </a:rPr>
            <a:t>Execute translates to “use anything within or change working directory to this directory”</a:t>
          </a:r>
          <a:endParaRPr lang="en-US" sz="1300" kern="1200" dirty="0">
            <a:latin typeface="+mj-lt"/>
          </a:endParaRPr>
        </a:p>
      </dsp:txBody>
      <dsp:txXfrm>
        <a:off x="3775733" y="567003"/>
        <a:ext cx="3265150" cy="905507"/>
      </dsp:txXfrm>
    </dsp:sp>
    <dsp:sp modelId="{1077F483-6213-4041-AF6E-4DDF80916054}">
      <dsp:nvSpPr>
        <dsp:cNvPr id="0" name=""/>
        <dsp:cNvSpPr/>
      </dsp:nvSpPr>
      <dsp:spPr>
        <a:xfrm>
          <a:off x="3726747" y="1646932"/>
          <a:ext cx="3363122" cy="1342174"/>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mj-lt"/>
            </a:rPr>
            <a:t>If a user or group has execute permissions on a given directory the user or group can list that directory’s contents, read that directory’s files, and change its own working directory to that directory</a:t>
          </a:r>
          <a:endParaRPr lang="en-US" sz="1300" kern="1200" dirty="0">
            <a:latin typeface="+mj-lt"/>
          </a:endParaRPr>
        </a:p>
      </dsp:txBody>
      <dsp:txXfrm>
        <a:off x="3792267" y="1712452"/>
        <a:ext cx="3232082" cy="1211134"/>
      </dsp:txXfrm>
    </dsp:sp>
    <dsp:sp modelId="{0A1934C5-2A9D-5940-A084-EE771F31E5C9}">
      <dsp:nvSpPr>
        <dsp:cNvPr id="0" name=""/>
        <dsp:cNvSpPr/>
      </dsp:nvSpPr>
      <dsp:spPr>
        <a:xfrm>
          <a:off x="3726747" y="3114541"/>
          <a:ext cx="3363122" cy="1416040"/>
        </a:xfrm>
        <a:prstGeom prst="round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rtl="0">
            <a:lnSpc>
              <a:spcPct val="90000"/>
            </a:lnSpc>
            <a:spcBef>
              <a:spcPct val="0"/>
            </a:spcBef>
            <a:spcAft>
              <a:spcPct val="35000"/>
            </a:spcAft>
          </a:pPr>
          <a:r>
            <a:rPr lang="en-US" sz="1300" kern="1200" dirty="0" smtClean="0">
              <a:latin typeface="+mj-lt"/>
            </a:rPr>
            <a:t>If a user or group does not have execute permissions on a given directory it will be unable to list or read anything in it, regardless of the permissions set on the things inside</a:t>
          </a:r>
          <a:endParaRPr lang="en-US" sz="1300" kern="1200" dirty="0">
            <a:latin typeface="+mj-lt"/>
          </a:endParaRPr>
        </a:p>
      </dsp:txBody>
      <dsp:txXfrm>
        <a:off x="3795872" y="3183666"/>
        <a:ext cx="3224872" cy="12777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C6B81-925D-B640-9255-59D122585C30}">
      <dsp:nvSpPr>
        <dsp:cNvPr id="0" name=""/>
        <dsp:cNvSpPr/>
      </dsp:nvSpPr>
      <dsp:spPr>
        <a:xfrm>
          <a:off x="1633871" y="0"/>
          <a:ext cx="5877272" cy="5877272"/>
        </a:xfrm>
        <a:prstGeom prst="diamond">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207886A-BA97-5643-A4AD-9CCF32F216CA}">
      <dsp:nvSpPr>
        <dsp:cNvPr id="0" name=""/>
        <dsp:cNvSpPr/>
      </dsp:nvSpPr>
      <dsp:spPr>
        <a:xfrm>
          <a:off x="2192212" y="558340"/>
          <a:ext cx="2292136" cy="229213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mj-lt"/>
            </a:rPr>
            <a:t>Two of the most dangerous permissions bits in UNIX</a:t>
          </a:r>
          <a:endParaRPr lang="en-US" sz="1700" kern="1200" dirty="0">
            <a:latin typeface="+mj-lt"/>
          </a:endParaRPr>
        </a:p>
      </dsp:txBody>
      <dsp:txXfrm>
        <a:off x="2304105" y="670233"/>
        <a:ext cx="2068350" cy="2068350"/>
      </dsp:txXfrm>
    </dsp:sp>
    <dsp:sp modelId="{B4D4EE8F-EAEB-6144-B7FE-EC86B6E307AD}">
      <dsp:nvSpPr>
        <dsp:cNvPr id="0" name=""/>
        <dsp:cNvSpPr/>
      </dsp:nvSpPr>
      <dsp:spPr>
        <a:xfrm>
          <a:off x="4660667" y="558340"/>
          <a:ext cx="2292136" cy="229213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mj-lt"/>
            </a:rPr>
            <a:t>If set on an executable binary file the </a:t>
          </a:r>
          <a:r>
            <a:rPr lang="en-US" sz="1700" kern="1200" dirty="0" err="1" smtClean="0">
              <a:latin typeface="+mj-lt"/>
            </a:rPr>
            <a:t>setuid</a:t>
          </a:r>
          <a:r>
            <a:rPr lang="en-US" sz="1700" kern="1200" dirty="0" smtClean="0">
              <a:latin typeface="+mj-lt"/>
            </a:rPr>
            <a:t> bit causes that program to run as its owner no matter who executes it</a:t>
          </a:r>
          <a:endParaRPr lang="en-US" sz="1700" kern="1200" dirty="0">
            <a:latin typeface="+mj-lt"/>
          </a:endParaRPr>
        </a:p>
      </dsp:txBody>
      <dsp:txXfrm>
        <a:off x="4772560" y="670233"/>
        <a:ext cx="2068350" cy="2068350"/>
      </dsp:txXfrm>
    </dsp:sp>
    <dsp:sp modelId="{43FA9F6C-2989-CE43-B72B-C749ADD28658}">
      <dsp:nvSpPr>
        <dsp:cNvPr id="0" name=""/>
        <dsp:cNvSpPr/>
      </dsp:nvSpPr>
      <dsp:spPr>
        <a:xfrm>
          <a:off x="2192212" y="3026795"/>
          <a:ext cx="2292136" cy="229213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mj-lt"/>
            </a:rPr>
            <a:t>If set on an executable the </a:t>
          </a:r>
          <a:r>
            <a:rPr lang="en-US" sz="1700" kern="1200" dirty="0" err="1" smtClean="0">
              <a:latin typeface="+mj-lt"/>
            </a:rPr>
            <a:t>setgid</a:t>
          </a:r>
          <a:r>
            <a:rPr lang="en-US" sz="1700" kern="1200" dirty="0" smtClean="0">
              <a:latin typeface="+mj-lt"/>
            </a:rPr>
            <a:t> bit causes that program to run as a member of the group that owns it regardless of who executes it</a:t>
          </a:r>
          <a:endParaRPr lang="en-US" sz="1700" kern="1200" dirty="0">
            <a:latin typeface="+mj-lt"/>
          </a:endParaRPr>
        </a:p>
      </dsp:txBody>
      <dsp:txXfrm>
        <a:off x="2304105" y="3138688"/>
        <a:ext cx="2068350" cy="2068350"/>
      </dsp:txXfrm>
    </dsp:sp>
    <dsp:sp modelId="{7ABA0869-0488-474A-89B1-AFD3C37BD96D}">
      <dsp:nvSpPr>
        <dsp:cNvPr id="0" name=""/>
        <dsp:cNvSpPr/>
      </dsp:nvSpPr>
      <dsp:spPr>
        <a:xfrm>
          <a:off x="4660667" y="3026795"/>
          <a:ext cx="2292136" cy="229213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latin typeface="+mj-lt"/>
            </a:rPr>
            <a:t>Very dangerous if set on any file owned by root or any other privileged account or group</a:t>
          </a:r>
          <a:endParaRPr lang="en-US" sz="1700" kern="1200" dirty="0">
            <a:latin typeface="+mj-lt"/>
          </a:endParaRPr>
        </a:p>
      </dsp:txBody>
      <dsp:txXfrm>
        <a:off x="4772560" y="3138688"/>
        <a:ext cx="2068350" cy="20683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02844-1A58-8248-8F9D-865FEFB3ADB3}">
      <dsp:nvSpPr>
        <dsp:cNvPr id="0" name=""/>
        <dsp:cNvSpPr/>
      </dsp:nvSpPr>
      <dsp:spPr>
        <a:xfrm rot="5400000">
          <a:off x="1656910" y="1598927"/>
          <a:ext cx="1414113" cy="160991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B35EFCFA-275E-4A44-AD9A-CC74CFC79815}">
      <dsp:nvSpPr>
        <dsp:cNvPr id="0" name=""/>
        <dsp:cNvSpPr/>
      </dsp:nvSpPr>
      <dsp:spPr>
        <a:xfrm>
          <a:off x="1282256" y="31354"/>
          <a:ext cx="2380534" cy="1666296"/>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err="1" smtClean="0">
              <a:latin typeface="+mj-lt"/>
            </a:rPr>
            <a:t>Setuid</a:t>
          </a:r>
          <a:r>
            <a:rPr lang="en-US" sz="1400" kern="1200" dirty="0" smtClean="0">
              <a:latin typeface="+mj-lt"/>
            </a:rPr>
            <a:t> has no effect on directories but </a:t>
          </a:r>
          <a:r>
            <a:rPr lang="en-US" sz="1400" kern="1200" dirty="0" err="1" smtClean="0">
              <a:latin typeface="+mj-lt"/>
            </a:rPr>
            <a:t>setgid</a:t>
          </a:r>
          <a:r>
            <a:rPr lang="en-US" sz="1400" kern="1200" dirty="0" smtClean="0">
              <a:latin typeface="+mj-lt"/>
            </a:rPr>
            <a:t> does</a:t>
          </a:r>
          <a:endParaRPr lang="en-US" sz="1400" kern="1200" dirty="0">
            <a:latin typeface="+mj-lt"/>
          </a:endParaRPr>
        </a:p>
      </dsp:txBody>
      <dsp:txXfrm>
        <a:off x="1363613" y="112711"/>
        <a:ext cx="2217820" cy="1503582"/>
      </dsp:txXfrm>
    </dsp:sp>
    <dsp:sp modelId="{DF2FEBA3-DC77-BE4E-BF4D-CFA2B4963F43}">
      <dsp:nvSpPr>
        <dsp:cNvPr id="0" name=""/>
        <dsp:cNvSpPr/>
      </dsp:nvSpPr>
      <dsp:spPr>
        <a:xfrm>
          <a:off x="3662791" y="190273"/>
          <a:ext cx="1731373" cy="1346774"/>
        </a:xfrm>
        <a:prstGeom prst="rect">
          <a:avLst/>
        </a:prstGeom>
        <a:noFill/>
        <a:ln>
          <a:noFill/>
        </a:ln>
        <a:effectLst/>
      </dsp:spPr>
      <dsp:style>
        <a:lnRef idx="0">
          <a:scrgbClr r="0" g="0" b="0"/>
        </a:lnRef>
        <a:fillRef idx="0">
          <a:scrgbClr r="0" g="0" b="0"/>
        </a:fillRef>
        <a:effectRef idx="0">
          <a:scrgbClr r="0" g="0" b="0"/>
        </a:effectRef>
        <a:fontRef idx="minor"/>
      </dsp:style>
    </dsp:sp>
    <dsp:sp modelId="{C4D46272-E090-B04F-9A13-DCE61C8E7DBF}">
      <dsp:nvSpPr>
        <dsp:cNvPr id="0" name=""/>
        <dsp:cNvSpPr/>
      </dsp:nvSpPr>
      <dsp:spPr>
        <a:xfrm rot="5400000">
          <a:off x="3630626" y="3470728"/>
          <a:ext cx="1414113" cy="1609918"/>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6F352E2-7309-5240-A1A5-2FA9FC56863E}">
      <dsp:nvSpPr>
        <dsp:cNvPr id="0" name=""/>
        <dsp:cNvSpPr/>
      </dsp:nvSpPr>
      <dsp:spPr>
        <a:xfrm>
          <a:off x="3255972" y="1903155"/>
          <a:ext cx="2380534" cy="1666296"/>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latin typeface="+mj-lt"/>
            </a:rPr>
            <a:t>Setting a directory’s setgid bit causes any file created in that directory to inherit the directory’s group-owner</a:t>
          </a:r>
          <a:endParaRPr lang="en-US" sz="1400" kern="1200">
            <a:latin typeface="+mj-lt"/>
          </a:endParaRPr>
        </a:p>
      </dsp:txBody>
      <dsp:txXfrm>
        <a:off x="3337329" y="1984512"/>
        <a:ext cx="2217820" cy="1503582"/>
      </dsp:txXfrm>
    </dsp:sp>
    <dsp:sp modelId="{AFD4EB32-905F-FD46-80E4-0E37B474CA1C}">
      <dsp:nvSpPr>
        <dsp:cNvPr id="0" name=""/>
        <dsp:cNvSpPr/>
      </dsp:nvSpPr>
      <dsp:spPr>
        <a:xfrm>
          <a:off x="5636507" y="2062074"/>
          <a:ext cx="1731373" cy="1346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rtl="0">
            <a:lnSpc>
              <a:spcPct val="90000"/>
            </a:lnSpc>
            <a:spcBef>
              <a:spcPct val="0"/>
            </a:spcBef>
            <a:spcAft>
              <a:spcPct val="15000"/>
            </a:spcAft>
            <a:buChar char="••"/>
          </a:pPr>
          <a:r>
            <a:rPr lang="en-US" sz="1100" kern="1200" dirty="0" smtClean="0">
              <a:latin typeface="+mj-lt"/>
            </a:rPr>
            <a:t>This is useful if users on your system tend to belong to secondary groups and routinely create files that need to be shared with other members of those groups</a:t>
          </a:r>
          <a:endParaRPr lang="en-US" sz="1100" kern="1200" dirty="0">
            <a:latin typeface="+mj-lt"/>
          </a:endParaRPr>
        </a:p>
      </dsp:txBody>
      <dsp:txXfrm>
        <a:off x="5636507" y="2062074"/>
        <a:ext cx="1731373" cy="1346774"/>
      </dsp:txXfrm>
    </dsp:sp>
    <dsp:sp modelId="{F39DA8FA-007E-CD4A-9835-CB76430AF6F0}">
      <dsp:nvSpPr>
        <dsp:cNvPr id="0" name=""/>
        <dsp:cNvSpPr/>
      </dsp:nvSpPr>
      <dsp:spPr>
        <a:xfrm>
          <a:off x="5229688" y="3774956"/>
          <a:ext cx="2380534" cy="1666296"/>
        </a:xfrm>
        <a:prstGeom prst="roundRect">
          <a:avLst>
            <a:gd name="adj" fmla="val 1667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If the directory isn’t group-writable the </a:t>
          </a:r>
          <a:r>
            <a:rPr lang="en-US" sz="1400" kern="1200" dirty="0" err="1" smtClean="0">
              <a:latin typeface="+mj-lt"/>
            </a:rPr>
            <a:t>setgid</a:t>
          </a:r>
          <a:r>
            <a:rPr lang="en-US" sz="1400" kern="1200" dirty="0" smtClean="0">
              <a:latin typeface="+mj-lt"/>
            </a:rPr>
            <a:t> bit will have no effect because group members won’t be able to create files inside it</a:t>
          </a:r>
          <a:endParaRPr lang="en-US" sz="1400" kern="1200" dirty="0">
            <a:latin typeface="+mj-lt"/>
          </a:endParaRPr>
        </a:p>
      </dsp:txBody>
      <dsp:txXfrm>
        <a:off x="5311045" y="3856313"/>
        <a:ext cx="2217820" cy="15035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02188-9485-934F-AE94-79CA629CC37B}">
      <dsp:nvSpPr>
        <dsp:cNvPr id="0" name=""/>
        <dsp:cNvSpPr/>
      </dsp:nvSpPr>
      <dsp:spPr>
        <a:xfrm>
          <a:off x="0" y="0"/>
          <a:ext cx="4925144" cy="4925144"/>
        </a:xfrm>
        <a:prstGeom prst="pie">
          <a:avLst>
            <a:gd name="adj1" fmla="val 5400000"/>
            <a:gd name="adj2" fmla="val 16200000"/>
          </a:avLst>
        </a:prstGeom>
        <a:gradFill rotWithShape="0">
          <a:gsLst>
            <a:gs pos="0">
              <a:schemeClr val="accent1">
                <a:shade val="50000"/>
                <a:hueOff val="0"/>
                <a:satOff val="0"/>
                <a:lumOff val="0"/>
                <a:alphaOff val="0"/>
                <a:shade val="51000"/>
                <a:satMod val="130000"/>
              </a:schemeClr>
            </a:gs>
            <a:gs pos="80000">
              <a:schemeClr val="accent1">
                <a:shade val="50000"/>
                <a:hueOff val="0"/>
                <a:satOff val="0"/>
                <a:lumOff val="0"/>
                <a:alphaOff val="0"/>
                <a:shade val="93000"/>
                <a:satMod val="130000"/>
              </a:schemeClr>
            </a:gs>
            <a:gs pos="100000">
              <a:schemeClr val="accent1">
                <a:shade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7ABAA56-0A44-FD46-9E3C-FA94C42E0C8F}">
      <dsp:nvSpPr>
        <dsp:cNvPr id="0" name=""/>
        <dsp:cNvSpPr/>
      </dsp:nvSpPr>
      <dsp:spPr>
        <a:xfrm>
          <a:off x="2462572" y="0"/>
          <a:ext cx="5767028" cy="4925144"/>
        </a:xfrm>
        <a:prstGeom prst="rect">
          <a:avLst/>
        </a:prstGeom>
        <a:solidFill>
          <a:schemeClr val="lt1">
            <a:alpha val="90000"/>
            <a:hueOff val="0"/>
            <a:satOff val="0"/>
            <a:lumOff val="0"/>
            <a:alphaOff val="0"/>
          </a:schemeClr>
        </a:solidFill>
        <a:ln w="9525" cap="flat" cmpd="sng" algn="ctr">
          <a:solidFill>
            <a:schemeClr val="accent1">
              <a:shade val="5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A </a:t>
          </a:r>
          <a:r>
            <a:rPr lang="en-US" sz="1400" kern="1200" dirty="0" err="1" smtClean="0">
              <a:latin typeface="+mj-lt"/>
            </a:rPr>
            <a:t>setuid</a:t>
          </a:r>
          <a:r>
            <a:rPr lang="en-US" sz="1400" kern="1200" dirty="0" smtClean="0">
              <a:latin typeface="+mj-lt"/>
            </a:rPr>
            <a:t> root program is a root-owned program with its </a:t>
          </a:r>
          <a:r>
            <a:rPr lang="en-US" sz="1400" kern="1200" dirty="0" err="1" smtClean="0">
              <a:latin typeface="+mj-lt"/>
            </a:rPr>
            <a:t>setuid</a:t>
          </a:r>
          <a:r>
            <a:rPr lang="en-US" sz="1400" kern="1200" dirty="0" smtClean="0">
              <a:latin typeface="+mj-lt"/>
            </a:rPr>
            <a:t> bit set --- a program that runs as root no matter who executes it</a:t>
          </a:r>
          <a:endParaRPr lang="en-US" sz="1400" kern="1200" dirty="0">
            <a:latin typeface="+mj-lt"/>
          </a:endParaRPr>
        </a:p>
      </dsp:txBody>
      <dsp:txXfrm>
        <a:off x="2462572" y="0"/>
        <a:ext cx="5767028" cy="1046593"/>
      </dsp:txXfrm>
    </dsp:sp>
    <dsp:sp modelId="{76A7D4B2-E950-AC41-B7EF-B997F5AE75EF}">
      <dsp:nvSpPr>
        <dsp:cNvPr id="0" name=""/>
        <dsp:cNvSpPr/>
      </dsp:nvSpPr>
      <dsp:spPr>
        <a:xfrm>
          <a:off x="646425" y="1046593"/>
          <a:ext cx="3632293" cy="3632293"/>
        </a:xfrm>
        <a:prstGeom prst="pie">
          <a:avLst>
            <a:gd name="adj1" fmla="val 5400000"/>
            <a:gd name="adj2" fmla="val 16200000"/>
          </a:avLst>
        </a:prstGeom>
        <a:gradFill rotWithShape="0">
          <a:gsLst>
            <a:gs pos="0">
              <a:schemeClr val="accent1">
                <a:shade val="50000"/>
                <a:hueOff val="-134446"/>
                <a:satOff val="-387"/>
                <a:lumOff val="20807"/>
                <a:alphaOff val="0"/>
                <a:shade val="51000"/>
                <a:satMod val="130000"/>
              </a:schemeClr>
            </a:gs>
            <a:gs pos="80000">
              <a:schemeClr val="accent1">
                <a:shade val="50000"/>
                <a:hueOff val="-134446"/>
                <a:satOff val="-387"/>
                <a:lumOff val="20807"/>
                <a:alphaOff val="0"/>
                <a:shade val="93000"/>
                <a:satMod val="130000"/>
              </a:schemeClr>
            </a:gs>
            <a:gs pos="100000">
              <a:schemeClr val="accent1">
                <a:shade val="50000"/>
                <a:hueOff val="-134446"/>
                <a:satOff val="-387"/>
                <a:lumOff val="208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5FAC18-8DBC-B743-BACB-46ED47072B1D}">
      <dsp:nvSpPr>
        <dsp:cNvPr id="0" name=""/>
        <dsp:cNvSpPr/>
      </dsp:nvSpPr>
      <dsp:spPr>
        <a:xfrm>
          <a:off x="2462572" y="1046593"/>
          <a:ext cx="5767028" cy="3632293"/>
        </a:xfrm>
        <a:prstGeom prst="rect">
          <a:avLst/>
        </a:prstGeom>
        <a:solidFill>
          <a:schemeClr val="lt1">
            <a:alpha val="90000"/>
            <a:hueOff val="0"/>
            <a:satOff val="0"/>
            <a:lumOff val="0"/>
            <a:alphaOff val="0"/>
          </a:schemeClr>
        </a:solidFill>
        <a:ln w="9525" cap="flat" cmpd="sng" algn="ctr">
          <a:solidFill>
            <a:schemeClr val="accent1">
              <a:shade val="50000"/>
              <a:hueOff val="-134446"/>
              <a:satOff val="-387"/>
              <a:lumOff val="208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If a </a:t>
          </a:r>
          <a:r>
            <a:rPr lang="en-US" sz="1400" kern="1200" dirty="0" err="1" smtClean="0">
              <a:latin typeface="+mj-lt"/>
            </a:rPr>
            <a:t>setuid</a:t>
          </a:r>
          <a:r>
            <a:rPr lang="en-US" sz="1400" kern="1200" dirty="0" smtClean="0">
              <a:latin typeface="+mj-lt"/>
            </a:rPr>
            <a:t> root program can be exploited or abused in some way, then otherwise unprivileged users may be able to use that program to wield unauthorized root privileges --- possibly opening a root shell (a command-line session running with root privileges)</a:t>
          </a:r>
          <a:endParaRPr lang="en-US" sz="1400" kern="1200" dirty="0">
            <a:latin typeface="+mj-lt"/>
          </a:endParaRPr>
        </a:p>
      </dsp:txBody>
      <dsp:txXfrm>
        <a:off x="2462572" y="1046593"/>
        <a:ext cx="5767028" cy="1046593"/>
      </dsp:txXfrm>
    </dsp:sp>
    <dsp:sp modelId="{72EA658E-F6C3-634F-8C2B-83674BAA4FB2}">
      <dsp:nvSpPr>
        <dsp:cNvPr id="0" name=""/>
        <dsp:cNvSpPr/>
      </dsp:nvSpPr>
      <dsp:spPr>
        <a:xfrm>
          <a:off x="1292850" y="2093186"/>
          <a:ext cx="2339443" cy="2339443"/>
        </a:xfrm>
        <a:prstGeom prst="pie">
          <a:avLst>
            <a:gd name="adj1" fmla="val 5400000"/>
            <a:gd name="adj2" fmla="val 16200000"/>
          </a:avLst>
        </a:prstGeom>
        <a:gradFill rotWithShape="0">
          <a:gsLst>
            <a:gs pos="0">
              <a:schemeClr val="accent1">
                <a:shade val="50000"/>
                <a:hueOff val="-268893"/>
                <a:satOff val="-773"/>
                <a:lumOff val="41614"/>
                <a:alphaOff val="0"/>
                <a:shade val="51000"/>
                <a:satMod val="130000"/>
              </a:schemeClr>
            </a:gs>
            <a:gs pos="80000">
              <a:schemeClr val="accent1">
                <a:shade val="50000"/>
                <a:hueOff val="-268893"/>
                <a:satOff val="-773"/>
                <a:lumOff val="41614"/>
                <a:alphaOff val="0"/>
                <a:shade val="93000"/>
                <a:satMod val="130000"/>
              </a:schemeClr>
            </a:gs>
            <a:gs pos="100000">
              <a:schemeClr val="accent1">
                <a:shade val="50000"/>
                <a:hueOff val="-268893"/>
                <a:satOff val="-773"/>
                <a:lumOff val="41614"/>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A322FFB-7466-5946-8D30-37C4DE3FD27A}">
      <dsp:nvSpPr>
        <dsp:cNvPr id="0" name=""/>
        <dsp:cNvSpPr/>
      </dsp:nvSpPr>
      <dsp:spPr>
        <a:xfrm>
          <a:off x="2462572" y="2093186"/>
          <a:ext cx="5767028" cy="2339443"/>
        </a:xfrm>
        <a:prstGeom prst="rect">
          <a:avLst/>
        </a:prstGeom>
        <a:solidFill>
          <a:schemeClr val="lt1">
            <a:alpha val="90000"/>
            <a:hueOff val="0"/>
            <a:satOff val="0"/>
            <a:lumOff val="0"/>
            <a:alphaOff val="0"/>
          </a:schemeClr>
        </a:solidFill>
        <a:ln w="9525" cap="flat" cmpd="sng" algn="ctr">
          <a:solidFill>
            <a:schemeClr val="accent1">
              <a:shade val="50000"/>
              <a:hueOff val="-268893"/>
              <a:satOff val="-773"/>
              <a:lumOff val="4161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Running </a:t>
          </a:r>
          <a:r>
            <a:rPr lang="en-US" sz="1400" kern="1200" dirty="0" err="1" smtClean="0">
              <a:latin typeface="+mj-lt"/>
            </a:rPr>
            <a:t>setuid</a:t>
          </a:r>
          <a:r>
            <a:rPr lang="en-US" sz="1400" kern="1200" dirty="0" smtClean="0">
              <a:latin typeface="+mj-lt"/>
            </a:rPr>
            <a:t> root is necessary for programs that need to be run by unprivileged users yet must provide such users with access to privileged functions --- for example, changing their password, which requires changes to protected system files</a:t>
          </a:r>
          <a:endParaRPr lang="en-US" sz="1400" kern="1200" dirty="0">
            <a:latin typeface="+mj-lt"/>
          </a:endParaRPr>
        </a:p>
      </dsp:txBody>
      <dsp:txXfrm>
        <a:off x="2462572" y="2093186"/>
        <a:ext cx="5767028" cy="1046593"/>
      </dsp:txXfrm>
    </dsp:sp>
    <dsp:sp modelId="{D4ADAB17-FFB0-D644-80E2-BE31546524A5}">
      <dsp:nvSpPr>
        <dsp:cNvPr id="0" name=""/>
        <dsp:cNvSpPr/>
      </dsp:nvSpPr>
      <dsp:spPr>
        <a:xfrm>
          <a:off x="1939275" y="3139779"/>
          <a:ext cx="1046593" cy="1046593"/>
        </a:xfrm>
        <a:prstGeom prst="pie">
          <a:avLst>
            <a:gd name="adj1" fmla="val 5400000"/>
            <a:gd name="adj2" fmla="val 16200000"/>
          </a:avLst>
        </a:prstGeom>
        <a:gradFill rotWithShape="0">
          <a:gsLst>
            <a:gs pos="0">
              <a:schemeClr val="accent1">
                <a:shade val="50000"/>
                <a:hueOff val="-134446"/>
                <a:satOff val="-387"/>
                <a:lumOff val="20807"/>
                <a:alphaOff val="0"/>
                <a:shade val="51000"/>
                <a:satMod val="130000"/>
              </a:schemeClr>
            </a:gs>
            <a:gs pos="80000">
              <a:schemeClr val="accent1">
                <a:shade val="50000"/>
                <a:hueOff val="-134446"/>
                <a:satOff val="-387"/>
                <a:lumOff val="20807"/>
                <a:alphaOff val="0"/>
                <a:shade val="93000"/>
                <a:satMod val="130000"/>
              </a:schemeClr>
            </a:gs>
            <a:gs pos="100000">
              <a:schemeClr val="accent1">
                <a:shade val="50000"/>
                <a:hueOff val="-134446"/>
                <a:satOff val="-387"/>
                <a:lumOff val="208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C9ED4FA-EDDE-BC47-8CBC-60D49FE871B9}">
      <dsp:nvSpPr>
        <dsp:cNvPr id="0" name=""/>
        <dsp:cNvSpPr/>
      </dsp:nvSpPr>
      <dsp:spPr>
        <a:xfrm>
          <a:off x="2462572" y="3139779"/>
          <a:ext cx="5767028" cy="1046593"/>
        </a:xfrm>
        <a:prstGeom prst="rect">
          <a:avLst/>
        </a:prstGeom>
        <a:solidFill>
          <a:schemeClr val="lt1">
            <a:alpha val="90000"/>
            <a:hueOff val="0"/>
            <a:satOff val="0"/>
            <a:lumOff val="0"/>
            <a:alphaOff val="0"/>
          </a:schemeClr>
        </a:solidFill>
        <a:ln w="9525" cap="flat" cmpd="sng" algn="ctr">
          <a:solidFill>
            <a:schemeClr val="accent1">
              <a:shade val="50000"/>
              <a:hueOff val="-134446"/>
              <a:satOff val="-387"/>
              <a:lumOff val="2080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latin typeface="+mj-lt"/>
            </a:rPr>
            <a:t>A root-owned program should only have its </a:t>
          </a:r>
          <a:r>
            <a:rPr lang="en-US" sz="1400" kern="1200" dirty="0" err="1" smtClean="0">
              <a:latin typeface="+mj-lt"/>
            </a:rPr>
            <a:t>setuid</a:t>
          </a:r>
          <a:r>
            <a:rPr lang="en-US" sz="1400" kern="1200" dirty="0" smtClean="0">
              <a:latin typeface="+mj-lt"/>
            </a:rPr>
            <a:t> bit set if absolutely necessary</a:t>
          </a:r>
          <a:endParaRPr lang="en-US" sz="1400" kern="1200" dirty="0">
            <a:latin typeface="+mj-lt"/>
          </a:endParaRPr>
        </a:p>
      </dsp:txBody>
      <dsp:txXfrm>
        <a:off x="2462572" y="3139779"/>
        <a:ext cx="5767028" cy="104659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CC4B4-3FBE-BB43-95AD-4322DA772424}">
      <dsp:nvSpPr>
        <dsp:cNvPr id="0" name=""/>
        <dsp:cNvSpPr/>
      </dsp:nvSpPr>
      <dsp:spPr>
        <a:xfrm>
          <a:off x="446741" y="1278131"/>
          <a:ext cx="7963501" cy="72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US" sz="1800" kern="1200" dirty="0" smtClean="0">
              <a:latin typeface="+mj-lt"/>
            </a:rPr>
            <a:t>This is a very broad category of vulnerabilities, many of which fall into other categories in the list</a:t>
          </a:r>
          <a:endParaRPr lang="en-US" sz="1800" kern="1200" dirty="0">
            <a:latin typeface="+mj-lt"/>
          </a:endParaRPr>
        </a:p>
      </dsp:txBody>
      <dsp:txXfrm>
        <a:off x="446741" y="1278131"/>
        <a:ext cx="7963501" cy="723954"/>
      </dsp:txXfrm>
    </dsp:sp>
    <dsp:sp modelId="{D0D2178B-C7AF-7344-8D02-0A199982CFD0}">
      <dsp:nvSpPr>
        <dsp:cNvPr id="0" name=""/>
        <dsp:cNvSpPr/>
      </dsp:nvSpPr>
      <dsp:spPr>
        <a:xfrm>
          <a:off x="446741"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C60724A-A41D-5D4B-A79D-D39C850D9A43}">
      <dsp:nvSpPr>
        <dsp:cNvPr id="0" name=""/>
        <dsp:cNvSpPr/>
      </dsp:nvSpPr>
      <dsp:spPr>
        <a:xfrm>
          <a:off x="1570479"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9F8B159-0A9A-374A-8E26-4A5FAAB258B9}">
      <dsp:nvSpPr>
        <dsp:cNvPr id="0" name=""/>
        <dsp:cNvSpPr/>
      </dsp:nvSpPr>
      <dsp:spPr>
        <a:xfrm>
          <a:off x="2694218"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AA9CE42-E7FB-E342-9500-F0181A93567C}">
      <dsp:nvSpPr>
        <dsp:cNvPr id="0" name=""/>
        <dsp:cNvSpPr/>
      </dsp:nvSpPr>
      <dsp:spPr>
        <a:xfrm>
          <a:off x="3817956"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C718E8D-4BB3-7E47-B108-CA120B8954DF}">
      <dsp:nvSpPr>
        <dsp:cNvPr id="0" name=""/>
        <dsp:cNvSpPr/>
      </dsp:nvSpPr>
      <dsp:spPr>
        <a:xfrm>
          <a:off x="4941695"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A61D6AE-4A1C-BB40-A450-986BE402760F}">
      <dsp:nvSpPr>
        <dsp:cNvPr id="0" name=""/>
        <dsp:cNvSpPr/>
      </dsp:nvSpPr>
      <dsp:spPr>
        <a:xfrm>
          <a:off x="6065433"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D247506-3416-C34C-B209-F91E792CAC31}">
      <dsp:nvSpPr>
        <dsp:cNvPr id="0" name=""/>
        <dsp:cNvSpPr/>
      </dsp:nvSpPr>
      <dsp:spPr>
        <a:xfrm>
          <a:off x="7189172" y="2002086"/>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9F952A5-A3A4-D440-B617-10531561A667}">
      <dsp:nvSpPr>
        <dsp:cNvPr id="0" name=""/>
        <dsp:cNvSpPr/>
      </dsp:nvSpPr>
      <dsp:spPr>
        <a:xfrm>
          <a:off x="446741" y="2309979"/>
          <a:ext cx="7963501" cy="72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US" sz="1800" kern="1200" dirty="0" smtClean="0">
              <a:latin typeface="+mj-lt"/>
            </a:rPr>
            <a:t>While Web applications written in scripting languages such as PHP, Perl, and Java may not be as prone to classic buffer overflows they’re nonetheless prone to similar abuses of poor input-handling</a:t>
          </a:r>
          <a:endParaRPr lang="en-US" sz="1800" kern="1200" dirty="0">
            <a:latin typeface="+mj-lt"/>
          </a:endParaRPr>
        </a:p>
      </dsp:txBody>
      <dsp:txXfrm>
        <a:off x="446741" y="2309979"/>
        <a:ext cx="7963501" cy="723954"/>
      </dsp:txXfrm>
    </dsp:sp>
    <dsp:sp modelId="{E07F269B-B31F-A945-BC27-281A6A3B9C98}">
      <dsp:nvSpPr>
        <dsp:cNvPr id="0" name=""/>
        <dsp:cNvSpPr/>
      </dsp:nvSpPr>
      <dsp:spPr>
        <a:xfrm>
          <a:off x="446741"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4426A44-8028-F74A-92EB-811F6588586C}">
      <dsp:nvSpPr>
        <dsp:cNvPr id="0" name=""/>
        <dsp:cNvSpPr/>
      </dsp:nvSpPr>
      <dsp:spPr>
        <a:xfrm>
          <a:off x="1570479"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7E42EE6-5FFE-3445-96CE-0CB2A68DB581}">
      <dsp:nvSpPr>
        <dsp:cNvPr id="0" name=""/>
        <dsp:cNvSpPr/>
      </dsp:nvSpPr>
      <dsp:spPr>
        <a:xfrm>
          <a:off x="2694218"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1B1AE04-6989-1947-9E24-5B468C828DC1}">
      <dsp:nvSpPr>
        <dsp:cNvPr id="0" name=""/>
        <dsp:cNvSpPr/>
      </dsp:nvSpPr>
      <dsp:spPr>
        <a:xfrm>
          <a:off x="3817956"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AC54F56D-C7F8-6343-9475-685BB6D681A0}">
      <dsp:nvSpPr>
        <dsp:cNvPr id="0" name=""/>
        <dsp:cNvSpPr/>
      </dsp:nvSpPr>
      <dsp:spPr>
        <a:xfrm>
          <a:off x="4941695"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5BF68E-EAA7-9B45-B4F9-ABD5EFD7C15F}">
      <dsp:nvSpPr>
        <dsp:cNvPr id="0" name=""/>
        <dsp:cNvSpPr/>
      </dsp:nvSpPr>
      <dsp:spPr>
        <a:xfrm>
          <a:off x="6065433"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42B68B7-FC81-8440-9CF1-EFFD90A43F9C}">
      <dsp:nvSpPr>
        <dsp:cNvPr id="0" name=""/>
        <dsp:cNvSpPr/>
      </dsp:nvSpPr>
      <dsp:spPr>
        <a:xfrm>
          <a:off x="7189172" y="3033934"/>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A11CD07-50F7-C245-8B4F-E3522216E3CE}">
      <dsp:nvSpPr>
        <dsp:cNvPr id="0" name=""/>
        <dsp:cNvSpPr/>
      </dsp:nvSpPr>
      <dsp:spPr>
        <a:xfrm>
          <a:off x="446741" y="3341827"/>
          <a:ext cx="7963501" cy="72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US" sz="1800" kern="1200" smtClean="0">
              <a:latin typeface="+mj-lt"/>
            </a:rPr>
            <a:t>Nowadays few Linux distributions ship with “enabled-by-default” Web applications</a:t>
          </a:r>
          <a:endParaRPr lang="en-US" sz="1800" kern="1200">
            <a:latin typeface="+mj-lt"/>
          </a:endParaRPr>
        </a:p>
      </dsp:txBody>
      <dsp:txXfrm>
        <a:off x="446741" y="3341827"/>
        <a:ext cx="7963501" cy="723954"/>
      </dsp:txXfrm>
    </dsp:sp>
    <dsp:sp modelId="{836279D0-CC5D-7942-B7AF-66E991F2AD83}">
      <dsp:nvSpPr>
        <dsp:cNvPr id="0" name=""/>
        <dsp:cNvSpPr/>
      </dsp:nvSpPr>
      <dsp:spPr>
        <a:xfrm>
          <a:off x="446741"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02A6095-BF7D-1143-8EC4-9958B53F687D}">
      <dsp:nvSpPr>
        <dsp:cNvPr id="0" name=""/>
        <dsp:cNvSpPr/>
      </dsp:nvSpPr>
      <dsp:spPr>
        <a:xfrm>
          <a:off x="1570479"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D2E01EB-B6D4-0E43-B1DD-AE94790E8AD2}">
      <dsp:nvSpPr>
        <dsp:cNvPr id="0" name=""/>
        <dsp:cNvSpPr/>
      </dsp:nvSpPr>
      <dsp:spPr>
        <a:xfrm>
          <a:off x="2694218"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757D126-C73C-9746-A9BC-2240248A8B0C}">
      <dsp:nvSpPr>
        <dsp:cNvPr id="0" name=""/>
        <dsp:cNvSpPr/>
      </dsp:nvSpPr>
      <dsp:spPr>
        <a:xfrm>
          <a:off x="3817956"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7228457-34C5-B940-AE79-9B7BE03CB37E}">
      <dsp:nvSpPr>
        <dsp:cNvPr id="0" name=""/>
        <dsp:cNvSpPr/>
      </dsp:nvSpPr>
      <dsp:spPr>
        <a:xfrm>
          <a:off x="4941695"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B8D704C-C29F-3749-90C8-86CF151E60B0}">
      <dsp:nvSpPr>
        <dsp:cNvPr id="0" name=""/>
        <dsp:cNvSpPr/>
      </dsp:nvSpPr>
      <dsp:spPr>
        <a:xfrm>
          <a:off x="6065433"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7F0EA2F-CF43-DA49-9915-FC2B617DE320}">
      <dsp:nvSpPr>
        <dsp:cNvPr id="0" name=""/>
        <dsp:cNvSpPr/>
      </dsp:nvSpPr>
      <dsp:spPr>
        <a:xfrm>
          <a:off x="7189172" y="4065781"/>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0CCED7D-7A45-2B42-AA62-3C730AD20535}">
      <dsp:nvSpPr>
        <dsp:cNvPr id="0" name=""/>
        <dsp:cNvSpPr/>
      </dsp:nvSpPr>
      <dsp:spPr>
        <a:xfrm>
          <a:off x="446741" y="4373675"/>
          <a:ext cx="7963501" cy="723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lvl="0" algn="l" defTabSz="800100" rtl="0">
            <a:lnSpc>
              <a:spcPct val="90000"/>
            </a:lnSpc>
            <a:spcBef>
              <a:spcPct val="0"/>
            </a:spcBef>
            <a:spcAft>
              <a:spcPct val="35000"/>
            </a:spcAft>
          </a:pPr>
          <a:r>
            <a:rPr lang="en-US" sz="1800" kern="1200" dirty="0" smtClean="0">
              <a:latin typeface="+mj-lt"/>
            </a:rPr>
            <a:t>However, many users install Web applications with known vulnerabilities, or write custom Web applications having easily identified and easily exploited flaws</a:t>
          </a:r>
          <a:endParaRPr lang="en-US" sz="1800" kern="1200" dirty="0">
            <a:latin typeface="+mj-lt"/>
          </a:endParaRPr>
        </a:p>
      </dsp:txBody>
      <dsp:txXfrm>
        <a:off x="446741" y="4373675"/>
        <a:ext cx="7963501" cy="723954"/>
      </dsp:txXfrm>
    </dsp:sp>
    <dsp:sp modelId="{E52AA3A0-904F-6841-B4A7-13FA1749323A}">
      <dsp:nvSpPr>
        <dsp:cNvPr id="0" name=""/>
        <dsp:cNvSpPr/>
      </dsp:nvSpPr>
      <dsp:spPr>
        <a:xfrm>
          <a:off x="446741"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2A14222-FAFA-E14E-BA47-24F5E1DF8F44}">
      <dsp:nvSpPr>
        <dsp:cNvPr id="0" name=""/>
        <dsp:cNvSpPr/>
      </dsp:nvSpPr>
      <dsp:spPr>
        <a:xfrm>
          <a:off x="1570479"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7505906-0977-514E-BCF8-02C1DA47B97D}">
      <dsp:nvSpPr>
        <dsp:cNvPr id="0" name=""/>
        <dsp:cNvSpPr/>
      </dsp:nvSpPr>
      <dsp:spPr>
        <a:xfrm>
          <a:off x="2694218"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3BF66D3-4D0E-194E-AF01-894B1E4C50B3}">
      <dsp:nvSpPr>
        <dsp:cNvPr id="0" name=""/>
        <dsp:cNvSpPr/>
      </dsp:nvSpPr>
      <dsp:spPr>
        <a:xfrm>
          <a:off x="3817956"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34265B3-6177-DA4D-9956-BCDE7E0BBFCE}">
      <dsp:nvSpPr>
        <dsp:cNvPr id="0" name=""/>
        <dsp:cNvSpPr/>
      </dsp:nvSpPr>
      <dsp:spPr>
        <a:xfrm>
          <a:off x="4941695"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224C015-9C0B-1248-BC39-AF2810138E32}">
      <dsp:nvSpPr>
        <dsp:cNvPr id="0" name=""/>
        <dsp:cNvSpPr/>
      </dsp:nvSpPr>
      <dsp:spPr>
        <a:xfrm>
          <a:off x="6065433"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FDE1910-6E82-544D-A306-A50FCE177B7F}">
      <dsp:nvSpPr>
        <dsp:cNvPr id="0" name=""/>
        <dsp:cNvSpPr/>
      </dsp:nvSpPr>
      <dsp:spPr>
        <a:xfrm>
          <a:off x="7189172" y="5097629"/>
          <a:ext cx="1061800" cy="176966"/>
        </a:xfrm>
        <a:prstGeom prst="parallelogram">
          <a:avLst>
            <a:gd name="adj" fmla="val 1408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47206DA-758C-0A46-8213-F670FCD67544}" type="datetimeFigureOut">
              <a:rPr lang="en-US" smtClean="0"/>
              <a:t>5/19/15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F65CEE-E071-A142-91EB-FACEAE6FF5E4}" type="slidenum">
              <a:rPr lang="en-US" smtClean="0"/>
              <a:t>‹#›</a:t>
            </a:fld>
            <a:endParaRPr lang="en-US"/>
          </a:p>
        </p:txBody>
      </p:sp>
    </p:spTree>
    <p:extLst>
      <p:ext uri="{BB962C8B-B14F-4D97-AF65-F5344CB8AC3E}">
        <p14:creationId xmlns:p14="http://schemas.microsoft.com/office/powerpoint/2010/main" val="18606608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10" charset="0"/>
              </a:defRPr>
            </a:lvl1pPr>
          </a:lstStyle>
          <a:p>
            <a:pPr>
              <a:defRPr/>
            </a:pPr>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10" charset="0"/>
              </a:defRPr>
            </a:lvl1pPr>
          </a:lstStyle>
          <a:p>
            <a:pPr>
              <a:defRPr/>
            </a:pPr>
            <a:endParaRPr lang="en-AU"/>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10" charset="0"/>
              </a:defRPr>
            </a:lvl1pPr>
          </a:lstStyle>
          <a:p>
            <a:pPr>
              <a:defRPr/>
            </a:pPr>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10" charset="0"/>
              </a:defRPr>
            </a:lvl1pPr>
          </a:lstStyle>
          <a:p>
            <a:pPr>
              <a:defRPr/>
            </a:pPr>
            <a:fld id="{3C198186-20EE-9348-AA27-7E60E141A490}" type="slidenum">
              <a:rPr lang="en-AU"/>
              <a:pPr>
                <a:defRPr/>
              </a:pPr>
              <a:t>‹#›</a:t>
            </a:fld>
            <a:endParaRPr lang="en-AU"/>
          </a:p>
        </p:txBody>
      </p:sp>
    </p:spTree>
    <p:extLst>
      <p:ext uri="{BB962C8B-B14F-4D97-AF65-F5344CB8AC3E}">
        <p14:creationId xmlns:p14="http://schemas.microsoft.com/office/powerpoint/2010/main" val="37080698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3/e, by William Stallings and Lawrie Brown, Chapter 25 “Linux</a:t>
            </a:r>
            <a:r>
              <a:rPr lang="en-US" baseline="0" dirty="0" smtClean="0">
                <a:latin typeface="Times New Roman" pitchFamily="-107" charset="0"/>
              </a:rPr>
              <a:t> Security</a:t>
            </a:r>
            <a:r>
              <a:rPr lang="en-US" dirty="0" smtClean="0">
                <a:latin typeface="Times New Roman" pitchFamily="-107" charset="0"/>
              </a:rPr>
              <a:t>”.</a:t>
            </a:r>
          </a:p>
          <a:p>
            <a:endParaRPr lang="en-US" dirty="0" smtClean="0">
              <a:latin typeface="Times New Roman" pitchFamily="-107" charset="0"/>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Contributed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Mick Bauer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Editor, Linux Journal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 of Value-Subtracted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Svcs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Wiremonkeys.org</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Listing 25-1 shows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maestro"'s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entry in the file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Listing 25-2 shows part of the corresponding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file.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Listing 25-1, we see that the first field contains the name of the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"maestro;" the second field ("x") is a placeholder for maestro's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(which is actually stored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/shadow); the third field shows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maestro's numeric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this case "200"); and the fourth field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shows the numeric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groupid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this case "100") of maestro's 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membership. The remaining fields specify a comment, maestro's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home directory, and maestro's default login shell.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Listing 25-2, from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each line simply contains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groupname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group-password (usually unused — "x" is a placeholder),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numeric group-id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 comma-delimited list of users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"secondary" memberships in the group. Thus we see that the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"conductors" has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of "100", which corresponds to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specified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maestro's main group in Listing 25-1; and also that the group "pianists”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includes the user "maestro" (plus another named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volodya</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a secondary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member.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simplest way to modify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in order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create, modify, and delete user accounts is via the commands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useradd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userdel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respectively. All three of these commands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to set and modify group-memberships, and all three commands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well documented in their respective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manpages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see a quick usage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summary you can also type the command followed by "--help," for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useradd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--help".)</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we've got user accounts, which are associated with different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accounts. Just what is all this good for?</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10</a:t>
            </a:fld>
            <a:endParaRPr lang="en-AU"/>
          </a:p>
        </p:txBody>
      </p:sp>
    </p:spTree>
    <p:extLst>
      <p:ext uri="{BB962C8B-B14F-4D97-AF65-F5344CB8AC3E}">
        <p14:creationId xmlns:p14="http://schemas.microsoft.com/office/powerpoint/2010/main" val="309373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Each file on a UNIX system (which, as we've seen, means "practically every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single thing on a UNIX system") has two owners: a user and a group, each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its own set of permissions that specify what the user or group may do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the file (read it, write to it, or delete it, and execute it). A third set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pertains to other, that is, user accounts that don't own the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belong to the group that owns 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are listed in the order "user permissions,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other permissions." Thus we see that for the file shown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Listing 25-3, its user-owner ("maestro") may read and write/delete the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 group-owner ("conductors") may also read and write/delete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but that other users (who are neither "maestro" nor members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"conductors") may only read the file.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There's a third permission besides "read" and "write": "execute,"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denoted by "x" (when set). If maestro writes a shell script named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punish_bassoonists.sh</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if he sets its permissions to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rwxrw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maestro will be able to execute his script by entering the name of the script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the command line. If, however, he forgets to do so, he won't be able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 the script, even though he owns it. Permissions are usually set via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(short for "change mode").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11</a:t>
            </a:fld>
            <a:endParaRPr lang="en-AU"/>
          </a:p>
        </p:txBody>
      </p:sp>
    </p:spTree>
    <p:extLst>
      <p:ext uri="{BB962C8B-B14F-4D97-AF65-F5344CB8AC3E}">
        <p14:creationId xmlns:p14="http://schemas.microsoft.com/office/powerpoint/2010/main" val="3048479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permissions work slightly differently from permissions on regular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files. "Read" and "write" are similar; for directories these permissions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translate to "list the directory's contents" and "create or delete files within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directory", respectively. "Execute" is less intuitive; for directories,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 translates to "use anything within or change working directory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directory".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is, if a user or group has execute permissions on a given directory,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user or group can list that directory's contents, read that directory's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(assuming those individual files' own permissions include this), and change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 own working directory to that directory, as with the command "cd". If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or group does not have execute permissions on a given directory, 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will be unable to list or read anything in it, regardless of the permissions set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things inside.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if you lack execute permissions on a directory but do have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read permissions on an the directory, and you try to list its contents with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 will receive an error message that, in fact, lists the directory's contents.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this doesn't work if you have neither read nor execute permissions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directory.)</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12</a:t>
            </a:fld>
            <a:endParaRPr lang="en-AU"/>
          </a:p>
        </p:txBody>
      </p:sp>
    </p:spTree>
    <p:extLst>
      <p:ext uri="{BB962C8B-B14F-4D97-AF65-F5344CB8AC3E}">
        <p14:creationId xmlns:p14="http://schemas.microsoft.com/office/powerpoint/2010/main" val="3097816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Suppose our example system has a user named "biff" who belongs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group "drummers". And suppose further that his home directory contains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directory called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he wishes to share with 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fellow percussionists. Listing 25-4 shows how biff might set that directory's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 Listing 25-4, only biff has the ability to create, change, or delete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files inside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Other members of the group "drummers"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list its contents and cd to it. Everyone else on the system, however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(except root, who is always all powerful), is blocked from listing, reading,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cd-</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doing anything else with the directory.</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13</a:t>
            </a:fld>
            <a:endParaRPr lang="en-AU"/>
          </a:p>
        </p:txBody>
      </p:sp>
    </p:spTree>
    <p:extLst>
      <p:ext uri="{BB962C8B-B14F-4D97-AF65-F5344CB8AC3E}">
        <p14:creationId xmlns:p14="http://schemas.microsoft.com/office/powerpoint/2010/main" val="148672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Suppose that our drummer friend Biff wants to allow his fellow drummers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 only to read his recipes, but also to add their own. As we saw last time,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 he needs to do is set the "group-write" bit for this directory, like this: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There's only one problem with this: "write" permissions include both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ability to create new files in this directory, but also to delete them. What's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stop one of his drummer pals from deleting other people's recipes?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"sticky bit."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older UNIX operating systems, the sticky bit was used to write a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(program) to memory so it would load more quickly when invoked. On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however, it serves a different function: When you set the sticky bit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it limits users' ability to delete things in that directory. That is,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delete a given file in the directory you must either own that file or own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even if you belong to the group that owns the directory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group-write permissions are set on 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set the sticky bit, issue the command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directory_name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our example, this would be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we set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sticky bit 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then do a long listing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itself, using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we'll see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drwxrwx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 8 biff drummers 288 Mar 25 01:38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the "T" at the end of the permissions string. We'd normally expect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see either "x" or "-" there, depending on whether the directory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otherwritable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 denotes that the directory is not "other-executable" but has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sticky bit set. A lowercase "t" would denote that the directory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otherexecutable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has the sticky bit set.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14</a:t>
            </a:fld>
            <a:endParaRPr lang="en-AU"/>
          </a:p>
        </p:txBody>
      </p:sp>
    </p:spTree>
    <p:extLst>
      <p:ext uri="{BB962C8B-B14F-4D97-AF65-F5344CB8AC3E}">
        <p14:creationId xmlns:p14="http://schemas.microsoft.com/office/powerpoint/2010/main" val="4022054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our example, this would be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we set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sticky bit 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then do a long listing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itself, using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we'll see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drwxrwx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 	8 biff drummers 288 Mar 25 01:38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the "T" at the end of the permissions string. We'd normally expect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see either "x" or "-" there, depending on whether the directory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otherwritable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 denotes that the directory is not "other-executable" but has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sticky bit set. A lowercase "t" would denote that the directory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otherexecutable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has the sticky bit set.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illustrate what effect this has, suppose a listing of the contents of</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looks like this (Listing 25-5):</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drwxrwxr</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 	3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biff</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drummers</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192 2004-08-10 23:39 .</a:t>
            </a:r>
          </a:p>
          <a:p>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drwxr</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xr</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 	3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biff</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drummers</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4008 2004-08-10 23:39 ..</a:t>
            </a:r>
          </a:p>
          <a:p>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rw-rw-r</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1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biff</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drummers</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18 2004-07-08 07:40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chocolate_turkey_casserole.txt</a:t>
            </a:r>
            <a:endPar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rw-rw-r</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1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biff</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drummers</a:t>
            </a:r>
            <a:r>
              <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12 2004-08-08 15:10 </a:t>
            </a:r>
            <a:r>
              <a:rPr lang="de-DE"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pineapple_mushroom_suprise.txt</a:t>
            </a:r>
            <a:endParaRPr lang="de-DE"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hr-HR"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drwxr-xr-x 	2 biff drummers 	      80 2004-08-10 23:28 src</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Listing 25-5: Contents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15</a:t>
            </a:fld>
            <a:endParaRPr lang="en-AU"/>
          </a:p>
        </p:txBody>
      </p:sp>
    </p:spTree>
    <p:extLst>
      <p:ext uri="{BB962C8B-B14F-4D97-AF65-F5344CB8AC3E}">
        <p14:creationId xmlns:p14="http://schemas.microsoft.com/office/powerpoint/2010/main" val="2610155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Suppose further that the user "crash" tries to delete the recipe-file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pineapple_mushroom_surprise.txt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which crash finds offensive. crash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expects this to work, because he belongs to the group "drummers" and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group-write bit is set on this file.</a:t>
            </a:r>
            <a:endParaRPr lang="en-US" dirty="0" smtClean="0"/>
          </a:p>
          <a:p>
            <a:endParaRPr lang="en-US" dirty="0" smtClean="0"/>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However, remember, biff just set the parent directory's sticky bit.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crash's attempted deletion will fail, as we see in Listing 25-6 (user input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boldface):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crash@localhost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&gt;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rm</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pineapple_mushroom_suprise.txt</a:t>
            </a:r>
            <a:endPar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cannot remove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pineapple_mushroom_suprise.txt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Operation not permitted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Listing 25-6: Attempting Deletion With Sticky-Bit Set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sticky bit only applies to the directory's first level downward.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Listing 25-5 you may have noticed that besides the two nasty recipes,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contains another directory,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contents of</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not be affected by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sticky bit (though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itself will be). If biff wants to protect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src's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contents from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deletion, he'll need to set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src's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own sticky bit.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16</a:t>
            </a:fld>
            <a:endParaRPr lang="en-AU"/>
          </a:p>
        </p:txBody>
      </p:sp>
    </p:spTree>
    <p:extLst>
      <p:ext uri="{BB962C8B-B14F-4D97-AF65-F5344CB8AC3E}">
        <p14:creationId xmlns:p14="http://schemas.microsoft.com/office/powerpoint/2010/main" val="2610155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Now we come to two of the most dangerous permissions bits in the UNIX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world: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set on an executable binary file,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causes that program to "run as" its owner, no matter who executes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Similarly,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 when set on an executable, causes that program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 as a member of the group that owns it, again regardless of who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executes 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run as we mean "to run with the same privileges as." For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suppose biff writes and compiles a C program,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behaves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same as the command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rm</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pineapple_mushroom_surprise.txt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Suppose further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biff sets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 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with the command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also makes it group executable. A long-listing of</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might look like this: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rwsr</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xr</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-- 1 biff drummers 22 2004-08-11 23:01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endPar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crash runs this program he will finally succeed in his quest to delete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Pineapple Mushroom Surprise recipe: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run as though biff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had executed it. When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attempts to delete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pineapple_mushroom_suprise.txt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 will succeed because the file has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userwrite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acting as its user-owner, biff.</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are very dangerous if set on any file owned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root or any other privileged account or group. We illustrate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this discussion so you understand what they do, Not because you</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should actually use them for anything important. The command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much better tool for delegating root's authority.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if you want a program to run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program must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group-executable or other-executable, for obvious reasons. Note also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Linux kernel ignores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bits on shell scripts; these bits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only work on binary (compiled)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executables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works the same way, but with group permissions: If you set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 on an executable file via the command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filename",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the file is also "other-executable" (-r-</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xr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 then when that program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executed it will run with the group-ID of the file rather than of the user who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executed 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preceding example, if we change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to "r-x"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make it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no matter who executes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will exercise the permissions of the "drummers" group, because drummers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group-owner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killpineapple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17</a:t>
            </a:fld>
            <a:endParaRPr lang="en-AU"/>
          </a:p>
        </p:txBody>
      </p:sp>
    </p:spTree>
    <p:extLst>
      <p:ext uri="{BB962C8B-B14F-4D97-AF65-F5344CB8AC3E}">
        <p14:creationId xmlns:p14="http://schemas.microsoft.com/office/powerpoint/2010/main" val="525441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has no effect on directories, but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does, and it's a little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nonintuitive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Normally, when you create a file, it's automatically owned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your user ID and your (primary) group ID. For example, if biff creates a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file will have a user-owner of "biff" and a group-owner of "drummers"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(assuming that "drummers" is biff's primary group, as listed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Setting a directory's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 however, causes any file created in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to inherit the directory's group-owner. This is useful if users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your system tend to belong to secondary groups and routinely create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need to be shared with other members of those groups.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example, if the user "animal" is listed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as being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secondary member of "drummers" but is listed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has having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primary group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muppets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animal will have no trouble creating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directory, whose permissions are set to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drwxrwx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 However, by default animal's files will belong to the group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muppets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drummers, so unless animal manually reassigns his files' group-ownership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chgrp</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drummers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newfile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resets their other-permissions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o+rw</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newfile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other members of drummers won't be able to read or write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animal's recipes.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on the other hand, biff (or root) sets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 on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when animal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creates a new file therein, the file will have a group-owner of "drummers",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just like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extreme_casseroles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itself. Note that all other permissions still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apply: If the directory in question isn't group-writable, then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will have no effect (because group members won't be able to create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inside it).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18</a:t>
            </a:fld>
            <a:endParaRPr lang="en-AU"/>
          </a:p>
        </p:txBody>
      </p:sp>
    </p:spTree>
    <p:extLst>
      <p:ext uri="{BB962C8B-B14F-4D97-AF65-F5344CB8AC3E}">
        <p14:creationId xmlns:p14="http://schemas.microsoft.com/office/powerpoint/2010/main" val="2438448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far we've been using mnemonics to represent permissions: "r" for 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 for write, and so on. But internally, Linux uses numbers to represent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only user-space programs display permissions as letters.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recognizes both mnemonic permission modifiers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u+rwx,go-w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numeric modes.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numeric mode consists of four digits: as you read left to right,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represent special permissions, user permissions, group permissions,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permissions (where, you'll recall, "other" is short for "other users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covered by user permissions or group permissions"). For example, 0700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translates to "no special permissions set, all user permissions set, no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set, no other permissions set.”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Each permission has a numeric value, and the permissions in each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digitplace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additive: The digit represents the sum of all permission-bits you</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wish to set. If, for example, user permissions are set to "7", this represents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4 (the value for "read") plus 2 (the value for "write") plus 1 (the value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just mentioned, the basic numeric values are 4 for read, 2 for write,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1 for execute. (I remember these by mentally repeating the phrase,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"read-write-execute, 4-2-1.") Why no "3," you might wonder? Because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values represent bits in a binary stream and are therefore all powers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2; and (b) this way, no two combination of permissions have the same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19</a:t>
            </a:fld>
            <a:endParaRPr lang="en-AU"/>
          </a:p>
        </p:txBody>
      </p:sp>
    </p:spTree>
    <p:extLst>
      <p:ext uri="{BB962C8B-B14F-4D97-AF65-F5344CB8AC3E}">
        <p14:creationId xmlns:p14="http://schemas.microsoft.com/office/powerpoint/2010/main" val="256604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Like other general-purpose operating systems, Linux’s wide range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features presents a broad attack surface. Even so, by leveraging native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security controls, carefully configuring Linux applications,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deploying certain add-on security packages, you can create highly secure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systems.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Special permissions are as follows: 4 stands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2 stands for</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1 stands for sticky-bit. For example, the numeric mode 3000</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translates to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set, sticky-bit set, no other permissions set" (which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a useless set of permissions).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20</a:t>
            </a:fld>
            <a:endParaRPr lang="en-AU"/>
          </a:p>
        </p:txBody>
      </p:sp>
    </p:spTree>
    <p:extLst>
      <p:ext uri="{BB962C8B-B14F-4D97-AF65-F5344CB8AC3E}">
        <p14:creationId xmlns:p14="http://schemas.microsoft.com/office/powerpoint/2010/main" val="914963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Here's one more example of a numeric mode. If I issue the command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0644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mycoolfile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I'll be setting the permissions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mycoolfile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shown in Figure 25.2.</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a more complete discussion of numeric modes, see the Linux "info"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page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coreutils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node "Numeric Modes" (that is, enter the command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"info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coreutils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numeric").</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21</a:t>
            </a:fld>
            <a:endParaRPr lang="en-AU"/>
          </a:p>
        </p:txBody>
      </p:sp>
    </p:spTree>
    <p:extLst>
      <p:ext uri="{BB962C8B-B14F-4D97-AF65-F5344CB8AC3E}">
        <p14:creationId xmlns:p14="http://schemas.microsoft.com/office/powerpoint/2010/main" val="4219858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 is a simplification to say that users, groups, files, and directories are all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matter in the Linux DAC: Memory is important, too. Therefore, we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should at least briefly discuss kernel space and user space.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Kernel space refers to memory used by the Linux kernel and 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loadable modules (e.g., device drivers). User space refers to memory used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all other processes. Because the kernel enforces the Linux DAC and,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real terms, dictates system reality, it’s extremely important to isolate kernel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space from user space. For this reason, kernel space is never swapped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hard disk.</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It’s also the reason that only root may load and unload kernel modules.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we’re about to see, one of the worst things that can happen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 Linux system is for an attacker to gain the ability to load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kernel modules.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22</a:t>
            </a:fld>
            <a:endParaRPr lang="en-AU"/>
          </a:p>
        </p:txBody>
      </p:sp>
    </p:spTree>
    <p:extLst>
      <p:ext uri="{BB962C8B-B14F-4D97-AF65-F5344CB8AC3E}">
        <p14:creationId xmlns:p14="http://schemas.microsoft.com/office/powerpoint/2010/main" val="1959018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this section we’ll discuss the most common weaknesses in Linux systems.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First, a bit of terminology. A vulnerability is a specific weakness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security-related bug in an application or operating system. A threat is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combination of a vulnerability, an attacker, and a means for the attacker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exploit the vulnerability (called an attack vector).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Historically, some of the most common and far-reaching vulnerabilities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default Linux installations (unpatched and unsecured) have been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Buffer overflows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Race conditions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Abuse of programs run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Denial of service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DoS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Web application vulnerabilities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Rootkit attacks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While you've already had exposure to most of these concepts earlier in this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book, let's take a closer look at how several of them apply to Linux.</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23</a:t>
            </a:fld>
            <a:endParaRPr lang="en-AU"/>
          </a:p>
        </p:txBody>
      </p:sp>
    </p:spTree>
    <p:extLst>
      <p:ext uri="{BB962C8B-B14F-4D97-AF65-F5344CB8AC3E}">
        <p14:creationId xmlns:p14="http://schemas.microsoft.com/office/powerpoint/2010/main" val="1340713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 discussed in the previous section, any program whose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 bit is set will run with the privileges of the user that owns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rather than those of the process or user executing it.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 program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a root-owned program with its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bit set; that is, a program that runs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root no matter who executes 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 program can be exploited or abused in some way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via a buffer overflow vulnerability or race condition),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otherwise unprivileged users may be able to use that program to wield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unauthorized root privileges, possibly including opening a root shell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command-line session running with root privileges).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Running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 is necessary for programs that need to be run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unprivileged users yet must provide such users with access to privileged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functions (for example, changing their password, which requires changes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protected system files). But such a program must be programmed 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carefully, with impeccable user-input validation, strict memory management,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 on. That is, the program must be designed to be run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setgid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 Even then, a root-owned program should only have its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bit set if absolutely necessary.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Due to a history of abuse against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root programs, major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distributions no longer ship with unnecessary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setuid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-root programs.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attackers still scan for them.</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24</a:t>
            </a:fld>
            <a:endParaRPr lang="en-AU"/>
          </a:p>
        </p:txBody>
      </p:sp>
    </p:spTree>
    <p:extLst>
      <p:ext uri="{BB962C8B-B14F-4D97-AF65-F5344CB8AC3E}">
        <p14:creationId xmlns:p14="http://schemas.microsoft.com/office/powerpoint/2010/main" val="13205600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a very broad category of vulnerabilities, many of which also fall into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categories in this list. It warrants its own category because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ubiquity of the World Wide Web: there are few attack surfaces as big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visible as an Internet-facing Web site.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While Web applications written in scripting languages such as PHP, Perl,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Java may not be as prone to classic buffer overflows (thanks to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additional layers of abstraction presented by those languages’ interpreters),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they’re nonetheless prone to similar abuses of poor input-handling, including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cross-site scripting, SQL code injection, and a plethora of other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vulnerabilities described in depth by the Open Web Application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Project on the Project's Web site (http://</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www.owasp.org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Nowadays, few Linux distributions ship with “enabled-by-default” Web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(such as the default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cgi</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scripts included with older versions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Apache Web Server). However, many users install Web applications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known vulnerabilities, or write custom Web applications having easily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identified and easily exploited flaws.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25</a:t>
            </a:fld>
            <a:endParaRPr lang="en-AU"/>
          </a:p>
        </p:txBody>
      </p:sp>
    </p:spTree>
    <p:extLst>
      <p:ext uri="{BB962C8B-B14F-4D97-AF65-F5344CB8AC3E}">
        <p14:creationId xmlns:p14="http://schemas.microsoft.com/office/powerpoint/2010/main" val="253082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attack, which allows an attacker to cover her tracks, typically occurs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after root compromise: If a successful attacker is able to install a rootkit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before being detected, all is very nearly lost.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Rootkits began as collections of “hacked replacements” for common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UNIX commands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etc.) that behaved like the legitimate commands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they replaced, except for hiding an attacker’s files, directories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processes. For example, if an attacker was able to replace a compromised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system’s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with a rootkit version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anyone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executing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to view files and directories would see everything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except the attacker’s files and directories.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Linux world, since the advent of loadable kernel modules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(LKMs), rootkits have more frequently taken the form of LKMs. This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particularly devious: An LKM rootkit does its business (covering the tracks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attackers) in kernel space, intercepting system calls pertaining to 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attempts to view the intruder’s resources.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this way, files, directories, and processes owned by an attacker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hidden even to a compromised system’s standard, un-tampered-with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commands, including customized software. Besides operating at a lower,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global level, another advantage of the LKM rootkit over traditional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rootkits is that system integrity-checking tools such as Tripwire won’t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generate alerts from system commands being replaced.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Luckily, even LKM rootkits do not always ensure complete invisibility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attackers. Many traditional and LKM rootkits can be detected with the script</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chkrootkit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available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www.chkrootkit.org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general, however, if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attacker gets far enough to install an LKM rootkit, your system can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considered to be completely compromised; when and if you detect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breach (e.g., via a defaced Website, missing data, suspicious network traffic,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etc.), the only way to restore your system with any confidence of completely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shutting out the intruder will be to erase its hard disk (or replace it, if you</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have the means and inclination to analyze the old one), reinstall Linux,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apply all the latest software patches.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26</a:t>
            </a:fld>
            <a:endParaRPr lang="en-AU"/>
          </a:p>
        </p:txBody>
      </p:sp>
    </p:spTree>
    <p:extLst>
      <p:ext uri="{BB962C8B-B14F-4D97-AF65-F5344CB8AC3E}">
        <p14:creationId xmlns:p14="http://schemas.microsoft.com/office/powerpoint/2010/main" val="3307454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system security begins at operating system installation time: one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most critical, system-impacting decisions a system administrator makes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what software will run on the system. Because it’s hard enough for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typical, commonly overworked system administrator to find the time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secure a system’s critical applications, an unused application is liable to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left in a default, unhardened and unpatched state. Therefore, it’s 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important that from the start, careful consideration be given to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should be installed, and which should not.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What software should you not install? Common sense should be your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guide: for example, an SMTP (e-mail) relay shouldn’t need the Apache Web</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Server; a database server shouldn’t need an office productivity suite such as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OpenOffice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so 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Given the plethora of roles Linux systems play (desktops, servers,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laptops, firewalls, embedded systems, to name just a few), it’s impossible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 much more than generalize in enumerating what software one shouldn’t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install. Nonetheless, here is a list of software packages that should seldom, if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ever, be installed on hardened servers, especially Internet-facing servers: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X Window System: Servers are usually remotely controlled via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Secure Shell, not locally via standard desktop sessions. Even if they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X’s history of security vulnerabilities makes plaintext-console sessions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safer choice for local access.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RPC Services: Remote Procedure Call is a great convenience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developers, but both difficult to track through firewalls and too reliant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easily spoofed UDP protocol.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R-Services: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rsh</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rlogin,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rcp</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 only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cleartext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authentication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can be eavesdropped) or source-IP-address-based authentication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can sometimes be spoofed). The Secure Shell (SSH), which uses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strong encryption, was created specifically to replace these commands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should be used instead.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inetd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Internet 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inetd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poorly scaling means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starting critical network daemons, which should instead be started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autonomously.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inetd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also tends, by default, to leave various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unnecessary and potentially insecure services enabled, including RPC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SMTP Daemons: Traditionally, the Simple Mail Transport Protocol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(SMTP) 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Sendmail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enabled by default on many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distributions, despite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Sendmail’s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history of security problems. As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happens, this is unnecessary on any system that doesn’t need to receive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relayed e-mail (i.e., that isn’t an actual SMTP server). If a system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needs to send e-mail,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Sendmail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can be invoked as needed as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command and should not be left running as a daemon.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Telnet and other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cleartext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-logon services: Because it passes logon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credentials (usernames and passwords) over the network unencrypted,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exposing them to eavesdroppers, telnet is no longer a viable tool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remote system access (and certainly not remote administration) via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untrusted networks. The Secure Shell (SSH) is almost always a better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choice than telnet. FTP, POP3, and IMAP also expose user credentials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way, though many modern FTP, POP3, and IMAP server applications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now support SSL or TLS encryption.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addition to initial software selection and installation, Linux installation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utilities also perform varying amounts of initial system and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configuration, including some or all of the following: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Setting the root password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Creating a non-root user account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Setting an overall system security level (usually influencing initial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filepermission</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settings)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Enabling a simple host-based firewall policy</a:t>
            </a:r>
          </a:p>
          <a:p>
            <a:endParaRPr lang="en-US" sz="1200" b="0" i="0" u="none" strike="noStrike" kern="1200" baseline="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Enabling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Novell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(see Section 25.7)</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27</a:t>
            </a:fld>
            <a:endParaRPr lang="en-AU"/>
          </a:p>
        </p:txBody>
      </p:sp>
    </p:spTree>
    <p:extLst>
      <p:ext uri="{BB962C8B-B14F-4D97-AF65-F5344CB8AC3E}">
        <p14:creationId xmlns:p14="http://schemas.microsoft.com/office/powerpoint/2010/main" val="19048104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Carefully selecting what gets installed (and what doesn’t get installed) on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system is an important first step in securing it. All the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you do install, however, must be configured securely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subject of Section 25.6), and they must also be kept up to date with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patches.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bad news with patching is that you can never win the “patch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ratrace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will always be software vulnerabilities that attackers are able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exploit for some period of time before vendors issue patches for them.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yet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unpatchable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vulnerabilities are known as zero-day, or 0-day,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vulnerabilities.).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good news is, modern Linux distributions usually include tools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automatically downloading and installing security updates, which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minimize the time your system is vulnerable to things against which patches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available. For example, Red Hat, Fedora,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CentOS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include up2date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(YUM can be used instead);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SuSE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includes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YaST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Online Update; and</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Debian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uses apt-get, though you must run it as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cron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job for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updates.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on change-controlled systems, you should not run automatic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updates, because security patches can, on rare but significant occasions,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introduce instability. For systems on which availability and uptime are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paramount importance, therefore, you should stage all patches on test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before deploying them in production.</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28</a:t>
            </a:fld>
            <a:endParaRPr lang="en-AU"/>
          </a:p>
        </p:txBody>
      </p:sp>
    </p:spTree>
    <p:extLst>
      <p:ext uri="{BB962C8B-B14F-4D97-AF65-F5344CB8AC3E}">
        <p14:creationId xmlns:p14="http://schemas.microsoft.com/office/powerpoint/2010/main" val="1097645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One of the most important attack- vectors in Linux threats is the network.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layered approach to security addresses not only actual vulnerabilities (e.g.,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patching and application-hardening), but also the means by which attackers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might exploit them (e.g., the network). Network-level access controls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controls that restrict access to local resources based on the IP addresses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the networked systems attempting to access them) are therefore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important tool in Linux security.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One of the most mature network access control mechanisms in Linux is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libwappers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its original form, the software package TCP Wrappers,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tcpd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used as a “wrapper” process for each service initiated by</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inetd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Before allowing a connection to any given service,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tcpd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first evaluates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controls defined in the files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hosts.allow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hosts.deny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transaction matches any rule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hosts.allow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(which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tcpd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parses first), 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allowed. If no rule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hosts.allow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matches,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tcpd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 evaluates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transaction against the rules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hosts.deny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any rule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hosts.deny</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matches, the transaction is logged and denied, but is otherwise permitted.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29</a:t>
            </a:fld>
            <a:endParaRPr lang="en-AU"/>
          </a:p>
        </p:txBody>
      </p:sp>
    </p:spTree>
    <p:extLst>
      <p:ext uri="{BB962C8B-B14F-4D97-AF65-F5344CB8AC3E}">
        <p14:creationId xmlns:p14="http://schemas.microsoft.com/office/powerpoint/2010/main" val="1326731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Since Linus Torvalds created Linux in 1991, more or less on a whim,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has evolved into one of the world’s most popular and versatile operating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Linux is free, open-sourced, and available in a wide variety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“distributions” targeted at almost every usage scenario imaginable.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distributions range from conservative, commercially supported versions such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Red Hat Enterprise Linux; to cutting-edge, completely free versions such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Ubuntu; to stripped-down but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hyperstable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“embedded” versions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(designed for use in appliances and consumer products) 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uClinux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study and practice of Linux security therefore has wide-ranging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uses and ramifications. New exploits against popular Linux applications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affect many thousands of users around the world. New Linux security tools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techniques have just as profound of an impact, albeit a much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constructive one.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this chapter we’ll examine the Discretionary Access Control based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model and architecture common to all Linux distributions and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most other UNIX-derived and UNIX-like operating systems (and also, to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surprising degree, to Microsoft Windows). We’ll discuss the strengths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weaknesses of this ubiquitous model; typical vulnerabilities and exploits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best practices for mitigating those threats; and improvements to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security model that are only slowly gaining popularity but that hold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promise to correct decades-old shortcomings in this platform.</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a:t>
            </a:fld>
            <a:endParaRPr lang="en-AU"/>
          </a:p>
        </p:txBody>
      </p:sp>
    </p:spTree>
    <p:extLst>
      <p:ext uri="{BB962C8B-B14F-4D97-AF65-F5344CB8AC3E}">
        <p14:creationId xmlns:p14="http://schemas.microsoft.com/office/powerpoint/2010/main" val="3736383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access controls are based on the name of the local service being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connected to, on the source IP address or hostname of the client attempting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connection, and on the username of the client attempting the connection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is, the owner of the client process). Note that client usernames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validated via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ident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service, which unfortunately is trivially easy to forge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client side and makes this criterion’s value questionable.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best way to configure TCP Wrappers access controls is therefore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set a “deny all” policy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hosts.deny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such that the only transactions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permitted are those explicitly specified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hosts.allow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as mentioned earlier,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inetd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essentially obsolete, TCP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Wrappers is no longer used as commonly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libwrappers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system library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allows applications to defend themselves by leveraging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hosts.allow</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hosts.deny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without requiring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tcpd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act as an intermediary.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words,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libwrapper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-aware applications can use the access controls in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hosts.allow</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hosts.deny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via system calls provided by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libwrappers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30</a:t>
            </a:fld>
            <a:endParaRPr lang="en-AU"/>
          </a:p>
        </p:txBody>
      </p:sp>
    </p:spTree>
    <p:extLst>
      <p:ext uri="{BB962C8B-B14F-4D97-AF65-F5344CB8AC3E}">
        <p14:creationId xmlns:p14="http://schemas.microsoft.com/office/powerpoint/2010/main" val="2243270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libwrappers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TCP Wrappers are ubiquitous and easy to use,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neither is nearly so powerful as the Linux kernel’s native firewall mechanism,</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netfilter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Because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netfilter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commonly referred to by the name of its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userspace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front end,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we’ll use the latter term here.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as useful run 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multiinterface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firewall systems that protect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large networks, as it is when run on ordinary servers and desktop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local protection. Unsurprisingly,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has a steep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learning curve, particularly for users who aren’t network engineers. (Entire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books, such as [SUEH05], are dedicated to this one command!)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Nearly all Linux distributions, however, now include utilities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automatically generating “personal” (local) firewall rules, especially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installation time. Typically, they prompt the administrator/user for local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services that external hosts should be allowed to reach, if any (e.g., HTTP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TCP port 80, HTTPS on TCP port 443, and SSH on TCP port 22), and then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generate rules that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Allow incoming requests to those services;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Block all other inbound (externally-originating) transactions; and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Allow all outbound (locally-originating) services;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the last item: The assumption here is that all outbound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transactions are legitimate. However, this assumption does not hold if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is compromised by a human attacker or by malware (e.g., a worm).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one hand, if an attacker achieves root compromise, he or she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reconfigure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anyhow; on the other hand, if an attacker doesn’t quite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make it to root, then granular “egress rules” (allowing only selected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outbound transactions) can at least limit the attacker’s ability to connect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back to his or her home system, scan and attack other systems, and engage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other potentially harmful network activity.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cases in which this level of caution is justified, it may be necessary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create more complex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policies than your Linux installer’s firewall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wizard can provide. Many people manually create their own startup script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purpose (an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“policy” is actually just a list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iptables</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commands), but a tool 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Shorewall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Firewall Builder may instead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31</a:t>
            </a:fld>
            <a:endParaRPr lang="en-AU"/>
          </a:p>
        </p:txBody>
      </p:sp>
    </p:spTree>
    <p:extLst>
      <p:ext uri="{BB962C8B-B14F-4D97-AF65-F5344CB8AC3E}">
        <p14:creationId xmlns:p14="http://schemas.microsoft.com/office/powerpoint/2010/main" val="2755168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Historically, Linux hasn’t been nearly so vulnerable to viruses as other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operating systems (e.g., Windows). This may be due less to Linux’s being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inherently more secure than to its lesser popularity as a desktop platform: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 writers wanting to maximize the return on their efforts prefer to target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Windows because of its ubiquity.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some extent, then, Linux users have tended not to worry about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viruses. To the degree that they have, most Linux system administrators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have tended to rely on keeping up to date with security patches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protection against malware, which is arguably a more proactive technique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than relying on signature-based antivirus tools.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indeed, prompt patching of security holes is an effective protection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worms, which have historically been a much bigger threat against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systems than viruses. A worm is simply an automated network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exploits one or more specific application vulnerabilities. If those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vulnerabilities are patched, the worm won’t infect the system.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Viruses, however, typically abuse the privileges of whatever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unwittingly executes them. Rather than actually exploiting a software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vulnerability, the virus simply “runs as” the user. This may not have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systemwide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ramifications so long as that user isn’t root, but even relatively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unprivileged users can execute network client applications, create large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could fill a disk volume, and perform any number of other problematic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Unfortunately, there’s no security patch to prevent users from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doubleclicking</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e-mail attachments or loading hostile Web pages. Furthermore,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Linux’s popularity continues to grow, especially as a general-purpose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desktop platform (versus its currently-prevalent role as a back-end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platform), we can expect Linux viruses to become much more common.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Sooner or later, therefore, antivirus software will become much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important on Linux systems than it is presently.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(Nowadays, it’s far more common for antivirus software on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to be used to scan FTP archives, mail queues, etc., for viruses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target other systems than to be used to protect the system the antivirus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software actually runs 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are a variety of commercial and free antivirus software packages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run on (and protect) Linux, including products from McAfee, Symantec,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Sophos; and the free, open-source tool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ClamAV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32</a:t>
            </a:fld>
            <a:endParaRPr lang="en-AU"/>
          </a:p>
        </p:txBody>
      </p:sp>
    </p:spTree>
    <p:extLst>
      <p:ext uri="{BB962C8B-B14F-4D97-AF65-F5344CB8AC3E}">
        <p14:creationId xmlns:p14="http://schemas.microsoft.com/office/powerpoint/2010/main" val="1987819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you’ll recall from Sections 25.2 and 25.3, the guiding principles in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account security are as follows: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Be very careful when setting file and directory permissions;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 group memberships to differentiate between different roles on your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and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Be extremely careful in granting and using root privileges.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Let’s discuss some of the nuts and bolts of user- and group account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management, and delegation of root privileges. First, some commands.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You’ll recall that in Section 25.3 we used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to set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change permissions for objects belonging to existing users and groups.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create, modify, and delete user accounts,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useradd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userdel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commands, respectively. To create, modify, and delete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accounts,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groupadd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groupmod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groupdel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respectively. Alternatively, you can simply edit the file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directly to create, modify, or delete users, or edit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to create,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modify, or delete groups.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Note that initial (primary) group memberships are set in each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entry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supplementary (secondary) group memberships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set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(You can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to change either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primary or supplementary group memberships for any user.) To change your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If you’re logged on as root, you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also use this command to change other users’ passwords.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33</a:t>
            </a:fld>
            <a:endParaRPr lang="en-AU"/>
          </a:p>
        </p:txBody>
      </p:sp>
    </p:spTree>
    <p:extLst>
      <p:ext uri="{BB962C8B-B14F-4D97-AF65-F5344CB8AC3E}">
        <p14:creationId xmlns:p14="http://schemas.microsoft.com/office/powerpoint/2010/main" val="441616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aging (that is, maximum and minimum lifetime for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passwords) is set globally in the files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login.defs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/default/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useradd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but these settings are only applied when new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accounts are created. To modify the password lifetime for an existing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use the change command.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for the actual minimum and maximum password ages, passwords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should have some minimum age to prevent users from rapidly “cycling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through” password changes in attempts to reuse old passwords; seven days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a reasonable minimum password lifetime. Maximum lifetime is trickier: If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too long, the odds of passwords being exposed before being changed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will increase, but if it’s too short, users frustrated with having to change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passwords frequently may feel justified in selecting easily guessed but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also easily remembered passwords, writing passwords down, and otherwise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mistreating their passwords in the name of convenience. Sixty days is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reasonable balance for many organizations.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any event, it’s much better to disable or delete defunct user accounts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promptly, and to educate users on protecting their passwords than it is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rely too much on password aging.</a:t>
            </a:r>
            <a:endParaRPr lang="en-US" b="0"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34</a:t>
            </a:fld>
            <a:endParaRPr lang="en-AU"/>
          </a:p>
        </p:txBody>
      </p:sp>
    </p:spTree>
    <p:extLst>
      <p:ext uri="{BB962C8B-B14F-4D97-AF65-F5344CB8AC3E}">
        <p14:creationId xmlns:p14="http://schemas.microsoft.com/office/powerpoint/2010/main" val="5384347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we’ve seen, the fundamental problem with Linux and UNIX security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far too often, permissions and authority on a given system boil down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"root can to anything, users can't do much of anything." Provided you know</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root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passwork</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you can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to promote yourself to root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whatever user you logged in as. Thus,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is as much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 of this problem as it is part of the solution.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Sadly, it's much easier to do a quick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become root for a while than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 is to create a granular system of group memberships and permissions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allows administrators and sub-administrators to have exactly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they need. You can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with the "-c" flag,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allows you to specify a single command to run as root rather than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entire shell session (for example,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somefile.txt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but because this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requires you to enter the root password, everyone who needs to run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particular root command via this method will need to be given the root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But it's never good for more than a small number of people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know root's password.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approach to solving the "root takes all" problem is to use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Role-Based Access Controls (RBAC) (see Section 25.7), which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enforce access controls that reduce root's effective authority. However, this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much more complicated than setting up effective groups and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(However, adding that degree of complexity may be perfectly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appropriate, depending on what’s at stake.)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reasonable middle ground is to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which is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standard package on most Linux distributions.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short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superuser</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 and it allows users to execute specified commands as root without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actually needing to know the root password (unlike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configured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via the file </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sudoers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but you shouldn't edit this file directly; rather,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 should use the command </a:t>
            </a:r>
            <a:r>
              <a:rPr lang="en-US" sz="1200" b="1"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visudo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which opens a special vi (text editor)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session.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handy as it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very powerful tool, so use it wisely: Root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privileges are never to be trifled with. It really is better to use user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permissions judiciously than to hand out root privileges even via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it's better still to use an RBAC-based system like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feasible.</a:t>
            </a:r>
          </a:p>
          <a:p>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35</a:t>
            </a:fld>
            <a:endParaRPr lang="en-AU"/>
          </a:p>
        </p:txBody>
      </p:sp>
    </p:spTree>
    <p:extLst>
      <p:ext uri="{BB962C8B-B14F-4D97-AF65-F5344CB8AC3E}">
        <p14:creationId xmlns:p14="http://schemas.microsoft.com/office/powerpoint/2010/main" val="42092633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Logging isn’t a proactive control; even if you use an automated “log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watcher” to parse logs in real time for security events, logs can only tell you</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about bad things that have already happened. But effective logging helps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ensure that in the event of a system breach or failure, system administrators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more quickly and accurately identify what happened and thus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effectively focus their remediation and recovery efforts.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Linux systems, system logs are handled either by the ubiquitous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Berkeley Syslog 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conjunction with the kernel log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klogd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by the much-more-feature-rich Syslog-NG. System log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daemons receive log data from a variety of sources (the kernel via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proc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kmsg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named pipes 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 or the network), sort by facility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(category) and severity, and then write the log messages to log files (or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named pipes, the network, etc.).</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36</a:t>
            </a:fld>
            <a:endParaRPr lang="en-AU"/>
          </a:p>
        </p:txBody>
      </p:sp>
    </p:spTree>
    <p:extLst>
      <p:ext uri="{BB962C8B-B14F-4D97-AF65-F5344CB8AC3E}">
        <p14:creationId xmlns:p14="http://schemas.microsoft.com/office/powerpoint/2010/main" val="3328790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Figure 25.3 lists the facilities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severities, both in their mnemonic and numeric forms, of Linux logging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facilities, plus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actions (log targets).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37</a:t>
            </a:fld>
            <a:endParaRPr lang="en-AU"/>
          </a:p>
        </p:txBody>
      </p:sp>
    </p:spTree>
    <p:extLst>
      <p:ext uri="{BB962C8B-B14F-4D97-AF65-F5344CB8AC3E}">
        <p14:creationId xmlns:p14="http://schemas.microsoft.com/office/powerpoint/2010/main" val="34892355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Syslog-NG, the creation of Hungarian developer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Balazs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Scheidler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preferable to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for two reasons. First, it can use a much wider variety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log-data sources and destinations. Second, its “rules engine” (usually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configured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/syslog-</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/syslog-</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ng.conf</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much more flexible than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simple configuration file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syslogd.conf</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allowing you to create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much more sophisticated set of rules for evaluating and processing log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data.</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Naturally, both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Syslog-NG install with default settings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what gets logged, and where. While these default settings are adequate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many cases, you should never take for granted that they are. At the 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least, you should decide what combination of local and remote logging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perform. If logs remain local to the system that generates them, they may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tampered with by an attacker. If some or all log data are transmitted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over the network to some central log-server, audit trails can be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effectively preserved, but log data may also be exposed to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eavesdroppers.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risk of eavesdropping is still another reason to use Syslog-NG;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whereas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syslogd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only supports remote logging via the connectionless UDP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protocol, Syslog-NG also supports logging via TCP, which can be encrypted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via a TLS “wrapper” 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Stunnel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Secure Shell.)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Local log files must be carefully managed. Logging messages from too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many different log facilities to a single file may result in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logfile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difficult to cull useful information from; having too many different log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make it difficult for administrators to remember where to look for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given audit trail. And in all cases, log files must not be allowed to fill disk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volumes.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Most Linux distributions address this last problem via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logrotate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command (typically run as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cron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job), which decides how to rotate (archive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delete) system and application log files based both on global settings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logrotate.conf</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on application-specific settings in the scripts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contained in the directory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logrotate.d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Linux logging facility provides a local “system infrastructure”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both the kernel and applications, but it’s usually also necessary to configure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themselves to log appropriate levels of information. We revisit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subject of application-level logging in Section 25.6.</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38</a:t>
            </a:fld>
            <a:endParaRPr lang="en-AU"/>
          </a:p>
        </p:txBody>
      </p:sp>
    </p:spTree>
    <p:extLst>
      <p:ext uri="{BB962C8B-B14F-4D97-AF65-F5344CB8AC3E}">
        <p14:creationId xmlns:p14="http://schemas.microsoft.com/office/powerpoint/2010/main" val="22240017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tools worth mentioning that can greatly enhance Linux system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include the following: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Bastille: A comprehensive system-hardening utility that educates as it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Tripwire: A utility that maintains a database of characteristics of crucial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files and reports all changes made to them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Snort: A powerful free Intrusion Detection System (IDS) that detects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common network-based attacks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Nessus: A modular security scanner that probes for common system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application vulnerabilities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39</a:t>
            </a:fld>
            <a:endParaRPr lang="en-AU"/>
          </a:p>
        </p:txBody>
      </p:sp>
    </p:spTree>
    <p:extLst>
      <p:ext uri="{BB962C8B-B14F-4D97-AF65-F5344CB8AC3E}">
        <p14:creationId xmlns:p14="http://schemas.microsoft.com/office/powerpoint/2010/main" val="3796112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Linux’s traditional security model can be summed up quite succinctly: people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processes with “root” privileges can do anything; other accounts can do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much less.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From the attacker’s perspective, the challenge in cracking a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therefore boils down to gaining root privileges. Once that happens,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attackers can erase or edit logs; hide their processes, files, and directories;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basically redefine the reality of the system as experienced by 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administrators and users. Thus, as it’s most commonly practiced,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(and UNIX security in general) is a game of “root takes all.”</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a:t>
            </a:fld>
            <a:endParaRPr lang="en-AU"/>
          </a:p>
        </p:txBody>
      </p:sp>
    </p:spTree>
    <p:extLst>
      <p:ext uri="{BB962C8B-B14F-4D97-AF65-F5344CB8AC3E}">
        <p14:creationId xmlns:p14="http://schemas.microsoft.com/office/powerpoint/2010/main" val="995478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Remember that in Linux and other UNIX-like operating systems, every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“runs as” some user. For network daemons in particular, 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extremely important that this user not be root; any process running as root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never more than a single buffer overflow or race condition away from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being a means for attackers to achieve remote root compromise. Therefore,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one of the most important security features a daemon can have is the ability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run as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nonprivileged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user or group.</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Running network processes as root isn’t entirely avoidable; for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only root can bind processes to “privileged ports” (TCP and UDP ports lower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than 1024). However, it’s still possible for a service’s parent process to run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root in order to bind to a privileged port, but to then spawn a new child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that runs as an unprivileged user, each time an incoming connection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made.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Ideally, the unprivileged users and groups used by a given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 should be dedicated for that purpose, if for no other reason than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auditability (i.e., if entries start appearing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var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/log/messages indicating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failed attempts by the user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ftpuser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run the command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sbin</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/halt, it will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much easier to determine precisely what’s going on if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ftpuser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account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isn’t shared by five different network applications).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40</a:t>
            </a:fld>
            <a:endParaRPr lang="en-AU"/>
          </a:p>
        </p:txBody>
      </p:sp>
    </p:spTree>
    <p:extLst>
      <p:ext uri="{BB962C8B-B14F-4D97-AF65-F5344CB8AC3E}">
        <p14:creationId xmlns:p14="http://schemas.microsoft.com/office/powerpoint/2010/main" val="41324095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If an FTP daemon serves files from a particular directory, say,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/ftp/public, there shouldn’t be any reason for that daemon to have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to the rest of the file system.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system call confines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to some subset of /, that is, it maps a virtual “/” to some other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(e.g.,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/ftp/public). We call this directory to which we restrict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daemon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jail. To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daemon, everything in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jail appears to actually be in / (e.g., the “real” directory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/ftp/public/</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myconfigfile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appears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myconfigfile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jail). Things in directories outside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jail (e.g.,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srv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/www or /etc.)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aren’t visible or reachable at all.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therefore helps contain the effects of a given daemon’s being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 or hijacked. The main disadvantage of this method is added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complexity: Certain files, directories, and special files typically must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copied into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jail, and determining just what needs to go into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jail for the daemon to work properly can be tricky, though detailed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procedures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many different Linux applications are easy to find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 the World Wide Web.</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Troubleshooting a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application can also be difficult: Even if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 explicitly supports this feature, it may behave in unexpected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ways when run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Note also that if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process runs as root,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it can “break out” of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jail with little difficulty. Still, the advantages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usually far outweigh the disadvantages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chrooting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network services.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41</a:t>
            </a:fld>
            <a:endParaRPr lang="en-AU"/>
          </a:p>
        </p:txBody>
      </p:sp>
    </p:spTree>
    <p:extLst>
      <p:ext uri="{BB962C8B-B14F-4D97-AF65-F5344CB8AC3E}">
        <p14:creationId xmlns:p14="http://schemas.microsoft.com/office/powerpoint/2010/main" val="257588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logon credentials or application data over networks in clear text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(i.e., unencrypted) exposes them to network eavesdropping attacks.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network applications therefore support encryption nowadays,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commonly via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OpenSSL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library. Using application-level encryption is,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fact, the most effective way to ensure end-to-end encryption of network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transactions.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SSL and TLS protocols provided by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OpenSSL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require the use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X.509 digital certificates. These can be generated and signed by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userspace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openssl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For optimal security, either a local or commercial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(third-party) Certificate Authority (CA) should be used to sign all server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certificates, but self-signed (that is, non-verifiable) certificates may also 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[BAUE05] provides detailed instructions on how to create and use your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own Certificate Authority with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OpenSSL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42</a:t>
            </a:fld>
            <a:endParaRPr lang="en-AU"/>
          </a:p>
        </p:txBody>
      </p:sp>
    </p:spTree>
    <p:extLst>
      <p:ext uri="{BB962C8B-B14F-4D97-AF65-F5344CB8AC3E}">
        <p14:creationId xmlns:p14="http://schemas.microsoft.com/office/powerpoint/2010/main" val="1843317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(like most other general-purpose operating systems) uses a DAC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model, in which the owner of a given system object can set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whatever access permissions on that resource he or she likes. Stringent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controls, in general, are optional.</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contrast, a computer with Mandatory Access Controls (MAC) has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global security policy that all users of the system are subject to. A user who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creates a file on a MAC system generally may not set access controls 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that are weaker than the controls dictated by the system security policy.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Compromising a system using a DAC-based security model is generally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simple matter of hijacking some process on that system that runs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root/Administrator privileges. On a MAC-based system, however, the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thing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superuser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account is used for is maintaining the global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policy. Day-to-day system administration is performed using accounts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lack the authority to change the global security policy. As a result, it's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impossible to compromise the entire system by attacking any one process.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(Attacks on the policy-setting account are still possible, however;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by booting the system into single-user mode from its physical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console.)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Unfortunately, while MAC schemes have been available on various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platforms over the years, they have traditionally been much more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complicated to configure and maintain than DAC-based operating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create an effective global security policy requires detailed knowledge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precise (intended) behavior of every application on the system.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Furthermore, the more restrictive the security controls are on a given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the less convenient that system becomes for its users to use.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packagers Novell and Red Hat have addressed MAC complexity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similar ways. Novell’s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SuSE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Linux includes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partial MAC</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implementation that restricts specific processes but leaves everything else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subject to the conventional Linux DAC. In Fedora and Red Hat Enterprise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has been implemented with a policy that, like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restricts key network daemons, but relies on the Linux DAC to secure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everything else.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What about high-sensitivity, high-security, multiuser scenarios? In those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cases a “pure”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implementation may be deployed, in which all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processes, system resources, and data are regulated by comprehensive,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granular access controls.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Let’s take a closer look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Novell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43</a:t>
            </a:fld>
            <a:endParaRPr lang="en-AU"/>
          </a:p>
        </p:txBody>
      </p:sp>
    </p:spTree>
    <p:extLst>
      <p:ext uri="{BB962C8B-B14F-4D97-AF65-F5344CB8AC3E}">
        <p14:creationId xmlns:p14="http://schemas.microsoft.com/office/powerpoint/2010/main" val="10879462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the NSA's powerful implementation of mandatory access controls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Linux. This power, however, comes at a cost: It is a complicated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technology and can be time-consuming to configure and troubleshoot.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section, we’ll discuss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concepts and security models, ending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pointers to more detailed information on managing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1"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noted earlier, Linux security often seems to boil down to a cycle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researchers and attackers discovering new security vulnerabilities in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and kernels; vendors and developers scrambling to release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patches, with attackers wreaking havoc against unpatched systems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mean time; and hapless system administrators finally applying that week's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month's patches, only to repeat the entire trail of tears soon afterward.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Unfortunately, there will always be zero-day (as-yet-unpatched)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vulnerabilities.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mandatory access control implementation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doesn't prevent zero-day attacks, but it's specifically designed to contain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effects.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example, suppose I have a daemon called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that is running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the user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this daemon is hijacked by an attacker.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blinkend's</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sole function is to make a keyboard LED blink out jokes in Morse code, 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you might think, well, the worst the attacker can do is blink some sort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insult, right? Wrong. The attacker can do anything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account can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 which might include everything from executing the BASH shell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mounting CD-ROMs.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however,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process would run in a narrowly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defined domain of activity that would allow it to do its job (blinking the 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possibly reading jokes from a particular text file, etc.). In other words,</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privileges would not be determined based on its user/owner;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rather, they would be determined by much more narrow criteria. Provided</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domain was sufficiently strictly defined, even a successful attack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process would, at worst, result in naughty Morse code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blinking.</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in a nutshell, is the problem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was designed to solve.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now you should understand how Linux’s Discretionary Access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Controls work. Even under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Linux DACs still apply: If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ordinary Linux permissions on a given file block a particular action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example, user A attempting to write file B), that action will still be blocked,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won't bother evaluating that action. But if the ordinary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allow the action,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evaluate the action against its own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policies before allowing it to occur.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how does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 this? The starting point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similar to the DAC paradigm: It evaluates actions attempted by subjects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objects.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"subjects" are always processes. This may seem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counterintuitive: aren't subjects sometimes end users? Not exactly: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 commands (processes).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naturally pays close attention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who or what executes a given process, but the process itself, not the human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being who executed it, is considered to be the subject.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 call actions "permissions," just like we do in the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DAC. The objects that are acted on, however, are different. Whereas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Linux DAC model objects are always files or directories,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objects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include not only files and directories but also other processes and various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resources in both kernel space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userland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differentiates among a wide variety of object "classes"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(categories) — dozens, in fact. You can read the complete list 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document "An Overview of Object Classes and Permissions," in the Premium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Content Web site for this book. Not surprisingly, "file" is the most commonly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used object class. Other important object classes include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dir</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socket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tcp_socket</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unix_stream_socket</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file system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node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xserver</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cursor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Each object class has a particular set of possible permissions (actions).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makes sense; there are things you can do to directories, for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simply don't apply to, say, X Servers. Each object class may have both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"inherited" permissions that are common to other classes (for example,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"read"), plus "unique" permissions that apply only to it. Just a few of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unique permissions associated with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dir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class are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search</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rmdir</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getattr</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remove_name</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reparent</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class names or actions are not explained her; because you don't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need to understand them for their own sake; it is sufficient to know that</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goes much, much further than Linux DAC's simple model of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groups, files, directories, and read/write/execute permissions.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you might guess,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would be impossible to use if you had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create an individual rule for every possible action by every possible subject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against every possible object.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gets around this in two ways: (1)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taking the stance "that which is not expressly permitted is denied," and (2)</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grouping subjects, permissions, and objects in various ways. Both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points have positive and negative ramifications.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"default deny" stance allows you to only have to create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rules/policies that describe the behaviors you expect and want, instead of all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possible behaviors. It's also, by far, the most secure design principle 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control technology can have. However, it also requires you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anticipate all possible allowable behavior by (and interaction between) every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 and command on your system.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is why the "targeted"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policy in Red Hat Enterprise Linux 4</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Fedora Core 3 actually implements what amounts to a "restrict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particular services" policy, giving free rein to all processes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explicitly covered in the policy. No, this is not the most secure way to use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even the way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was originally designed to be used. But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we'll see, it's a justifiable compromise on general-purpose systems.)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upside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various groupings (roles, types/domains,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contexts, etc.) is, obviously, improved efficiency over having to always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specify individual subjects, permissions, and objects. The downside is still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terminology and layers of abstraction.</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44</a:t>
            </a:fld>
            <a:endParaRPr lang="en-AU"/>
          </a:p>
        </p:txBody>
      </p:sp>
    </p:spTree>
    <p:extLst>
      <p:ext uri="{BB962C8B-B14F-4D97-AF65-F5344CB8AC3E}">
        <p14:creationId xmlns:p14="http://schemas.microsoft.com/office/powerpoint/2010/main" val="27389280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Every individual subject and object controlled by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governed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security context, each consisting of a user, a role, and a domain (also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called a type).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user is what you'd expect: an individual user, whether human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daemon. However,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maintains its own list of users, separately from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Linux DAC system. In security contexts for subjects, the user label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indicates which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user account's privileges the subject (which, again,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must be a process) is running. In security contexts for objects, the user label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indicates which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user account owns the object.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role is sort of like a group in the Linux DAC system, in that a role may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assumed by any of a number of preauthorized users, each of whom may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 authorized to assume different roles at different times. The difference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 user may only assume one role at a time and may only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switch roles if and when authorized to do so. The role specified in a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context indicates which role the specified user is operating within for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particular context.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Finally, a domain is sort of like a sandbox: a combination of subjects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objects that may interact with each other. Domains are also called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types, and although domains and types are two different things in the Flask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model on which the NSA based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"domain"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"type" are synonymous.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45</a:t>
            </a:fld>
            <a:endParaRPr lang="en-AU"/>
          </a:p>
        </p:txBody>
      </p:sp>
    </p:spTree>
    <p:extLst>
      <p:ext uri="{BB962C8B-B14F-4D97-AF65-F5344CB8AC3E}">
        <p14:creationId xmlns:p14="http://schemas.microsoft.com/office/powerpoint/2010/main" val="16878444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model, in which each process (subject) is assigned to a domain,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wherein only certain operations are permitted, is called Type Enforcement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(TE), and it's the heart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Type Enforcement also constitutes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bulk of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implementation in Fedora and Red Hat Enterprise Linux.</a:t>
            </a:r>
            <a:endParaRPr lang="en-US" dirty="0" smtClean="0"/>
          </a:p>
          <a:p>
            <a:endParaRPr lang="en-US" dirty="0" smtClean="0"/>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There's a bit more to it than that, but before we go into further depth,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present an example scenario to illustrate security contexts.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Suppose we're securing my LED-blinking 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with</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you'll recall, it's run with the privileges of the account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it reads the messages it blinks from a text file, which we'll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call /home/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messages.txt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we'll need an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user called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(remember, this is in addition to the underlying Linux DAC's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that is, the one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passwd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We'll also need a role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assume in this context; we could call it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blink_r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(by convention,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role names end with "_r").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heart of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security context will be its domain, which we'll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call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blinkend_t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(by convention,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domain names end with "_t" — "t"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is short for "type").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blinkend_t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specify rules that allow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to read the file /home/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messages.txt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then write data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 say,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numlockled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file /home/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messages.txt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and the special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numlockled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need security contexts of their own. Both of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contexts can probably use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blinkend_t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domain, but because they describe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objects, not subjects, they'll specify the catch-all role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object_r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Objects,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which by definition are passive in nature (stuff gets done to them, not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way around), generally don't assume meaningful roles, but every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context must include a role.</a:t>
            </a:r>
            <a:endParaRPr lang="en-US" dirty="0" smtClean="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46</a:t>
            </a:fld>
            <a:endParaRPr lang="en-AU"/>
          </a:p>
        </p:txBody>
      </p:sp>
    </p:spTree>
    <p:extLst>
      <p:ext uri="{BB962C8B-B14F-4D97-AF65-F5344CB8AC3E}">
        <p14:creationId xmlns:p14="http://schemas.microsoft.com/office/powerpoint/2010/main" val="4120767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are two types of decisions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must make concerning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subjects, domains, and objects: access decisions and transition decisions.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decisions involve subjects doing things to objects that already exist,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creating new things that remain in the expected domain. Access decisions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are easy to understand; in our example, "may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messages.txt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just such a decision.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Transition decisions, however, are a bit more subtle. They involve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invocation of processes in different domains that the one in which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subject process is running; or the creation of objects in different types than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their parent directories. (Note: Even though "domain" and "type"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synonymous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by convention we usually use "domain" when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talking about processes, and "type" with files.)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That is, normally, if one process executes another, the second process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will by default run within the same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domain. If, for example,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spawns a child process, the child process will run in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blinkend_t</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domain, the same as its parent. If, however,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tries to spawn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 into some other domain,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need to make a domain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transition decision to determine whether to allow this. Like everything else,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transitions must be explicitly authorized in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policy. This is 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important check against privilege-escalation attacks.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transitions work in a similar way: If a subject creates a file in some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directory (and if this file creation is allowed in the subject's domain),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new file will normally inherit the security context (user, role, and domain)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parent directory. For example, if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security context allows it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write a new file in /home/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say, /home/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error.log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error.log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inherit the security context (user, role, and type) of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/home/</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someguy</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for some reason,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blinkend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tries to label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error.log</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with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different security context,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will need to make a type transition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decision.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Transition decisions are necessary because the same file or resource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may be used in multiple domains/types; process and file transitions are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normal part of system operation. But if domains can be changed arbitrarily,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attackers will have a much easier time doing mischief.</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47</a:t>
            </a:fld>
            <a:endParaRPr lang="en-AU"/>
          </a:p>
        </p:txBody>
      </p:sp>
    </p:spTree>
    <p:extLst>
      <p:ext uri="{BB962C8B-B14F-4D97-AF65-F5344CB8AC3E}">
        <p14:creationId xmlns:p14="http://schemas.microsoft.com/office/powerpoint/2010/main" val="26086072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Besides Type Enforcement,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includes a second model, called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Role-Based Access Control (RBAC). RBAC builds on the concepts we've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already discussed, providing controls especially useful where real human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as opposed to daemons and other automated processes, are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concerned.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RBAC is relatively straightforward. To paraphrase [MCCA05],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rules specify what roles each user may assume; other rules specify under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what circumstances each user may transition from one authorized role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another (unlike groups in the Linux DAC, in RBAC one user may not assume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more than one role at a time); and still other rules specify the domains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each authorized role may operate in.</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third security model implemented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Multilevel Security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(MLS), which is based on the Bell-</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LaPadula</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(BLP) model. Chapter 13</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describes the BLP model in detail.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MLS is enforced via 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labeling.</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48</a:t>
            </a:fld>
            <a:endParaRPr lang="en-AU"/>
          </a:p>
        </p:txBody>
      </p:sp>
    </p:spTree>
    <p:extLst>
      <p:ext uri="{BB962C8B-B14F-4D97-AF65-F5344CB8AC3E}">
        <p14:creationId xmlns:p14="http://schemas.microsoft.com/office/powerpoint/2010/main" val="973610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Novell’s MAC implementation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SuSE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represents a major step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forward in making MAC technology a feasible option for system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administrators who want strong security controls but don't have the time 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patience to configure and maintain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As of this writing,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only available for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SuSE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Linux 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SuSE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Linux Enterprise.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like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built on top of the Linux Security Modules.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we’ve seen,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implements three different types of MAC: Type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Enforcement, Role Based Access Controls, and Multi Level Security.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contrast, Novell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has a more modest objective: to restrict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behavior of selected applications in a very granular but targeted way.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focusing on applications (at the expense of roles and data classification),</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built on the assumption that the single biggest attack vector 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most systems is application vulnerabilities. If the application's behavior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restricted, then the behavior of any attacker who succeeds in exploiting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some vulnerability in that application will also be restricted.</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example, suppose you're running a Web application that runs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 "nobody" and uses user input to update a local text file. On a typical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if an attacker compromised that Web application (for example by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sending unexpected input) the attacker might succeed in gaining a remote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shell with the privileges of "nobody." If that Web application were protected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however, all the attacker would be able to do would be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alter that single text file; it would neither be possible for the attacker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spawn a remote shell (an unexpected action) nor to read or write any other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Comprehensive? By no means: for non-</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-protected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applications, the usual (limited) user/group permissions still apply; normally,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only a subset of applications on the system even have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and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provides no controls addressing data classification. To use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terminology,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provides only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nonglobal</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Type Enforcement,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no Role-Based Access Controls, and no Multi Level Security.</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For the most part, root is still root, and if you use root access in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sloppy or risky fashion,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generally won't protect you from yourself.</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But if an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protected application runs as root and becomes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compromised somehow, that application's access will be contained, root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privileges notwithstanding, because those privileges are trumped by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policy (which is enforced at the kernel level, courtesy of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Modules).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therefore only a partial implementation of Mandatory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Access Controls. But on networked systems, application security is arguably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single most important area of concern, and that's what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zeroes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on. What's more,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provides application security via an easy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 graphical user interface that is fully integrated with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SuSE’s</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system</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administration tool,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YaST</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We are stopping well short of suggesting that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AppArmor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interchangeable with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If, for example, you run Linux in a true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multiuser environment (in which users have shell accounts) or use a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 to process highly sensitive data, there really is no substitute for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comprehensive layers of access controls 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SELinux</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49</a:t>
            </a:fld>
            <a:endParaRPr lang="en-AU"/>
          </a:p>
        </p:txBody>
      </p:sp>
    </p:spTree>
    <p:extLst>
      <p:ext uri="{BB962C8B-B14F-4D97-AF65-F5344CB8AC3E}">
        <p14:creationId xmlns:p14="http://schemas.microsoft.com/office/powerpoint/2010/main" val="82497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How can such a powerful operating system get by with such a limited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model? In fairness, many Linux system administrators fail to take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full advantage of the security features available to them (features we’re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about explore in depth). People can and do run robust, secure Linux systems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by making careful use of native Linux security controls, plus selected add-on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tools such as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sudo</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Tripwire. However, the crux of the problem of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security in general is that like the UNIX operating systems on which it was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based, Linux’s security model relies on Discretionary Access Controls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(DAC).</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the Linux DAC system, there are users, each of which belongs to one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or more groups; and there are also objects: files and directories. Users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read, write, and execute these objects, based on the objects’ permissions,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of which each object has three sets: one each defining the permissions for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object’s user-owner, group-owner, and “other” (everyone else). These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are enforced by the Linux kernel, the “brain” of the operating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5</a:t>
            </a:fld>
            <a:endParaRPr lang="en-AU"/>
          </a:p>
        </p:txBody>
      </p:sp>
    </p:spTree>
    <p:extLst>
      <p:ext uri="{BB962C8B-B14F-4D97-AF65-F5344CB8AC3E}">
        <p14:creationId xmlns:p14="http://schemas.microsoft.com/office/powerpoint/2010/main" val="1920613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50</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25 </a:t>
            </a:r>
            <a:r>
              <a:rPr lang="en-US" dirty="0">
                <a:latin typeface="Times New Roman" pitchFamily="-107" charset="0"/>
              </a:rPr>
              <a:t>summary.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a process/program is actually just a file that gets copied into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executable memory when run, permissions come into play twice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processes. Prior to being executed, a program’s file-permissions restrict who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can execute, access, or change it. When running, a process normally “runs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(with the identity of) the user and group of the person or process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executed it.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Because processes “act as” users, if a running process attempts to read,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write, or execute some other object, the kernel will first evaluate that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object’s permissions against the process’s user and group identity, just as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though the process was an actual human user.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Whoever owns an object can set or change its permissions. Herein lies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Linux DAC model’s real weakness: The system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superuser</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account,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called “root,” has the ability to both take ownership and change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permissions of all objects in the system. And as it happens, it’s not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uncommon for both processes and administrator-users to routinely run with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root privileges, in ways that provide attackers with opportunities to hijack</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those privileges.</a:t>
            </a:r>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6</a:t>
            </a:fld>
            <a:endParaRPr lang="en-AU"/>
          </a:p>
        </p:txBody>
      </p:sp>
    </p:spTree>
    <p:extLst>
      <p:ext uri="{BB962C8B-B14F-4D97-AF65-F5344CB8AC3E}">
        <p14:creationId xmlns:p14="http://schemas.microsoft.com/office/powerpoint/2010/main" val="359669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This basic transaction,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wherein a subject (user or process) attempts some action (read, write,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execute) against some object (file, directory, special file), is illustrated in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Figure 25.1.</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7</a:t>
            </a:fld>
            <a:endParaRPr lang="en-AU"/>
          </a:p>
        </p:txBody>
      </p:sp>
    </p:spTree>
    <p:extLst>
      <p:ext uri="{BB962C8B-B14F-4D97-AF65-F5344CB8AC3E}">
        <p14:creationId xmlns:p14="http://schemas.microsoft.com/office/powerpoint/2010/main" val="2011421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So far, we haven’t said anything about memory, device drivers, named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pipes, and other system resources. Isn’t there more to system security than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users, files, and directories? Yes and no: In a sense, Linux treats everything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 file.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Documents, pictures, and even executable programs are very easy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conceptualize as files on your hard disk. But although we think of a directory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a container of files, in UNIX a directory is actually itself a file containing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list of other files.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Similarly, the CD-ROM drive attached to your system seems tangible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enough, but to the Linux kernel, it too is a file: the "special" device-file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cdrom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To send data from or write data to the CD-ROM drive, the Linux</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kernel actually reads to and writes from this special file. (Actually, on most</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systems,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cdrom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is a symbolic link to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hdb</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or some other special</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file. And a symbolic link is in turn nothing more than a file that contains a</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pointer to another file.)</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Other special files, such as named pipes, act as input/output (I/O)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"conduits," allowing one process or program to pass data to another. One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common example of a named pipe on Linux systems is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urandom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When</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program reads this file,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dev</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urandom</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returns random characters from the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kernel's random number generator.</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These examples illustrate how in Linux/UNIX, nearly everything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represented by a file. Once you understand this, it's much easier to</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understand why file-system security is such a big deal (and how it works).</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8</a:t>
            </a:fld>
            <a:endParaRPr lang="en-AU"/>
          </a:p>
        </p:txBody>
      </p:sp>
    </p:spTree>
    <p:extLst>
      <p:ext uri="{BB962C8B-B14F-4D97-AF65-F5344CB8AC3E}">
        <p14:creationId xmlns:p14="http://schemas.microsoft.com/office/powerpoint/2010/main" val="3696608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There are two things on a UNIX system that aren't represented by files: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accounts and group accounts, which for short we can call users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groups. (Various files contain information about a system's users and</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groups, but none of those files actually represents them.)</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user account represents someone or something capable of using files.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As we saw in the previous section, a user account can be associated both</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with actual human beings and with processes. The standard Linux user</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account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lp</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for example, is used by the Line Printer Daemon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lpd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lpd</a:t>
            </a:r>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program runs as the user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lp</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group account is simply a list of user accounts. Each user account is</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defined with a main group membership, but may in fact belong to as many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groups as you want or need it to. For example, the user "maestro" may have</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main group membership in "conductors" and also belong to the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"pianists."</a:t>
            </a:r>
          </a:p>
          <a:p>
            <a:endPar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 user's main group membership is specified in the user account's entry</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in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/password; you can add that user to additional groups by editing</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etc</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/group and adding the username to the end of the entry for each group</a:t>
            </a:r>
          </a:p>
          <a:p>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the user needs to belong to, or via the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command [see the</a:t>
            </a:r>
          </a:p>
          <a:p>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usermod</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(8) </a:t>
            </a:r>
            <a:r>
              <a:rPr lang="en-US" sz="1200" b="0" i="0" u="none" strike="noStrike" kern="1200" baseline="0" dirty="0" err="1" smtClean="0">
                <a:solidFill>
                  <a:schemeClr val="tx1"/>
                </a:solidFill>
                <a:latin typeface="Arial" pitchFamily="-110" charset="0"/>
                <a:ea typeface="ＭＳ Ｐゴシック" pitchFamily="-110" charset="-128"/>
                <a:cs typeface="ＭＳ Ｐゴシック" pitchFamily="-110" charset="-128"/>
              </a:rPr>
              <a:t>manpage</a:t>
            </a:r>
            <a:r>
              <a:rPr lang="en-US" sz="1200" b="0" i="0" u="none" strike="noStrike" kern="1200" baseline="0" dirty="0" smtClean="0">
                <a:solidFill>
                  <a:schemeClr val="tx1"/>
                </a:solidFill>
                <a:latin typeface="Arial" pitchFamily="-110" charset="0"/>
                <a:ea typeface="ＭＳ Ｐゴシック" pitchFamily="-110" charset="-128"/>
                <a:cs typeface="ＭＳ Ｐゴシック" pitchFamily="-110" charset="-128"/>
              </a:rPr>
              <a:t> for more information].</a:t>
            </a:r>
            <a:endParaRPr lang="en-US" dirty="0"/>
          </a:p>
        </p:txBody>
      </p:sp>
      <p:sp>
        <p:nvSpPr>
          <p:cNvPr id="4" name="Slide Number Placeholder 3"/>
          <p:cNvSpPr>
            <a:spLocks noGrp="1"/>
          </p:cNvSpPr>
          <p:nvPr>
            <p:ph type="sldNum" sz="quarter" idx="10"/>
          </p:nvPr>
        </p:nvSpPr>
        <p:spPr/>
        <p:txBody>
          <a:bodyPr/>
          <a:lstStyle/>
          <a:p>
            <a:pPr>
              <a:defRPr/>
            </a:pPr>
            <a:fld id="{3C198186-20EE-9348-AA27-7E60E141A490}" type="slidenum">
              <a:rPr lang="en-AU" smtClean="0"/>
              <a:pPr>
                <a:defRPr/>
              </a:pPr>
              <a:t>9</a:t>
            </a:fld>
            <a:endParaRPr lang="en-AU"/>
          </a:p>
        </p:txBody>
      </p:sp>
    </p:spTree>
    <p:extLst>
      <p:ext uri="{BB962C8B-B14F-4D97-AF65-F5344CB8AC3E}">
        <p14:creationId xmlns:p14="http://schemas.microsoft.com/office/powerpoint/2010/main" val="334031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transition xmlns:p14="http://schemas.microsoft.com/office/powerpoint/2010/main" spd="slow"/>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transition xmlns:p14="http://schemas.microsoft.com/office/powerpoint/2010/mai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xmlns:p14="http://schemas.microsoft.com/office/powerpoint/2010/mai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transition xmlns:p14="http://schemas.microsoft.com/office/powerpoint/2010/main" spd="slow"/>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ransition xmlns:p14="http://schemas.microsoft.com/office/powerpoint/2010/main" spd="slow"/>
  <p:hf sldNum="0" hd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microsoft.com/office/2007/relationships/hdphoto" Target="../media/hdphoto1.wdp"/><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8.xml"/><Relationship Id="rId4" Type="http://schemas.openxmlformats.org/officeDocument/2006/relationships/diagramLayout" Target="../diagrams/layout8.xml"/><Relationship Id="rId5" Type="http://schemas.openxmlformats.org/officeDocument/2006/relationships/diagramQuickStyle" Target="../diagrams/quickStyle8.xml"/><Relationship Id="rId6" Type="http://schemas.openxmlformats.org/officeDocument/2006/relationships/diagramColors" Target="../diagrams/colors8.xml"/><Relationship Id="rId7" Type="http://schemas.microsoft.com/office/2007/relationships/diagramDrawing" Target="../diagrams/drawing8.xml"/><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4" Type="http://schemas.openxmlformats.org/officeDocument/2006/relationships/diagramLayout" Target="../diagrams/layout9.xml"/><Relationship Id="rId5" Type="http://schemas.openxmlformats.org/officeDocument/2006/relationships/diagramQuickStyle" Target="../diagrams/quickStyle9.xml"/><Relationship Id="rId6" Type="http://schemas.openxmlformats.org/officeDocument/2006/relationships/diagramColors" Target="../diagrams/colors9.xml"/><Relationship Id="rId7" Type="http://schemas.microsoft.com/office/2007/relationships/diagramDrawing" Target="../diagrams/drawing9.xm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4" Type="http://schemas.openxmlformats.org/officeDocument/2006/relationships/diagramLayout" Target="../diagrams/layout10.xml"/><Relationship Id="rId5" Type="http://schemas.openxmlformats.org/officeDocument/2006/relationships/diagramQuickStyle" Target="../diagrams/quickStyle10.xml"/><Relationship Id="rId6" Type="http://schemas.openxmlformats.org/officeDocument/2006/relationships/diagramColors" Target="../diagrams/colors10.xml"/><Relationship Id="rId7" Type="http://schemas.microsoft.com/office/2007/relationships/diagramDrawing" Target="../diagrams/drawing10.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4" Type="http://schemas.openxmlformats.org/officeDocument/2006/relationships/diagramLayout" Target="../diagrams/layout11.xml"/><Relationship Id="rId5" Type="http://schemas.openxmlformats.org/officeDocument/2006/relationships/diagramQuickStyle" Target="../diagrams/quickStyle11.xml"/><Relationship Id="rId6" Type="http://schemas.openxmlformats.org/officeDocument/2006/relationships/diagramColors" Target="../diagrams/colors11.xml"/><Relationship Id="rId7" Type="http://schemas.microsoft.com/office/2007/relationships/diagramDrawing" Target="../diagrams/drawing11.xml"/><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2.xml"/><Relationship Id="rId4" Type="http://schemas.openxmlformats.org/officeDocument/2006/relationships/diagramLayout" Target="../diagrams/layout12.xml"/><Relationship Id="rId5" Type="http://schemas.openxmlformats.org/officeDocument/2006/relationships/diagramQuickStyle" Target="../diagrams/quickStyle12.xml"/><Relationship Id="rId6" Type="http://schemas.openxmlformats.org/officeDocument/2006/relationships/diagramColors" Target="../diagrams/colors12.xml"/><Relationship Id="rId7" Type="http://schemas.microsoft.com/office/2007/relationships/diagramDrawing" Target="../diagrams/drawing12.xml"/><Relationship Id="rId8" Type="http://schemas.openxmlformats.org/officeDocument/2006/relationships/image" Target="../media/image9.wmf"/><Relationship Id="rId9" Type="http://schemas.openxmlformats.org/officeDocument/2006/relationships/image" Target="../media/image10.wmf"/><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4" Type="http://schemas.openxmlformats.org/officeDocument/2006/relationships/diagramLayout" Target="../diagrams/layout13.xml"/><Relationship Id="rId5" Type="http://schemas.openxmlformats.org/officeDocument/2006/relationships/diagramQuickStyle" Target="../diagrams/quickStyle13.xml"/><Relationship Id="rId6" Type="http://schemas.openxmlformats.org/officeDocument/2006/relationships/diagramColors" Target="../diagrams/colors13.xml"/><Relationship Id="rId7" Type="http://schemas.microsoft.com/office/2007/relationships/diagramDrawing" Target="../diagrams/drawing13.xml"/><Relationship Id="rId8" Type="http://schemas.openxmlformats.org/officeDocument/2006/relationships/image" Target="../media/image11.w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4.xml"/><Relationship Id="rId4" Type="http://schemas.openxmlformats.org/officeDocument/2006/relationships/diagramLayout" Target="../diagrams/layout14.xml"/><Relationship Id="rId5" Type="http://schemas.openxmlformats.org/officeDocument/2006/relationships/diagramQuickStyle" Target="../diagrams/quickStyle14.xml"/><Relationship Id="rId6" Type="http://schemas.openxmlformats.org/officeDocument/2006/relationships/diagramColors" Target="../diagrams/colors14.xml"/><Relationship Id="rId7" Type="http://schemas.microsoft.com/office/2007/relationships/diagramDrawing" Target="../diagrams/drawing14.xml"/><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5.xml"/><Relationship Id="rId4" Type="http://schemas.openxmlformats.org/officeDocument/2006/relationships/diagramLayout" Target="../diagrams/layout15.xml"/><Relationship Id="rId5" Type="http://schemas.openxmlformats.org/officeDocument/2006/relationships/diagramQuickStyle" Target="../diagrams/quickStyle15.xml"/><Relationship Id="rId6" Type="http://schemas.openxmlformats.org/officeDocument/2006/relationships/diagramColors" Target="../diagrams/colors15.xml"/><Relationship Id="rId7" Type="http://schemas.microsoft.com/office/2007/relationships/diagramDrawing" Target="../diagrams/drawing15.xm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6.xml"/><Relationship Id="rId4" Type="http://schemas.openxmlformats.org/officeDocument/2006/relationships/diagramLayout" Target="../diagrams/layout16.xml"/><Relationship Id="rId5" Type="http://schemas.openxmlformats.org/officeDocument/2006/relationships/diagramQuickStyle" Target="../diagrams/quickStyle16.xml"/><Relationship Id="rId6" Type="http://schemas.openxmlformats.org/officeDocument/2006/relationships/diagramColors" Target="../diagrams/colors16.xml"/><Relationship Id="rId7" Type="http://schemas.microsoft.com/office/2007/relationships/diagramDrawing" Target="../diagrams/drawing16.xml"/><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4" Type="http://schemas.openxmlformats.org/officeDocument/2006/relationships/diagramLayout" Target="../diagrams/layout17.xml"/><Relationship Id="rId5" Type="http://schemas.openxmlformats.org/officeDocument/2006/relationships/diagramQuickStyle" Target="../diagrams/quickStyle17.xml"/><Relationship Id="rId6" Type="http://schemas.openxmlformats.org/officeDocument/2006/relationships/diagramColors" Target="../diagrams/colors17.xml"/><Relationship Id="rId7" Type="http://schemas.microsoft.com/office/2007/relationships/diagramDrawing" Target="../diagrams/drawing17.xml"/><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8.xml"/><Relationship Id="rId4" Type="http://schemas.openxmlformats.org/officeDocument/2006/relationships/diagramLayout" Target="../diagrams/layout18.xml"/><Relationship Id="rId5" Type="http://schemas.openxmlformats.org/officeDocument/2006/relationships/diagramQuickStyle" Target="../diagrams/quickStyle18.xml"/><Relationship Id="rId6" Type="http://schemas.openxmlformats.org/officeDocument/2006/relationships/diagramColors" Target="../diagrams/colors18.xml"/><Relationship Id="rId7" Type="http://schemas.microsoft.com/office/2007/relationships/diagramDrawing" Target="../diagrams/drawing18.xml"/><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9.xml"/><Relationship Id="rId4" Type="http://schemas.openxmlformats.org/officeDocument/2006/relationships/diagramLayout" Target="../diagrams/layout19.xml"/><Relationship Id="rId5" Type="http://schemas.openxmlformats.org/officeDocument/2006/relationships/diagramQuickStyle" Target="../diagrams/quickStyle19.xml"/><Relationship Id="rId6" Type="http://schemas.openxmlformats.org/officeDocument/2006/relationships/diagramColors" Target="../diagrams/colors19.xml"/><Relationship Id="rId7" Type="http://schemas.microsoft.com/office/2007/relationships/diagramDrawing" Target="../diagrams/drawing19.xml"/><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3.wmf"/></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0.xml"/><Relationship Id="rId4" Type="http://schemas.openxmlformats.org/officeDocument/2006/relationships/diagramLayout" Target="../diagrams/layout20.xml"/><Relationship Id="rId5" Type="http://schemas.openxmlformats.org/officeDocument/2006/relationships/diagramQuickStyle" Target="../diagrams/quickStyle20.xml"/><Relationship Id="rId6" Type="http://schemas.openxmlformats.org/officeDocument/2006/relationships/diagramColors" Target="../diagrams/colors20.xml"/><Relationship Id="rId7" Type="http://schemas.microsoft.com/office/2007/relationships/diagramDrawing" Target="../diagrams/drawing20.xml"/><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4.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195736" y="332656"/>
            <a:ext cx="4791334" cy="62268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Footer Placeholder 2"/>
          <p:cNvSpPr>
            <a:spLocks noGrp="1"/>
          </p:cNvSpPr>
          <p:nvPr>
            <p:ph type="ftr" sz="quarter" idx="11"/>
          </p:nvPr>
        </p:nvSpPr>
        <p:spPr>
          <a:xfrm>
            <a:off x="7092281" y="6165304"/>
            <a:ext cx="2051719" cy="581149"/>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528" y="2060848"/>
            <a:ext cx="8640960" cy="3570209"/>
          </a:xfrm>
          <a:prstGeom prst="rect">
            <a:avLst/>
          </a:prstGeom>
          <a:noFill/>
        </p:spPr>
        <p:txBody>
          <a:bodyPr wrap="square" rtlCol="0">
            <a:spAutoFit/>
          </a:bodyPr>
          <a:lstStyle/>
          <a:p>
            <a:r>
              <a:rPr lang="en-US" dirty="0">
                <a:latin typeface="+mj-lt"/>
              </a:rPr>
              <a:t> </a:t>
            </a:r>
            <a:endParaRPr lang="en-US" dirty="0" smtClean="0">
              <a:latin typeface="+mj-lt"/>
            </a:endParaRPr>
          </a:p>
          <a:p>
            <a:endParaRPr lang="en-US" dirty="0">
              <a:latin typeface="+mj-lt"/>
            </a:endParaRPr>
          </a:p>
          <a:p>
            <a:r>
              <a:rPr lang="en-US" dirty="0" smtClean="0">
                <a:latin typeface="+mj-lt"/>
              </a:rPr>
              <a:t>maestro:x</a:t>
            </a:r>
            <a:r>
              <a:rPr lang="en-US" dirty="0">
                <a:latin typeface="+mj-lt"/>
              </a:rPr>
              <a:t>:200:100:Maestro Edward </a:t>
            </a:r>
            <a:r>
              <a:rPr lang="en-US" dirty="0" err="1">
                <a:latin typeface="+mj-lt"/>
              </a:rPr>
              <a:t>Hizzersands</a:t>
            </a:r>
            <a:r>
              <a:rPr lang="en-US" dirty="0">
                <a:latin typeface="+mj-lt"/>
              </a:rPr>
              <a:t>:/home/maestro:/bin/bash</a:t>
            </a:r>
          </a:p>
          <a:p>
            <a:endParaRPr lang="en-US" dirty="0" smtClean="0">
              <a:latin typeface="+mj-lt"/>
            </a:endParaRPr>
          </a:p>
          <a:p>
            <a:pPr algn="ctr"/>
            <a:r>
              <a:rPr lang="en-US" sz="2200" b="1" dirty="0" smtClean="0">
                <a:latin typeface="+mj-lt"/>
              </a:rPr>
              <a:t>Listing </a:t>
            </a:r>
            <a:r>
              <a:rPr lang="en-US" sz="2200" b="1" dirty="0">
                <a:latin typeface="+mj-lt"/>
              </a:rPr>
              <a:t>25-1: An /</a:t>
            </a:r>
            <a:r>
              <a:rPr lang="en-US" sz="2200" b="1" dirty="0" err="1">
                <a:latin typeface="+mj-lt"/>
              </a:rPr>
              <a:t>etc</a:t>
            </a:r>
            <a:r>
              <a:rPr lang="en-US" sz="2200" b="1" dirty="0">
                <a:latin typeface="+mj-lt"/>
              </a:rPr>
              <a:t>/password Entry For the User "</a:t>
            </a:r>
            <a:r>
              <a:rPr lang="en-US" sz="2200" b="1" dirty="0" smtClean="0">
                <a:latin typeface="+mj-lt"/>
              </a:rPr>
              <a:t>maestro”</a:t>
            </a:r>
            <a:endParaRPr lang="en-US" sz="2200" b="1" dirty="0">
              <a:latin typeface="+mj-lt"/>
            </a:endParaRPr>
          </a:p>
          <a:p>
            <a:endParaRPr lang="en-US" dirty="0">
              <a:latin typeface="+mj-lt"/>
            </a:endParaRPr>
          </a:p>
          <a:p>
            <a:r>
              <a:rPr lang="en-US" dirty="0" smtClean="0">
                <a:latin typeface="+mj-lt"/>
              </a:rPr>
              <a:t>conductors:x</a:t>
            </a:r>
            <a:r>
              <a:rPr lang="en-US" dirty="0">
                <a:latin typeface="+mj-lt"/>
              </a:rPr>
              <a:t>:100:</a:t>
            </a:r>
          </a:p>
          <a:p>
            <a:r>
              <a:rPr lang="en-US" dirty="0">
                <a:latin typeface="+mj-lt"/>
              </a:rPr>
              <a:t>pianists:x:102:maestro,volodya</a:t>
            </a:r>
          </a:p>
          <a:p>
            <a:endParaRPr lang="en-US" dirty="0" smtClean="0">
              <a:latin typeface="+mj-lt"/>
            </a:endParaRPr>
          </a:p>
          <a:p>
            <a:pPr algn="ctr"/>
            <a:r>
              <a:rPr lang="en-US" sz="2200" b="1" dirty="0" smtClean="0">
                <a:latin typeface="+mj-lt"/>
              </a:rPr>
              <a:t>Listing </a:t>
            </a:r>
            <a:r>
              <a:rPr lang="en-US" sz="2200" b="1" dirty="0">
                <a:latin typeface="+mj-lt"/>
              </a:rPr>
              <a:t>25-2: Two /</a:t>
            </a:r>
            <a:r>
              <a:rPr lang="en-US" sz="2200" b="1" dirty="0" err="1">
                <a:latin typeface="+mj-lt"/>
              </a:rPr>
              <a:t>etc</a:t>
            </a:r>
            <a:r>
              <a:rPr lang="en-US" sz="2200" b="1" dirty="0">
                <a:latin typeface="+mj-lt"/>
              </a:rPr>
              <a:t>/group </a:t>
            </a:r>
            <a:r>
              <a:rPr lang="en-US" sz="2200" b="1" dirty="0" smtClean="0">
                <a:latin typeface="+mj-lt"/>
              </a:rPr>
              <a:t>Entries</a:t>
            </a:r>
          </a:p>
          <a:p>
            <a:endParaRPr lang="en-US" dirty="0">
              <a:latin typeface="+mj-lt"/>
            </a:endParaRPr>
          </a:p>
          <a:p>
            <a:endParaRPr lang="en-US" dirty="0">
              <a:latin typeface="+mj-lt"/>
            </a:endParaRPr>
          </a:p>
        </p:txBody>
      </p:sp>
      <p:sp>
        <p:nvSpPr>
          <p:cNvPr id="6" name="Title 5"/>
          <p:cNvSpPr>
            <a:spLocks noGrp="1"/>
          </p:cNvSpPr>
          <p:nvPr>
            <p:ph type="title"/>
          </p:nvPr>
        </p:nvSpPr>
        <p:spPr>
          <a:xfrm>
            <a:off x="467544" y="332656"/>
            <a:ext cx="8229600" cy="1600200"/>
          </a:xfrm>
        </p:spPr>
        <p:txBody>
          <a:bodyPr/>
          <a:lstStyle/>
          <a:p>
            <a:r>
              <a:rPr lang="en-US" dirty="0" smtClean="0"/>
              <a:t>Users, Groups, and Permissions</a:t>
            </a:r>
            <a:endParaRPr lang="en-US" dirty="0"/>
          </a:p>
        </p:txBody>
      </p:sp>
      <p:pic>
        <p:nvPicPr>
          <p:cNvPr id="7" name="Picture 6"/>
          <p:cNvPicPr>
            <a:picLocks noChangeAspect="1"/>
          </p:cNvPicPr>
          <p:nvPr/>
        </p:nvPicPr>
        <p:blipFill>
          <a:blip r:embed="rId3"/>
          <a:stretch>
            <a:fillRect/>
          </a:stretch>
        </p:blipFill>
        <p:spPr>
          <a:xfrm>
            <a:off x="7380312" y="5085184"/>
            <a:ext cx="1536700" cy="1574800"/>
          </a:xfrm>
          <a:prstGeom prst="rect">
            <a:avLst/>
          </a:prstGeom>
        </p:spPr>
      </p:pic>
      <p:sp>
        <p:nvSpPr>
          <p:cNvPr id="2" name="Footer Placeholder 1"/>
          <p:cNvSpPr>
            <a:spLocks noGrp="1"/>
          </p:cNvSpPr>
          <p:nvPr>
            <p:ph type="ftr" sz="quarter" idx="11"/>
          </p:nvPr>
        </p:nvSpPr>
        <p:spPr>
          <a:xfrm>
            <a:off x="659165" y="6356350"/>
            <a:ext cx="5497011"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1398971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t>Simple File Permissions</a:t>
            </a:r>
            <a:endParaRPr lang="en-US" dirty="0"/>
          </a:p>
        </p:txBody>
      </p:sp>
      <p:sp>
        <p:nvSpPr>
          <p:cNvPr id="3" name="Content Placeholder 2"/>
          <p:cNvSpPr>
            <a:spLocks noGrp="1"/>
          </p:cNvSpPr>
          <p:nvPr>
            <p:ph idx="1"/>
          </p:nvPr>
        </p:nvSpPr>
        <p:spPr>
          <a:xfrm>
            <a:off x="467544" y="1412776"/>
            <a:ext cx="8229600" cy="4525963"/>
          </a:xfrm>
        </p:spPr>
        <p:txBody>
          <a:bodyPr/>
          <a:lstStyle/>
          <a:p>
            <a:r>
              <a:rPr lang="en-US" dirty="0" smtClean="0"/>
              <a:t>Each file on a UNIX system has two owners (a user and a group)</a:t>
            </a:r>
          </a:p>
          <a:p>
            <a:r>
              <a:rPr lang="en-US" dirty="0" smtClean="0"/>
              <a:t>Each user and group has its own set of permissions that specify what the user or group may do with the file (read it, write to it, delete it, execute it)</a:t>
            </a:r>
          </a:p>
          <a:p>
            <a:r>
              <a:rPr lang="en-US" dirty="0" smtClean="0"/>
              <a:t>Other</a:t>
            </a:r>
          </a:p>
          <a:p>
            <a:pPr lvl="1"/>
            <a:r>
              <a:rPr lang="en-US" sz="1800" dirty="0" smtClean="0"/>
              <a:t>User accounts that don’t own the file or belong to the group that owns it</a:t>
            </a:r>
          </a:p>
          <a:p>
            <a:pPr marL="342900" lvl="1" indent="-342900">
              <a:buFont typeface="Arial" pitchFamily="34" charset="0"/>
              <a:buChar char="•"/>
            </a:pPr>
            <a:r>
              <a:rPr lang="en-US" sz="2400" dirty="0"/>
              <a:t>Listing 25-3 shows a long file-listing for the </a:t>
            </a:r>
            <a:r>
              <a:rPr lang="en-US" sz="2400" dirty="0" smtClean="0"/>
              <a:t>file   </a:t>
            </a:r>
          </a:p>
          <a:p>
            <a:pPr marL="0" lvl="1" indent="0">
              <a:buNone/>
            </a:pPr>
            <a:r>
              <a:rPr lang="en-US" sz="2400" dirty="0" smtClean="0"/>
              <a:t>	/home</a:t>
            </a:r>
            <a:r>
              <a:rPr lang="en-US" sz="2400" dirty="0"/>
              <a:t>/maestro/</a:t>
            </a:r>
            <a:r>
              <a:rPr lang="en-US" sz="2400" dirty="0" err="1"/>
              <a:t>baton_dealers.txt</a:t>
            </a:r>
            <a:endParaRPr lang="en-US" sz="2400" dirty="0"/>
          </a:p>
        </p:txBody>
      </p:sp>
      <p:sp>
        <p:nvSpPr>
          <p:cNvPr id="4" name="TextBox 3"/>
          <p:cNvSpPr txBox="1"/>
          <p:nvPr/>
        </p:nvSpPr>
        <p:spPr>
          <a:xfrm>
            <a:off x="179512" y="5589240"/>
            <a:ext cx="8856984" cy="923330"/>
          </a:xfrm>
          <a:prstGeom prst="rect">
            <a:avLst/>
          </a:prstGeom>
          <a:noFill/>
          <a:ln>
            <a:solidFill>
              <a:schemeClr val="bg2">
                <a:lumMod val="60000"/>
                <a:lumOff val="40000"/>
              </a:schemeClr>
            </a:solidFill>
          </a:ln>
        </p:spPr>
        <p:txBody>
          <a:bodyPr wrap="square" rtlCol="0">
            <a:spAutoFit/>
          </a:bodyPr>
          <a:lstStyle/>
          <a:p>
            <a:pPr algn="ctr"/>
            <a:r>
              <a:rPr lang="en-US" dirty="0">
                <a:latin typeface="+mj-lt"/>
              </a:rPr>
              <a:t>-</a:t>
            </a:r>
            <a:r>
              <a:rPr lang="en-US" dirty="0" err="1">
                <a:latin typeface="+mj-lt"/>
              </a:rPr>
              <a:t>rw</a:t>
            </a:r>
            <a:r>
              <a:rPr lang="en-US" dirty="0">
                <a:latin typeface="+mj-lt"/>
              </a:rPr>
              <a:t>-</a:t>
            </a:r>
            <a:r>
              <a:rPr lang="en-US" dirty="0" err="1">
                <a:latin typeface="+mj-lt"/>
              </a:rPr>
              <a:t>rw</a:t>
            </a:r>
            <a:r>
              <a:rPr lang="en-US" dirty="0">
                <a:latin typeface="+mj-lt"/>
              </a:rPr>
              <a:t>-r-- 1 maestro conductors 35414 Mar 25 01:38 </a:t>
            </a:r>
            <a:r>
              <a:rPr lang="en-US" dirty="0" err="1">
                <a:latin typeface="+mj-lt"/>
              </a:rPr>
              <a:t>baton_dealers.txt</a:t>
            </a:r>
            <a:endParaRPr lang="en-US" dirty="0">
              <a:latin typeface="+mj-lt"/>
            </a:endParaRPr>
          </a:p>
          <a:p>
            <a:pPr algn="ctr"/>
            <a:endParaRPr lang="en-US" dirty="0" smtClean="0">
              <a:latin typeface="+mj-lt"/>
            </a:endParaRPr>
          </a:p>
          <a:p>
            <a:pPr algn="ctr"/>
            <a:r>
              <a:rPr lang="en-US" b="1" dirty="0" smtClean="0">
                <a:latin typeface="+mj-lt"/>
              </a:rPr>
              <a:t>Listing </a:t>
            </a:r>
            <a:r>
              <a:rPr lang="en-US" b="1" dirty="0">
                <a:latin typeface="+mj-lt"/>
              </a:rPr>
              <a:t>25-3: File-Listing Showing Permissions</a:t>
            </a:r>
          </a:p>
        </p:txBody>
      </p:sp>
      <p:sp>
        <p:nvSpPr>
          <p:cNvPr id="5" name="Footer Placeholder 4"/>
          <p:cNvSpPr>
            <a:spLocks noGrp="1"/>
          </p:cNvSpPr>
          <p:nvPr>
            <p:ph type="ftr" sz="quarter" idx="11"/>
          </p:nvPr>
        </p:nvSpPr>
        <p:spPr>
          <a:xfrm>
            <a:off x="659165" y="6448251"/>
            <a:ext cx="6793155" cy="365125"/>
          </a:xfrm>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42737116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t>Directory Permissions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83661215"/>
              </p:ext>
            </p:extLst>
          </p:nvPr>
        </p:nvGraphicFramePr>
        <p:xfrm>
          <a:off x="467544" y="1412776"/>
          <a:ext cx="8229600" cy="517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520259"/>
            <a:ext cx="679315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69992119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600200"/>
          </a:xfrm>
        </p:spPr>
        <p:txBody>
          <a:bodyPr/>
          <a:lstStyle/>
          <a:p>
            <a:r>
              <a:rPr lang="en-US" sz="4800" dirty="0" smtClean="0"/>
              <a:t>Listing 25-4: </a:t>
            </a:r>
            <a:br>
              <a:rPr lang="en-US" sz="4800" dirty="0" smtClean="0"/>
            </a:br>
            <a:r>
              <a:rPr lang="en-US" sz="4800" dirty="0" smtClean="0"/>
              <a:t>A Group-Readable Directory</a:t>
            </a:r>
            <a:endParaRPr lang="en-US" sz="4800" dirty="0"/>
          </a:p>
        </p:txBody>
      </p:sp>
      <p:sp>
        <p:nvSpPr>
          <p:cNvPr id="4" name="TextBox 3"/>
          <p:cNvSpPr txBox="1"/>
          <p:nvPr/>
        </p:nvSpPr>
        <p:spPr>
          <a:xfrm>
            <a:off x="251520" y="3140968"/>
            <a:ext cx="8784976" cy="1138773"/>
          </a:xfrm>
          <a:prstGeom prst="rect">
            <a:avLst/>
          </a:prstGeom>
          <a:noFill/>
        </p:spPr>
        <p:txBody>
          <a:bodyPr wrap="square" rtlCol="0">
            <a:spAutoFit/>
          </a:bodyPr>
          <a:lstStyle/>
          <a:p>
            <a:r>
              <a:rPr lang="en-US" sz="2400" dirty="0">
                <a:latin typeface="+mj-lt"/>
              </a:rPr>
              <a:t> </a:t>
            </a:r>
            <a:r>
              <a:rPr lang="en-US" sz="2200" dirty="0">
                <a:latin typeface="+mj-lt"/>
              </a:rPr>
              <a:t>bash-$ </a:t>
            </a:r>
            <a:r>
              <a:rPr lang="en-US" sz="2200" dirty="0" err="1">
                <a:latin typeface="+mj-lt"/>
              </a:rPr>
              <a:t>chmod</a:t>
            </a:r>
            <a:r>
              <a:rPr lang="en-US" sz="2200" dirty="0">
                <a:latin typeface="+mj-lt"/>
              </a:rPr>
              <a:t> </a:t>
            </a:r>
            <a:r>
              <a:rPr lang="en-US" sz="2200" dirty="0" err="1">
                <a:latin typeface="+mj-lt"/>
              </a:rPr>
              <a:t>g+rx</a:t>
            </a:r>
            <a:r>
              <a:rPr lang="en-US" sz="2200" dirty="0">
                <a:latin typeface="+mj-lt"/>
              </a:rPr>
              <a:t> </a:t>
            </a:r>
            <a:r>
              <a:rPr lang="en-US" sz="2200" dirty="0" err="1">
                <a:latin typeface="+mj-lt"/>
              </a:rPr>
              <a:t>extreme_casseroles</a:t>
            </a:r>
            <a:endParaRPr lang="en-US" sz="2200" dirty="0">
              <a:latin typeface="+mj-lt"/>
            </a:endParaRPr>
          </a:p>
          <a:p>
            <a:r>
              <a:rPr lang="en-US" sz="2200" dirty="0">
                <a:latin typeface="+mj-lt"/>
              </a:rPr>
              <a:t> bash-$ </a:t>
            </a:r>
            <a:r>
              <a:rPr lang="en-US" sz="2200" dirty="0" err="1">
                <a:latin typeface="+mj-lt"/>
              </a:rPr>
              <a:t>ls</a:t>
            </a:r>
            <a:r>
              <a:rPr lang="en-US" sz="2200" dirty="0">
                <a:latin typeface="+mj-lt"/>
              </a:rPr>
              <a:t> -l </a:t>
            </a:r>
            <a:r>
              <a:rPr lang="en-US" sz="2200" dirty="0" err="1">
                <a:latin typeface="+mj-lt"/>
              </a:rPr>
              <a:t>extreme_casseroles</a:t>
            </a:r>
            <a:endParaRPr lang="en-US" sz="2200" dirty="0">
              <a:latin typeface="+mj-lt"/>
            </a:endParaRPr>
          </a:p>
          <a:p>
            <a:r>
              <a:rPr lang="en-US" sz="2200" dirty="0">
                <a:latin typeface="+mj-lt"/>
              </a:rPr>
              <a:t> </a:t>
            </a:r>
            <a:r>
              <a:rPr lang="en-US" sz="2200" dirty="0" err="1">
                <a:latin typeface="+mj-lt"/>
              </a:rPr>
              <a:t>drwxr</a:t>
            </a:r>
            <a:r>
              <a:rPr lang="en-US" sz="2200" dirty="0">
                <a:latin typeface="+mj-lt"/>
              </a:rPr>
              <a:t>-x--- 8 biff drummers 288 Mar 25 01:38 </a:t>
            </a:r>
            <a:r>
              <a:rPr lang="en-US" sz="2200" dirty="0" err="1">
                <a:latin typeface="+mj-lt"/>
              </a:rPr>
              <a:t>extreme_casseroles</a:t>
            </a:r>
            <a:endParaRPr lang="en-US" sz="2200" dirty="0">
              <a:latin typeface="+mj-lt"/>
            </a:endParaRPr>
          </a:p>
        </p:txBody>
      </p:sp>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5722583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t>The Sticky Bit</a:t>
            </a:r>
            <a:endParaRPr lang="en-US" dirty="0"/>
          </a:p>
        </p:txBody>
      </p:sp>
      <p:sp>
        <p:nvSpPr>
          <p:cNvPr id="3" name="Content Placeholder 2"/>
          <p:cNvSpPr>
            <a:spLocks noGrp="1"/>
          </p:cNvSpPr>
          <p:nvPr>
            <p:ph idx="1"/>
          </p:nvPr>
        </p:nvSpPr>
        <p:spPr>
          <a:xfrm>
            <a:off x="457200" y="1484784"/>
            <a:ext cx="8229600" cy="4641379"/>
          </a:xfrm>
        </p:spPr>
        <p:txBody>
          <a:bodyPr/>
          <a:lstStyle/>
          <a:p>
            <a:r>
              <a:rPr lang="en-US" dirty="0" smtClean="0"/>
              <a:t>In older UNIX operating systems the sticky bit was used to write a file (program) to memory so it would load more quickly when invoked</a:t>
            </a:r>
          </a:p>
          <a:p>
            <a:r>
              <a:rPr lang="en-US" dirty="0" smtClean="0"/>
              <a:t>The sticky bit is used to allow someone with “write” permissions to create new files in the directory but not delete any files</a:t>
            </a:r>
          </a:p>
          <a:p>
            <a:r>
              <a:rPr lang="en-US" dirty="0" smtClean="0"/>
              <a:t>On Linux when you set the sticky bit on a directory, it limits users’ ability to delete things in that directory</a:t>
            </a:r>
          </a:p>
          <a:p>
            <a:pPr lvl="1"/>
            <a:r>
              <a:rPr lang="en-US" dirty="0" smtClean="0"/>
              <a:t>To delete a given file in the directory you must either own that file or own the directory, even if you belong to the group that owns the directory and group-write permissions are set on it</a:t>
            </a:r>
          </a:p>
          <a:p>
            <a:pPr marL="342900" lvl="1" indent="-342900">
              <a:buFont typeface="Arial" pitchFamily="34" charset="0"/>
              <a:buChar char="•"/>
            </a:pPr>
            <a:r>
              <a:rPr lang="en-US" sz="2400" dirty="0"/>
              <a:t>To set the sticky bit, issue the </a:t>
            </a:r>
            <a:r>
              <a:rPr lang="en-US" sz="2400" dirty="0" smtClean="0"/>
              <a:t>command:</a:t>
            </a:r>
            <a:endParaRPr lang="en-US" sz="2400" dirty="0"/>
          </a:p>
        </p:txBody>
      </p:sp>
      <p:sp>
        <p:nvSpPr>
          <p:cNvPr id="4" name="Rectangle 3"/>
          <p:cNvSpPr/>
          <p:nvPr/>
        </p:nvSpPr>
        <p:spPr>
          <a:xfrm>
            <a:off x="1331640" y="5949280"/>
            <a:ext cx="5328592" cy="369332"/>
          </a:xfrm>
          <a:prstGeom prst="rect">
            <a:avLst/>
          </a:prstGeom>
        </p:spPr>
        <p:txBody>
          <a:bodyPr wrap="square">
            <a:spAutoFit/>
          </a:bodyPr>
          <a:lstStyle/>
          <a:p>
            <a:pPr algn="ctr"/>
            <a:r>
              <a:rPr lang="en-US" dirty="0">
                <a:solidFill>
                  <a:schemeClr val="tx1">
                    <a:lumMod val="50000"/>
                    <a:lumOff val="50000"/>
                  </a:schemeClr>
                </a:solidFill>
                <a:latin typeface="+mj-lt"/>
              </a:rPr>
              <a:t> </a:t>
            </a:r>
            <a:r>
              <a:rPr lang="en-US" dirty="0" err="1">
                <a:solidFill>
                  <a:schemeClr val="tx1">
                    <a:lumMod val="50000"/>
                    <a:lumOff val="50000"/>
                  </a:schemeClr>
                </a:solidFill>
                <a:latin typeface="+mj-lt"/>
              </a:rPr>
              <a:t>chmod</a:t>
            </a:r>
            <a:r>
              <a:rPr lang="en-US" dirty="0">
                <a:solidFill>
                  <a:schemeClr val="tx1">
                    <a:lumMod val="50000"/>
                    <a:lumOff val="50000"/>
                  </a:schemeClr>
                </a:solidFill>
                <a:latin typeface="+mj-lt"/>
              </a:rPr>
              <a:t> +t </a:t>
            </a:r>
            <a:r>
              <a:rPr lang="en-US" dirty="0" err="1">
                <a:solidFill>
                  <a:schemeClr val="tx1">
                    <a:lumMod val="50000"/>
                    <a:lumOff val="50000"/>
                  </a:schemeClr>
                </a:solidFill>
                <a:latin typeface="+mj-lt"/>
              </a:rPr>
              <a:t>directory_name</a:t>
            </a:r>
            <a:endParaRPr lang="en-US" dirty="0">
              <a:solidFill>
                <a:schemeClr val="tx1">
                  <a:lumMod val="50000"/>
                  <a:lumOff val="50000"/>
                </a:schemeClr>
              </a:solidFill>
              <a:latin typeface="+mj-lt"/>
            </a:endParaRPr>
          </a:p>
        </p:txBody>
      </p:sp>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3523474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Listing 25-5: </a:t>
            </a:r>
            <a:br>
              <a:rPr lang="en-US" sz="4400" dirty="0" smtClean="0"/>
            </a:br>
            <a:r>
              <a:rPr lang="en-US" sz="4400" dirty="0" smtClean="0"/>
              <a:t>Contents of </a:t>
            </a:r>
            <a:r>
              <a:rPr lang="en-US" sz="4400" dirty="0" err="1" smtClean="0"/>
              <a:t>extreme_casseroles</a:t>
            </a:r>
            <a:r>
              <a:rPr lang="en-US" sz="4400" dirty="0" smtClean="0"/>
              <a:t>/</a:t>
            </a:r>
            <a:endParaRPr lang="en-US" sz="4400" dirty="0"/>
          </a:p>
        </p:txBody>
      </p:sp>
      <p:sp>
        <p:nvSpPr>
          <p:cNvPr id="3" name="Content Placeholder 2"/>
          <p:cNvSpPr>
            <a:spLocks noGrp="1"/>
          </p:cNvSpPr>
          <p:nvPr>
            <p:ph idx="1"/>
          </p:nvPr>
        </p:nvSpPr>
        <p:spPr>
          <a:xfrm>
            <a:off x="179512" y="2060848"/>
            <a:ext cx="8568952" cy="4525963"/>
          </a:xfrm>
        </p:spPr>
        <p:txBody>
          <a:bodyPr/>
          <a:lstStyle/>
          <a:p>
            <a:pPr marL="0" indent="0">
              <a:buNone/>
            </a:pPr>
            <a:r>
              <a:rPr lang="de-DE" dirty="0" err="1"/>
              <a:t>drwxrwxr</a:t>
            </a:r>
            <a:r>
              <a:rPr lang="de-DE" dirty="0"/>
              <a:t>-T </a:t>
            </a:r>
            <a:r>
              <a:rPr lang="de-DE" dirty="0" smtClean="0"/>
              <a:t>	3 </a:t>
            </a:r>
            <a:r>
              <a:rPr lang="de-DE" dirty="0" err="1"/>
              <a:t>biff</a:t>
            </a:r>
            <a:r>
              <a:rPr lang="de-DE" dirty="0"/>
              <a:t> </a:t>
            </a:r>
            <a:r>
              <a:rPr lang="de-DE" dirty="0" err="1"/>
              <a:t>drummers</a:t>
            </a:r>
            <a:r>
              <a:rPr lang="de-DE" dirty="0"/>
              <a:t> </a:t>
            </a:r>
            <a:r>
              <a:rPr lang="de-DE" dirty="0" smtClean="0"/>
              <a:t>	192 </a:t>
            </a:r>
            <a:r>
              <a:rPr lang="de-DE" dirty="0"/>
              <a:t>2004-08-10 23:39 .</a:t>
            </a:r>
          </a:p>
          <a:p>
            <a:pPr marL="0" indent="0">
              <a:buNone/>
            </a:pPr>
            <a:r>
              <a:rPr lang="de-DE" dirty="0" err="1"/>
              <a:t>drwxr</a:t>
            </a:r>
            <a:r>
              <a:rPr lang="de-DE" dirty="0"/>
              <a:t>-</a:t>
            </a:r>
            <a:r>
              <a:rPr lang="de-DE" dirty="0" err="1"/>
              <a:t>xr</a:t>
            </a:r>
            <a:r>
              <a:rPr lang="de-DE" dirty="0"/>
              <a:t>-x </a:t>
            </a:r>
            <a:r>
              <a:rPr lang="de-DE" dirty="0" smtClean="0"/>
              <a:t>	3 </a:t>
            </a:r>
            <a:r>
              <a:rPr lang="de-DE" dirty="0" err="1"/>
              <a:t>biff</a:t>
            </a:r>
            <a:r>
              <a:rPr lang="de-DE" dirty="0"/>
              <a:t> </a:t>
            </a:r>
            <a:r>
              <a:rPr lang="de-DE" dirty="0" err="1"/>
              <a:t>drummers</a:t>
            </a:r>
            <a:r>
              <a:rPr lang="de-DE" dirty="0"/>
              <a:t> </a:t>
            </a:r>
            <a:r>
              <a:rPr lang="de-DE" dirty="0" smtClean="0"/>
              <a:t>   4008 </a:t>
            </a:r>
            <a:r>
              <a:rPr lang="de-DE" dirty="0"/>
              <a:t>2004-08-10 23:39 ..</a:t>
            </a:r>
          </a:p>
          <a:p>
            <a:pPr marL="0" indent="0">
              <a:buNone/>
            </a:pPr>
            <a:r>
              <a:rPr lang="de-DE" dirty="0"/>
              <a:t>-</a:t>
            </a:r>
            <a:r>
              <a:rPr lang="de-DE" dirty="0" err="1"/>
              <a:t>rw-rw-r</a:t>
            </a:r>
            <a:r>
              <a:rPr lang="de-DE" dirty="0"/>
              <a:t>-- </a:t>
            </a:r>
            <a:r>
              <a:rPr lang="de-DE" dirty="0" smtClean="0"/>
              <a:t>	1 </a:t>
            </a:r>
            <a:r>
              <a:rPr lang="de-DE" dirty="0" err="1"/>
              <a:t>biff</a:t>
            </a:r>
            <a:r>
              <a:rPr lang="de-DE" dirty="0"/>
              <a:t> </a:t>
            </a:r>
            <a:r>
              <a:rPr lang="de-DE" dirty="0" err="1"/>
              <a:t>drummers</a:t>
            </a:r>
            <a:r>
              <a:rPr lang="de-DE" dirty="0"/>
              <a:t> </a:t>
            </a:r>
            <a:r>
              <a:rPr lang="de-DE" dirty="0" smtClean="0"/>
              <a:t>	  18 </a:t>
            </a:r>
            <a:r>
              <a:rPr lang="de-DE" dirty="0"/>
              <a:t>2004-07-08 07:40 </a:t>
            </a:r>
            <a:r>
              <a:rPr lang="de-DE" dirty="0" smtClean="0"/>
              <a:t>			          </a:t>
            </a:r>
            <a:r>
              <a:rPr lang="de-DE" dirty="0" err="1" smtClean="0"/>
              <a:t>chocolate_turkey_casserole.txt</a:t>
            </a:r>
            <a:endParaRPr lang="de-DE" dirty="0"/>
          </a:p>
          <a:p>
            <a:pPr marL="0" indent="0">
              <a:buNone/>
            </a:pPr>
            <a:r>
              <a:rPr lang="de-DE" dirty="0"/>
              <a:t>-</a:t>
            </a:r>
            <a:r>
              <a:rPr lang="de-DE" dirty="0" err="1"/>
              <a:t>rw-rw-r</a:t>
            </a:r>
            <a:r>
              <a:rPr lang="de-DE" dirty="0"/>
              <a:t>-- </a:t>
            </a:r>
            <a:r>
              <a:rPr lang="de-DE" dirty="0" smtClean="0"/>
              <a:t>	1 </a:t>
            </a:r>
            <a:r>
              <a:rPr lang="de-DE" dirty="0" err="1"/>
              <a:t>biff</a:t>
            </a:r>
            <a:r>
              <a:rPr lang="de-DE" dirty="0"/>
              <a:t> </a:t>
            </a:r>
            <a:r>
              <a:rPr lang="de-DE" dirty="0" err="1"/>
              <a:t>drummers</a:t>
            </a:r>
            <a:r>
              <a:rPr lang="de-DE" dirty="0"/>
              <a:t> </a:t>
            </a:r>
            <a:r>
              <a:rPr lang="de-DE" dirty="0" smtClean="0"/>
              <a:t>	  12 </a:t>
            </a:r>
            <a:r>
              <a:rPr lang="de-DE" dirty="0"/>
              <a:t>2004-08-08 15:10 </a:t>
            </a:r>
            <a:r>
              <a:rPr lang="de-DE" dirty="0" smtClean="0"/>
              <a:t>			         </a:t>
            </a:r>
            <a:r>
              <a:rPr lang="de-DE" dirty="0" err="1" smtClean="0"/>
              <a:t>pineapple_mushroom_suprise.txt</a:t>
            </a:r>
            <a:endParaRPr lang="de-DE" dirty="0"/>
          </a:p>
          <a:p>
            <a:pPr marL="0" indent="0">
              <a:buNone/>
            </a:pPr>
            <a:r>
              <a:rPr lang="hr-HR" dirty="0"/>
              <a:t>drwxr-xr-x </a:t>
            </a:r>
            <a:r>
              <a:rPr lang="hr-HR" dirty="0" smtClean="0"/>
              <a:t>	2 </a:t>
            </a:r>
            <a:r>
              <a:rPr lang="hr-HR" dirty="0"/>
              <a:t>biff drummers </a:t>
            </a:r>
            <a:r>
              <a:rPr lang="hr-HR" dirty="0" smtClean="0"/>
              <a:t>	   80 </a:t>
            </a:r>
            <a:r>
              <a:rPr lang="hr-HR" dirty="0"/>
              <a:t>2004-08-10 23:28 </a:t>
            </a:r>
            <a:r>
              <a:rPr lang="hr-HR" dirty="0" smtClean="0"/>
              <a:t>src</a:t>
            </a:r>
            <a:endParaRPr lang="hr-HR"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52355186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Listing 25-6: </a:t>
            </a:r>
            <a:br>
              <a:rPr lang="en-US" sz="3600" dirty="0" smtClean="0"/>
            </a:br>
            <a:r>
              <a:rPr lang="en-US" sz="3600" dirty="0" smtClean="0"/>
              <a:t>Attempting Deletion With Sticky-bit Set</a:t>
            </a:r>
            <a:endParaRPr lang="en-US" sz="3600" dirty="0"/>
          </a:p>
        </p:txBody>
      </p:sp>
      <p:sp>
        <p:nvSpPr>
          <p:cNvPr id="3" name="Content Placeholder 2"/>
          <p:cNvSpPr>
            <a:spLocks noGrp="1"/>
          </p:cNvSpPr>
          <p:nvPr>
            <p:ph idx="1"/>
          </p:nvPr>
        </p:nvSpPr>
        <p:spPr>
          <a:xfrm>
            <a:off x="179512" y="2420888"/>
            <a:ext cx="8568952" cy="4886003"/>
          </a:xfrm>
        </p:spPr>
        <p:txBody>
          <a:bodyPr/>
          <a:lstStyle/>
          <a:p>
            <a:pPr marL="0" indent="0">
              <a:buNone/>
            </a:pPr>
            <a:r>
              <a:rPr lang="en-US" sz="1800" dirty="0"/>
              <a:t> </a:t>
            </a:r>
            <a:r>
              <a:rPr lang="en-US" sz="1800" dirty="0" smtClean="0"/>
              <a:t>(user input in boldface)</a:t>
            </a:r>
          </a:p>
          <a:p>
            <a:pPr marL="0" indent="0">
              <a:buNone/>
            </a:pPr>
            <a:endParaRPr lang="en-US" dirty="0"/>
          </a:p>
          <a:p>
            <a:pPr marL="0" indent="0">
              <a:buNone/>
            </a:pPr>
            <a:r>
              <a:rPr lang="en-US" sz="2000" dirty="0" err="1" smtClean="0"/>
              <a:t>crash</a:t>
            </a:r>
            <a:r>
              <a:rPr lang="en-US" sz="2000" dirty="0" err="1"/>
              <a:t>@localhost</a:t>
            </a:r>
            <a:r>
              <a:rPr lang="en-US" sz="2000" dirty="0"/>
              <a:t>:/</a:t>
            </a:r>
            <a:r>
              <a:rPr lang="en-US" sz="2000" dirty="0" err="1"/>
              <a:t>extreme_casseroles</a:t>
            </a:r>
            <a:r>
              <a:rPr lang="en-US" sz="2000" dirty="0"/>
              <a:t>&gt; </a:t>
            </a:r>
            <a:r>
              <a:rPr lang="en-US" sz="2000" b="1" dirty="0" err="1" smtClean="0"/>
              <a:t>rm</a:t>
            </a:r>
            <a:r>
              <a:rPr lang="en-US" sz="2000" b="1" dirty="0"/>
              <a:t> </a:t>
            </a:r>
            <a:r>
              <a:rPr lang="en-US" sz="2000" b="1" dirty="0" err="1" smtClean="0"/>
              <a:t>pineapple_mushroom_suprise.txt</a:t>
            </a:r>
            <a:endParaRPr lang="en-US" sz="2000" b="1" dirty="0"/>
          </a:p>
          <a:p>
            <a:pPr marL="0" indent="0">
              <a:buNone/>
            </a:pPr>
            <a:r>
              <a:rPr lang="en-US" sz="2000" dirty="0"/>
              <a:t> </a:t>
            </a:r>
            <a:r>
              <a:rPr lang="en-US" sz="2000" dirty="0" err="1"/>
              <a:t>rm</a:t>
            </a:r>
            <a:r>
              <a:rPr lang="en-US" sz="2000" dirty="0"/>
              <a:t>: cannot remove `</a:t>
            </a:r>
            <a:r>
              <a:rPr lang="en-US" sz="2000" dirty="0" err="1"/>
              <a:t>pineapple_mushroom_suprise.txt</a:t>
            </a:r>
            <a:r>
              <a:rPr lang="en-US" sz="2000" dirty="0"/>
              <a:t>': Operation not permitted</a:t>
            </a:r>
            <a:endParaRPr lang="hr-HR" sz="2000"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3504202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00"/>
            <a:ext cx="9144000" cy="1196752"/>
          </a:xfrm>
        </p:spPr>
        <p:txBody>
          <a:bodyPr/>
          <a:lstStyle/>
          <a:p>
            <a:r>
              <a:rPr lang="en-US" dirty="0" err="1" smtClean="0"/>
              <a:t>Setuid</a:t>
            </a:r>
            <a:r>
              <a:rPr lang="en-US" dirty="0" smtClean="0"/>
              <a:t> and </a:t>
            </a:r>
            <a:r>
              <a:rPr lang="en-US" dirty="0" err="1" smtClean="0"/>
              <a:t>Setgid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3460307"/>
              </p:ext>
            </p:extLst>
          </p:nvPr>
        </p:nvGraphicFramePr>
        <p:xfrm>
          <a:off x="-108520" y="980728"/>
          <a:ext cx="9145016" cy="5877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90330057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03448"/>
            <a:ext cx="8229600" cy="1600200"/>
          </a:xfrm>
        </p:spPr>
        <p:txBody>
          <a:bodyPr/>
          <a:lstStyle/>
          <a:p>
            <a:r>
              <a:rPr lang="en-US" dirty="0" err="1" smtClean="0"/>
              <a:t>Setgid</a:t>
            </a:r>
            <a:r>
              <a:rPr lang="en-US" dirty="0" smtClean="0"/>
              <a:t> and Directories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47443568"/>
              </p:ext>
            </p:extLst>
          </p:nvPr>
        </p:nvGraphicFramePr>
        <p:xfrm>
          <a:off x="0" y="1124744"/>
          <a:ext cx="8892480"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40105912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728192"/>
          </a:xfrm>
        </p:spPr>
        <p:txBody>
          <a:bodyPr/>
          <a:lstStyle/>
          <a:p>
            <a:r>
              <a:rPr lang="en-US" dirty="0" smtClean="0"/>
              <a:t>Numeric Modes</a:t>
            </a:r>
            <a:endParaRPr lang="en-US" dirty="0"/>
          </a:p>
        </p:txBody>
      </p:sp>
      <p:sp>
        <p:nvSpPr>
          <p:cNvPr id="3" name="Content Placeholder 2"/>
          <p:cNvSpPr>
            <a:spLocks noGrp="1"/>
          </p:cNvSpPr>
          <p:nvPr>
            <p:ph idx="1"/>
          </p:nvPr>
        </p:nvSpPr>
        <p:spPr>
          <a:xfrm>
            <a:off x="457200" y="1600200"/>
            <a:ext cx="8229600" cy="4781128"/>
          </a:xfrm>
        </p:spPr>
        <p:txBody>
          <a:bodyPr>
            <a:normAutofit/>
          </a:bodyPr>
          <a:lstStyle/>
          <a:p>
            <a:r>
              <a:rPr lang="en-US" dirty="0" smtClean="0"/>
              <a:t>Internally Linux uses numbers to represent permissions</a:t>
            </a:r>
          </a:p>
          <a:p>
            <a:r>
              <a:rPr lang="en-US" dirty="0" smtClean="0"/>
              <a:t>Consists of four digits</a:t>
            </a:r>
          </a:p>
          <a:p>
            <a:pPr lvl="1"/>
            <a:r>
              <a:rPr lang="en-US" dirty="0" smtClean="0"/>
              <a:t>As you read left to right these represent special permissions, user permissions, group permissions, and other permissions</a:t>
            </a:r>
          </a:p>
          <a:p>
            <a:r>
              <a:rPr lang="en-US" dirty="0" smtClean="0"/>
              <a:t>Each permission has a numeric value and the permissions in each digit-place are additive</a:t>
            </a:r>
          </a:p>
          <a:p>
            <a:pPr lvl="1"/>
            <a:r>
              <a:rPr lang="en-US" dirty="0" smtClean="0"/>
              <a:t>The digit represents the sum of all permission-bits you wish to set</a:t>
            </a:r>
          </a:p>
          <a:p>
            <a:r>
              <a:rPr lang="en-US" dirty="0" smtClean="0"/>
              <a:t>Basic numeric values are 4 for read, 2 for write, and 1 for execute</a:t>
            </a:r>
          </a:p>
          <a:p>
            <a:pPr lvl="1"/>
            <a:r>
              <a:rPr lang="en-US" dirty="0" smtClean="0"/>
              <a:t>These values represent bits in a binary stream and are therefore all powers of 2</a:t>
            </a:r>
          </a:p>
          <a:p>
            <a:pPr lvl="1"/>
            <a:r>
              <a:rPr lang="en-US" dirty="0" smtClean="0"/>
              <a:t>If user permissions are set to “7” this represents 4(value for read) plus 2 (the value for write and 1 (the value for execute)</a:t>
            </a:r>
            <a:endParaRPr lang="en-US" dirty="0"/>
          </a:p>
        </p:txBody>
      </p:sp>
      <p:pic>
        <p:nvPicPr>
          <p:cNvPr id="4" name="Picture 3"/>
          <p:cNvPicPr>
            <a:picLocks noChangeAspect="1"/>
          </p:cNvPicPr>
          <p:nvPr/>
        </p:nvPicPr>
        <p:blipFill>
          <a:blip r:embed="rId3">
            <a:alphaModFix amt="15000"/>
          </a:blip>
          <a:stretch>
            <a:fillRect/>
          </a:stretch>
        </p:blipFill>
        <p:spPr>
          <a:xfrm rot="894055">
            <a:off x="6486607" y="554354"/>
            <a:ext cx="2591499" cy="2348817"/>
          </a:xfrm>
          <a:prstGeom prst="rect">
            <a:avLst/>
          </a:prstGeom>
        </p:spPr>
      </p:pic>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1438414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a:xfrm>
            <a:off x="755576" y="-171400"/>
            <a:ext cx="7772400" cy="4267200"/>
          </a:xfrm>
        </p:spPr>
        <p:txBody>
          <a:bodyPr/>
          <a:lstStyle/>
          <a:p>
            <a:pPr algn="ctr"/>
            <a:r>
              <a:rPr lang="en-US" dirty="0" smtClean="0"/>
              <a:t>Chapter 25</a:t>
            </a:r>
            <a:endParaRPr lang="en-US" dirty="0"/>
          </a:p>
        </p:txBody>
      </p:sp>
      <p:sp>
        <p:nvSpPr>
          <p:cNvPr id="13" name="Subtitle 12"/>
          <p:cNvSpPr>
            <a:spLocks noGrp="1"/>
          </p:cNvSpPr>
          <p:nvPr>
            <p:ph type="subTitle" idx="1"/>
          </p:nvPr>
        </p:nvSpPr>
        <p:spPr>
          <a:xfrm>
            <a:off x="1403648" y="4221088"/>
            <a:ext cx="6400800" cy="1219200"/>
          </a:xfrm>
        </p:spPr>
        <p:txBody>
          <a:bodyPr>
            <a:normAutofit/>
          </a:bodyPr>
          <a:lstStyle/>
          <a:p>
            <a:pPr algn="ctr"/>
            <a:r>
              <a:rPr lang="en-US" sz="3200" dirty="0" smtClean="0"/>
              <a:t>Linux Security</a:t>
            </a:r>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548680"/>
            <a:ext cx="2592288" cy="2221260"/>
          </a:xfrm>
          <a:prstGeom prst="round1Rect">
            <a:avLst/>
          </a:prstGeom>
          <a:effectLst>
            <a:softEdge rad="127000"/>
          </a:effectLst>
        </p:spPr>
      </p:pic>
      <p:sp>
        <p:nvSpPr>
          <p:cNvPr id="2" name="TextBox 1"/>
          <p:cNvSpPr txBox="1"/>
          <p:nvPr/>
        </p:nvSpPr>
        <p:spPr>
          <a:xfrm>
            <a:off x="0" y="5589240"/>
            <a:ext cx="5486148" cy="1477328"/>
          </a:xfrm>
          <a:prstGeom prst="rect">
            <a:avLst/>
          </a:prstGeom>
          <a:noFill/>
        </p:spPr>
        <p:txBody>
          <a:bodyPr wrap="none" rtlCol="0">
            <a:spAutoFit/>
          </a:bodyPr>
          <a:lstStyle/>
          <a:p>
            <a:r>
              <a:rPr lang="en-US" dirty="0">
                <a:latin typeface="+mj-lt"/>
                <a:ea typeface="ＭＳ Ｐゴシック" pitchFamily="-110" charset="-128"/>
                <a:cs typeface="ＭＳ Ｐゴシック" pitchFamily="-110" charset="-128"/>
              </a:rPr>
              <a:t>Contributed by:</a:t>
            </a:r>
          </a:p>
          <a:p>
            <a:r>
              <a:rPr lang="en-US" dirty="0">
                <a:latin typeface="+mj-lt"/>
                <a:ea typeface="ＭＳ Ｐゴシック" pitchFamily="-110" charset="-128"/>
                <a:cs typeface="ＭＳ Ｐゴシック" pitchFamily="-110" charset="-128"/>
              </a:rPr>
              <a:t>Mick Bauer</a:t>
            </a:r>
          </a:p>
          <a:p>
            <a:r>
              <a:rPr lang="en-US" dirty="0">
                <a:latin typeface="+mj-lt"/>
                <a:ea typeface="ＭＳ Ｐゴシック" pitchFamily="-110" charset="-128"/>
                <a:cs typeface="ＭＳ Ｐゴシック" pitchFamily="-110" charset="-128"/>
              </a:rPr>
              <a:t>Security Editor, Linux Journal</a:t>
            </a:r>
          </a:p>
          <a:p>
            <a:r>
              <a:rPr lang="en-US" dirty="0">
                <a:latin typeface="+mj-lt"/>
                <a:ea typeface="ＭＳ Ｐゴシック" pitchFamily="-110" charset="-128"/>
                <a:cs typeface="ＭＳ Ｐゴシック" pitchFamily="-110" charset="-128"/>
              </a:rPr>
              <a:t>Dir. of Value-Subtracted </a:t>
            </a:r>
            <a:r>
              <a:rPr lang="en-US" dirty="0" err="1">
                <a:latin typeface="+mj-lt"/>
                <a:ea typeface="ＭＳ Ｐゴシック" pitchFamily="-110" charset="-128"/>
                <a:cs typeface="ＭＳ Ｐゴシック" pitchFamily="-110" charset="-128"/>
              </a:rPr>
              <a:t>Svcs</a:t>
            </a:r>
            <a:r>
              <a:rPr lang="en-US" dirty="0">
                <a:latin typeface="+mj-lt"/>
                <a:ea typeface="ＭＳ Ｐゴシック" pitchFamily="-110" charset="-128"/>
                <a:cs typeface="ＭＳ Ｐゴシック" pitchFamily="-110" charset="-128"/>
              </a:rPr>
              <a:t>., </a:t>
            </a:r>
            <a:r>
              <a:rPr lang="en-US" dirty="0" err="1">
                <a:latin typeface="+mj-lt"/>
                <a:ea typeface="ＭＳ Ｐゴシック" pitchFamily="-110" charset="-128"/>
                <a:cs typeface="ＭＳ Ｐゴシック" pitchFamily="-110" charset="-128"/>
              </a:rPr>
              <a:t>Wiremonkeys.org</a:t>
            </a:r>
            <a:endParaRPr lang="en-AU" dirty="0">
              <a:latin typeface="+mj-lt"/>
            </a:endParaRPr>
          </a:p>
          <a:p>
            <a:endParaRPr lang="en-US" dirty="0">
              <a:latin typeface="+mj-lt"/>
            </a:endParaRPr>
          </a:p>
        </p:txBody>
      </p:sp>
      <p:sp>
        <p:nvSpPr>
          <p:cNvPr id="3" name="Footer Placeholder 2"/>
          <p:cNvSpPr>
            <a:spLocks noGrp="1"/>
          </p:cNvSpPr>
          <p:nvPr>
            <p:ph type="ftr" sz="quarter" idx="12"/>
          </p:nvPr>
        </p:nvSpPr>
        <p:spPr>
          <a:xfrm>
            <a:off x="6228184" y="6453336"/>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332656"/>
            <a:ext cx="3312367" cy="1578124"/>
          </a:xfrm>
        </p:spPr>
        <p:txBody>
          <a:bodyPr/>
          <a:lstStyle/>
          <a:p>
            <a:r>
              <a:rPr lang="en-US" sz="4400" dirty="0" smtClean="0"/>
              <a:t>Special Permissions</a:t>
            </a:r>
            <a:endParaRPr lang="en-US" sz="4400" dirty="0"/>
          </a:p>
        </p:txBody>
      </p:sp>
      <p:sp>
        <p:nvSpPr>
          <p:cNvPr id="5" name="Content Placeholder 4"/>
          <p:cNvSpPr>
            <a:spLocks noGrp="1"/>
          </p:cNvSpPr>
          <p:nvPr>
            <p:ph idx="1"/>
          </p:nvPr>
        </p:nvSpPr>
        <p:spPr>
          <a:xfrm>
            <a:off x="4211960" y="404664"/>
            <a:ext cx="4707831" cy="6138044"/>
          </a:xfrm>
        </p:spPr>
        <p:txBody>
          <a:bodyPr>
            <a:normAutofit/>
          </a:bodyPr>
          <a:lstStyle/>
          <a:p>
            <a:pPr marL="0" indent="0" algn="ctr">
              <a:buNone/>
            </a:pPr>
            <a:r>
              <a:rPr lang="en-US" dirty="0" smtClean="0"/>
              <a:t>For </a:t>
            </a:r>
            <a:r>
              <a:rPr lang="en-US" dirty="0"/>
              <a:t>example, the numeric mode </a:t>
            </a:r>
            <a:r>
              <a:rPr lang="en-US" dirty="0" smtClean="0"/>
              <a:t>3000 translates to</a:t>
            </a:r>
          </a:p>
          <a:p>
            <a:pPr marL="0" indent="0" algn="ctr">
              <a:buNone/>
            </a:pPr>
            <a:endParaRPr lang="en-US" dirty="0"/>
          </a:p>
          <a:p>
            <a:pPr marL="0" indent="0" algn="ctr">
              <a:buNone/>
            </a:pPr>
            <a:r>
              <a:rPr lang="en-US" dirty="0" smtClean="0"/>
              <a:t> </a:t>
            </a:r>
            <a:r>
              <a:rPr lang="en-US" dirty="0"/>
              <a:t>"</a:t>
            </a:r>
            <a:r>
              <a:rPr lang="en-US" dirty="0" err="1"/>
              <a:t>setgid</a:t>
            </a:r>
            <a:r>
              <a:rPr lang="en-US" dirty="0"/>
              <a:t> set, sticky-bit set, no other permissions set" </a:t>
            </a:r>
            <a:endParaRPr lang="en-US" dirty="0" smtClean="0"/>
          </a:p>
          <a:p>
            <a:pPr marL="0" indent="0" algn="ctr">
              <a:buNone/>
            </a:pPr>
            <a:endParaRPr lang="en-US" dirty="0"/>
          </a:p>
          <a:p>
            <a:pPr marL="0" indent="0" algn="ctr">
              <a:buNone/>
            </a:pPr>
            <a:r>
              <a:rPr lang="en-US" sz="2400" dirty="0" smtClean="0"/>
              <a:t>(</a:t>
            </a:r>
            <a:r>
              <a:rPr lang="en-US" sz="2400" dirty="0"/>
              <a:t>which is</a:t>
            </a:r>
            <a:r>
              <a:rPr lang="en-US" sz="2400" dirty="0" smtClean="0"/>
              <a:t>, actually</a:t>
            </a:r>
            <a:r>
              <a:rPr lang="en-US" sz="2400" dirty="0"/>
              <a:t>, a useless </a:t>
            </a:r>
            <a:r>
              <a:rPr lang="en-US" sz="2400" dirty="0" smtClean="0"/>
              <a:t>set of permissions)</a:t>
            </a:r>
            <a:endParaRPr lang="en-US" sz="2400" dirty="0"/>
          </a:p>
        </p:txBody>
      </p:sp>
      <p:sp>
        <p:nvSpPr>
          <p:cNvPr id="6" name="Text Placeholder 5"/>
          <p:cNvSpPr>
            <a:spLocks noGrp="1"/>
          </p:cNvSpPr>
          <p:nvPr>
            <p:ph type="body" sz="half" idx="2"/>
          </p:nvPr>
        </p:nvSpPr>
        <p:spPr>
          <a:xfrm>
            <a:off x="395536" y="2636912"/>
            <a:ext cx="3240360" cy="3057203"/>
          </a:xfrm>
        </p:spPr>
        <p:txBody>
          <a:bodyPr/>
          <a:lstStyle/>
          <a:p>
            <a:r>
              <a:rPr lang="en-US" sz="2400" dirty="0"/>
              <a:t>4 stands for </a:t>
            </a:r>
            <a:r>
              <a:rPr lang="en-US" sz="2400" dirty="0" err="1"/>
              <a:t>setuid</a:t>
            </a:r>
            <a:r>
              <a:rPr lang="en-US" sz="2400" dirty="0"/>
              <a:t>, </a:t>
            </a:r>
          </a:p>
          <a:p>
            <a:r>
              <a:rPr lang="en-US" sz="2400" dirty="0"/>
              <a:t>2 stands for </a:t>
            </a:r>
            <a:r>
              <a:rPr lang="en-US" sz="2400" dirty="0" err="1"/>
              <a:t>setgid</a:t>
            </a:r>
            <a:r>
              <a:rPr lang="en-US" sz="2400" dirty="0"/>
              <a:t>,</a:t>
            </a:r>
          </a:p>
          <a:p>
            <a:r>
              <a:rPr lang="en-US" sz="2400" dirty="0"/>
              <a:t>1 stands for sticky-bit</a:t>
            </a:r>
          </a:p>
          <a:p>
            <a:endParaRPr lang="en-US" dirty="0"/>
          </a:p>
        </p:txBody>
      </p:sp>
      <p:cxnSp>
        <p:nvCxnSpPr>
          <p:cNvPr id="8" name="Straight Connector 7"/>
          <p:cNvCxnSpPr/>
          <p:nvPr/>
        </p:nvCxnSpPr>
        <p:spPr>
          <a:xfrm>
            <a:off x="4067944" y="1412776"/>
            <a:ext cx="0" cy="4176464"/>
          </a:xfrm>
          <a:prstGeom prst="line">
            <a:avLst/>
          </a:prstGeom>
        </p:spPr>
        <p:style>
          <a:lnRef idx="3">
            <a:schemeClr val="accent5"/>
          </a:lnRef>
          <a:fillRef idx="0">
            <a:schemeClr val="accent5"/>
          </a:fillRef>
          <a:effectRef idx="2">
            <a:schemeClr val="accent5"/>
          </a:effectRef>
          <a:fontRef idx="minor">
            <a:schemeClr val="tx1"/>
          </a:fontRef>
        </p:style>
      </p:cxnSp>
      <p:sp>
        <p:nvSpPr>
          <p:cNvPr id="2" name="Footer Placeholder 1"/>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79388691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5-f2.pdf"/>
          <p:cNvPicPr>
            <a:picLocks noChangeAspect="1"/>
          </p:cNvPicPr>
          <p:nvPr/>
        </p:nvPicPr>
        <p:blipFill rotWithShape="1">
          <a:blip r:embed="rId3">
            <a:extLst>
              <a:ext uri="{28A0092B-C50C-407E-A947-70E740481C1C}">
                <a14:useLocalDpi xmlns:a14="http://schemas.microsoft.com/office/drawing/2010/main" val="0"/>
              </a:ext>
            </a:extLst>
          </a:blip>
          <a:srcRect l="2680" t="32963" r="3802" b="26481"/>
          <a:stretch/>
        </p:blipFill>
        <p:spPr>
          <a:xfrm>
            <a:off x="215899" y="980728"/>
            <a:ext cx="8724901" cy="4896544"/>
          </a:xfrm>
          <a:prstGeom prst="rect">
            <a:avLst/>
          </a:prstGeom>
          <a:solidFill>
            <a:schemeClr val="accent6"/>
          </a:solidFill>
        </p:spPr>
      </p:pic>
      <p:sp>
        <p:nvSpPr>
          <p:cNvPr id="2" name="Footer Placeholder 1"/>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93450125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332656"/>
            <a:ext cx="8229600" cy="1600200"/>
          </a:xfrm>
        </p:spPr>
        <p:txBody>
          <a:bodyPr/>
          <a:lstStyle/>
          <a:p>
            <a:r>
              <a:rPr lang="en-US" dirty="0" smtClean="0"/>
              <a:t>Kernel Space Versus</a:t>
            </a:r>
            <a:r>
              <a:rPr lang="en-US" dirty="0"/>
              <a:t> </a:t>
            </a:r>
            <a:r>
              <a:rPr lang="en-US" dirty="0" smtClean="0"/>
              <a:t/>
            </a:r>
            <a:br>
              <a:rPr lang="en-US" dirty="0" smtClean="0"/>
            </a:br>
            <a:r>
              <a:rPr lang="en-US" dirty="0" smtClean="0"/>
              <a:t>User Space</a:t>
            </a:r>
            <a:endParaRPr lang="en-US" dirty="0"/>
          </a:p>
        </p:txBody>
      </p:sp>
      <p:sp>
        <p:nvSpPr>
          <p:cNvPr id="7" name="Text Placeholder 6"/>
          <p:cNvSpPr>
            <a:spLocks noGrp="1"/>
          </p:cNvSpPr>
          <p:nvPr>
            <p:ph type="body" idx="1"/>
          </p:nvPr>
        </p:nvSpPr>
        <p:spPr>
          <a:xfrm>
            <a:off x="467544" y="2060848"/>
            <a:ext cx="4040188" cy="609600"/>
          </a:xfrm>
        </p:spPr>
        <p:txBody>
          <a:bodyPr/>
          <a:lstStyle/>
          <a:p>
            <a:r>
              <a:rPr lang="en-US" dirty="0" smtClean="0"/>
              <a:t>Kernel Space</a:t>
            </a:r>
            <a:endParaRPr lang="en-US" dirty="0"/>
          </a:p>
        </p:txBody>
      </p:sp>
      <p:sp>
        <p:nvSpPr>
          <p:cNvPr id="8" name="Text Placeholder 7"/>
          <p:cNvSpPr>
            <a:spLocks noGrp="1"/>
          </p:cNvSpPr>
          <p:nvPr>
            <p:ph type="body" sz="quarter" idx="3"/>
          </p:nvPr>
        </p:nvSpPr>
        <p:spPr>
          <a:xfrm>
            <a:off x="5220072" y="2348880"/>
            <a:ext cx="4041775" cy="609600"/>
          </a:xfrm>
        </p:spPr>
        <p:txBody>
          <a:bodyPr/>
          <a:lstStyle/>
          <a:p>
            <a:r>
              <a:rPr lang="en-US" dirty="0" smtClean="0"/>
              <a:t>User Space</a:t>
            </a:r>
            <a:endParaRPr lang="en-US" dirty="0"/>
          </a:p>
        </p:txBody>
      </p:sp>
      <p:sp>
        <p:nvSpPr>
          <p:cNvPr id="9" name="Content Placeholder 8"/>
          <p:cNvSpPr>
            <a:spLocks noGrp="1"/>
          </p:cNvSpPr>
          <p:nvPr>
            <p:ph sz="quarter" idx="13"/>
          </p:nvPr>
        </p:nvSpPr>
        <p:spPr>
          <a:xfrm>
            <a:off x="467544" y="2780928"/>
            <a:ext cx="4536504" cy="3960440"/>
          </a:xfrm>
        </p:spPr>
        <p:txBody>
          <a:bodyPr>
            <a:normAutofit fontScale="92500"/>
          </a:bodyPr>
          <a:lstStyle/>
          <a:p>
            <a:r>
              <a:rPr lang="en-US" dirty="0" smtClean="0"/>
              <a:t>Refers to memory used by the Linux kernel and its loadable modules</a:t>
            </a:r>
          </a:p>
          <a:p>
            <a:pPr lvl="1"/>
            <a:r>
              <a:rPr lang="en-US" dirty="0"/>
              <a:t>e</a:t>
            </a:r>
            <a:r>
              <a:rPr lang="en-US" dirty="0" smtClean="0"/>
              <a:t>.g., device drivers</a:t>
            </a:r>
          </a:p>
          <a:p>
            <a:r>
              <a:rPr lang="en-US" dirty="0" smtClean="0"/>
              <a:t>Because the kernel enforces the Linux DAC it is extremely important to isolate kernel space from user space</a:t>
            </a:r>
          </a:p>
          <a:p>
            <a:pPr lvl="1"/>
            <a:r>
              <a:rPr lang="en-US" dirty="0" smtClean="0"/>
              <a:t>For this reason kernel space is never swapped to hard disk</a:t>
            </a:r>
          </a:p>
          <a:p>
            <a:pPr lvl="1"/>
            <a:r>
              <a:rPr lang="en-US" dirty="0" smtClean="0"/>
              <a:t>It is also the reason that only root may load and unload kernel modules</a:t>
            </a:r>
            <a:endParaRPr lang="en-US" dirty="0"/>
          </a:p>
        </p:txBody>
      </p:sp>
      <p:sp>
        <p:nvSpPr>
          <p:cNvPr id="10" name="Content Placeholder 9"/>
          <p:cNvSpPr>
            <a:spLocks noGrp="1"/>
          </p:cNvSpPr>
          <p:nvPr>
            <p:ph sz="quarter" idx="14"/>
          </p:nvPr>
        </p:nvSpPr>
        <p:spPr>
          <a:xfrm>
            <a:off x="5940152" y="3284984"/>
            <a:ext cx="2592288" cy="3913187"/>
          </a:xfrm>
        </p:spPr>
        <p:txBody>
          <a:bodyPr/>
          <a:lstStyle/>
          <a:p>
            <a:r>
              <a:rPr lang="en-US" dirty="0" smtClean="0"/>
              <a:t>Refers to memory used by all other processes</a:t>
            </a:r>
            <a:endParaRPr lang="en-US" dirty="0"/>
          </a:p>
        </p:txBody>
      </p:sp>
      <p:sp>
        <p:nvSpPr>
          <p:cNvPr id="2" name="Footer Placeholder 1"/>
          <p:cNvSpPr>
            <a:spLocks noGrp="1"/>
          </p:cNvSpPr>
          <p:nvPr>
            <p:ph type="ftr" sz="quarter" idx="11"/>
          </p:nvPr>
        </p:nvSpPr>
        <p:spPr>
          <a:xfrm>
            <a:off x="659165" y="6520259"/>
            <a:ext cx="7801267"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42057020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Vulnerabilities</a:t>
            </a:r>
            <a:endParaRPr lang="en-US" dirty="0"/>
          </a:p>
        </p:txBody>
      </p:sp>
      <p:sp>
        <p:nvSpPr>
          <p:cNvPr id="3" name="Content Placeholder 2"/>
          <p:cNvSpPr>
            <a:spLocks noGrp="1"/>
          </p:cNvSpPr>
          <p:nvPr>
            <p:ph idx="1"/>
          </p:nvPr>
        </p:nvSpPr>
        <p:spPr>
          <a:xfrm>
            <a:off x="467544" y="1844824"/>
            <a:ext cx="8229600" cy="4525963"/>
          </a:xfrm>
        </p:spPr>
        <p:txBody>
          <a:bodyPr/>
          <a:lstStyle/>
          <a:p>
            <a:r>
              <a:rPr lang="en-US" dirty="0" smtClean="0"/>
              <a:t>Some common vulnerabilities in default Linux installations (unpatched and unsecured) have been:</a:t>
            </a:r>
          </a:p>
          <a:p>
            <a:pPr lvl="1"/>
            <a:r>
              <a:rPr lang="en-US" sz="2400" dirty="0" smtClean="0"/>
              <a:t>Buffer overflows</a:t>
            </a:r>
          </a:p>
          <a:p>
            <a:pPr lvl="1"/>
            <a:r>
              <a:rPr lang="en-US" sz="2400" dirty="0" smtClean="0"/>
              <a:t>Race conditions</a:t>
            </a:r>
          </a:p>
          <a:p>
            <a:pPr lvl="1"/>
            <a:r>
              <a:rPr lang="en-US" sz="2400" dirty="0" smtClean="0"/>
              <a:t>Abuse of programs run “</a:t>
            </a:r>
            <a:r>
              <a:rPr lang="en-US" sz="2400" dirty="0" err="1" smtClean="0"/>
              <a:t>setuid</a:t>
            </a:r>
            <a:r>
              <a:rPr lang="en-US" sz="2400" dirty="0" smtClean="0"/>
              <a:t> root”</a:t>
            </a:r>
          </a:p>
          <a:p>
            <a:pPr lvl="1"/>
            <a:r>
              <a:rPr lang="en-US" sz="2400" dirty="0" smtClean="0"/>
              <a:t>Denial of service (</a:t>
            </a:r>
            <a:r>
              <a:rPr lang="en-US" sz="2400" dirty="0" err="1" smtClean="0"/>
              <a:t>DoS</a:t>
            </a:r>
            <a:r>
              <a:rPr lang="en-US" sz="2400" dirty="0" smtClean="0"/>
              <a:t>)</a:t>
            </a:r>
          </a:p>
          <a:p>
            <a:pPr lvl="1"/>
            <a:r>
              <a:rPr lang="en-US" sz="2400" dirty="0" smtClean="0"/>
              <a:t>Web application vulnerabilities</a:t>
            </a:r>
          </a:p>
          <a:p>
            <a:pPr lvl="1"/>
            <a:r>
              <a:rPr lang="en-US" sz="2400" dirty="0" smtClean="0"/>
              <a:t>Rootkit attacks</a:t>
            </a:r>
            <a:endParaRPr lang="en-US" sz="2400"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56360583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Abuse of Programs Run “</a:t>
            </a:r>
            <a:r>
              <a:rPr lang="en-US" dirty="0" err="1" smtClean="0"/>
              <a:t>setuid</a:t>
            </a:r>
            <a:r>
              <a:rPr lang="en-US" dirty="0" smtClean="0"/>
              <a:t> root”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43090630"/>
              </p:ext>
            </p:extLst>
          </p:nvPr>
        </p:nvGraphicFramePr>
        <p:xfrm>
          <a:off x="292100" y="1701800"/>
          <a:ext cx="8229600" cy="4925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35496" y="6376243"/>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18711736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Vulnerabilities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8431092"/>
              </p:ext>
            </p:extLst>
          </p:nvPr>
        </p:nvGraphicFramePr>
        <p:xfrm>
          <a:off x="107504" y="701080"/>
          <a:ext cx="8856984" cy="6552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2752182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6712"/>
          </a:xfrm>
        </p:spPr>
        <p:txBody>
          <a:bodyPr/>
          <a:lstStyle/>
          <a:p>
            <a:r>
              <a:rPr lang="en-US" dirty="0" smtClean="0"/>
              <a:t>Rootkit Attacks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21071919"/>
              </p:ext>
            </p:extLst>
          </p:nvPr>
        </p:nvGraphicFramePr>
        <p:xfrm>
          <a:off x="457200" y="1052736"/>
          <a:ext cx="8229600"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004923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Installation: Software Selection and Initial Setup</a:t>
            </a:r>
            <a:endParaRPr lang="en-US" dirty="0"/>
          </a:p>
        </p:txBody>
      </p:sp>
      <p:sp>
        <p:nvSpPr>
          <p:cNvPr id="3" name="Content Placeholder 2"/>
          <p:cNvSpPr>
            <a:spLocks noGrp="1"/>
          </p:cNvSpPr>
          <p:nvPr>
            <p:ph idx="1"/>
          </p:nvPr>
        </p:nvSpPr>
        <p:spPr>
          <a:xfrm>
            <a:off x="467544" y="1916832"/>
            <a:ext cx="8229600" cy="4597971"/>
          </a:xfrm>
        </p:spPr>
        <p:txBody>
          <a:bodyPr/>
          <a:lstStyle/>
          <a:p>
            <a:r>
              <a:rPr lang="en-US" dirty="0" smtClean="0"/>
              <a:t>Linux system security begins at operating system installation time</a:t>
            </a:r>
          </a:p>
          <a:p>
            <a:r>
              <a:rPr lang="en-US" dirty="0" smtClean="0"/>
              <a:t>Here is a list of software packages that should seldom, if ever, be installed on hardened servers, especially Internet-facing servers:</a:t>
            </a:r>
          </a:p>
          <a:p>
            <a:pPr lvl="1"/>
            <a:r>
              <a:rPr lang="en-US" dirty="0" smtClean="0"/>
              <a:t>X Windows System</a:t>
            </a:r>
          </a:p>
          <a:p>
            <a:pPr lvl="1"/>
            <a:r>
              <a:rPr lang="en-US" dirty="0" smtClean="0"/>
              <a:t>RPC Services</a:t>
            </a:r>
          </a:p>
          <a:p>
            <a:pPr lvl="1"/>
            <a:r>
              <a:rPr lang="en-US" dirty="0" smtClean="0"/>
              <a:t>R-Services</a:t>
            </a:r>
          </a:p>
          <a:p>
            <a:pPr lvl="1"/>
            <a:r>
              <a:rPr lang="en-US" dirty="0" err="1"/>
              <a:t>i</a:t>
            </a:r>
            <a:r>
              <a:rPr lang="en-US" dirty="0" err="1" smtClean="0"/>
              <a:t>netd</a:t>
            </a:r>
            <a:endParaRPr lang="en-US" dirty="0" smtClean="0"/>
          </a:p>
          <a:p>
            <a:pPr lvl="1"/>
            <a:r>
              <a:rPr lang="en-US" dirty="0" smtClean="0"/>
              <a:t>SMIP Daemons</a:t>
            </a:r>
          </a:p>
          <a:p>
            <a:pPr lvl="1"/>
            <a:r>
              <a:rPr lang="en-US" dirty="0" smtClean="0"/>
              <a:t>Telnet and other </a:t>
            </a:r>
            <a:r>
              <a:rPr lang="en-US" dirty="0" err="1" smtClean="0"/>
              <a:t>cleartext</a:t>
            </a:r>
            <a:r>
              <a:rPr lang="en-US" dirty="0" smtClean="0"/>
              <a:t>-logon services</a:t>
            </a:r>
          </a:p>
          <a:p>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6646093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 Management</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56288898"/>
              </p:ext>
            </p:extLst>
          </p:nvPr>
        </p:nvGraphicFramePr>
        <p:xfrm>
          <a:off x="467544" y="1700808"/>
          <a:ext cx="8229600" cy="4813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71305822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lstStyle/>
          <a:p>
            <a:r>
              <a:rPr lang="en-US" dirty="0" err="1" smtClean="0"/>
              <a:t>Libwrappers</a:t>
            </a:r>
            <a:r>
              <a:rPr lang="en-US" dirty="0" smtClean="0"/>
              <a:t> and </a:t>
            </a:r>
            <a:br>
              <a:rPr lang="en-US" dirty="0" smtClean="0"/>
            </a:br>
            <a:r>
              <a:rPr lang="en-US" dirty="0" smtClean="0"/>
              <a:t>TCP Wrappers</a:t>
            </a:r>
            <a:endParaRPr lang="en-US" dirty="0"/>
          </a:p>
        </p:txBody>
      </p:sp>
      <p:sp>
        <p:nvSpPr>
          <p:cNvPr id="3" name="Content Placeholder 2"/>
          <p:cNvSpPr>
            <a:spLocks noGrp="1"/>
          </p:cNvSpPr>
          <p:nvPr>
            <p:ph idx="1"/>
          </p:nvPr>
        </p:nvSpPr>
        <p:spPr>
          <a:xfrm>
            <a:off x="467544" y="1916832"/>
            <a:ext cx="8229600" cy="4752528"/>
          </a:xfrm>
        </p:spPr>
        <p:txBody>
          <a:bodyPr>
            <a:normAutofit/>
          </a:bodyPr>
          <a:lstStyle/>
          <a:p>
            <a:r>
              <a:rPr lang="en-US" dirty="0" smtClean="0"/>
              <a:t>One of the most mature network access control mechanisms in Linux is </a:t>
            </a:r>
            <a:r>
              <a:rPr lang="en-US" dirty="0" err="1" smtClean="0"/>
              <a:t>libwrappers</a:t>
            </a:r>
            <a:endParaRPr lang="en-US" dirty="0" smtClean="0"/>
          </a:p>
          <a:p>
            <a:r>
              <a:rPr lang="en-US" dirty="0" smtClean="0"/>
              <a:t>In its original form, the software package TCP Wrappers, the daemon </a:t>
            </a:r>
            <a:r>
              <a:rPr lang="en-US" dirty="0" err="1" smtClean="0"/>
              <a:t>tcpd</a:t>
            </a:r>
            <a:r>
              <a:rPr lang="en-US" dirty="0" smtClean="0"/>
              <a:t> is used as a wrapper process for each service initiated by </a:t>
            </a:r>
            <a:r>
              <a:rPr lang="en-US" dirty="0" err="1" smtClean="0"/>
              <a:t>inetd</a:t>
            </a:r>
            <a:endParaRPr lang="en-US" dirty="0" smtClean="0"/>
          </a:p>
          <a:p>
            <a:r>
              <a:rPr lang="en-US" dirty="0" smtClean="0"/>
              <a:t>Before allowing a connection to any given service </a:t>
            </a:r>
            <a:r>
              <a:rPr lang="en-US" dirty="0" err="1" smtClean="0"/>
              <a:t>tcpd</a:t>
            </a:r>
            <a:r>
              <a:rPr lang="en-US" dirty="0" smtClean="0"/>
              <a:t> first evaluates access controls</a:t>
            </a:r>
          </a:p>
          <a:p>
            <a:pPr lvl="1"/>
            <a:r>
              <a:rPr lang="en-US" sz="1800" dirty="0" smtClean="0"/>
              <a:t>If the transaction matches any rule in </a:t>
            </a:r>
            <a:r>
              <a:rPr lang="en-US" sz="1800" dirty="0" err="1" smtClean="0"/>
              <a:t>hosts.allow</a:t>
            </a:r>
            <a:r>
              <a:rPr lang="en-US" sz="1800" dirty="0" smtClean="0"/>
              <a:t> its allowed</a:t>
            </a:r>
          </a:p>
          <a:p>
            <a:pPr lvl="1"/>
            <a:r>
              <a:rPr lang="en-US" sz="1800" dirty="0" smtClean="0"/>
              <a:t>If no rule in </a:t>
            </a:r>
            <a:r>
              <a:rPr lang="en-US" sz="1800" dirty="0" err="1" smtClean="0"/>
              <a:t>hosts.allow</a:t>
            </a:r>
            <a:r>
              <a:rPr lang="en-US" sz="1800" dirty="0" smtClean="0"/>
              <a:t> matches the transaction is evaluated against the rules in </a:t>
            </a:r>
            <a:r>
              <a:rPr lang="en-US" sz="1800" dirty="0" err="1" smtClean="0"/>
              <a:t>hosts.deny</a:t>
            </a:r>
            <a:endParaRPr lang="en-US" sz="1800"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9456930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71400"/>
            <a:ext cx="8229600" cy="1196752"/>
          </a:xfrm>
        </p:spPr>
        <p:txBody>
          <a:bodyPr/>
          <a:lstStyle/>
          <a:p>
            <a:r>
              <a:rPr lang="en-US" dirty="0" smtClean="0"/>
              <a:t>Linux</a:t>
            </a:r>
            <a:endParaRPr lang="en-US" dirty="0"/>
          </a:p>
        </p:txBody>
      </p:sp>
      <p:sp>
        <p:nvSpPr>
          <p:cNvPr id="6" name="Content Placeholder 5"/>
          <p:cNvSpPr>
            <a:spLocks noGrp="1"/>
          </p:cNvSpPr>
          <p:nvPr>
            <p:ph idx="1"/>
          </p:nvPr>
        </p:nvSpPr>
        <p:spPr>
          <a:xfrm>
            <a:off x="457200" y="1268760"/>
            <a:ext cx="8229600" cy="5256584"/>
          </a:xfrm>
        </p:spPr>
        <p:txBody>
          <a:bodyPr/>
          <a:lstStyle/>
          <a:p>
            <a:r>
              <a:rPr lang="en-US" dirty="0" smtClean="0"/>
              <a:t>Created in 1991 by Linus Torvalds</a:t>
            </a:r>
          </a:p>
          <a:p>
            <a:r>
              <a:rPr lang="en-US" dirty="0" smtClean="0"/>
              <a:t>Has evolved into one of the world's most popular and versatile operating systems</a:t>
            </a:r>
          </a:p>
          <a:p>
            <a:pPr lvl="1"/>
            <a:r>
              <a:rPr lang="en-US" dirty="0"/>
              <a:t>F</a:t>
            </a:r>
            <a:r>
              <a:rPr lang="en-US" dirty="0" smtClean="0"/>
              <a:t>ree</a:t>
            </a:r>
          </a:p>
          <a:p>
            <a:pPr lvl="1"/>
            <a:r>
              <a:rPr lang="en-US" dirty="0" smtClean="0"/>
              <a:t>Open-sourced</a:t>
            </a:r>
          </a:p>
          <a:p>
            <a:pPr lvl="1"/>
            <a:r>
              <a:rPr lang="en-US" dirty="0" smtClean="0"/>
              <a:t>Available in a wide variety of distributions targeted at almost every usage scenario imaginable</a:t>
            </a:r>
          </a:p>
          <a:p>
            <a:r>
              <a:rPr lang="en-US" dirty="0" smtClean="0"/>
              <a:t>Examples of distributions include:</a:t>
            </a:r>
          </a:p>
          <a:p>
            <a:pPr lvl="1"/>
            <a:r>
              <a:rPr lang="en-US" dirty="0" smtClean="0"/>
              <a:t>Red Hat Enterprise Linux</a:t>
            </a:r>
          </a:p>
          <a:p>
            <a:pPr lvl="2"/>
            <a:r>
              <a:rPr lang="en-US" dirty="0" smtClean="0"/>
              <a:t>Conservative and commercially supported</a:t>
            </a:r>
          </a:p>
          <a:p>
            <a:pPr lvl="1"/>
            <a:r>
              <a:rPr lang="en-US" dirty="0" smtClean="0"/>
              <a:t>Ubuntu</a:t>
            </a:r>
          </a:p>
          <a:p>
            <a:pPr lvl="2"/>
            <a:r>
              <a:rPr lang="en-US" dirty="0" smtClean="0"/>
              <a:t>Completely free</a:t>
            </a:r>
          </a:p>
          <a:p>
            <a:pPr lvl="1"/>
            <a:r>
              <a:rPr lang="en-US" dirty="0" err="1" smtClean="0"/>
              <a:t>uClinux</a:t>
            </a:r>
            <a:endParaRPr lang="en-US" dirty="0" smtClean="0"/>
          </a:p>
          <a:p>
            <a:pPr lvl="2"/>
            <a:r>
              <a:rPr lang="en-US" dirty="0" smtClean="0"/>
              <a:t>Stripped-down but hyper-stable embedded version designed for use in appliances and consumer products</a:t>
            </a:r>
            <a:endParaRPr lang="en-US" dirty="0"/>
          </a:p>
        </p:txBody>
      </p:sp>
      <p:pic>
        <p:nvPicPr>
          <p:cNvPr id="2" name="Picture 1"/>
          <p:cNvPicPr>
            <a:picLocks noChangeAspect="1"/>
          </p:cNvPicPr>
          <p:nvPr/>
        </p:nvPicPr>
        <p:blipFill>
          <a:blip r:embed="rId3"/>
          <a:stretch>
            <a:fillRect/>
          </a:stretch>
        </p:blipFill>
        <p:spPr>
          <a:xfrm rot="349262">
            <a:off x="6957120" y="3709646"/>
            <a:ext cx="1358900" cy="1663700"/>
          </a:xfrm>
          <a:prstGeom prst="rect">
            <a:avLst/>
          </a:prstGeom>
        </p:spPr>
      </p:pic>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5546610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600200"/>
          </a:xfrm>
        </p:spPr>
        <p:txBody>
          <a:bodyPr/>
          <a:lstStyle/>
          <a:p>
            <a:r>
              <a:rPr lang="en-US" dirty="0" err="1"/>
              <a:t>Libwrappers</a:t>
            </a:r>
            <a:r>
              <a:rPr lang="en-US" dirty="0"/>
              <a:t> and </a:t>
            </a:r>
            <a:br>
              <a:rPr lang="en-US" dirty="0"/>
            </a:br>
            <a:r>
              <a:rPr lang="en-US" dirty="0"/>
              <a:t>TCP Wrappers</a:t>
            </a:r>
          </a:p>
        </p:txBody>
      </p:sp>
      <p:sp>
        <p:nvSpPr>
          <p:cNvPr id="3" name="Content Placeholder 2"/>
          <p:cNvSpPr>
            <a:spLocks noGrp="1"/>
          </p:cNvSpPr>
          <p:nvPr>
            <p:ph idx="1"/>
          </p:nvPr>
        </p:nvSpPr>
        <p:spPr>
          <a:xfrm>
            <a:off x="467544" y="2132856"/>
            <a:ext cx="8229600" cy="4853136"/>
          </a:xfrm>
        </p:spPr>
        <p:txBody>
          <a:bodyPr>
            <a:normAutofit/>
          </a:bodyPr>
          <a:lstStyle/>
          <a:p>
            <a:r>
              <a:rPr lang="en-US" dirty="0" smtClean="0"/>
              <a:t>The access controls are based on</a:t>
            </a:r>
          </a:p>
          <a:p>
            <a:pPr lvl="1"/>
            <a:r>
              <a:rPr lang="en-US" dirty="0" smtClean="0"/>
              <a:t>The name of the local service being connected to</a:t>
            </a:r>
          </a:p>
          <a:p>
            <a:pPr lvl="1"/>
            <a:r>
              <a:rPr lang="en-US" dirty="0" smtClean="0"/>
              <a:t>The source IP address or hostname of the client attempting the connection</a:t>
            </a:r>
          </a:p>
          <a:p>
            <a:pPr lvl="1"/>
            <a:r>
              <a:rPr lang="en-US" dirty="0" smtClean="0"/>
              <a:t>The username of the client attempting the connection</a:t>
            </a:r>
          </a:p>
          <a:p>
            <a:r>
              <a:rPr lang="en-US" dirty="0" smtClean="0"/>
              <a:t>The best way to configure TCP Wrappers access controls is to set a “deny all” policy in </a:t>
            </a:r>
            <a:r>
              <a:rPr lang="en-US" dirty="0" err="1" smtClean="0"/>
              <a:t>hosts.deny</a:t>
            </a:r>
            <a:endParaRPr lang="en-US" dirty="0" smtClean="0"/>
          </a:p>
          <a:p>
            <a:r>
              <a:rPr lang="en-US" dirty="0" smtClean="0"/>
              <a:t>TCP Wrappers is no longer used as commonly as </a:t>
            </a:r>
            <a:r>
              <a:rPr lang="en-US" dirty="0" err="1" smtClean="0"/>
              <a:t>libwrappers</a:t>
            </a:r>
            <a:endParaRPr lang="en-US" dirty="0" smtClean="0"/>
          </a:p>
          <a:p>
            <a:pPr lvl="1"/>
            <a:r>
              <a:rPr lang="en-US" dirty="0" err="1"/>
              <a:t>l</a:t>
            </a:r>
            <a:r>
              <a:rPr lang="en-US" dirty="0" err="1" smtClean="0"/>
              <a:t>ibwrapper</a:t>
            </a:r>
            <a:r>
              <a:rPr lang="en-US" dirty="0" smtClean="0"/>
              <a:t>-aware applications can use the access controls in </a:t>
            </a:r>
            <a:r>
              <a:rPr lang="en-US" dirty="0" err="1" smtClean="0"/>
              <a:t>hosts.allow</a:t>
            </a:r>
            <a:r>
              <a:rPr lang="en-US" dirty="0" smtClean="0"/>
              <a:t> and </a:t>
            </a:r>
            <a:r>
              <a:rPr lang="en-US" dirty="0" err="1" smtClean="0"/>
              <a:t>hosts.deny</a:t>
            </a:r>
            <a:r>
              <a:rPr lang="en-US" dirty="0" smtClean="0"/>
              <a:t> via system calls provided by </a:t>
            </a:r>
            <a:r>
              <a:rPr lang="en-US" dirty="0" err="1" smtClean="0"/>
              <a:t>libwrappers</a:t>
            </a:r>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47387628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600200"/>
          </a:xfrm>
        </p:spPr>
        <p:txBody>
          <a:bodyPr/>
          <a:lstStyle/>
          <a:p>
            <a:r>
              <a:rPr lang="en-US" dirty="0" smtClean="0"/>
              <a:t>Using </a:t>
            </a:r>
            <a:r>
              <a:rPr lang="en-US" dirty="0" err="1" smtClean="0"/>
              <a:t>iptables</a:t>
            </a:r>
            <a:r>
              <a:rPr lang="en-US" dirty="0" smtClean="0"/>
              <a:t> for </a:t>
            </a:r>
            <a:br>
              <a:rPr lang="en-US" dirty="0" smtClean="0"/>
            </a:br>
            <a:r>
              <a:rPr lang="en-US" dirty="0" smtClean="0"/>
              <a:t>Local Firewall Rules</a:t>
            </a:r>
            <a:endParaRPr lang="en-US" dirty="0"/>
          </a:p>
        </p:txBody>
      </p:sp>
      <p:sp>
        <p:nvSpPr>
          <p:cNvPr id="3" name="Content Placeholder 2"/>
          <p:cNvSpPr>
            <a:spLocks noGrp="1"/>
          </p:cNvSpPr>
          <p:nvPr>
            <p:ph idx="1"/>
          </p:nvPr>
        </p:nvSpPr>
        <p:spPr>
          <a:xfrm>
            <a:off x="467544" y="2329333"/>
            <a:ext cx="8229600" cy="4525963"/>
          </a:xfrm>
        </p:spPr>
        <p:txBody>
          <a:bodyPr/>
          <a:lstStyle/>
          <a:p>
            <a:r>
              <a:rPr lang="en-US" dirty="0" err="1"/>
              <a:t>l</a:t>
            </a:r>
            <a:r>
              <a:rPr lang="en-US" dirty="0" err="1" smtClean="0"/>
              <a:t>ibwrappers</a:t>
            </a:r>
            <a:r>
              <a:rPr lang="en-US" dirty="0" smtClean="0"/>
              <a:t> and TCP Wrappers are not as powerful as the Linux kernel’s native firewall mechanism </a:t>
            </a:r>
            <a:r>
              <a:rPr lang="en-US" dirty="0" err="1" smtClean="0"/>
              <a:t>netfilter</a:t>
            </a:r>
            <a:r>
              <a:rPr lang="en-US" dirty="0" smtClean="0"/>
              <a:t> (</a:t>
            </a:r>
            <a:r>
              <a:rPr lang="en-US" dirty="0" err="1" smtClean="0"/>
              <a:t>iptables</a:t>
            </a:r>
            <a:r>
              <a:rPr lang="en-US" dirty="0" smtClean="0"/>
              <a:t>)</a:t>
            </a:r>
          </a:p>
          <a:p>
            <a:r>
              <a:rPr lang="en-US" dirty="0" err="1"/>
              <a:t>i</a:t>
            </a:r>
            <a:r>
              <a:rPr lang="en-US" dirty="0" err="1" smtClean="0"/>
              <a:t>ptables</a:t>
            </a:r>
            <a:r>
              <a:rPr lang="en-US" dirty="0" smtClean="0"/>
              <a:t> is as useful run on multi-interface firewall systems that protect large networks as it is when run on ordinary servers and desktop systems for local protection</a:t>
            </a:r>
          </a:p>
          <a:p>
            <a:r>
              <a:rPr lang="en-US" dirty="0" smtClean="0"/>
              <a:t>Nearly all Linux distributions now include utilities for automatically generating local firewall rules</a:t>
            </a:r>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74828225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71400"/>
            <a:ext cx="8229600" cy="1600200"/>
          </a:xfrm>
        </p:spPr>
        <p:txBody>
          <a:bodyPr/>
          <a:lstStyle/>
          <a:p>
            <a:r>
              <a:rPr lang="en-US" dirty="0" smtClean="0"/>
              <a:t>Anti-Virus Software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06274322"/>
              </p:ext>
            </p:extLst>
          </p:nvPr>
        </p:nvGraphicFramePr>
        <p:xfrm>
          <a:off x="107504" y="1916832"/>
          <a:ext cx="8517632"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rot="20949341">
            <a:off x="179512" y="260648"/>
            <a:ext cx="1645055" cy="1511672"/>
          </a:xfrm>
          <a:prstGeom prst="rect">
            <a:avLst/>
          </a:prstGeom>
        </p:spPr>
      </p:pic>
      <p:pic>
        <p:nvPicPr>
          <p:cNvPr id="6" name="Picture 5"/>
          <p:cNvPicPr>
            <a:picLocks noChangeAspect="1"/>
          </p:cNvPicPr>
          <p:nvPr/>
        </p:nvPicPr>
        <p:blipFill>
          <a:blip r:embed="rId9"/>
          <a:stretch>
            <a:fillRect/>
          </a:stretch>
        </p:blipFill>
        <p:spPr>
          <a:xfrm>
            <a:off x="7862788" y="5393011"/>
            <a:ext cx="1256680" cy="1464989"/>
          </a:xfrm>
          <a:prstGeom prst="rect">
            <a:avLst/>
          </a:prstGeom>
        </p:spPr>
      </p:pic>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7568418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Management</a:t>
            </a:r>
            <a:endParaRPr lang="en-US" dirty="0"/>
          </a:p>
        </p:txBody>
      </p:sp>
      <p:sp>
        <p:nvSpPr>
          <p:cNvPr id="3" name="Content Placeholder 2"/>
          <p:cNvSpPr>
            <a:spLocks noGrp="1"/>
          </p:cNvSpPr>
          <p:nvPr>
            <p:ph idx="1"/>
          </p:nvPr>
        </p:nvSpPr>
        <p:spPr>
          <a:xfrm>
            <a:off x="395536" y="1916832"/>
            <a:ext cx="8229600" cy="4741987"/>
          </a:xfrm>
        </p:spPr>
        <p:txBody>
          <a:bodyPr>
            <a:normAutofit/>
          </a:bodyPr>
          <a:lstStyle/>
          <a:p>
            <a:r>
              <a:rPr lang="en-US" dirty="0" smtClean="0"/>
              <a:t>The guiding principles in Linux user account security are:</a:t>
            </a:r>
          </a:p>
          <a:p>
            <a:pPr lvl="1"/>
            <a:r>
              <a:rPr lang="en-US" sz="1800" dirty="0" smtClean="0"/>
              <a:t>Be very careful when setting file and directory permissions</a:t>
            </a:r>
          </a:p>
          <a:p>
            <a:pPr lvl="1"/>
            <a:r>
              <a:rPr lang="en-US" sz="1800" dirty="0" smtClean="0"/>
              <a:t>Use group memberships to differentiate between different roles on your system</a:t>
            </a:r>
          </a:p>
          <a:p>
            <a:pPr lvl="1"/>
            <a:r>
              <a:rPr lang="en-US" sz="1800" dirty="0" smtClean="0"/>
              <a:t>Be extremely careful in granting and using root privileges</a:t>
            </a:r>
          </a:p>
          <a:p>
            <a:r>
              <a:rPr lang="en-US" dirty="0" smtClean="0"/>
              <a:t>Command review:</a:t>
            </a:r>
          </a:p>
          <a:p>
            <a:pPr lvl="1"/>
            <a:r>
              <a:rPr lang="en-US" sz="1800" b="1" dirty="0" err="1"/>
              <a:t>c</a:t>
            </a:r>
            <a:r>
              <a:rPr lang="en-US" sz="1800" b="1" dirty="0" err="1" smtClean="0"/>
              <a:t>hmod</a:t>
            </a:r>
            <a:r>
              <a:rPr lang="en-US" sz="1800" b="1" dirty="0" smtClean="0"/>
              <a:t> </a:t>
            </a:r>
            <a:r>
              <a:rPr lang="en-US" sz="1800" dirty="0" smtClean="0"/>
              <a:t>command sets and changes permissions for objects belonging to existing user and groups</a:t>
            </a:r>
          </a:p>
          <a:p>
            <a:pPr lvl="1"/>
            <a:r>
              <a:rPr lang="en-US" sz="1800" b="1" dirty="0" err="1"/>
              <a:t>u</a:t>
            </a:r>
            <a:r>
              <a:rPr lang="en-US" sz="1800" b="1" dirty="0" err="1" smtClean="0"/>
              <a:t>seradd</a:t>
            </a:r>
            <a:r>
              <a:rPr lang="en-US" sz="1800" b="1" dirty="0" smtClean="0"/>
              <a:t>, </a:t>
            </a:r>
            <a:r>
              <a:rPr lang="en-US" sz="1800" b="1" dirty="0" err="1" smtClean="0"/>
              <a:t>usermod</a:t>
            </a:r>
            <a:r>
              <a:rPr lang="en-US" sz="1800" b="1" dirty="0" smtClean="0"/>
              <a:t>, and </a:t>
            </a:r>
            <a:r>
              <a:rPr lang="en-US" sz="1800" b="1" dirty="0" err="1" smtClean="0"/>
              <a:t>userdel</a:t>
            </a:r>
            <a:r>
              <a:rPr lang="en-US" sz="1800" b="1" dirty="0" smtClean="0"/>
              <a:t> </a:t>
            </a:r>
            <a:r>
              <a:rPr lang="en-US" sz="1800" dirty="0" smtClean="0"/>
              <a:t>are used to create, modify, and delete user accounts</a:t>
            </a:r>
          </a:p>
          <a:p>
            <a:pPr lvl="1"/>
            <a:r>
              <a:rPr lang="en-US" sz="1800" b="1" dirty="0" err="1"/>
              <a:t>g</a:t>
            </a:r>
            <a:r>
              <a:rPr lang="en-US" sz="1800" b="1" dirty="0" err="1" smtClean="0"/>
              <a:t>roupadd</a:t>
            </a:r>
            <a:r>
              <a:rPr lang="en-US" sz="1800" b="1" dirty="0" smtClean="0"/>
              <a:t>, </a:t>
            </a:r>
            <a:r>
              <a:rPr lang="en-US" sz="1800" b="1" dirty="0" err="1" smtClean="0"/>
              <a:t>groupmod</a:t>
            </a:r>
            <a:r>
              <a:rPr lang="en-US" sz="1800" b="1" dirty="0" smtClean="0"/>
              <a:t>, and </a:t>
            </a:r>
            <a:r>
              <a:rPr lang="en-US" sz="1800" b="1" dirty="0" err="1" smtClean="0"/>
              <a:t>groupdel</a:t>
            </a:r>
            <a:r>
              <a:rPr lang="en-US" sz="1800" b="1" dirty="0" smtClean="0"/>
              <a:t> </a:t>
            </a:r>
            <a:r>
              <a:rPr lang="en-US" sz="1800" dirty="0" smtClean="0"/>
              <a:t>commands are used to create, modify, and delete group accounts</a:t>
            </a:r>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6868418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t>Password Aging</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505985244"/>
              </p:ext>
            </p:extLst>
          </p:nvPr>
        </p:nvGraphicFramePr>
        <p:xfrm>
          <a:off x="251520" y="1340768"/>
          <a:ext cx="8640960"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Picture 17"/>
          <p:cNvPicPr>
            <a:picLocks noChangeAspect="1"/>
          </p:cNvPicPr>
          <p:nvPr/>
        </p:nvPicPr>
        <p:blipFill>
          <a:blip r:embed="rId8"/>
          <a:stretch>
            <a:fillRect/>
          </a:stretch>
        </p:blipFill>
        <p:spPr>
          <a:xfrm>
            <a:off x="1115616" y="3645024"/>
            <a:ext cx="389384" cy="667516"/>
          </a:xfrm>
          <a:prstGeom prst="rect">
            <a:avLst/>
          </a:prstGeom>
        </p:spPr>
      </p:pic>
      <p:pic>
        <p:nvPicPr>
          <p:cNvPr id="19" name="Picture 18"/>
          <p:cNvPicPr>
            <a:picLocks noChangeAspect="1"/>
          </p:cNvPicPr>
          <p:nvPr/>
        </p:nvPicPr>
        <p:blipFill>
          <a:blip r:embed="rId8"/>
          <a:stretch>
            <a:fillRect/>
          </a:stretch>
        </p:blipFill>
        <p:spPr>
          <a:xfrm>
            <a:off x="539552" y="5517232"/>
            <a:ext cx="461392" cy="790958"/>
          </a:xfrm>
          <a:prstGeom prst="rect">
            <a:avLst/>
          </a:prstGeom>
        </p:spPr>
      </p:pic>
      <p:pic>
        <p:nvPicPr>
          <p:cNvPr id="20" name="Picture 19"/>
          <p:cNvPicPr>
            <a:picLocks noChangeAspect="1"/>
          </p:cNvPicPr>
          <p:nvPr/>
        </p:nvPicPr>
        <p:blipFill>
          <a:blip r:embed="rId8"/>
          <a:stretch>
            <a:fillRect/>
          </a:stretch>
        </p:blipFill>
        <p:spPr>
          <a:xfrm>
            <a:off x="1043608" y="4653136"/>
            <a:ext cx="389384" cy="667515"/>
          </a:xfrm>
          <a:prstGeom prst="rect">
            <a:avLst/>
          </a:prstGeom>
        </p:spPr>
      </p:pic>
      <p:pic>
        <p:nvPicPr>
          <p:cNvPr id="21" name="Picture 20"/>
          <p:cNvPicPr>
            <a:picLocks noChangeAspect="1"/>
          </p:cNvPicPr>
          <p:nvPr/>
        </p:nvPicPr>
        <p:blipFill>
          <a:blip r:embed="rId8"/>
          <a:stretch>
            <a:fillRect/>
          </a:stretch>
        </p:blipFill>
        <p:spPr>
          <a:xfrm>
            <a:off x="1043608" y="2636912"/>
            <a:ext cx="378042" cy="648072"/>
          </a:xfrm>
          <a:prstGeom prst="rect">
            <a:avLst/>
          </a:prstGeom>
        </p:spPr>
      </p:pic>
      <p:pic>
        <p:nvPicPr>
          <p:cNvPr id="22" name="Picture 21"/>
          <p:cNvPicPr>
            <a:picLocks noChangeAspect="1"/>
          </p:cNvPicPr>
          <p:nvPr/>
        </p:nvPicPr>
        <p:blipFill>
          <a:blip r:embed="rId8"/>
          <a:stretch>
            <a:fillRect/>
          </a:stretch>
        </p:blipFill>
        <p:spPr>
          <a:xfrm>
            <a:off x="539552" y="1628800"/>
            <a:ext cx="407386" cy="698376"/>
          </a:xfrm>
          <a:prstGeom prst="rect">
            <a:avLst/>
          </a:prstGeom>
        </p:spPr>
      </p:pic>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41580503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Delegation:</a:t>
            </a:r>
            <a:br>
              <a:rPr lang="en-US" dirty="0" smtClean="0"/>
            </a:br>
            <a:r>
              <a:rPr lang="en-US" dirty="0" err="1"/>
              <a:t>s</a:t>
            </a:r>
            <a:r>
              <a:rPr lang="en-US" dirty="0" err="1" smtClean="0"/>
              <a:t>u</a:t>
            </a:r>
            <a:r>
              <a:rPr lang="en-US" dirty="0" smtClean="0"/>
              <a:t> and </a:t>
            </a:r>
            <a:r>
              <a:rPr lang="en-US" dirty="0" err="1"/>
              <a:t>s</a:t>
            </a:r>
            <a:r>
              <a:rPr lang="en-US" dirty="0" err="1" smtClean="0"/>
              <a:t>udo</a:t>
            </a:r>
            <a:endParaRPr lang="en-US" dirty="0"/>
          </a:p>
        </p:txBody>
      </p:sp>
      <p:sp>
        <p:nvSpPr>
          <p:cNvPr id="3" name="Content Placeholder 2"/>
          <p:cNvSpPr>
            <a:spLocks noGrp="1"/>
          </p:cNvSpPr>
          <p:nvPr>
            <p:ph idx="1"/>
          </p:nvPr>
        </p:nvSpPr>
        <p:spPr>
          <a:xfrm>
            <a:off x="467544" y="1916832"/>
            <a:ext cx="8229600" cy="4669979"/>
          </a:xfrm>
        </p:spPr>
        <p:txBody>
          <a:bodyPr/>
          <a:lstStyle/>
          <a:p>
            <a:pPr marL="342900" lvl="1" indent="-342900">
              <a:buFont typeface="Arial" pitchFamily="34" charset="0"/>
              <a:buChar char="•"/>
            </a:pPr>
            <a:r>
              <a:rPr lang="en-US" sz="2400" dirty="0"/>
              <a:t>The fundamental problem with Linux and UNIX security is that permissions and authority on a given system boil down to “root can do anything, users can’t do much of anything”</a:t>
            </a:r>
          </a:p>
          <a:p>
            <a:r>
              <a:rPr lang="en-US" dirty="0" err="1" smtClean="0"/>
              <a:t>su</a:t>
            </a:r>
            <a:endParaRPr lang="en-US" dirty="0" smtClean="0"/>
          </a:p>
          <a:p>
            <a:pPr lvl="1"/>
            <a:r>
              <a:rPr lang="en-US" dirty="0" smtClean="0"/>
              <a:t>Provided you know the root password, you can use the </a:t>
            </a:r>
            <a:r>
              <a:rPr lang="en-US" dirty="0" err="1" smtClean="0"/>
              <a:t>su</a:t>
            </a:r>
            <a:r>
              <a:rPr lang="en-US" dirty="0" smtClean="0"/>
              <a:t> command to promote yourself to root from whatever user you logged in as</a:t>
            </a:r>
          </a:p>
          <a:p>
            <a:r>
              <a:rPr lang="en-US" dirty="0" err="1"/>
              <a:t>s</a:t>
            </a:r>
            <a:r>
              <a:rPr lang="en-US" dirty="0" err="1" smtClean="0"/>
              <a:t>udo</a:t>
            </a:r>
            <a:endParaRPr lang="en-US" dirty="0" smtClean="0"/>
          </a:p>
          <a:p>
            <a:pPr lvl="1"/>
            <a:r>
              <a:rPr lang="en-US" dirty="0" smtClean="0"/>
              <a:t>Short for “</a:t>
            </a:r>
            <a:r>
              <a:rPr lang="en-US" dirty="0" err="1" smtClean="0"/>
              <a:t>superuser</a:t>
            </a:r>
            <a:r>
              <a:rPr lang="en-US" dirty="0" smtClean="0"/>
              <a:t> do”</a:t>
            </a:r>
          </a:p>
          <a:p>
            <a:pPr lvl="1"/>
            <a:r>
              <a:rPr lang="en-US" dirty="0" smtClean="0"/>
              <a:t>Standard package on most Linux distributions</a:t>
            </a:r>
          </a:p>
          <a:p>
            <a:pPr lvl="1"/>
            <a:r>
              <a:rPr lang="en-US" dirty="0" smtClean="0"/>
              <a:t>Allows users to execute specified commands as root without actually needing to know the root password</a:t>
            </a:r>
          </a:p>
          <a:p>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30331065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59432"/>
            <a:ext cx="8229600" cy="1600200"/>
          </a:xfrm>
        </p:spPr>
        <p:txBody>
          <a:bodyPr/>
          <a:lstStyle/>
          <a:p>
            <a:r>
              <a:rPr lang="en-US" dirty="0" smtClean="0"/>
              <a:t>Logging </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4137888285"/>
              </p:ext>
            </p:extLst>
          </p:nvPr>
        </p:nvGraphicFramePr>
        <p:xfrm>
          <a:off x="251520" y="1196752"/>
          <a:ext cx="8568952" cy="5472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448251"/>
            <a:ext cx="6145083"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2250603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5-f3.pdf"/>
          <p:cNvPicPr>
            <a:picLocks noChangeAspect="1"/>
          </p:cNvPicPr>
          <p:nvPr/>
        </p:nvPicPr>
        <p:blipFill rotWithShape="1">
          <a:blip r:embed="rId3">
            <a:extLst>
              <a:ext uri="{28A0092B-C50C-407E-A947-70E740481C1C}">
                <a14:useLocalDpi xmlns:a14="http://schemas.microsoft.com/office/drawing/2010/main" val="0"/>
              </a:ext>
            </a:extLst>
          </a:blip>
          <a:srcRect t="11852" b="11852"/>
          <a:stretch/>
        </p:blipFill>
        <p:spPr>
          <a:xfrm>
            <a:off x="1475656" y="376341"/>
            <a:ext cx="6120680" cy="6043337"/>
          </a:xfrm>
          <a:prstGeom prst="rect">
            <a:avLst/>
          </a:prstGeom>
          <a:solidFill>
            <a:schemeClr val="accent4">
              <a:lumMod val="20000"/>
              <a:lumOff val="80000"/>
            </a:schemeClr>
          </a:solidFill>
        </p:spPr>
      </p:pic>
      <p:sp>
        <p:nvSpPr>
          <p:cNvPr id="2" name="Footer Placeholder 1"/>
          <p:cNvSpPr>
            <a:spLocks noGrp="1"/>
          </p:cNvSpPr>
          <p:nvPr>
            <p:ph type="ftr" sz="quarter" idx="11"/>
          </p:nvPr>
        </p:nvSpPr>
        <p:spPr>
          <a:xfrm>
            <a:off x="659165" y="6448251"/>
            <a:ext cx="6361107"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429061732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lstStyle/>
          <a:p>
            <a:r>
              <a:rPr lang="en-US" dirty="0" smtClean="0"/>
              <a:t>Logging</a:t>
            </a:r>
            <a:endParaRPr lang="en-US" dirty="0"/>
          </a:p>
        </p:txBody>
      </p:sp>
      <p:sp>
        <p:nvSpPr>
          <p:cNvPr id="3" name="Content Placeholder 2"/>
          <p:cNvSpPr>
            <a:spLocks noGrp="1"/>
          </p:cNvSpPr>
          <p:nvPr>
            <p:ph idx="1"/>
          </p:nvPr>
        </p:nvSpPr>
        <p:spPr>
          <a:xfrm>
            <a:off x="457200" y="1340768"/>
            <a:ext cx="8229600" cy="5112568"/>
          </a:xfrm>
        </p:spPr>
        <p:txBody>
          <a:bodyPr>
            <a:normAutofit/>
          </a:bodyPr>
          <a:lstStyle/>
          <a:p>
            <a:r>
              <a:rPr lang="en-US" dirty="0" smtClean="0"/>
              <a:t>Syslog-NG </a:t>
            </a:r>
          </a:p>
          <a:p>
            <a:pPr lvl="1"/>
            <a:r>
              <a:rPr lang="en-US" dirty="0" smtClean="0"/>
              <a:t>Creation of Hungarian developer </a:t>
            </a:r>
            <a:r>
              <a:rPr lang="en-US" dirty="0" err="1" smtClean="0"/>
              <a:t>Balazs</a:t>
            </a:r>
            <a:r>
              <a:rPr lang="en-US" dirty="0" smtClean="0"/>
              <a:t> </a:t>
            </a:r>
            <a:r>
              <a:rPr lang="en-US" dirty="0" err="1" smtClean="0"/>
              <a:t>Scheidler</a:t>
            </a:r>
            <a:endParaRPr lang="en-US" dirty="0" smtClean="0"/>
          </a:p>
          <a:p>
            <a:pPr lvl="1"/>
            <a:r>
              <a:rPr lang="en-US" dirty="0" smtClean="0"/>
              <a:t>Preferable to </a:t>
            </a:r>
            <a:r>
              <a:rPr lang="en-US" dirty="0" err="1" smtClean="0"/>
              <a:t>syslogd</a:t>
            </a:r>
            <a:r>
              <a:rPr lang="en-US" dirty="0" smtClean="0"/>
              <a:t> because (1) it can use a much wider variety of log-data sources and destinations and (2) its rules engine is much more flexible than </a:t>
            </a:r>
            <a:r>
              <a:rPr lang="en-US" dirty="0" err="1" smtClean="0"/>
              <a:t>syslogd’s</a:t>
            </a:r>
            <a:r>
              <a:rPr lang="en-US" dirty="0" smtClean="0"/>
              <a:t> simple configuration file allowing you to create a much more sophisticated set of rules for evaluating and processing log data</a:t>
            </a:r>
          </a:p>
          <a:p>
            <a:pPr lvl="1"/>
            <a:r>
              <a:rPr lang="en-US" dirty="0" smtClean="0"/>
              <a:t>Supports logging via TCP which can be encrypted</a:t>
            </a:r>
          </a:p>
          <a:p>
            <a:r>
              <a:rPr lang="en-US" dirty="0" smtClean="0"/>
              <a:t>Both </a:t>
            </a:r>
            <a:r>
              <a:rPr lang="en-US" dirty="0" err="1" smtClean="0"/>
              <a:t>syslogd</a:t>
            </a:r>
            <a:r>
              <a:rPr lang="en-US" dirty="0" smtClean="0"/>
              <a:t> and Syslog-NG install with default settings for what gets logged and where</a:t>
            </a:r>
          </a:p>
          <a:p>
            <a:pPr lvl="1"/>
            <a:r>
              <a:rPr lang="en-US" dirty="0" smtClean="0"/>
              <a:t>You should decide what combination of local and remote logging to perform</a:t>
            </a:r>
          </a:p>
          <a:p>
            <a:pPr lvl="1"/>
            <a:r>
              <a:rPr lang="en-US" dirty="0" smtClean="0"/>
              <a:t>If logs remain local to the system that generates them they may be tampered with by an attacker</a:t>
            </a:r>
          </a:p>
          <a:p>
            <a:pPr lvl="1"/>
            <a:r>
              <a:rPr lang="en-US" dirty="0" smtClean="0"/>
              <a:t>If some or all log data are transmitted over the network to some central log-server audit trails can be more effectively preserved but log data may also be exposed to network eavesdroppers</a:t>
            </a:r>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39997558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System Security Tools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8119552"/>
              </p:ext>
            </p:extLst>
          </p:nvPr>
        </p:nvGraphicFramePr>
        <p:xfrm>
          <a:off x="467544" y="191683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448251"/>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72962218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96752"/>
          </a:xfrm>
        </p:spPr>
        <p:txBody>
          <a:bodyPr/>
          <a:lstStyle/>
          <a:p>
            <a:r>
              <a:rPr lang="en-US" dirty="0" smtClean="0"/>
              <a:t>Linux Security</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332921088"/>
              </p:ext>
            </p:extLst>
          </p:nvPr>
        </p:nvGraphicFramePr>
        <p:xfrm>
          <a:off x="457200" y="1412776"/>
          <a:ext cx="822960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35496" y="6448251"/>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67845855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as an Unprivileged User/Group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2476903"/>
              </p:ext>
            </p:extLst>
          </p:nvPr>
        </p:nvGraphicFramePr>
        <p:xfrm>
          <a:off x="467544" y="1988840"/>
          <a:ext cx="8229600" cy="45979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520259"/>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2621834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in a </a:t>
            </a:r>
            <a:br>
              <a:rPr lang="en-US" dirty="0" smtClean="0"/>
            </a:br>
            <a:r>
              <a:rPr lang="en-US" dirty="0" err="1" smtClean="0"/>
              <a:t>chroot</a:t>
            </a:r>
            <a:r>
              <a:rPr lang="en-US" dirty="0" smtClean="0"/>
              <a:t> Jail</a:t>
            </a:r>
            <a:endParaRPr lang="en-US" dirty="0"/>
          </a:p>
        </p:txBody>
      </p:sp>
      <p:sp>
        <p:nvSpPr>
          <p:cNvPr id="3" name="Content Placeholder 2"/>
          <p:cNvSpPr>
            <a:spLocks noGrp="1"/>
          </p:cNvSpPr>
          <p:nvPr>
            <p:ph idx="1"/>
          </p:nvPr>
        </p:nvSpPr>
        <p:spPr>
          <a:xfrm>
            <a:off x="467544" y="1844824"/>
            <a:ext cx="8229600" cy="4525963"/>
          </a:xfrm>
        </p:spPr>
        <p:txBody>
          <a:bodyPr/>
          <a:lstStyle/>
          <a:p>
            <a:r>
              <a:rPr lang="en-US" dirty="0" smtClean="0"/>
              <a:t>The </a:t>
            </a:r>
            <a:r>
              <a:rPr lang="en-US" dirty="0" err="1" smtClean="0"/>
              <a:t>chroot</a:t>
            </a:r>
            <a:r>
              <a:rPr lang="en-US" dirty="0" smtClean="0"/>
              <a:t> system call confines a process to some subset of /</a:t>
            </a:r>
          </a:p>
          <a:p>
            <a:r>
              <a:rPr lang="en-US" dirty="0" smtClean="0"/>
              <a:t>It maps a virtual “/” to some other directory     (e.g.,/</a:t>
            </a:r>
            <a:r>
              <a:rPr lang="en-US" dirty="0" err="1" smtClean="0"/>
              <a:t>srv</a:t>
            </a:r>
            <a:r>
              <a:rPr lang="en-US" dirty="0" smtClean="0"/>
              <a:t>/ftp/public)</a:t>
            </a:r>
          </a:p>
          <a:p>
            <a:r>
              <a:rPr lang="en-US" dirty="0" smtClean="0"/>
              <a:t>The directory to which we restrict the daemon is called a </a:t>
            </a:r>
            <a:r>
              <a:rPr lang="en-US" dirty="0" err="1" smtClean="0"/>
              <a:t>chroot</a:t>
            </a:r>
            <a:r>
              <a:rPr lang="en-US" dirty="0" smtClean="0"/>
              <a:t> jail</a:t>
            </a:r>
          </a:p>
          <a:p>
            <a:r>
              <a:rPr lang="en-US" dirty="0" smtClean="0"/>
              <a:t>To the </a:t>
            </a:r>
            <a:r>
              <a:rPr lang="en-US" dirty="0" err="1" smtClean="0"/>
              <a:t>chrooted</a:t>
            </a:r>
            <a:r>
              <a:rPr lang="en-US" dirty="0" smtClean="0"/>
              <a:t> daemon everything in the </a:t>
            </a:r>
            <a:r>
              <a:rPr lang="en-US" dirty="0" err="1" smtClean="0"/>
              <a:t>chroot</a:t>
            </a:r>
            <a:r>
              <a:rPr lang="en-US" dirty="0" smtClean="0"/>
              <a:t> jail appears to actually be in /</a:t>
            </a:r>
          </a:p>
          <a:p>
            <a:r>
              <a:rPr lang="en-US" dirty="0" smtClean="0"/>
              <a:t>Things in directories outside the </a:t>
            </a:r>
            <a:r>
              <a:rPr lang="en-US" dirty="0" err="1" smtClean="0"/>
              <a:t>chroot</a:t>
            </a:r>
            <a:r>
              <a:rPr lang="en-US" dirty="0" smtClean="0"/>
              <a:t> jail aren’t visible or reachable at all</a:t>
            </a:r>
          </a:p>
          <a:p>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61615920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8229600" cy="1600200"/>
          </a:xfrm>
        </p:spPr>
        <p:txBody>
          <a:bodyPr/>
          <a:lstStyle/>
          <a:p>
            <a:r>
              <a:rPr lang="en-US" dirty="0" smtClean="0"/>
              <a:t>Encryption </a:t>
            </a:r>
            <a:endParaRPr lang="en-US"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714011752"/>
              </p:ext>
            </p:extLst>
          </p:nvPr>
        </p:nvGraphicFramePr>
        <p:xfrm>
          <a:off x="467544" y="198884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520259"/>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85611985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0200"/>
          </a:xfrm>
        </p:spPr>
        <p:txBody>
          <a:bodyPr/>
          <a:lstStyle/>
          <a:p>
            <a:r>
              <a:rPr lang="en-US" dirty="0" smtClean="0"/>
              <a:t>Mandatory Access Controls (MAC)</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1833125"/>
              </p:ext>
            </p:extLst>
          </p:nvPr>
        </p:nvGraphicFramePr>
        <p:xfrm>
          <a:off x="467544" y="1844824"/>
          <a:ext cx="8229600" cy="46699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520259"/>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20000745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15416"/>
            <a:ext cx="8229600" cy="1600200"/>
          </a:xfrm>
        </p:spPr>
        <p:txBody>
          <a:bodyPr/>
          <a:lstStyle/>
          <a:p>
            <a:r>
              <a:rPr lang="en-US" dirty="0" err="1" smtClean="0"/>
              <a:t>SELinux</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21839734"/>
              </p:ext>
            </p:extLst>
          </p:nvPr>
        </p:nvGraphicFramePr>
        <p:xfrm>
          <a:off x="467544" y="1628800"/>
          <a:ext cx="8229600" cy="4813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659165" y="6520259"/>
            <a:ext cx="2847975" cy="365125"/>
          </a:xfrm>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90583096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Contexts:</a:t>
            </a:r>
            <a:br>
              <a:rPr lang="en-US" dirty="0" smtClean="0"/>
            </a:br>
            <a:r>
              <a:rPr lang="en-US" dirty="0" smtClean="0"/>
              <a:t>Users, Roles, Domains</a:t>
            </a:r>
            <a:endParaRPr lang="en-US" dirty="0"/>
          </a:p>
        </p:txBody>
      </p:sp>
      <p:sp>
        <p:nvSpPr>
          <p:cNvPr id="3" name="Content Placeholder 2"/>
          <p:cNvSpPr>
            <a:spLocks noGrp="1"/>
          </p:cNvSpPr>
          <p:nvPr>
            <p:ph idx="1"/>
          </p:nvPr>
        </p:nvSpPr>
        <p:spPr>
          <a:xfrm>
            <a:off x="539552" y="1844824"/>
            <a:ext cx="8229600" cy="4525963"/>
          </a:xfrm>
        </p:spPr>
        <p:txBody>
          <a:bodyPr>
            <a:normAutofit fontScale="92500"/>
          </a:bodyPr>
          <a:lstStyle/>
          <a:p>
            <a:r>
              <a:rPr lang="en-US" dirty="0" smtClean="0"/>
              <a:t>Every individual subject and object controlled by </a:t>
            </a:r>
            <a:r>
              <a:rPr lang="en-US" dirty="0" err="1" smtClean="0"/>
              <a:t>SELinux</a:t>
            </a:r>
            <a:r>
              <a:rPr lang="en-US" dirty="0" smtClean="0"/>
              <a:t> is governed by a security context, each consisting of a user, a role, and a domain (also called a type)</a:t>
            </a:r>
          </a:p>
          <a:p>
            <a:r>
              <a:rPr lang="en-US" dirty="0" smtClean="0"/>
              <a:t>User</a:t>
            </a:r>
          </a:p>
          <a:p>
            <a:pPr lvl="1"/>
            <a:r>
              <a:rPr lang="en-US" dirty="0" smtClean="0"/>
              <a:t>An individual user whether human or daemon</a:t>
            </a:r>
          </a:p>
          <a:p>
            <a:pPr lvl="1"/>
            <a:r>
              <a:rPr lang="en-US" dirty="0" err="1" smtClean="0"/>
              <a:t>SELinux</a:t>
            </a:r>
            <a:r>
              <a:rPr lang="en-US" dirty="0" smtClean="0"/>
              <a:t> maintains its own list of users separate from the Linux DAC system</a:t>
            </a:r>
          </a:p>
          <a:p>
            <a:r>
              <a:rPr lang="en-US" dirty="0" smtClean="0"/>
              <a:t>Role</a:t>
            </a:r>
          </a:p>
          <a:p>
            <a:pPr lvl="1"/>
            <a:r>
              <a:rPr lang="en-US" dirty="0" smtClean="0"/>
              <a:t>A role may be assumed by any of a number of preauthorized users, each of whom may be authorized to assume different roles at different times</a:t>
            </a:r>
          </a:p>
          <a:p>
            <a:pPr lvl="1"/>
            <a:r>
              <a:rPr lang="en-US" dirty="0" smtClean="0"/>
              <a:t>In </a:t>
            </a:r>
            <a:r>
              <a:rPr lang="en-US" dirty="0" err="1" smtClean="0"/>
              <a:t>SELinux</a:t>
            </a:r>
            <a:r>
              <a:rPr lang="en-US" dirty="0" smtClean="0"/>
              <a:t> a user may only assume one role at a time and may only switch roles if and when authorized to do so</a:t>
            </a:r>
          </a:p>
          <a:p>
            <a:r>
              <a:rPr lang="en-US" dirty="0" smtClean="0"/>
              <a:t>Domain</a:t>
            </a:r>
          </a:p>
          <a:p>
            <a:pPr lvl="1"/>
            <a:r>
              <a:rPr lang="en-US" dirty="0" smtClean="0"/>
              <a:t>A combination of subjects and objects that may interact with each other</a:t>
            </a:r>
          </a:p>
          <a:p>
            <a:pPr lvl="1"/>
            <a:r>
              <a:rPr lang="en-US" dirty="0" smtClean="0"/>
              <a:t>In </a:t>
            </a:r>
            <a:r>
              <a:rPr lang="en-US" dirty="0" err="1" smtClean="0"/>
              <a:t>SELinux</a:t>
            </a:r>
            <a:r>
              <a:rPr lang="en-US" dirty="0" smtClean="0"/>
              <a:t> domain and type are synonymous</a:t>
            </a:r>
          </a:p>
          <a:p>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06988183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Contexts</a:t>
            </a:r>
            <a:endParaRPr lang="en-US" dirty="0"/>
          </a:p>
        </p:txBody>
      </p:sp>
      <p:sp>
        <p:nvSpPr>
          <p:cNvPr id="3" name="Content Placeholder 2"/>
          <p:cNvSpPr>
            <a:spLocks noGrp="1"/>
          </p:cNvSpPr>
          <p:nvPr>
            <p:ph idx="1"/>
          </p:nvPr>
        </p:nvSpPr>
        <p:spPr>
          <a:xfrm>
            <a:off x="467544" y="1988840"/>
            <a:ext cx="8229600" cy="4525963"/>
          </a:xfrm>
        </p:spPr>
        <p:txBody>
          <a:bodyPr>
            <a:normAutofit/>
          </a:bodyPr>
          <a:lstStyle/>
          <a:p>
            <a:r>
              <a:rPr lang="en-US" sz="3200" dirty="0" smtClean="0"/>
              <a:t>Type Enforcement (TE)</a:t>
            </a:r>
          </a:p>
          <a:p>
            <a:pPr lvl="1"/>
            <a:r>
              <a:rPr lang="en-US" sz="2000" dirty="0" smtClean="0"/>
              <a:t>The heart of </a:t>
            </a:r>
            <a:r>
              <a:rPr lang="en-US" sz="2000" dirty="0" err="1" smtClean="0"/>
              <a:t>SELinux</a:t>
            </a:r>
            <a:endParaRPr lang="en-US" sz="2000" dirty="0" smtClean="0"/>
          </a:p>
          <a:p>
            <a:pPr lvl="1"/>
            <a:r>
              <a:rPr lang="en-US" sz="2000" dirty="0" smtClean="0"/>
              <a:t>Model in which each process (subject) is assigned to a domain wherein only certain operations are permitted</a:t>
            </a:r>
          </a:p>
          <a:p>
            <a:pPr lvl="1"/>
            <a:r>
              <a:rPr lang="en-US" sz="2000" dirty="0" smtClean="0"/>
              <a:t>Constitutes the bulk of the </a:t>
            </a:r>
            <a:r>
              <a:rPr lang="en-US" sz="2000" dirty="0" err="1" smtClean="0"/>
              <a:t>SELinux</a:t>
            </a:r>
            <a:r>
              <a:rPr lang="en-US" sz="2000" dirty="0" smtClean="0"/>
              <a:t> implementation in Fedora and Red Hat Enterprise Linux</a:t>
            </a:r>
            <a:endParaRPr lang="en-US" sz="2000" dirty="0"/>
          </a:p>
        </p:txBody>
      </p:sp>
      <p:pic>
        <p:nvPicPr>
          <p:cNvPr id="4" name="Picture 3"/>
          <p:cNvPicPr>
            <a:picLocks noChangeAspect="1"/>
          </p:cNvPicPr>
          <p:nvPr/>
        </p:nvPicPr>
        <p:blipFill>
          <a:blip r:embed="rId3"/>
          <a:stretch>
            <a:fillRect/>
          </a:stretch>
        </p:blipFill>
        <p:spPr>
          <a:xfrm>
            <a:off x="6156176" y="4293096"/>
            <a:ext cx="2520280" cy="2297493"/>
          </a:xfrm>
          <a:prstGeom prst="rect">
            <a:avLst/>
          </a:prstGeom>
        </p:spPr>
      </p:pic>
      <p:sp>
        <p:nvSpPr>
          <p:cNvPr id="5" name="Footer Placeholder 4"/>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8726342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Decision-Making in </a:t>
            </a:r>
            <a:r>
              <a:rPr lang="en-US" dirty="0" err="1" smtClean="0"/>
              <a:t>SELinux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3545447"/>
              </p:ext>
            </p:extLst>
          </p:nvPr>
        </p:nvGraphicFramePr>
        <p:xfrm>
          <a:off x="107504" y="1628800"/>
          <a:ext cx="8856984" cy="52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86415240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 Models</a:t>
            </a:r>
            <a:endParaRPr lang="en-US" dirty="0"/>
          </a:p>
        </p:txBody>
      </p:sp>
      <p:sp>
        <p:nvSpPr>
          <p:cNvPr id="5" name="Content Placeholder 4"/>
          <p:cNvSpPr>
            <a:spLocks noGrp="1"/>
          </p:cNvSpPr>
          <p:nvPr>
            <p:ph sz="half" idx="2"/>
          </p:nvPr>
        </p:nvSpPr>
        <p:spPr>
          <a:xfrm>
            <a:off x="4644008" y="2060848"/>
            <a:ext cx="4038600" cy="4525963"/>
          </a:xfrm>
        </p:spPr>
        <p:txBody>
          <a:bodyPr/>
          <a:lstStyle/>
          <a:p>
            <a:r>
              <a:rPr lang="en-US" dirty="0" smtClean="0"/>
              <a:t>Multilevel Security (MLS)</a:t>
            </a:r>
          </a:p>
          <a:p>
            <a:pPr lvl="1"/>
            <a:r>
              <a:rPr lang="en-US" dirty="0" smtClean="0"/>
              <a:t>Based on the Bell-</a:t>
            </a:r>
            <a:r>
              <a:rPr lang="en-US" dirty="0" err="1" smtClean="0"/>
              <a:t>LaPadula</a:t>
            </a:r>
            <a:r>
              <a:rPr lang="en-US" dirty="0" smtClean="0"/>
              <a:t> (BLP) model</a:t>
            </a:r>
          </a:p>
          <a:p>
            <a:pPr lvl="1"/>
            <a:r>
              <a:rPr lang="en-US" dirty="0" smtClean="0"/>
              <a:t>Is enforced via file system labeling</a:t>
            </a:r>
            <a:endParaRPr lang="en-US" dirty="0"/>
          </a:p>
        </p:txBody>
      </p:sp>
      <p:sp>
        <p:nvSpPr>
          <p:cNvPr id="6" name="Content Placeholder 5"/>
          <p:cNvSpPr>
            <a:spLocks noGrp="1"/>
          </p:cNvSpPr>
          <p:nvPr>
            <p:ph sz="quarter" idx="13"/>
          </p:nvPr>
        </p:nvSpPr>
        <p:spPr>
          <a:xfrm>
            <a:off x="395536" y="2060848"/>
            <a:ext cx="4041648" cy="4526280"/>
          </a:xfrm>
        </p:spPr>
        <p:txBody>
          <a:bodyPr/>
          <a:lstStyle/>
          <a:p>
            <a:r>
              <a:rPr lang="en-US" dirty="0" smtClean="0"/>
              <a:t>Role-Based Access Control (RBAC)</a:t>
            </a:r>
          </a:p>
          <a:p>
            <a:pPr lvl="1"/>
            <a:r>
              <a:rPr lang="en-US" dirty="0" smtClean="0"/>
              <a:t>Provides controls especially useful where real human users, as opposed to daemons and other automated processes, are concerned</a:t>
            </a:r>
          </a:p>
          <a:p>
            <a:pPr lvl="1"/>
            <a:r>
              <a:rPr lang="en-US" dirty="0" smtClean="0"/>
              <a:t>Is relatively straightforward</a:t>
            </a:r>
          </a:p>
          <a:p>
            <a:pPr lvl="1"/>
            <a:r>
              <a:rPr lang="en-US" dirty="0" smtClean="0"/>
              <a:t>In RBAC one user may not assume more than one role at a time</a:t>
            </a:r>
            <a:endParaRPr lang="en-US" dirty="0"/>
          </a:p>
        </p:txBody>
      </p:sp>
      <p:pic>
        <p:nvPicPr>
          <p:cNvPr id="2" name="Picture 1"/>
          <p:cNvPicPr>
            <a:picLocks noChangeAspect="1"/>
          </p:cNvPicPr>
          <p:nvPr/>
        </p:nvPicPr>
        <p:blipFill>
          <a:blip r:embed="rId3"/>
          <a:stretch>
            <a:fillRect/>
          </a:stretch>
        </p:blipFill>
        <p:spPr>
          <a:xfrm>
            <a:off x="5868144" y="4797152"/>
            <a:ext cx="1892300" cy="1155700"/>
          </a:xfrm>
          <a:prstGeom prst="rect">
            <a:avLst/>
          </a:prstGeom>
        </p:spPr>
      </p:pic>
      <p:sp>
        <p:nvSpPr>
          <p:cNvPr id="3" name="Footer Placeholder 2"/>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11704239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Novell </a:t>
            </a:r>
            <a:r>
              <a:rPr lang="en-US" dirty="0" err="1" smtClean="0"/>
              <a:t>AppArmor</a:t>
            </a:r>
            <a:endParaRPr lang="en-US" dirty="0"/>
          </a:p>
        </p:txBody>
      </p:sp>
      <p:sp>
        <p:nvSpPr>
          <p:cNvPr id="3" name="Content Placeholder 2"/>
          <p:cNvSpPr>
            <a:spLocks noGrp="1"/>
          </p:cNvSpPr>
          <p:nvPr>
            <p:ph idx="1"/>
          </p:nvPr>
        </p:nvSpPr>
        <p:spPr>
          <a:xfrm>
            <a:off x="467544" y="1916832"/>
            <a:ext cx="8229600" cy="4525963"/>
          </a:xfrm>
        </p:spPr>
        <p:txBody>
          <a:bodyPr/>
          <a:lstStyle/>
          <a:p>
            <a:r>
              <a:rPr lang="en-US" dirty="0" smtClean="0"/>
              <a:t>Novell’s MAC implementation for </a:t>
            </a:r>
            <a:r>
              <a:rPr lang="en-US" dirty="0" err="1" smtClean="0"/>
              <a:t>SuSE</a:t>
            </a:r>
            <a:endParaRPr lang="en-US" dirty="0" smtClean="0"/>
          </a:p>
          <a:p>
            <a:r>
              <a:rPr lang="en-US" dirty="0" smtClean="0"/>
              <a:t>Makes MAC technology a feasible option for system administrators who want strong security controls but don’t have the time or patience to configure and maintain </a:t>
            </a:r>
            <a:r>
              <a:rPr lang="en-US" dirty="0" err="1" smtClean="0"/>
              <a:t>SELinux</a:t>
            </a:r>
            <a:endParaRPr lang="en-US" dirty="0" smtClean="0"/>
          </a:p>
          <a:p>
            <a:r>
              <a:rPr lang="en-US" dirty="0" smtClean="0"/>
              <a:t>Is built on top of the Linux Security Modules</a:t>
            </a:r>
          </a:p>
          <a:p>
            <a:r>
              <a:rPr lang="en-US" dirty="0" smtClean="0"/>
              <a:t>Objective is to restrict the behavior of selected applications in a very granular but targeted way</a:t>
            </a:r>
          </a:p>
          <a:p>
            <a:r>
              <a:rPr lang="en-US" dirty="0" smtClean="0"/>
              <a:t>Is built on the assumption that the single biggest attack vector on most systems is application vulnerabilities</a:t>
            </a:r>
          </a:p>
          <a:p>
            <a:endParaRPr lang="en-US" dirty="0"/>
          </a:p>
        </p:txBody>
      </p:sp>
      <p:sp>
        <p:nvSpPr>
          <p:cNvPr id="4" name="Footer Placeholder 3"/>
          <p:cNvSpPr>
            <a:spLocks noGrp="1"/>
          </p:cNvSpPr>
          <p:nvPr>
            <p:ph type="ftr" sz="quarter" idx="11"/>
          </p:nvPr>
        </p:nvSpPr>
        <p:spPr/>
        <p:txBody>
          <a:bodyPr/>
          <a:lstStyle/>
          <a:p>
            <a:r>
              <a:rPr lang="en-US"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220213003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Discretionary Access Controls (DAC)</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948360923"/>
              </p:ext>
            </p:extLst>
          </p:nvPr>
        </p:nvGraphicFramePr>
        <p:xfrm>
          <a:off x="323528" y="1700808"/>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659165" y="6592267"/>
            <a:ext cx="5857051"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25844137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196752"/>
            <a:ext cx="3240360" cy="5661248"/>
          </a:xfrm>
        </p:spPr>
        <p:txBody>
          <a:bodyPr>
            <a:normAutofit fontScale="92500" lnSpcReduction="20000"/>
          </a:bodyPr>
          <a:lstStyle/>
          <a:p>
            <a:pPr marL="342900" lvl="1" indent="-342900">
              <a:buFont typeface="Arial" pitchFamily="34" charset="0"/>
              <a:buChar char="•"/>
            </a:pPr>
            <a:r>
              <a:rPr lang="en-AU" sz="2400" dirty="0" smtClean="0"/>
              <a:t>Linux vulnerabilities</a:t>
            </a:r>
          </a:p>
          <a:p>
            <a:pPr lvl="1"/>
            <a:r>
              <a:rPr lang="en-AU" sz="1900" dirty="0"/>
              <a:t>Abuse of programs run </a:t>
            </a:r>
            <a:r>
              <a:rPr lang="en-AU" sz="1900" dirty="0" err="1"/>
              <a:t>setuid</a:t>
            </a:r>
            <a:r>
              <a:rPr lang="en-AU" sz="1900" dirty="0"/>
              <a:t> root</a:t>
            </a:r>
          </a:p>
          <a:p>
            <a:pPr lvl="1"/>
            <a:r>
              <a:rPr lang="en-AU" sz="1900" dirty="0"/>
              <a:t>Web application vulnerabilities</a:t>
            </a:r>
          </a:p>
          <a:p>
            <a:pPr lvl="1"/>
            <a:r>
              <a:rPr lang="en-AU" sz="1900" dirty="0"/>
              <a:t>Rootkit attacks</a:t>
            </a:r>
          </a:p>
          <a:p>
            <a:pPr marL="342900" lvl="1" indent="-342900">
              <a:buFont typeface="Arial" pitchFamily="34" charset="0"/>
              <a:buChar char="•"/>
            </a:pPr>
            <a:r>
              <a:rPr lang="en-AU" sz="2400" dirty="0" smtClean="0"/>
              <a:t>Linux system hardening</a:t>
            </a:r>
          </a:p>
          <a:p>
            <a:pPr lvl="1"/>
            <a:r>
              <a:rPr lang="en-AU" sz="1700" dirty="0"/>
              <a:t>OS installation: software selection and initial setup</a:t>
            </a:r>
          </a:p>
          <a:p>
            <a:pPr lvl="1"/>
            <a:r>
              <a:rPr lang="en-AU" sz="1700" dirty="0"/>
              <a:t>Patch management</a:t>
            </a:r>
          </a:p>
          <a:p>
            <a:pPr marL="342900" lvl="1" indent="-342900">
              <a:buFont typeface="Arial" pitchFamily="34" charset="0"/>
              <a:buChar char="•"/>
            </a:pPr>
            <a:r>
              <a:rPr lang="en-AU" sz="2400" dirty="0" smtClean="0"/>
              <a:t>Network-level access controls</a:t>
            </a:r>
          </a:p>
          <a:p>
            <a:pPr lvl="1"/>
            <a:r>
              <a:rPr lang="en-AU" sz="1700" dirty="0"/>
              <a:t>Anti-virus software</a:t>
            </a:r>
          </a:p>
          <a:p>
            <a:pPr lvl="1"/>
            <a:r>
              <a:rPr lang="en-AU" sz="1700" dirty="0"/>
              <a:t>Logging </a:t>
            </a:r>
          </a:p>
          <a:p>
            <a:pPr marL="342900" lvl="1" indent="-342900">
              <a:buFont typeface="Arial" pitchFamily="34" charset="0"/>
              <a:buChar char="•"/>
            </a:pPr>
            <a:r>
              <a:rPr lang="en-AU" sz="2400" dirty="0" smtClean="0"/>
              <a:t>Application security</a:t>
            </a:r>
          </a:p>
          <a:p>
            <a:pPr marL="342900" lvl="1" indent="-342900">
              <a:buFont typeface="Arial" pitchFamily="34" charset="0"/>
              <a:buChar char="•"/>
            </a:pPr>
            <a:r>
              <a:rPr lang="en-AU" sz="2400" dirty="0" smtClean="0"/>
              <a:t>Mandatory access controls</a:t>
            </a:r>
            <a:endParaRPr lang="en-AU" dirty="0" smtClean="0"/>
          </a:p>
        </p:txBody>
      </p:sp>
      <p:sp>
        <p:nvSpPr>
          <p:cNvPr id="2" name="Content Placeholder 1"/>
          <p:cNvSpPr>
            <a:spLocks noGrp="1"/>
          </p:cNvSpPr>
          <p:nvPr>
            <p:ph sz="quarter" idx="13"/>
          </p:nvPr>
        </p:nvSpPr>
        <p:spPr>
          <a:xfrm>
            <a:off x="323528" y="1196752"/>
            <a:ext cx="3744416" cy="5661248"/>
          </a:xfrm>
        </p:spPr>
        <p:txBody>
          <a:bodyPr>
            <a:normAutofit/>
          </a:bodyPr>
          <a:lstStyle/>
          <a:p>
            <a:r>
              <a:rPr lang="en-US" dirty="0" smtClean="0"/>
              <a:t>Linux’s security model</a:t>
            </a:r>
          </a:p>
          <a:p>
            <a:r>
              <a:rPr lang="en-US" dirty="0" smtClean="0"/>
              <a:t>The Linux DAC in depth: file-system security</a:t>
            </a:r>
          </a:p>
          <a:p>
            <a:pPr lvl="1"/>
            <a:r>
              <a:rPr lang="en-US" dirty="0" smtClean="0"/>
              <a:t>Users, groups, and permissions</a:t>
            </a:r>
          </a:p>
          <a:p>
            <a:pPr lvl="1"/>
            <a:r>
              <a:rPr lang="en-US" dirty="0" smtClean="0"/>
              <a:t>Simple file permissions</a:t>
            </a:r>
          </a:p>
          <a:p>
            <a:r>
              <a:rPr lang="en-US" dirty="0" smtClean="0"/>
              <a:t>Directory permissions</a:t>
            </a:r>
          </a:p>
          <a:p>
            <a:r>
              <a:rPr lang="en-US" dirty="0" smtClean="0"/>
              <a:t>The sticky bit</a:t>
            </a:r>
          </a:p>
          <a:p>
            <a:r>
              <a:rPr lang="en-US" dirty="0" err="1"/>
              <a:t>s</a:t>
            </a:r>
            <a:r>
              <a:rPr lang="en-US" dirty="0" err="1" smtClean="0"/>
              <a:t>etuid</a:t>
            </a:r>
            <a:r>
              <a:rPr lang="en-US" dirty="0" smtClean="0"/>
              <a:t> and </a:t>
            </a:r>
            <a:r>
              <a:rPr lang="en-US" dirty="0" err="1" smtClean="0"/>
              <a:t>setgid</a:t>
            </a:r>
            <a:endParaRPr lang="en-US" dirty="0" smtClean="0"/>
          </a:p>
          <a:p>
            <a:r>
              <a:rPr lang="en-US" dirty="0" err="1"/>
              <a:t>s</a:t>
            </a:r>
            <a:r>
              <a:rPr lang="en-US" dirty="0" err="1" smtClean="0"/>
              <a:t>etgid</a:t>
            </a:r>
            <a:r>
              <a:rPr lang="en-US" dirty="0" smtClean="0"/>
              <a:t> and directories</a:t>
            </a:r>
          </a:p>
          <a:p>
            <a:r>
              <a:rPr lang="en-US" dirty="0" smtClean="0"/>
              <a:t>Numeric modes</a:t>
            </a:r>
          </a:p>
          <a:p>
            <a:r>
              <a:rPr lang="en-US" dirty="0" smtClean="0"/>
              <a:t>Kernel space versus user space</a:t>
            </a: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923928" y="2564904"/>
            <a:ext cx="1872208" cy="1604244"/>
          </a:xfrm>
          <a:prstGeom prst="round1Rect">
            <a:avLst/>
          </a:prstGeom>
          <a:effectLst>
            <a:softEdge rad="127000"/>
          </a:effectLst>
        </p:spPr>
      </p:pic>
      <p:sp>
        <p:nvSpPr>
          <p:cNvPr id="3" name="Footer Placeholder 2"/>
          <p:cNvSpPr>
            <a:spLocks noGrp="1"/>
          </p:cNvSpPr>
          <p:nvPr>
            <p:ph type="ftr" sz="quarter" idx="11"/>
          </p:nvPr>
        </p:nvSpPr>
        <p:spPr>
          <a:xfrm>
            <a:off x="2948161" y="6376243"/>
            <a:ext cx="284797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96752"/>
          </a:xfrm>
        </p:spPr>
        <p:txBody>
          <a:bodyPr/>
          <a:lstStyle/>
          <a:p>
            <a:r>
              <a:rPr lang="en-US" dirty="0" smtClean="0"/>
              <a:t>Permissions</a:t>
            </a:r>
            <a:endParaRPr lang="en-US" dirty="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4155133836"/>
              </p:ext>
            </p:extLst>
          </p:nvPr>
        </p:nvGraphicFramePr>
        <p:xfrm>
          <a:off x="251520" y="1268760"/>
          <a:ext cx="8640960"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659165" y="6520259"/>
            <a:ext cx="5352995"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1674850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5-f1.pdf"/>
          <p:cNvPicPr>
            <a:picLocks noChangeAspect="1"/>
          </p:cNvPicPr>
          <p:nvPr/>
        </p:nvPicPr>
        <p:blipFill rotWithShape="1">
          <a:blip r:embed="rId3">
            <a:extLst>
              <a:ext uri="{28A0092B-C50C-407E-A947-70E740481C1C}">
                <a14:useLocalDpi xmlns:a14="http://schemas.microsoft.com/office/drawing/2010/main" val="0"/>
              </a:ext>
            </a:extLst>
          </a:blip>
          <a:srcRect l="7644" t="27314" r="6673" b="20745"/>
          <a:stretch/>
        </p:blipFill>
        <p:spPr>
          <a:xfrm>
            <a:off x="508000" y="203201"/>
            <a:ext cx="8191500" cy="6426200"/>
          </a:xfrm>
          <a:prstGeom prst="rect">
            <a:avLst/>
          </a:prstGeom>
          <a:solidFill>
            <a:schemeClr val="accent6"/>
          </a:solidFill>
        </p:spPr>
      </p:pic>
      <p:sp>
        <p:nvSpPr>
          <p:cNvPr id="2" name="Footer Placeholder 1"/>
          <p:cNvSpPr>
            <a:spLocks noGrp="1"/>
          </p:cNvSpPr>
          <p:nvPr>
            <p:ph type="ftr" sz="quarter" idx="11"/>
          </p:nvPr>
        </p:nvSpPr>
        <p:spPr>
          <a:xfrm>
            <a:off x="659165" y="6520259"/>
            <a:ext cx="5929059"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4470646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124744"/>
          </a:xfrm>
        </p:spPr>
        <p:txBody>
          <a:bodyPr/>
          <a:lstStyle/>
          <a:p>
            <a:r>
              <a:rPr lang="en-US" dirty="0" smtClean="0"/>
              <a:t>DAC</a:t>
            </a:r>
            <a:endParaRPr lang="en-US" dirty="0"/>
          </a:p>
        </p:txBody>
      </p:sp>
      <p:graphicFrame>
        <p:nvGraphicFramePr>
          <p:cNvPr id="35" name="Content Placeholder 34"/>
          <p:cNvGraphicFramePr>
            <a:graphicFrameLocks noGrp="1"/>
          </p:cNvGraphicFramePr>
          <p:nvPr>
            <p:ph idx="1"/>
            <p:extLst>
              <p:ext uri="{D42A27DB-BD31-4B8C-83A1-F6EECF244321}">
                <p14:modId xmlns:p14="http://schemas.microsoft.com/office/powerpoint/2010/main" val="1056770939"/>
              </p:ext>
            </p:extLst>
          </p:nvPr>
        </p:nvGraphicFramePr>
        <p:xfrm>
          <a:off x="457200" y="1412776"/>
          <a:ext cx="822960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1811293" y="6520259"/>
            <a:ext cx="5280987"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103980908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16632"/>
            <a:ext cx="8229600" cy="1600200"/>
          </a:xfrm>
        </p:spPr>
        <p:txBody>
          <a:bodyPr/>
          <a:lstStyle/>
          <a:p>
            <a:r>
              <a:rPr lang="en-US" dirty="0" smtClean="0"/>
              <a:t>Users, Groups, and Permissions</a:t>
            </a:r>
            <a:endParaRPr lang="en-US" dirty="0"/>
          </a:p>
        </p:txBody>
      </p:sp>
      <p:sp>
        <p:nvSpPr>
          <p:cNvPr id="6" name="Content Placeholder 5"/>
          <p:cNvSpPr>
            <a:spLocks noGrp="1"/>
          </p:cNvSpPr>
          <p:nvPr>
            <p:ph idx="1"/>
          </p:nvPr>
        </p:nvSpPr>
        <p:spPr>
          <a:xfrm>
            <a:off x="467544" y="1916832"/>
            <a:ext cx="8229600" cy="4525963"/>
          </a:xfrm>
        </p:spPr>
        <p:txBody>
          <a:bodyPr/>
          <a:lstStyle/>
          <a:p>
            <a:r>
              <a:rPr lang="en-US" dirty="0" smtClean="0"/>
              <a:t>There are two things on a UNIX system that aren’t represented by files:</a:t>
            </a:r>
          </a:p>
          <a:p>
            <a:pPr lvl="1"/>
            <a:r>
              <a:rPr lang="en-US" sz="1800" dirty="0" smtClean="0"/>
              <a:t>User accounts</a:t>
            </a:r>
          </a:p>
          <a:p>
            <a:pPr lvl="1"/>
            <a:r>
              <a:rPr lang="en-US" sz="1800" dirty="0" smtClean="0"/>
              <a:t>Group accounts</a:t>
            </a:r>
          </a:p>
          <a:p>
            <a:r>
              <a:rPr lang="en-US" dirty="0" smtClean="0"/>
              <a:t>User account</a:t>
            </a:r>
          </a:p>
          <a:p>
            <a:pPr lvl="1"/>
            <a:r>
              <a:rPr lang="en-US" sz="1800" dirty="0"/>
              <a:t>Represents someone or something capable of using files</a:t>
            </a:r>
          </a:p>
          <a:p>
            <a:pPr lvl="1"/>
            <a:r>
              <a:rPr lang="en-US" sz="1800" dirty="0"/>
              <a:t>Can be associated with both actual human beings and processes</a:t>
            </a:r>
          </a:p>
          <a:p>
            <a:r>
              <a:rPr lang="en-US" dirty="0" smtClean="0"/>
              <a:t>Group account</a:t>
            </a:r>
          </a:p>
          <a:p>
            <a:pPr lvl="1"/>
            <a:r>
              <a:rPr lang="en-US" sz="1800" dirty="0" smtClean="0"/>
              <a:t>A list of user accounts</a:t>
            </a:r>
          </a:p>
          <a:p>
            <a:pPr lvl="1"/>
            <a:r>
              <a:rPr lang="en-US" sz="1800" dirty="0" smtClean="0"/>
              <a:t>Each user account is defined with a main group membership, but may belong to as many groups as you need it to</a:t>
            </a:r>
            <a:endParaRPr lang="en-US" sz="1800" dirty="0"/>
          </a:p>
        </p:txBody>
      </p:sp>
      <p:sp>
        <p:nvSpPr>
          <p:cNvPr id="2" name="Footer Placeholder 1"/>
          <p:cNvSpPr>
            <a:spLocks noGrp="1"/>
          </p:cNvSpPr>
          <p:nvPr>
            <p:ph type="ftr" sz="quarter" idx="11"/>
          </p:nvPr>
        </p:nvSpPr>
        <p:spPr>
          <a:xfrm>
            <a:off x="1739285" y="6520259"/>
            <a:ext cx="6217091" cy="365125"/>
          </a:xfrm>
        </p:spPr>
        <p:txBody>
          <a:bodyPr/>
          <a:lstStyle/>
          <a:p>
            <a:r>
              <a:rPr lang="en-US" dirty="0" smtClean="0">
                <a:solidFill>
                  <a:prstClr val="white">
                    <a:lumMod val="65000"/>
                    <a:lumOff val="35000"/>
                  </a:prstClr>
                </a:solidFill>
              </a:rPr>
              <a:t>© 2016 Pearson Education, Inc., Hoboken, NJ.  All rights reserved.</a:t>
            </a:r>
            <a:endParaRPr lang="en-US" dirty="0">
              <a:solidFill>
                <a:prstClr val="white">
                  <a:lumMod val="65000"/>
                  <a:lumOff val="35000"/>
                </a:prstClr>
              </a:solidFill>
            </a:endParaRPr>
          </a:p>
        </p:txBody>
      </p:sp>
    </p:spTree>
    <p:extLst>
      <p:ext uri="{BB962C8B-B14F-4D97-AF65-F5344CB8AC3E}">
        <p14:creationId xmlns:p14="http://schemas.microsoft.com/office/powerpoint/2010/main" val="3052204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33308</TotalTime>
  <Words>18490</Words>
  <Application>Microsoft Macintosh PowerPoint</Application>
  <PresentationFormat>On-screen Show (4:3)</PresentationFormat>
  <Paragraphs>1727</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Executive</vt:lpstr>
      <vt:lpstr>PowerPoint Presentation</vt:lpstr>
      <vt:lpstr>Chapter 25</vt:lpstr>
      <vt:lpstr>Linux</vt:lpstr>
      <vt:lpstr>Linux Security</vt:lpstr>
      <vt:lpstr>Discretionary Access Controls (DAC)</vt:lpstr>
      <vt:lpstr>Permissions</vt:lpstr>
      <vt:lpstr>PowerPoint Presentation</vt:lpstr>
      <vt:lpstr>DAC</vt:lpstr>
      <vt:lpstr>Users, Groups, and Permissions</vt:lpstr>
      <vt:lpstr>Users, Groups, and Permissions</vt:lpstr>
      <vt:lpstr>Simple File Permissions</vt:lpstr>
      <vt:lpstr>Directory Permissions</vt:lpstr>
      <vt:lpstr>Listing 25-4:  A Group-Readable Directory</vt:lpstr>
      <vt:lpstr>The Sticky Bit</vt:lpstr>
      <vt:lpstr>Listing 25-5:  Contents of extreme_casseroles/</vt:lpstr>
      <vt:lpstr>Listing 25-6:  Attempting Deletion With Sticky-bit Set</vt:lpstr>
      <vt:lpstr>Setuid and Setgid</vt:lpstr>
      <vt:lpstr>Setgid and Directories</vt:lpstr>
      <vt:lpstr>Numeric Modes</vt:lpstr>
      <vt:lpstr>Special Permissions</vt:lpstr>
      <vt:lpstr>PowerPoint Presentation</vt:lpstr>
      <vt:lpstr>Kernel Space Versus  User Space</vt:lpstr>
      <vt:lpstr>Linux Vulnerabilities</vt:lpstr>
      <vt:lpstr>Abuse of Programs Run “setuid root”</vt:lpstr>
      <vt:lpstr>Web Application Vulnerabilities</vt:lpstr>
      <vt:lpstr>Rootkit Attacks</vt:lpstr>
      <vt:lpstr>OS Installation: Software Selection and Initial Setup</vt:lpstr>
      <vt:lpstr>Patch Management</vt:lpstr>
      <vt:lpstr>Libwrappers and  TCP Wrappers</vt:lpstr>
      <vt:lpstr>Libwrappers and  TCP Wrappers</vt:lpstr>
      <vt:lpstr>Using iptables for  Local Firewall Rules</vt:lpstr>
      <vt:lpstr>Anti-Virus Software</vt:lpstr>
      <vt:lpstr>User Management</vt:lpstr>
      <vt:lpstr>Password Aging</vt:lpstr>
      <vt:lpstr>Root Delegation: su and sudo</vt:lpstr>
      <vt:lpstr>Logging </vt:lpstr>
      <vt:lpstr>PowerPoint Presentation</vt:lpstr>
      <vt:lpstr>Logging</vt:lpstr>
      <vt:lpstr>Other System Security Tools</vt:lpstr>
      <vt:lpstr>Running as an Unprivileged User/Group</vt:lpstr>
      <vt:lpstr>Running in a  chroot Jail</vt:lpstr>
      <vt:lpstr>Encryption </vt:lpstr>
      <vt:lpstr>Mandatory Access Controls (MAC)</vt:lpstr>
      <vt:lpstr>SELinux</vt:lpstr>
      <vt:lpstr>Security Contexts: Users, Roles, Domains</vt:lpstr>
      <vt:lpstr>Security Contexts</vt:lpstr>
      <vt:lpstr>Decision-Making in SELinux</vt:lpstr>
      <vt:lpstr>Security Models</vt:lpstr>
      <vt:lpstr>Novell AppArmor</vt:lpstr>
      <vt:lpstr>Summary</vt:lpstr>
    </vt:vector>
  </TitlesOfParts>
  <Manager/>
  <Company>Computer Science,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5 Lecture Overheads</dc:subject>
  <dc:creator>Dr Lawrie Brown</dc:creator>
  <cp:keywords/>
  <dc:description/>
  <cp:lastModifiedBy>Carole Snyder</cp:lastModifiedBy>
  <cp:revision>247</cp:revision>
  <dcterms:created xsi:type="dcterms:W3CDTF">2014-08-18T18:16:43Z</dcterms:created>
  <dcterms:modified xsi:type="dcterms:W3CDTF">2015-05-19T12:54:17Z</dcterms:modified>
  <cp:category/>
</cp:coreProperties>
</file>