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39"/>
  </p:notesMasterIdLst>
  <p:handoutMasterIdLst>
    <p:handoutMasterId r:id="rId40"/>
  </p:handoutMasterIdLst>
  <p:sldIdLst>
    <p:sldId id="403" r:id="rId2"/>
    <p:sldId id="404" r:id="rId3"/>
    <p:sldId id="406" r:id="rId4"/>
    <p:sldId id="407" r:id="rId5"/>
    <p:sldId id="408" r:id="rId6"/>
    <p:sldId id="409" r:id="rId7"/>
    <p:sldId id="410" r:id="rId8"/>
    <p:sldId id="412" r:id="rId9"/>
    <p:sldId id="414" r:id="rId10"/>
    <p:sldId id="415" r:id="rId11"/>
    <p:sldId id="418" r:id="rId12"/>
    <p:sldId id="419" r:id="rId13"/>
    <p:sldId id="425" r:id="rId14"/>
    <p:sldId id="420" r:id="rId15"/>
    <p:sldId id="422" r:id="rId16"/>
    <p:sldId id="426" r:id="rId17"/>
    <p:sldId id="427" r:id="rId18"/>
    <p:sldId id="428" r:id="rId19"/>
    <p:sldId id="429" r:id="rId20"/>
    <p:sldId id="430" r:id="rId21"/>
    <p:sldId id="441" r:id="rId22"/>
    <p:sldId id="431" r:id="rId23"/>
    <p:sldId id="432" r:id="rId24"/>
    <p:sldId id="433" r:id="rId25"/>
    <p:sldId id="443" r:id="rId26"/>
    <p:sldId id="435" r:id="rId27"/>
    <p:sldId id="436" r:id="rId28"/>
    <p:sldId id="456" r:id="rId29"/>
    <p:sldId id="457" r:id="rId30"/>
    <p:sldId id="437" r:id="rId31"/>
    <p:sldId id="444" r:id="rId32"/>
    <p:sldId id="445" r:id="rId33"/>
    <p:sldId id="446" r:id="rId34"/>
    <p:sldId id="447" r:id="rId35"/>
    <p:sldId id="448" r:id="rId36"/>
    <p:sldId id="455" r:id="rId37"/>
    <p:sldId id="405"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96B74"/>
    <a:srgbClr val="4B5A61"/>
    <a:srgbClr val="262E31"/>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7" autoAdjust="0"/>
    <p:restoredTop sz="88683" autoAdjust="0"/>
  </p:normalViewPr>
  <p:slideViewPr>
    <p:cSldViewPr>
      <p:cViewPr>
        <p:scale>
          <a:sx n="100" d="100"/>
          <a:sy n="100" d="100"/>
        </p:scale>
        <p:origin x="-5888" y="-18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D4F55-F776-0940-A618-108F47543C80}"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0936F77D-A98C-6E4D-A729-D7E10923BDBF}">
      <dgm:prSet/>
      <dgm:spPr/>
      <dgm:t>
        <a:bodyPr/>
        <a:lstStyle/>
        <a:p>
          <a:pPr rtl="0"/>
          <a:r>
            <a:rPr lang="en-US" smtClean="0"/>
            <a:t>The Security Reference Monitor (SRM)</a:t>
          </a:r>
          <a:endParaRPr lang="en-US"/>
        </a:p>
      </dgm:t>
    </dgm:pt>
    <dgm:pt modelId="{D9502222-FB8B-FD42-B87F-F53A37D74562}" type="parTrans" cxnId="{E2277318-B007-D841-95A9-72B60C11CF4A}">
      <dgm:prSet/>
      <dgm:spPr/>
      <dgm:t>
        <a:bodyPr/>
        <a:lstStyle/>
        <a:p>
          <a:endParaRPr lang="en-US"/>
        </a:p>
      </dgm:t>
    </dgm:pt>
    <dgm:pt modelId="{3DB9C69E-EA4A-4A41-832B-0A9F8608E99F}" type="sibTrans" cxnId="{E2277318-B007-D841-95A9-72B60C11CF4A}">
      <dgm:prSet/>
      <dgm:spPr/>
      <dgm:t>
        <a:bodyPr/>
        <a:lstStyle/>
        <a:p>
          <a:endParaRPr lang="en-US"/>
        </a:p>
      </dgm:t>
    </dgm:pt>
    <dgm:pt modelId="{093CBB87-A2E1-5A41-A7E5-BBE543541077}">
      <dgm:prSet/>
      <dgm:spPr/>
      <dgm:t>
        <a:bodyPr/>
        <a:lstStyle/>
        <a:p>
          <a:pPr rtl="0"/>
          <a:r>
            <a:rPr lang="en-US" dirty="0" smtClean="0"/>
            <a:t>This kernel-mode component performs access checks, generates audit log entries, and manipulates user rights (also called privileges)</a:t>
          </a:r>
          <a:endParaRPr lang="en-US" dirty="0"/>
        </a:p>
      </dgm:t>
    </dgm:pt>
    <dgm:pt modelId="{91697ED3-FCCD-CF46-9D65-27E89F673FCC}" type="parTrans" cxnId="{3251F7E4-8ADC-6A49-A6FF-56348E1D4E3A}">
      <dgm:prSet/>
      <dgm:spPr/>
      <dgm:t>
        <a:bodyPr/>
        <a:lstStyle/>
        <a:p>
          <a:endParaRPr lang="en-US"/>
        </a:p>
      </dgm:t>
    </dgm:pt>
    <dgm:pt modelId="{6129E0CA-09CD-944E-9BD3-6E7BD088C368}" type="sibTrans" cxnId="{3251F7E4-8ADC-6A49-A6FF-56348E1D4E3A}">
      <dgm:prSet/>
      <dgm:spPr/>
      <dgm:t>
        <a:bodyPr/>
        <a:lstStyle/>
        <a:p>
          <a:endParaRPr lang="en-US"/>
        </a:p>
      </dgm:t>
    </dgm:pt>
    <dgm:pt modelId="{5BE30902-C397-6E4D-AE59-C1B77D0D19CB}">
      <dgm:prSet/>
      <dgm:spPr/>
      <dgm:t>
        <a:bodyPr/>
        <a:lstStyle/>
        <a:p>
          <a:pPr rtl="0"/>
          <a:r>
            <a:rPr lang="en-US" smtClean="0"/>
            <a:t>Ultimately every permission check is performed by the SRM</a:t>
          </a:r>
          <a:endParaRPr lang="en-US"/>
        </a:p>
      </dgm:t>
    </dgm:pt>
    <dgm:pt modelId="{EC31BB80-D5C9-C94B-9C69-F77149314729}" type="parTrans" cxnId="{8D40C991-9028-2B4A-BEA9-7CF41A0BEBF7}">
      <dgm:prSet/>
      <dgm:spPr/>
      <dgm:t>
        <a:bodyPr/>
        <a:lstStyle/>
        <a:p>
          <a:endParaRPr lang="en-US"/>
        </a:p>
      </dgm:t>
    </dgm:pt>
    <dgm:pt modelId="{F513947E-9D66-A74D-99FD-E00EAB342269}" type="sibTrans" cxnId="{8D40C991-9028-2B4A-BEA9-7CF41A0BEBF7}">
      <dgm:prSet/>
      <dgm:spPr/>
      <dgm:t>
        <a:bodyPr/>
        <a:lstStyle/>
        <a:p>
          <a:endParaRPr lang="en-US"/>
        </a:p>
      </dgm:t>
    </dgm:pt>
    <dgm:pt modelId="{99C6A95F-155E-9B4F-A27A-43DE2767CCB2}">
      <dgm:prSet/>
      <dgm:spPr/>
      <dgm:t>
        <a:bodyPr/>
        <a:lstStyle/>
        <a:p>
          <a:pPr rtl="0"/>
          <a:r>
            <a:rPr lang="en-US" smtClean="0"/>
            <a:t>Most modern operating systems include SRM type functionality that performs privileged permission checks</a:t>
          </a:r>
          <a:endParaRPr lang="en-US"/>
        </a:p>
      </dgm:t>
    </dgm:pt>
    <dgm:pt modelId="{696D3A98-4812-694E-BCDF-776F4DB55382}" type="parTrans" cxnId="{00E90C14-222E-C144-A9C7-5A6DE27F6959}">
      <dgm:prSet/>
      <dgm:spPr/>
      <dgm:t>
        <a:bodyPr/>
        <a:lstStyle/>
        <a:p>
          <a:endParaRPr lang="en-US"/>
        </a:p>
      </dgm:t>
    </dgm:pt>
    <dgm:pt modelId="{15C3A838-AE17-7946-9E67-840A85BCD051}" type="sibTrans" cxnId="{00E90C14-222E-C144-A9C7-5A6DE27F6959}">
      <dgm:prSet/>
      <dgm:spPr/>
      <dgm:t>
        <a:bodyPr/>
        <a:lstStyle/>
        <a:p>
          <a:endParaRPr lang="en-US"/>
        </a:p>
      </dgm:t>
    </dgm:pt>
    <dgm:pt modelId="{27A57265-50D5-C34A-94B1-8BC1F4465991}">
      <dgm:prSet/>
      <dgm:spPr/>
      <dgm:t>
        <a:bodyPr/>
        <a:lstStyle/>
        <a:p>
          <a:pPr rtl="0"/>
          <a:r>
            <a:rPr lang="en-US" smtClean="0"/>
            <a:t>SRMs tend to be small in size so their correctness can be verified</a:t>
          </a:r>
          <a:endParaRPr lang="en-US"/>
        </a:p>
      </dgm:t>
    </dgm:pt>
    <dgm:pt modelId="{C67643FB-6A0F-9D47-8674-DF13E179CB31}" type="parTrans" cxnId="{283F06E0-FEF9-B74D-893F-F64BC025C683}">
      <dgm:prSet/>
      <dgm:spPr/>
      <dgm:t>
        <a:bodyPr/>
        <a:lstStyle/>
        <a:p>
          <a:endParaRPr lang="en-US"/>
        </a:p>
      </dgm:t>
    </dgm:pt>
    <dgm:pt modelId="{C1CCD444-2DB3-8440-9B84-44C06076E768}" type="sibTrans" cxnId="{283F06E0-FEF9-B74D-893F-F64BC025C683}">
      <dgm:prSet/>
      <dgm:spPr/>
      <dgm:t>
        <a:bodyPr/>
        <a:lstStyle/>
        <a:p>
          <a:endParaRPr lang="en-US"/>
        </a:p>
      </dgm:t>
    </dgm:pt>
    <dgm:pt modelId="{577DB6DF-B62E-114E-AEE6-DAB454A57F41}">
      <dgm:prSet/>
      <dgm:spPr/>
      <dgm:t>
        <a:bodyPr/>
        <a:lstStyle/>
        <a:p>
          <a:pPr rtl="0"/>
          <a:r>
            <a:rPr lang="en-US" smtClean="0"/>
            <a:t>The Local Security Authority (LSA)</a:t>
          </a:r>
          <a:endParaRPr lang="en-US"/>
        </a:p>
      </dgm:t>
    </dgm:pt>
    <dgm:pt modelId="{2664F741-A21F-B54C-A787-B4CFD7C2B8E4}" type="parTrans" cxnId="{3859724F-82D9-0A48-82C6-1D3A49BD9C4D}">
      <dgm:prSet/>
      <dgm:spPr/>
      <dgm:t>
        <a:bodyPr/>
        <a:lstStyle/>
        <a:p>
          <a:endParaRPr lang="en-US"/>
        </a:p>
      </dgm:t>
    </dgm:pt>
    <dgm:pt modelId="{E7332E9F-89CF-644A-BD37-5AAA41BFFDE1}" type="sibTrans" cxnId="{3859724F-82D9-0A48-82C6-1D3A49BD9C4D}">
      <dgm:prSet/>
      <dgm:spPr/>
      <dgm:t>
        <a:bodyPr/>
        <a:lstStyle/>
        <a:p>
          <a:endParaRPr lang="en-US"/>
        </a:p>
      </dgm:t>
    </dgm:pt>
    <dgm:pt modelId="{674132C0-3F18-4E42-B4C3-615480934A2B}">
      <dgm:prSet/>
      <dgm:spPr/>
      <dgm:t>
        <a:bodyPr/>
        <a:lstStyle/>
        <a:p>
          <a:pPr rtl="0"/>
          <a:r>
            <a:rPr lang="en-US" dirty="0" smtClean="0"/>
            <a:t>Resides in a user-mode process named </a:t>
          </a:r>
          <a:r>
            <a:rPr lang="en-US" dirty="0" err="1" smtClean="0"/>
            <a:t>lsass.exe</a:t>
          </a:r>
          <a:r>
            <a:rPr lang="en-US" dirty="0" smtClean="0"/>
            <a:t> and is responsible for enforcing local security policy in Windows</a:t>
          </a:r>
          <a:endParaRPr lang="en-US" dirty="0"/>
        </a:p>
      </dgm:t>
    </dgm:pt>
    <dgm:pt modelId="{4490E3DD-97A4-9F44-99A5-7BEFFFD78D66}" type="parTrans" cxnId="{49F5CE89-093E-CD47-BE7C-081FD712131B}">
      <dgm:prSet/>
      <dgm:spPr/>
      <dgm:t>
        <a:bodyPr/>
        <a:lstStyle/>
        <a:p>
          <a:endParaRPr lang="en-US"/>
        </a:p>
      </dgm:t>
    </dgm:pt>
    <dgm:pt modelId="{FD8C2B34-C1B1-5C4C-B536-97D2CDB32821}" type="sibTrans" cxnId="{49F5CE89-093E-CD47-BE7C-081FD712131B}">
      <dgm:prSet/>
      <dgm:spPr/>
      <dgm:t>
        <a:bodyPr/>
        <a:lstStyle/>
        <a:p>
          <a:endParaRPr lang="en-US"/>
        </a:p>
      </dgm:t>
    </dgm:pt>
    <dgm:pt modelId="{FE97E6B3-38C1-1D4C-890F-3D6DD7DE78A2}">
      <dgm:prSet/>
      <dgm:spPr/>
      <dgm:t>
        <a:bodyPr/>
        <a:lstStyle/>
        <a:p>
          <a:pPr rtl="0"/>
          <a:r>
            <a:rPr lang="en-US" smtClean="0"/>
            <a:t>It also issues security tokens to accounts so they log on to the system</a:t>
          </a:r>
          <a:endParaRPr lang="en-US"/>
        </a:p>
      </dgm:t>
    </dgm:pt>
    <dgm:pt modelId="{7F118C0F-46A1-B34D-84C7-C799D18271DB}" type="parTrans" cxnId="{9BC22EF7-8079-1E43-8873-060868384E1E}">
      <dgm:prSet/>
      <dgm:spPr/>
      <dgm:t>
        <a:bodyPr/>
        <a:lstStyle/>
        <a:p>
          <a:endParaRPr lang="en-US"/>
        </a:p>
      </dgm:t>
    </dgm:pt>
    <dgm:pt modelId="{250FB9C4-72E1-2D43-B0F3-A0F6ABF4BCC9}" type="sibTrans" cxnId="{9BC22EF7-8079-1E43-8873-060868384E1E}">
      <dgm:prSet/>
      <dgm:spPr/>
      <dgm:t>
        <a:bodyPr/>
        <a:lstStyle/>
        <a:p>
          <a:endParaRPr lang="en-US"/>
        </a:p>
      </dgm:t>
    </dgm:pt>
    <dgm:pt modelId="{9C337D3C-A724-D144-8D0C-8616929DD23D}">
      <dgm:prSet/>
      <dgm:spPr/>
      <dgm:t>
        <a:bodyPr/>
        <a:lstStyle/>
        <a:p>
          <a:pPr rtl="0"/>
          <a:r>
            <a:rPr lang="en-US" smtClean="0"/>
            <a:t>Security policy includes:</a:t>
          </a:r>
          <a:endParaRPr lang="en-US"/>
        </a:p>
      </dgm:t>
    </dgm:pt>
    <dgm:pt modelId="{C0CED240-C44C-EF43-9D06-57126D17023B}" type="parTrans" cxnId="{CF3F98A2-2AA8-3444-A4F6-601B6092C717}">
      <dgm:prSet/>
      <dgm:spPr/>
      <dgm:t>
        <a:bodyPr/>
        <a:lstStyle/>
        <a:p>
          <a:endParaRPr lang="en-US"/>
        </a:p>
      </dgm:t>
    </dgm:pt>
    <dgm:pt modelId="{227945DA-E602-2B4A-B37D-A24083CF897E}" type="sibTrans" cxnId="{CF3F98A2-2AA8-3444-A4F6-601B6092C717}">
      <dgm:prSet/>
      <dgm:spPr/>
      <dgm:t>
        <a:bodyPr/>
        <a:lstStyle/>
        <a:p>
          <a:endParaRPr lang="en-US"/>
        </a:p>
      </dgm:t>
    </dgm:pt>
    <dgm:pt modelId="{57A78731-E259-514E-9ADF-BAA5AA9DB74A}">
      <dgm:prSet/>
      <dgm:spPr/>
      <dgm:t>
        <a:bodyPr/>
        <a:lstStyle/>
        <a:p>
          <a:pPr rtl="0"/>
          <a:r>
            <a:rPr lang="en-US" smtClean="0"/>
            <a:t>Password policy (such as complexity rules and expiration times)</a:t>
          </a:r>
          <a:endParaRPr lang="en-US"/>
        </a:p>
      </dgm:t>
    </dgm:pt>
    <dgm:pt modelId="{A1F4BB8F-796A-0741-BF3A-E13C3F6BD210}" type="parTrans" cxnId="{EAE500FB-3FC6-D948-B076-37A663F2B636}">
      <dgm:prSet/>
      <dgm:spPr/>
      <dgm:t>
        <a:bodyPr/>
        <a:lstStyle/>
        <a:p>
          <a:endParaRPr lang="en-US"/>
        </a:p>
      </dgm:t>
    </dgm:pt>
    <dgm:pt modelId="{DF2A370F-5AD3-F844-A98E-6AEE86AE49B8}" type="sibTrans" cxnId="{EAE500FB-3FC6-D948-B076-37A663F2B636}">
      <dgm:prSet/>
      <dgm:spPr/>
      <dgm:t>
        <a:bodyPr/>
        <a:lstStyle/>
        <a:p>
          <a:endParaRPr lang="en-US"/>
        </a:p>
      </dgm:t>
    </dgm:pt>
    <dgm:pt modelId="{1801D100-865B-3941-BCCE-23DECEF956DF}">
      <dgm:prSet/>
      <dgm:spPr/>
      <dgm:t>
        <a:bodyPr/>
        <a:lstStyle/>
        <a:p>
          <a:pPr rtl="0"/>
          <a:r>
            <a:rPr lang="en-US" smtClean="0"/>
            <a:t>Auditing policy (which operations on what objects to audit)</a:t>
          </a:r>
          <a:endParaRPr lang="en-US"/>
        </a:p>
      </dgm:t>
    </dgm:pt>
    <dgm:pt modelId="{073FFADC-A1B1-A84D-A154-02627E7D6C23}" type="parTrans" cxnId="{84713B4B-986E-F04B-881B-09BC5785CD84}">
      <dgm:prSet/>
      <dgm:spPr/>
      <dgm:t>
        <a:bodyPr/>
        <a:lstStyle/>
        <a:p>
          <a:endParaRPr lang="en-US"/>
        </a:p>
      </dgm:t>
    </dgm:pt>
    <dgm:pt modelId="{3FFEAAD8-1B36-E343-9C0D-708BB2A1D5D1}" type="sibTrans" cxnId="{84713B4B-986E-F04B-881B-09BC5785CD84}">
      <dgm:prSet/>
      <dgm:spPr/>
      <dgm:t>
        <a:bodyPr/>
        <a:lstStyle/>
        <a:p>
          <a:endParaRPr lang="en-US"/>
        </a:p>
      </dgm:t>
    </dgm:pt>
    <dgm:pt modelId="{C7BEF45B-EB8D-F045-A1B2-FD8EB574E657}">
      <dgm:prSet/>
      <dgm:spPr/>
      <dgm:t>
        <a:bodyPr/>
        <a:lstStyle/>
        <a:p>
          <a:pPr rtl="0"/>
          <a:r>
            <a:rPr lang="en-US" smtClean="0"/>
            <a:t>Privilege settings (which accounts can perform privileged operations)</a:t>
          </a:r>
          <a:endParaRPr lang="en-US"/>
        </a:p>
      </dgm:t>
    </dgm:pt>
    <dgm:pt modelId="{FCDAF2C8-8064-5C40-B6E5-88CDFB381C3D}" type="parTrans" cxnId="{2BED15C1-E633-2943-8D0E-56198A6BA70F}">
      <dgm:prSet/>
      <dgm:spPr/>
      <dgm:t>
        <a:bodyPr/>
        <a:lstStyle/>
        <a:p>
          <a:endParaRPr lang="en-US"/>
        </a:p>
      </dgm:t>
    </dgm:pt>
    <dgm:pt modelId="{ECF74EB2-DE5D-4A44-9E34-373FD2FD50A3}" type="sibTrans" cxnId="{2BED15C1-E633-2943-8D0E-56198A6BA70F}">
      <dgm:prSet/>
      <dgm:spPr/>
      <dgm:t>
        <a:bodyPr/>
        <a:lstStyle/>
        <a:p>
          <a:endParaRPr lang="en-US"/>
        </a:p>
      </dgm:t>
    </dgm:pt>
    <dgm:pt modelId="{48602B6E-856A-6042-B281-DA2D089BDB0B}" type="pres">
      <dgm:prSet presAssocID="{985D4F55-F776-0940-A618-108F47543C80}" presName="linear" presStyleCnt="0">
        <dgm:presLayoutVars>
          <dgm:dir/>
          <dgm:animLvl val="lvl"/>
          <dgm:resizeHandles val="exact"/>
        </dgm:presLayoutVars>
      </dgm:prSet>
      <dgm:spPr/>
      <dgm:t>
        <a:bodyPr/>
        <a:lstStyle/>
        <a:p>
          <a:endParaRPr lang="en-US"/>
        </a:p>
      </dgm:t>
    </dgm:pt>
    <dgm:pt modelId="{DE69EBFB-CE4D-004E-B490-C2C7541FBC3F}" type="pres">
      <dgm:prSet presAssocID="{0936F77D-A98C-6E4D-A729-D7E10923BDBF}" presName="parentLin" presStyleCnt="0"/>
      <dgm:spPr/>
    </dgm:pt>
    <dgm:pt modelId="{76FC468C-F3D3-CB42-BB19-B63740B2CD7F}" type="pres">
      <dgm:prSet presAssocID="{0936F77D-A98C-6E4D-A729-D7E10923BDBF}" presName="parentLeftMargin" presStyleLbl="node1" presStyleIdx="0" presStyleCnt="2"/>
      <dgm:spPr/>
      <dgm:t>
        <a:bodyPr/>
        <a:lstStyle/>
        <a:p>
          <a:endParaRPr lang="en-US"/>
        </a:p>
      </dgm:t>
    </dgm:pt>
    <dgm:pt modelId="{24B9E737-79B0-1E47-8FB0-F76E6AA4C6EE}" type="pres">
      <dgm:prSet presAssocID="{0936F77D-A98C-6E4D-A729-D7E10923BDBF}" presName="parentText" presStyleLbl="node1" presStyleIdx="0" presStyleCnt="2">
        <dgm:presLayoutVars>
          <dgm:chMax val="0"/>
          <dgm:bulletEnabled val="1"/>
        </dgm:presLayoutVars>
      </dgm:prSet>
      <dgm:spPr/>
      <dgm:t>
        <a:bodyPr/>
        <a:lstStyle/>
        <a:p>
          <a:endParaRPr lang="en-US"/>
        </a:p>
      </dgm:t>
    </dgm:pt>
    <dgm:pt modelId="{7DDF7D50-4039-5D41-9E07-4751C321FF92}" type="pres">
      <dgm:prSet presAssocID="{0936F77D-A98C-6E4D-A729-D7E10923BDBF}" presName="negativeSpace" presStyleCnt="0"/>
      <dgm:spPr/>
    </dgm:pt>
    <dgm:pt modelId="{4F554797-57DD-5A4D-820C-C0824B176496}" type="pres">
      <dgm:prSet presAssocID="{0936F77D-A98C-6E4D-A729-D7E10923BDBF}" presName="childText" presStyleLbl="conFgAcc1" presStyleIdx="0" presStyleCnt="2">
        <dgm:presLayoutVars>
          <dgm:bulletEnabled val="1"/>
        </dgm:presLayoutVars>
      </dgm:prSet>
      <dgm:spPr/>
      <dgm:t>
        <a:bodyPr/>
        <a:lstStyle/>
        <a:p>
          <a:endParaRPr lang="en-US"/>
        </a:p>
      </dgm:t>
    </dgm:pt>
    <dgm:pt modelId="{9071C3F9-70E3-0649-9573-57A3BF4E7601}" type="pres">
      <dgm:prSet presAssocID="{3DB9C69E-EA4A-4A41-832B-0A9F8608E99F}" presName="spaceBetweenRectangles" presStyleCnt="0"/>
      <dgm:spPr/>
    </dgm:pt>
    <dgm:pt modelId="{83973FD3-2ECD-CA49-B671-35308A7E4E55}" type="pres">
      <dgm:prSet presAssocID="{577DB6DF-B62E-114E-AEE6-DAB454A57F41}" presName="parentLin" presStyleCnt="0"/>
      <dgm:spPr/>
    </dgm:pt>
    <dgm:pt modelId="{7506478F-26E9-E848-8B42-6E9E10A75CEA}" type="pres">
      <dgm:prSet presAssocID="{577DB6DF-B62E-114E-AEE6-DAB454A57F41}" presName="parentLeftMargin" presStyleLbl="node1" presStyleIdx="0" presStyleCnt="2"/>
      <dgm:spPr/>
      <dgm:t>
        <a:bodyPr/>
        <a:lstStyle/>
        <a:p>
          <a:endParaRPr lang="en-US"/>
        </a:p>
      </dgm:t>
    </dgm:pt>
    <dgm:pt modelId="{B528786C-E15D-714D-A2D8-37BB77CF1FFE}" type="pres">
      <dgm:prSet presAssocID="{577DB6DF-B62E-114E-AEE6-DAB454A57F41}" presName="parentText" presStyleLbl="node1" presStyleIdx="1" presStyleCnt="2">
        <dgm:presLayoutVars>
          <dgm:chMax val="0"/>
          <dgm:bulletEnabled val="1"/>
        </dgm:presLayoutVars>
      </dgm:prSet>
      <dgm:spPr/>
      <dgm:t>
        <a:bodyPr/>
        <a:lstStyle/>
        <a:p>
          <a:endParaRPr lang="en-US"/>
        </a:p>
      </dgm:t>
    </dgm:pt>
    <dgm:pt modelId="{7FBD4203-E2E9-4942-A27D-0E5AEAE84872}" type="pres">
      <dgm:prSet presAssocID="{577DB6DF-B62E-114E-AEE6-DAB454A57F41}" presName="negativeSpace" presStyleCnt="0"/>
      <dgm:spPr/>
    </dgm:pt>
    <dgm:pt modelId="{4C67F94C-E4E1-624F-9DCE-3D44EF74696E}" type="pres">
      <dgm:prSet presAssocID="{577DB6DF-B62E-114E-AEE6-DAB454A57F41}" presName="childText" presStyleLbl="conFgAcc1" presStyleIdx="1" presStyleCnt="2">
        <dgm:presLayoutVars>
          <dgm:bulletEnabled val="1"/>
        </dgm:presLayoutVars>
      </dgm:prSet>
      <dgm:spPr/>
      <dgm:t>
        <a:bodyPr/>
        <a:lstStyle/>
        <a:p>
          <a:endParaRPr lang="en-US"/>
        </a:p>
      </dgm:t>
    </dgm:pt>
  </dgm:ptLst>
  <dgm:cxnLst>
    <dgm:cxn modelId="{34868BC9-FBA7-3E49-980C-059C0F637B15}" type="presOf" srcId="{1801D100-865B-3941-BCCE-23DECEF956DF}" destId="{4C67F94C-E4E1-624F-9DCE-3D44EF74696E}" srcOrd="0" destOrd="4" presId="urn:microsoft.com/office/officeart/2005/8/layout/list1"/>
    <dgm:cxn modelId="{8F8103F7-BFAD-A147-987E-2E6B5AEDCCC3}" type="presOf" srcId="{27A57265-50D5-C34A-94B1-8BC1F4465991}" destId="{4F554797-57DD-5A4D-820C-C0824B176496}" srcOrd="0" destOrd="3" presId="urn:microsoft.com/office/officeart/2005/8/layout/list1"/>
    <dgm:cxn modelId="{CF3F98A2-2AA8-3444-A4F6-601B6092C717}" srcId="{577DB6DF-B62E-114E-AEE6-DAB454A57F41}" destId="{9C337D3C-A724-D144-8D0C-8616929DD23D}" srcOrd="2" destOrd="0" parTransId="{C0CED240-C44C-EF43-9D06-57126D17023B}" sibTransId="{227945DA-E602-2B4A-B37D-A24083CF897E}"/>
    <dgm:cxn modelId="{8B5C344C-53F0-CE42-8791-D1FEC6339863}" type="presOf" srcId="{57A78731-E259-514E-9ADF-BAA5AA9DB74A}" destId="{4C67F94C-E4E1-624F-9DCE-3D44EF74696E}" srcOrd="0" destOrd="3" presId="urn:microsoft.com/office/officeart/2005/8/layout/list1"/>
    <dgm:cxn modelId="{3251F7E4-8ADC-6A49-A6FF-56348E1D4E3A}" srcId="{0936F77D-A98C-6E4D-A729-D7E10923BDBF}" destId="{093CBB87-A2E1-5A41-A7E5-BBE543541077}" srcOrd="0" destOrd="0" parTransId="{91697ED3-FCCD-CF46-9D65-27E89F673FCC}" sibTransId="{6129E0CA-09CD-944E-9BD3-6E7BD088C368}"/>
    <dgm:cxn modelId="{E99EB0D9-50E0-A541-AC7C-3F6DB1CA0991}" type="presOf" srcId="{C7BEF45B-EB8D-F045-A1B2-FD8EB574E657}" destId="{4C67F94C-E4E1-624F-9DCE-3D44EF74696E}" srcOrd="0" destOrd="5" presId="urn:microsoft.com/office/officeart/2005/8/layout/list1"/>
    <dgm:cxn modelId="{9580995C-146E-9441-977B-4DB9AC4D79CA}" type="presOf" srcId="{577DB6DF-B62E-114E-AEE6-DAB454A57F41}" destId="{B528786C-E15D-714D-A2D8-37BB77CF1FFE}" srcOrd="1" destOrd="0" presId="urn:microsoft.com/office/officeart/2005/8/layout/list1"/>
    <dgm:cxn modelId="{1A1ED96B-914B-1A4B-A5B8-15CD997810FD}" type="presOf" srcId="{0936F77D-A98C-6E4D-A729-D7E10923BDBF}" destId="{76FC468C-F3D3-CB42-BB19-B63740B2CD7F}" srcOrd="0" destOrd="0" presId="urn:microsoft.com/office/officeart/2005/8/layout/list1"/>
    <dgm:cxn modelId="{283F06E0-FEF9-B74D-893F-F64BC025C683}" srcId="{0936F77D-A98C-6E4D-A729-D7E10923BDBF}" destId="{27A57265-50D5-C34A-94B1-8BC1F4465991}" srcOrd="3" destOrd="0" parTransId="{C67643FB-6A0F-9D47-8674-DF13E179CB31}" sibTransId="{C1CCD444-2DB3-8440-9B84-44C06076E768}"/>
    <dgm:cxn modelId="{A8F3E9D1-7F45-2E46-A7AD-CF712985D2A4}" type="presOf" srcId="{0936F77D-A98C-6E4D-A729-D7E10923BDBF}" destId="{24B9E737-79B0-1E47-8FB0-F76E6AA4C6EE}" srcOrd="1" destOrd="0" presId="urn:microsoft.com/office/officeart/2005/8/layout/list1"/>
    <dgm:cxn modelId="{3859724F-82D9-0A48-82C6-1D3A49BD9C4D}" srcId="{985D4F55-F776-0940-A618-108F47543C80}" destId="{577DB6DF-B62E-114E-AEE6-DAB454A57F41}" srcOrd="1" destOrd="0" parTransId="{2664F741-A21F-B54C-A787-B4CFD7C2B8E4}" sibTransId="{E7332E9F-89CF-644A-BD37-5AAA41BFFDE1}"/>
    <dgm:cxn modelId="{4B9C8559-4C34-FA4D-A54A-BD002212B070}" type="presOf" srcId="{093CBB87-A2E1-5A41-A7E5-BBE543541077}" destId="{4F554797-57DD-5A4D-820C-C0824B176496}" srcOrd="0" destOrd="0" presId="urn:microsoft.com/office/officeart/2005/8/layout/list1"/>
    <dgm:cxn modelId="{41B0B194-708E-204C-92E3-32FE03777FCD}" type="presOf" srcId="{577DB6DF-B62E-114E-AEE6-DAB454A57F41}" destId="{7506478F-26E9-E848-8B42-6E9E10A75CEA}" srcOrd="0" destOrd="0" presId="urn:microsoft.com/office/officeart/2005/8/layout/list1"/>
    <dgm:cxn modelId="{3D735632-DA8B-9942-BAB8-EA6ADBED13CD}" type="presOf" srcId="{674132C0-3F18-4E42-B4C3-615480934A2B}" destId="{4C67F94C-E4E1-624F-9DCE-3D44EF74696E}" srcOrd="0" destOrd="0" presId="urn:microsoft.com/office/officeart/2005/8/layout/list1"/>
    <dgm:cxn modelId="{2BED15C1-E633-2943-8D0E-56198A6BA70F}" srcId="{9C337D3C-A724-D144-8D0C-8616929DD23D}" destId="{C7BEF45B-EB8D-F045-A1B2-FD8EB574E657}" srcOrd="2" destOrd="0" parTransId="{FCDAF2C8-8064-5C40-B6E5-88CDFB381C3D}" sibTransId="{ECF74EB2-DE5D-4A44-9E34-373FD2FD50A3}"/>
    <dgm:cxn modelId="{85B79F9E-BCB6-264A-B125-00B92FB6324C}" type="presOf" srcId="{5BE30902-C397-6E4D-AE59-C1B77D0D19CB}" destId="{4F554797-57DD-5A4D-820C-C0824B176496}" srcOrd="0" destOrd="1" presId="urn:microsoft.com/office/officeart/2005/8/layout/list1"/>
    <dgm:cxn modelId="{00E90C14-222E-C144-A9C7-5A6DE27F6959}" srcId="{0936F77D-A98C-6E4D-A729-D7E10923BDBF}" destId="{99C6A95F-155E-9B4F-A27A-43DE2767CCB2}" srcOrd="2" destOrd="0" parTransId="{696D3A98-4812-694E-BCDF-776F4DB55382}" sibTransId="{15C3A838-AE17-7946-9E67-840A85BCD051}"/>
    <dgm:cxn modelId="{53A12A2C-5255-594D-9BAE-7F557C787450}" type="presOf" srcId="{985D4F55-F776-0940-A618-108F47543C80}" destId="{48602B6E-856A-6042-B281-DA2D089BDB0B}" srcOrd="0" destOrd="0" presId="urn:microsoft.com/office/officeart/2005/8/layout/list1"/>
    <dgm:cxn modelId="{D321600B-6AF5-2D47-AD04-6AD3F195F043}" type="presOf" srcId="{9C337D3C-A724-D144-8D0C-8616929DD23D}" destId="{4C67F94C-E4E1-624F-9DCE-3D44EF74696E}" srcOrd="0" destOrd="2" presId="urn:microsoft.com/office/officeart/2005/8/layout/list1"/>
    <dgm:cxn modelId="{EAE500FB-3FC6-D948-B076-37A663F2B636}" srcId="{9C337D3C-A724-D144-8D0C-8616929DD23D}" destId="{57A78731-E259-514E-9ADF-BAA5AA9DB74A}" srcOrd="0" destOrd="0" parTransId="{A1F4BB8F-796A-0741-BF3A-E13C3F6BD210}" sibTransId="{DF2A370F-5AD3-F844-A98E-6AEE86AE49B8}"/>
    <dgm:cxn modelId="{C8F24771-27F1-CA46-B886-D1D1D603AEEE}" type="presOf" srcId="{FE97E6B3-38C1-1D4C-890F-3D6DD7DE78A2}" destId="{4C67F94C-E4E1-624F-9DCE-3D44EF74696E}" srcOrd="0" destOrd="1" presId="urn:microsoft.com/office/officeart/2005/8/layout/list1"/>
    <dgm:cxn modelId="{8D40C991-9028-2B4A-BEA9-7CF41A0BEBF7}" srcId="{0936F77D-A98C-6E4D-A729-D7E10923BDBF}" destId="{5BE30902-C397-6E4D-AE59-C1B77D0D19CB}" srcOrd="1" destOrd="0" parTransId="{EC31BB80-D5C9-C94B-9C69-F77149314729}" sibTransId="{F513947E-9D66-A74D-99FD-E00EAB342269}"/>
    <dgm:cxn modelId="{E2277318-B007-D841-95A9-72B60C11CF4A}" srcId="{985D4F55-F776-0940-A618-108F47543C80}" destId="{0936F77D-A98C-6E4D-A729-D7E10923BDBF}" srcOrd="0" destOrd="0" parTransId="{D9502222-FB8B-FD42-B87F-F53A37D74562}" sibTransId="{3DB9C69E-EA4A-4A41-832B-0A9F8608E99F}"/>
    <dgm:cxn modelId="{9BC22EF7-8079-1E43-8873-060868384E1E}" srcId="{577DB6DF-B62E-114E-AEE6-DAB454A57F41}" destId="{FE97E6B3-38C1-1D4C-890F-3D6DD7DE78A2}" srcOrd="1" destOrd="0" parTransId="{7F118C0F-46A1-B34D-84C7-C799D18271DB}" sibTransId="{250FB9C4-72E1-2D43-B0F3-A0F6ABF4BCC9}"/>
    <dgm:cxn modelId="{49F5CE89-093E-CD47-BE7C-081FD712131B}" srcId="{577DB6DF-B62E-114E-AEE6-DAB454A57F41}" destId="{674132C0-3F18-4E42-B4C3-615480934A2B}" srcOrd="0" destOrd="0" parTransId="{4490E3DD-97A4-9F44-99A5-7BEFFFD78D66}" sibTransId="{FD8C2B34-C1B1-5C4C-B536-97D2CDB32821}"/>
    <dgm:cxn modelId="{3CA63D97-823D-114E-8AA6-8C0BE544C18A}" type="presOf" srcId="{99C6A95F-155E-9B4F-A27A-43DE2767CCB2}" destId="{4F554797-57DD-5A4D-820C-C0824B176496}" srcOrd="0" destOrd="2" presId="urn:microsoft.com/office/officeart/2005/8/layout/list1"/>
    <dgm:cxn modelId="{84713B4B-986E-F04B-881B-09BC5785CD84}" srcId="{9C337D3C-A724-D144-8D0C-8616929DD23D}" destId="{1801D100-865B-3941-BCCE-23DECEF956DF}" srcOrd="1" destOrd="0" parTransId="{073FFADC-A1B1-A84D-A154-02627E7D6C23}" sibTransId="{3FFEAAD8-1B36-E343-9C0D-708BB2A1D5D1}"/>
    <dgm:cxn modelId="{0796F858-2A49-4D42-86EF-15CA0C6DC6DF}" type="presParOf" srcId="{48602B6E-856A-6042-B281-DA2D089BDB0B}" destId="{DE69EBFB-CE4D-004E-B490-C2C7541FBC3F}" srcOrd="0" destOrd="0" presId="urn:microsoft.com/office/officeart/2005/8/layout/list1"/>
    <dgm:cxn modelId="{E8CADB89-EB6D-4F4E-BBCA-AA2C6B6EFC8D}" type="presParOf" srcId="{DE69EBFB-CE4D-004E-B490-C2C7541FBC3F}" destId="{76FC468C-F3D3-CB42-BB19-B63740B2CD7F}" srcOrd="0" destOrd="0" presId="urn:microsoft.com/office/officeart/2005/8/layout/list1"/>
    <dgm:cxn modelId="{567AEE44-34F2-2A40-BF58-41C35BC473A9}" type="presParOf" srcId="{DE69EBFB-CE4D-004E-B490-C2C7541FBC3F}" destId="{24B9E737-79B0-1E47-8FB0-F76E6AA4C6EE}" srcOrd="1" destOrd="0" presId="urn:microsoft.com/office/officeart/2005/8/layout/list1"/>
    <dgm:cxn modelId="{9498DC6F-9F89-D842-B580-F59F19799F45}" type="presParOf" srcId="{48602B6E-856A-6042-B281-DA2D089BDB0B}" destId="{7DDF7D50-4039-5D41-9E07-4751C321FF92}" srcOrd="1" destOrd="0" presId="urn:microsoft.com/office/officeart/2005/8/layout/list1"/>
    <dgm:cxn modelId="{2E33A176-6FBB-2A4B-AF35-7E1BDCF07046}" type="presParOf" srcId="{48602B6E-856A-6042-B281-DA2D089BDB0B}" destId="{4F554797-57DD-5A4D-820C-C0824B176496}" srcOrd="2" destOrd="0" presId="urn:microsoft.com/office/officeart/2005/8/layout/list1"/>
    <dgm:cxn modelId="{7E9106B3-E07F-C84E-8C88-3A7D18FEC65F}" type="presParOf" srcId="{48602B6E-856A-6042-B281-DA2D089BDB0B}" destId="{9071C3F9-70E3-0649-9573-57A3BF4E7601}" srcOrd="3" destOrd="0" presId="urn:microsoft.com/office/officeart/2005/8/layout/list1"/>
    <dgm:cxn modelId="{70B46349-86E0-8F4B-A4C5-9398B91DB8FE}" type="presParOf" srcId="{48602B6E-856A-6042-B281-DA2D089BDB0B}" destId="{83973FD3-2ECD-CA49-B671-35308A7E4E55}" srcOrd="4" destOrd="0" presId="urn:microsoft.com/office/officeart/2005/8/layout/list1"/>
    <dgm:cxn modelId="{EBE6D73D-730B-3545-8BC4-6FC2665F3FAE}" type="presParOf" srcId="{83973FD3-2ECD-CA49-B671-35308A7E4E55}" destId="{7506478F-26E9-E848-8B42-6E9E10A75CEA}" srcOrd="0" destOrd="0" presId="urn:microsoft.com/office/officeart/2005/8/layout/list1"/>
    <dgm:cxn modelId="{CB6DB31B-FDB3-CE44-A6E3-32F570C7E888}" type="presParOf" srcId="{83973FD3-2ECD-CA49-B671-35308A7E4E55}" destId="{B528786C-E15D-714D-A2D8-37BB77CF1FFE}" srcOrd="1" destOrd="0" presId="urn:microsoft.com/office/officeart/2005/8/layout/list1"/>
    <dgm:cxn modelId="{051A17C8-DC72-FD46-87E0-3FBEB52289DE}" type="presParOf" srcId="{48602B6E-856A-6042-B281-DA2D089BDB0B}" destId="{7FBD4203-E2E9-4942-A27D-0E5AEAE84872}" srcOrd="5" destOrd="0" presId="urn:microsoft.com/office/officeart/2005/8/layout/list1"/>
    <dgm:cxn modelId="{AB22049F-6AA8-E141-A3DE-BC92492BCAFB}" type="presParOf" srcId="{48602B6E-856A-6042-B281-DA2D089BDB0B}" destId="{4C67F94C-E4E1-624F-9DCE-3D44EF74696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FF53E3-A1D8-2E45-B44A-5BB6900A6B4A}" type="doc">
      <dgm:prSet loTypeId="urn:microsoft.com/office/officeart/2008/layout/HorizontalMultiLevelHierarchy" loCatId="" qsTypeId="urn:microsoft.com/office/officeart/2005/8/quickstyle/simple4" qsCatId="simple" csTypeId="urn:microsoft.com/office/officeart/2005/8/colors/accent1_5" csCatId="accent1" phldr="1"/>
      <dgm:spPr/>
      <dgm:t>
        <a:bodyPr/>
        <a:lstStyle/>
        <a:p>
          <a:endParaRPr lang="en-US"/>
        </a:p>
      </dgm:t>
    </dgm:pt>
    <dgm:pt modelId="{3D3E3603-8C30-BF4B-9594-8238CE29DBEF}">
      <dgm:prSet/>
      <dgm:spPr/>
      <dgm:t>
        <a:bodyPr/>
        <a:lstStyle/>
        <a:p>
          <a:pPr rtl="0"/>
          <a:r>
            <a:rPr lang="en-US" dirty="0" smtClean="0"/>
            <a:t>The defenses with Windows can be grouped into four broad categories</a:t>
          </a:r>
          <a:endParaRPr lang="en-US" dirty="0"/>
        </a:p>
      </dgm:t>
    </dgm:pt>
    <dgm:pt modelId="{E6325C49-F2CA-F942-8E12-52C24DCB2A53}" type="parTrans" cxnId="{2E6BF5CE-1B99-8C41-B1BD-3E14CCA6B6CF}">
      <dgm:prSet/>
      <dgm:spPr/>
      <dgm:t>
        <a:bodyPr/>
        <a:lstStyle/>
        <a:p>
          <a:endParaRPr lang="en-US"/>
        </a:p>
      </dgm:t>
    </dgm:pt>
    <dgm:pt modelId="{827656AF-7436-F14B-810A-D517FE3E2006}" type="sibTrans" cxnId="{2E6BF5CE-1B99-8C41-B1BD-3E14CCA6B6CF}">
      <dgm:prSet/>
      <dgm:spPr/>
      <dgm:t>
        <a:bodyPr/>
        <a:lstStyle/>
        <a:p>
          <a:endParaRPr lang="en-US"/>
        </a:p>
      </dgm:t>
    </dgm:pt>
    <dgm:pt modelId="{DA6B4AC5-6256-604D-B06F-07214346D8B0}">
      <dgm:prSet/>
      <dgm:spPr/>
      <dgm:t>
        <a:bodyPr/>
        <a:lstStyle/>
        <a:p>
          <a:pPr rtl="0"/>
          <a:r>
            <a:rPr lang="en-US" smtClean="0"/>
            <a:t>Account defenses</a:t>
          </a:r>
          <a:endParaRPr lang="en-US"/>
        </a:p>
      </dgm:t>
    </dgm:pt>
    <dgm:pt modelId="{45062667-8B45-EC4B-821A-DC5677B39EB8}" type="parTrans" cxnId="{E9E5986F-2A16-2041-ACB2-FEAC428F6791}">
      <dgm:prSet/>
      <dgm:spPr/>
      <dgm:t>
        <a:bodyPr/>
        <a:lstStyle/>
        <a:p>
          <a:endParaRPr lang="en-US"/>
        </a:p>
      </dgm:t>
    </dgm:pt>
    <dgm:pt modelId="{B14656FD-690C-914F-9118-7085BED94BF8}" type="sibTrans" cxnId="{E9E5986F-2A16-2041-ACB2-FEAC428F6791}">
      <dgm:prSet/>
      <dgm:spPr/>
      <dgm:t>
        <a:bodyPr/>
        <a:lstStyle/>
        <a:p>
          <a:endParaRPr lang="en-US"/>
        </a:p>
      </dgm:t>
    </dgm:pt>
    <dgm:pt modelId="{648C83EC-CA1C-A445-A3F2-285209A3AEC5}">
      <dgm:prSet/>
      <dgm:spPr/>
      <dgm:t>
        <a:bodyPr/>
        <a:lstStyle/>
        <a:p>
          <a:pPr rtl="0"/>
          <a:r>
            <a:rPr lang="en-US" dirty="0" smtClean="0"/>
            <a:t>Network defenses</a:t>
          </a:r>
          <a:endParaRPr lang="en-US" dirty="0"/>
        </a:p>
      </dgm:t>
    </dgm:pt>
    <dgm:pt modelId="{8656308D-CD0E-8E41-9722-915041D53A2E}" type="parTrans" cxnId="{279A2D65-E9E4-7F40-AD97-A9B7D11478CE}">
      <dgm:prSet/>
      <dgm:spPr/>
      <dgm:t>
        <a:bodyPr/>
        <a:lstStyle/>
        <a:p>
          <a:endParaRPr lang="en-US"/>
        </a:p>
      </dgm:t>
    </dgm:pt>
    <dgm:pt modelId="{7B2540B5-0419-2942-AAAF-844435A8335F}" type="sibTrans" cxnId="{279A2D65-E9E4-7F40-AD97-A9B7D11478CE}">
      <dgm:prSet/>
      <dgm:spPr/>
      <dgm:t>
        <a:bodyPr/>
        <a:lstStyle/>
        <a:p>
          <a:endParaRPr lang="en-US"/>
        </a:p>
      </dgm:t>
    </dgm:pt>
    <dgm:pt modelId="{83F25731-2217-DA4A-9E50-A30259A0C075}">
      <dgm:prSet/>
      <dgm:spPr/>
      <dgm:t>
        <a:bodyPr/>
        <a:lstStyle/>
        <a:p>
          <a:pPr rtl="0"/>
          <a:r>
            <a:rPr lang="en-US" dirty="0" smtClean="0"/>
            <a:t>Memory corruption defenses</a:t>
          </a:r>
          <a:endParaRPr lang="en-US" dirty="0"/>
        </a:p>
      </dgm:t>
    </dgm:pt>
    <dgm:pt modelId="{BB1497CA-562C-F546-8000-9B418E68A9F0}" type="parTrans" cxnId="{0C1ED570-5388-C84A-A9FC-57F44B04E22C}">
      <dgm:prSet/>
      <dgm:spPr/>
      <dgm:t>
        <a:bodyPr/>
        <a:lstStyle/>
        <a:p>
          <a:endParaRPr lang="en-US"/>
        </a:p>
      </dgm:t>
    </dgm:pt>
    <dgm:pt modelId="{48C7B7F2-9738-9F4A-A0F3-B5CDE444D572}" type="sibTrans" cxnId="{0C1ED570-5388-C84A-A9FC-57F44B04E22C}">
      <dgm:prSet/>
      <dgm:spPr/>
      <dgm:t>
        <a:bodyPr/>
        <a:lstStyle/>
        <a:p>
          <a:endParaRPr lang="en-US"/>
        </a:p>
      </dgm:t>
    </dgm:pt>
    <dgm:pt modelId="{FCF1A56A-FFC7-C64D-A5CB-3BEC9DF6B87A}">
      <dgm:prSet/>
      <dgm:spPr/>
      <dgm:t>
        <a:bodyPr/>
        <a:lstStyle/>
        <a:p>
          <a:pPr rtl="0"/>
          <a:r>
            <a:rPr lang="en-US" smtClean="0"/>
            <a:t>Browser defenses</a:t>
          </a:r>
          <a:endParaRPr lang="en-US"/>
        </a:p>
      </dgm:t>
    </dgm:pt>
    <dgm:pt modelId="{42AB1419-0156-6D4F-BBA4-D5C3FF41A0B2}" type="parTrans" cxnId="{53B0B875-85F1-D745-85D5-5F6C6C6F7249}">
      <dgm:prSet/>
      <dgm:spPr/>
      <dgm:t>
        <a:bodyPr/>
        <a:lstStyle/>
        <a:p>
          <a:endParaRPr lang="en-US"/>
        </a:p>
      </dgm:t>
    </dgm:pt>
    <dgm:pt modelId="{22EEBB6E-087D-BE4A-9CC1-E2544F2A5EED}" type="sibTrans" cxnId="{53B0B875-85F1-D745-85D5-5F6C6C6F7249}">
      <dgm:prSet/>
      <dgm:spPr/>
      <dgm:t>
        <a:bodyPr/>
        <a:lstStyle/>
        <a:p>
          <a:endParaRPr lang="en-US"/>
        </a:p>
      </dgm:t>
    </dgm:pt>
    <dgm:pt modelId="{D7DCD6CD-844B-D840-839D-FD7DF6F302F0}" type="pres">
      <dgm:prSet presAssocID="{8FFF53E3-A1D8-2E45-B44A-5BB6900A6B4A}" presName="Name0" presStyleCnt="0">
        <dgm:presLayoutVars>
          <dgm:chPref val="1"/>
          <dgm:dir/>
          <dgm:animOne val="branch"/>
          <dgm:animLvl val="lvl"/>
          <dgm:resizeHandles val="exact"/>
        </dgm:presLayoutVars>
      </dgm:prSet>
      <dgm:spPr/>
      <dgm:t>
        <a:bodyPr/>
        <a:lstStyle/>
        <a:p>
          <a:endParaRPr lang="en-US"/>
        </a:p>
      </dgm:t>
    </dgm:pt>
    <dgm:pt modelId="{21A024EC-0F29-2942-AED6-EE4756C26853}" type="pres">
      <dgm:prSet presAssocID="{3D3E3603-8C30-BF4B-9594-8238CE29DBEF}" presName="root1" presStyleCnt="0"/>
      <dgm:spPr/>
    </dgm:pt>
    <dgm:pt modelId="{1AD5D4ED-947D-5D40-BC2F-C716A4CEE851}" type="pres">
      <dgm:prSet presAssocID="{3D3E3603-8C30-BF4B-9594-8238CE29DBEF}" presName="LevelOneTextNode" presStyleLbl="node0" presStyleIdx="0" presStyleCnt="1" custAng="5400000" custScaleX="343691" custScaleY="50310" custLinFactNeighborX="-57244" custLinFactNeighborY="-6608">
        <dgm:presLayoutVars>
          <dgm:chPref val="3"/>
        </dgm:presLayoutVars>
      </dgm:prSet>
      <dgm:spPr/>
      <dgm:t>
        <a:bodyPr/>
        <a:lstStyle/>
        <a:p>
          <a:endParaRPr lang="en-US"/>
        </a:p>
      </dgm:t>
    </dgm:pt>
    <dgm:pt modelId="{CDBF9850-4DEF-2644-B2E4-85E59AE5B298}" type="pres">
      <dgm:prSet presAssocID="{3D3E3603-8C30-BF4B-9594-8238CE29DBEF}" presName="level2hierChild" presStyleCnt="0"/>
      <dgm:spPr/>
    </dgm:pt>
    <dgm:pt modelId="{25129436-54D2-6F42-B857-D98966DDCD25}" type="pres">
      <dgm:prSet presAssocID="{45062667-8B45-EC4B-821A-DC5677B39EB8}" presName="conn2-1" presStyleLbl="parChTrans1D2" presStyleIdx="0" presStyleCnt="4"/>
      <dgm:spPr/>
      <dgm:t>
        <a:bodyPr/>
        <a:lstStyle/>
        <a:p>
          <a:endParaRPr lang="en-US"/>
        </a:p>
      </dgm:t>
    </dgm:pt>
    <dgm:pt modelId="{05F8A521-D67C-184F-9F0F-F2B447FFDDD8}" type="pres">
      <dgm:prSet presAssocID="{45062667-8B45-EC4B-821A-DC5677B39EB8}" presName="connTx" presStyleLbl="parChTrans1D2" presStyleIdx="0" presStyleCnt="4"/>
      <dgm:spPr/>
      <dgm:t>
        <a:bodyPr/>
        <a:lstStyle/>
        <a:p>
          <a:endParaRPr lang="en-US"/>
        </a:p>
      </dgm:t>
    </dgm:pt>
    <dgm:pt modelId="{BF4136D9-09A4-D14F-8CBB-CC8CE3D61971}" type="pres">
      <dgm:prSet presAssocID="{DA6B4AC5-6256-604D-B06F-07214346D8B0}" presName="root2" presStyleCnt="0"/>
      <dgm:spPr/>
    </dgm:pt>
    <dgm:pt modelId="{37A194CF-E410-BD49-81D5-F1593FDC2F19}" type="pres">
      <dgm:prSet presAssocID="{DA6B4AC5-6256-604D-B06F-07214346D8B0}" presName="LevelTwoTextNode" presStyleLbl="node2" presStyleIdx="0" presStyleCnt="4" custLinFactNeighborX="45162" custLinFactNeighborY="23909">
        <dgm:presLayoutVars>
          <dgm:chPref val="3"/>
        </dgm:presLayoutVars>
      </dgm:prSet>
      <dgm:spPr/>
      <dgm:t>
        <a:bodyPr/>
        <a:lstStyle/>
        <a:p>
          <a:endParaRPr lang="en-US"/>
        </a:p>
      </dgm:t>
    </dgm:pt>
    <dgm:pt modelId="{83164FBC-7502-D24C-856C-875BE881CFAA}" type="pres">
      <dgm:prSet presAssocID="{DA6B4AC5-6256-604D-B06F-07214346D8B0}" presName="level3hierChild" presStyleCnt="0"/>
      <dgm:spPr/>
    </dgm:pt>
    <dgm:pt modelId="{7466633B-0B68-E14A-BE78-DBF2B46E47AF}" type="pres">
      <dgm:prSet presAssocID="{8656308D-CD0E-8E41-9722-915041D53A2E}" presName="conn2-1" presStyleLbl="parChTrans1D2" presStyleIdx="1" presStyleCnt="4"/>
      <dgm:spPr/>
      <dgm:t>
        <a:bodyPr/>
        <a:lstStyle/>
        <a:p>
          <a:endParaRPr lang="en-US"/>
        </a:p>
      </dgm:t>
    </dgm:pt>
    <dgm:pt modelId="{8BBDCE49-9C2C-4A4F-AF19-7DD823D49630}" type="pres">
      <dgm:prSet presAssocID="{8656308D-CD0E-8E41-9722-915041D53A2E}" presName="connTx" presStyleLbl="parChTrans1D2" presStyleIdx="1" presStyleCnt="4"/>
      <dgm:spPr/>
      <dgm:t>
        <a:bodyPr/>
        <a:lstStyle/>
        <a:p>
          <a:endParaRPr lang="en-US"/>
        </a:p>
      </dgm:t>
    </dgm:pt>
    <dgm:pt modelId="{60C53BBB-D77D-FB40-857B-F485F1DE90C4}" type="pres">
      <dgm:prSet presAssocID="{648C83EC-CA1C-A445-A3F2-285209A3AEC5}" presName="root2" presStyleCnt="0"/>
      <dgm:spPr/>
    </dgm:pt>
    <dgm:pt modelId="{8E5A0DDB-E522-E240-9FD3-E23311E73B2F}" type="pres">
      <dgm:prSet presAssocID="{648C83EC-CA1C-A445-A3F2-285209A3AEC5}" presName="LevelTwoTextNode" presStyleLbl="node2" presStyleIdx="1" presStyleCnt="4" custLinFactNeighborX="45162" custLinFactNeighborY="6253">
        <dgm:presLayoutVars>
          <dgm:chPref val="3"/>
        </dgm:presLayoutVars>
      </dgm:prSet>
      <dgm:spPr/>
      <dgm:t>
        <a:bodyPr/>
        <a:lstStyle/>
        <a:p>
          <a:endParaRPr lang="en-US"/>
        </a:p>
      </dgm:t>
    </dgm:pt>
    <dgm:pt modelId="{29CFA122-B7EE-7F41-8BAA-44BF1B69D215}" type="pres">
      <dgm:prSet presAssocID="{648C83EC-CA1C-A445-A3F2-285209A3AEC5}" presName="level3hierChild" presStyleCnt="0"/>
      <dgm:spPr/>
    </dgm:pt>
    <dgm:pt modelId="{3B595C4B-1C67-8B41-BD6B-1AAD5CC9D4D6}" type="pres">
      <dgm:prSet presAssocID="{BB1497CA-562C-F546-8000-9B418E68A9F0}" presName="conn2-1" presStyleLbl="parChTrans1D2" presStyleIdx="2" presStyleCnt="4"/>
      <dgm:spPr/>
      <dgm:t>
        <a:bodyPr/>
        <a:lstStyle/>
        <a:p>
          <a:endParaRPr lang="en-US"/>
        </a:p>
      </dgm:t>
    </dgm:pt>
    <dgm:pt modelId="{69C4289D-4065-5547-BD0E-1ED507B8CA84}" type="pres">
      <dgm:prSet presAssocID="{BB1497CA-562C-F546-8000-9B418E68A9F0}" presName="connTx" presStyleLbl="parChTrans1D2" presStyleIdx="2" presStyleCnt="4"/>
      <dgm:spPr/>
      <dgm:t>
        <a:bodyPr/>
        <a:lstStyle/>
        <a:p>
          <a:endParaRPr lang="en-US"/>
        </a:p>
      </dgm:t>
    </dgm:pt>
    <dgm:pt modelId="{CB12E9D0-81AE-9F4E-8D69-708124A419E4}" type="pres">
      <dgm:prSet presAssocID="{83F25731-2217-DA4A-9E50-A30259A0C075}" presName="root2" presStyleCnt="0"/>
      <dgm:spPr/>
    </dgm:pt>
    <dgm:pt modelId="{EC7FFE81-9EDD-AA4E-8F96-CE65C3735693}" type="pres">
      <dgm:prSet presAssocID="{83F25731-2217-DA4A-9E50-A30259A0C075}" presName="LevelTwoTextNode" presStyleLbl="node2" presStyleIdx="2" presStyleCnt="4" custLinFactNeighborX="45162" custLinFactNeighborY="-4247">
        <dgm:presLayoutVars>
          <dgm:chPref val="3"/>
        </dgm:presLayoutVars>
      </dgm:prSet>
      <dgm:spPr/>
      <dgm:t>
        <a:bodyPr/>
        <a:lstStyle/>
        <a:p>
          <a:endParaRPr lang="en-US"/>
        </a:p>
      </dgm:t>
    </dgm:pt>
    <dgm:pt modelId="{19917848-AAD2-1D45-9A1E-A15479A89282}" type="pres">
      <dgm:prSet presAssocID="{83F25731-2217-DA4A-9E50-A30259A0C075}" presName="level3hierChild" presStyleCnt="0"/>
      <dgm:spPr/>
    </dgm:pt>
    <dgm:pt modelId="{D6F394CA-64BC-8F4E-B7AD-31FD15F42B27}" type="pres">
      <dgm:prSet presAssocID="{42AB1419-0156-6D4F-BBA4-D5C3FF41A0B2}" presName="conn2-1" presStyleLbl="parChTrans1D2" presStyleIdx="3" presStyleCnt="4"/>
      <dgm:spPr/>
      <dgm:t>
        <a:bodyPr/>
        <a:lstStyle/>
        <a:p>
          <a:endParaRPr lang="en-US"/>
        </a:p>
      </dgm:t>
    </dgm:pt>
    <dgm:pt modelId="{077835CB-FB6B-F142-885E-22440791F31A}" type="pres">
      <dgm:prSet presAssocID="{42AB1419-0156-6D4F-BBA4-D5C3FF41A0B2}" presName="connTx" presStyleLbl="parChTrans1D2" presStyleIdx="3" presStyleCnt="4"/>
      <dgm:spPr/>
      <dgm:t>
        <a:bodyPr/>
        <a:lstStyle/>
        <a:p>
          <a:endParaRPr lang="en-US"/>
        </a:p>
      </dgm:t>
    </dgm:pt>
    <dgm:pt modelId="{EE0B5715-32EB-8E40-8014-75CB3CBFC131}" type="pres">
      <dgm:prSet presAssocID="{FCF1A56A-FFC7-C64D-A5CB-3BEC9DF6B87A}" presName="root2" presStyleCnt="0"/>
      <dgm:spPr/>
    </dgm:pt>
    <dgm:pt modelId="{66D6ADC0-9563-2142-B679-1FB454484361}" type="pres">
      <dgm:prSet presAssocID="{FCF1A56A-FFC7-C64D-A5CB-3BEC9DF6B87A}" presName="LevelTwoTextNode" presStyleLbl="node2" presStyleIdx="3" presStyleCnt="4" custLinFactNeighborX="45162" custLinFactNeighborY="-21902">
        <dgm:presLayoutVars>
          <dgm:chPref val="3"/>
        </dgm:presLayoutVars>
      </dgm:prSet>
      <dgm:spPr/>
      <dgm:t>
        <a:bodyPr/>
        <a:lstStyle/>
        <a:p>
          <a:endParaRPr lang="en-US"/>
        </a:p>
      </dgm:t>
    </dgm:pt>
    <dgm:pt modelId="{B82819C5-6F53-6A4A-8A16-E772185C01CA}" type="pres">
      <dgm:prSet presAssocID="{FCF1A56A-FFC7-C64D-A5CB-3BEC9DF6B87A}" presName="level3hierChild" presStyleCnt="0"/>
      <dgm:spPr/>
    </dgm:pt>
  </dgm:ptLst>
  <dgm:cxnLst>
    <dgm:cxn modelId="{C428ECA0-2673-E44C-8704-2FB833C5C998}" type="presOf" srcId="{42AB1419-0156-6D4F-BBA4-D5C3FF41A0B2}" destId="{077835CB-FB6B-F142-885E-22440791F31A}" srcOrd="1" destOrd="0" presId="urn:microsoft.com/office/officeart/2008/layout/HorizontalMultiLevelHierarchy"/>
    <dgm:cxn modelId="{C3A1D9E8-6E48-5948-BBF1-F249A8E635ED}" type="presOf" srcId="{45062667-8B45-EC4B-821A-DC5677B39EB8}" destId="{05F8A521-D67C-184F-9F0F-F2B447FFDDD8}" srcOrd="1" destOrd="0" presId="urn:microsoft.com/office/officeart/2008/layout/HorizontalMultiLevelHierarchy"/>
    <dgm:cxn modelId="{973E7B84-2F50-E748-B95A-E35A188EBF74}" type="presOf" srcId="{8656308D-CD0E-8E41-9722-915041D53A2E}" destId="{8BBDCE49-9C2C-4A4F-AF19-7DD823D49630}" srcOrd="1" destOrd="0" presId="urn:microsoft.com/office/officeart/2008/layout/HorizontalMultiLevelHierarchy"/>
    <dgm:cxn modelId="{53B0B875-85F1-D745-85D5-5F6C6C6F7249}" srcId="{3D3E3603-8C30-BF4B-9594-8238CE29DBEF}" destId="{FCF1A56A-FFC7-C64D-A5CB-3BEC9DF6B87A}" srcOrd="3" destOrd="0" parTransId="{42AB1419-0156-6D4F-BBA4-D5C3FF41A0B2}" sibTransId="{22EEBB6E-087D-BE4A-9CC1-E2544F2A5EED}"/>
    <dgm:cxn modelId="{B0A0ACDB-3653-8947-B8AA-6586437D7C22}" type="presOf" srcId="{8656308D-CD0E-8E41-9722-915041D53A2E}" destId="{7466633B-0B68-E14A-BE78-DBF2B46E47AF}" srcOrd="0" destOrd="0" presId="urn:microsoft.com/office/officeart/2008/layout/HorizontalMultiLevelHierarchy"/>
    <dgm:cxn modelId="{0C1ED570-5388-C84A-A9FC-57F44B04E22C}" srcId="{3D3E3603-8C30-BF4B-9594-8238CE29DBEF}" destId="{83F25731-2217-DA4A-9E50-A30259A0C075}" srcOrd="2" destOrd="0" parTransId="{BB1497CA-562C-F546-8000-9B418E68A9F0}" sibTransId="{48C7B7F2-9738-9F4A-A0F3-B5CDE444D572}"/>
    <dgm:cxn modelId="{FCCB0F2B-CF50-9E46-8754-0F7FC207E541}" type="presOf" srcId="{83F25731-2217-DA4A-9E50-A30259A0C075}" destId="{EC7FFE81-9EDD-AA4E-8F96-CE65C3735693}" srcOrd="0" destOrd="0" presId="urn:microsoft.com/office/officeart/2008/layout/HorizontalMultiLevelHierarchy"/>
    <dgm:cxn modelId="{279A2D65-E9E4-7F40-AD97-A9B7D11478CE}" srcId="{3D3E3603-8C30-BF4B-9594-8238CE29DBEF}" destId="{648C83EC-CA1C-A445-A3F2-285209A3AEC5}" srcOrd="1" destOrd="0" parTransId="{8656308D-CD0E-8E41-9722-915041D53A2E}" sibTransId="{7B2540B5-0419-2942-AAAF-844435A8335F}"/>
    <dgm:cxn modelId="{716BD9ED-F02D-0147-9653-5A347592FD7F}" type="presOf" srcId="{BB1497CA-562C-F546-8000-9B418E68A9F0}" destId="{3B595C4B-1C67-8B41-BD6B-1AAD5CC9D4D6}" srcOrd="0" destOrd="0" presId="urn:microsoft.com/office/officeart/2008/layout/HorizontalMultiLevelHierarchy"/>
    <dgm:cxn modelId="{E9E5986F-2A16-2041-ACB2-FEAC428F6791}" srcId="{3D3E3603-8C30-BF4B-9594-8238CE29DBEF}" destId="{DA6B4AC5-6256-604D-B06F-07214346D8B0}" srcOrd="0" destOrd="0" parTransId="{45062667-8B45-EC4B-821A-DC5677B39EB8}" sibTransId="{B14656FD-690C-914F-9118-7085BED94BF8}"/>
    <dgm:cxn modelId="{3843F585-3608-7447-BFB5-2630146FF930}" type="presOf" srcId="{42AB1419-0156-6D4F-BBA4-D5C3FF41A0B2}" destId="{D6F394CA-64BC-8F4E-B7AD-31FD15F42B27}" srcOrd="0" destOrd="0" presId="urn:microsoft.com/office/officeart/2008/layout/HorizontalMultiLevelHierarchy"/>
    <dgm:cxn modelId="{37AA6240-5B9A-6245-A3DD-CCE1F84C0803}" type="presOf" srcId="{45062667-8B45-EC4B-821A-DC5677B39EB8}" destId="{25129436-54D2-6F42-B857-D98966DDCD25}" srcOrd="0" destOrd="0" presId="urn:microsoft.com/office/officeart/2008/layout/HorizontalMultiLevelHierarchy"/>
    <dgm:cxn modelId="{BF984BEB-A7BB-F748-86DA-341F4B3A7565}" type="presOf" srcId="{BB1497CA-562C-F546-8000-9B418E68A9F0}" destId="{69C4289D-4065-5547-BD0E-1ED507B8CA84}" srcOrd="1" destOrd="0" presId="urn:microsoft.com/office/officeart/2008/layout/HorizontalMultiLevelHierarchy"/>
    <dgm:cxn modelId="{D9314E2F-AB2E-D142-B3F8-B32C16738B1A}" type="presOf" srcId="{DA6B4AC5-6256-604D-B06F-07214346D8B0}" destId="{37A194CF-E410-BD49-81D5-F1593FDC2F19}" srcOrd="0" destOrd="0" presId="urn:microsoft.com/office/officeart/2008/layout/HorizontalMultiLevelHierarchy"/>
    <dgm:cxn modelId="{62F8DB2D-793E-BE4A-A5BD-AEB826FB0965}" type="presOf" srcId="{3D3E3603-8C30-BF4B-9594-8238CE29DBEF}" destId="{1AD5D4ED-947D-5D40-BC2F-C716A4CEE851}" srcOrd="0" destOrd="0" presId="urn:microsoft.com/office/officeart/2008/layout/HorizontalMultiLevelHierarchy"/>
    <dgm:cxn modelId="{0706B321-11F9-2A40-992B-59E01DADED68}" type="presOf" srcId="{648C83EC-CA1C-A445-A3F2-285209A3AEC5}" destId="{8E5A0DDB-E522-E240-9FD3-E23311E73B2F}" srcOrd="0" destOrd="0" presId="urn:microsoft.com/office/officeart/2008/layout/HorizontalMultiLevelHierarchy"/>
    <dgm:cxn modelId="{2E6BF5CE-1B99-8C41-B1BD-3E14CCA6B6CF}" srcId="{8FFF53E3-A1D8-2E45-B44A-5BB6900A6B4A}" destId="{3D3E3603-8C30-BF4B-9594-8238CE29DBEF}" srcOrd="0" destOrd="0" parTransId="{E6325C49-F2CA-F942-8E12-52C24DCB2A53}" sibTransId="{827656AF-7436-F14B-810A-D517FE3E2006}"/>
    <dgm:cxn modelId="{5C666BBE-ECB0-BA48-AA89-B98C7C80AA09}" type="presOf" srcId="{8FFF53E3-A1D8-2E45-B44A-5BB6900A6B4A}" destId="{D7DCD6CD-844B-D840-839D-FD7DF6F302F0}" srcOrd="0" destOrd="0" presId="urn:microsoft.com/office/officeart/2008/layout/HorizontalMultiLevelHierarchy"/>
    <dgm:cxn modelId="{1D5370FA-4D46-E94C-8D94-2B0352BA13C2}" type="presOf" srcId="{FCF1A56A-FFC7-C64D-A5CB-3BEC9DF6B87A}" destId="{66D6ADC0-9563-2142-B679-1FB454484361}" srcOrd="0" destOrd="0" presId="urn:microsoft.com/office/officeart/2008/layout/HorizontalMultiLevelHierarchy"/>
    <dgm:cxn modelId="{BF1DFDC4-6051-1D44-B83B-8C6DEAB0AEE5}" type="presParOf" srcId="{D7DCD6CD-844B-D840-839D-FD7DF6F302F0}" destId="{21A024EC-0F29-2942-AED6-EE4756C26853}" srcOrd="0" destOrd="0" presId="urn:microsoft.com/office/officeart/2008/layout/HorizontalMultiLevelHierarchy"/>
    <dgm:cxn modelId="{414F5082-D7E4-DD4A-BC0B-443608286E59}" type="presParOf" srcId="{21A024EC-0F29-2942-AED6-EE4756C26853}" destId="{1AD5D4ED-947D-5D40-BC2F-C716A4CEE851}" srcOrd="0" destOrd="0" presId="urn:microsoft.com/office/officeart/2008/layout/HorizontalMultiLevelHierarchy"/>
    <dgm:cxn modelId="{BD0510D0-7D11-6A42-87DD-6E3C14FEBA61}" type="presParOf" srcId="{21A024EC-0F29-2942-AED6-EE4756C26853}" destId="{CDBF9850-4DEF-2644-B2E4-85E59AE5B298}" srcOrd="1" destOrd="0" presId="urn:microsoft.com/office/officeart/2008/layout/HorizontalMultiLevelHierarchy"/>
    <dgm:cxn modelId="{7082C2CC-E9AF-1843-B203-CD2D1A32A3A8}" type="presParOf" srcId="{CDBF9850-4DEF-2644-B2E4-85E59AE5B298}" destId="{25129436-54D2-6F42-B857-D98966DDCD25}" srcOrd="0" destOrd="0" presId="urn:microsoft.com/office/officeart/2008/layout/HorizontalMultiLevelHierarchy"/>
    <dgm:cxn modelId="{25BCEEEB-9932-C940-A9B7-439F67B14CE2}" type="presParOf" srcId="{25129436-54D2-6F42-B857-D98966DDCD25}" destId="{05F8A521-D67C-184F-9F0F-F2B447FFDDD8}" srcOrd="0" destOrd="0" presId="urn:microsoft.com/office/officeart/2008/layout/HorizontalMultiLevelHierarchy"/>
    <dgm:cxn modelId="{23954465-AAE7-A74D-B9EC-124BB8C56ED3}" type="presParOf" srcId="{CDBF9850-4DEF-2644-B2E4-85E59AE5B298}" destId="{BF4136D9-09A4-D14F-8CBB-CC8CE3D61971}" srcOrd="1" destOrd="0" presId="urn:microsoft.com/office/officeart/2008/layout/HorizontalMultiLevelHierarchy"/>
    <dgm:cxn modelId="{E0ED4F5D-D4A1-A245-AB75-9E73956102AC}" type="presParOf" srcId="{BF4136D9-09A4-D14F-8CBB-CC8CE3D61971}" destId="{37A194CF-E410-BD49-81D5-F1593FDC2F19}" srcOrd="0" destOrd="0" presId="urn:microsoft.com/office/officeart/2008/layout/HorizontalMultiLevelHierarchy"/>
    <dgm:cxn modelId="{4679BEB4-8296-5F48-A0BD-D840BC8D9B53}" type="presParOf" srcId="{BF4136D9-09A4-D14F-8CBB-CC8CE3D61971}" destId="{83164FBC-7502-D24C-856C-875BE881CFAA}" srcOrd="1" destOrd="0" presId="urn:microsoft.com/office/officeart/2008/layout/HorizontalMultiLevelHierarchy"/>
    <dgm:cxn modelId="{972A9E35-38A7-2446-8566-FB0B13E5B33A}" type="presParOf" srcId="{CDBF9850-4DEF-2644-B2E4-85E59AE5B298}" destId="{7466633B-0B68-E14A-BE78-DBF2B46E47AF}" srcOrd="2" destOrd="0" presId="urn:microsoft.com/office/officeart/2008/layout/HorizontalMultiLevelHierarchy"/>
    <dgm:cxn modelId="{07DA03C1-9AEB-F04A-89FD-54038ACB7C0A}" type="presParOf" srcId="{7466633B-0B68-E14A-BE78-DBF2B46E47AF}" destId="{8BBDCE49-9C2C-4A4F-AF19-7DD823D49630}" srcOrd="0" destOrd="0" presId="urn:microsoft.com/office/officeart/2008/layout/HorizontalMultiLevelHierarchy"/>
    <dgm:cxn modelId="{CB097C32-E26F-1B44-8EEC-AA447B74D994}" type="presParOf" srcId="{CDBF9850-4DEF-2644-B2E4-85E59AE5B298}" destId="{60C53BBB-D77D-FB40-857B-F485F1DE90C4}" srcOrd="3" destOrd="0" presId="urn:microsoft.com/office/officeart/2008/layout/HorizontalMultiLevelHierarchy"/>
    <dgm:cxn modelId="{DAC10DD3-F487-E74D-8CDA-FC36797F95F6}" type="presParOf" srcId="{60C53BBB-D77D-FB40-857B-F485F1DE90C4}" destId="{8E5A0DDB-E522-E240-9FD3-E23311E73B2F}" srcOrd="0" destOrd="0" presId="urn:microsoft.com/office/officeart/2008/layout/HorizontalMultiLevelHierarchy"/>
    <dgm:cxn modelId="{42BAF1F7-64DD-9648-AA33-7F749447D968}" type="presParOf" srcId="{60C53BBB-D77D-FB40-857B-F485F1DE90C4}" destId="{29CFA122-B7EE-7F41-8BAA-44BF1B69D215}" srcOrd="1" destOrd="0" presId="urn:microsoft.com/office/officeart/2008/layout/HorizontalMultiLevelHierarchy"/>
    <dgm:cxn modelId="{D5144069-13B2-E549-AC61-93BBDA82F083}" type="presParOf" srcId="{CDBF9850-4DEF-2644-B2E4-85E59AE5B298}" destId="{3B595C4B-1C67-8B41-BD6B-1AAD5CC9D4D6}" srcOrd="4" destOrd="0" presId="urn:microsoft.com/office/officeart/2008/layout/HorizontalMultiLevelHierarchy"/>
    <dgm:cxn modelId="{337755C4-EDF0-3E44-AD64-65AF65420537}" type="presParOf" srcId="{3B595C4B-1C67-8B41-BD6B-1AAD5CC9D4D6}" destId="{69C4289D-4065-5547-BD0E-1ED507B8CA84}" srcOrd="0" destOrd="0" presId="urn:microsoft.com/office/officeart/2008/layout/HorizontalMultiLevelHierarchy"/>
    <dgm:cxn modelId="{F56E976B-7D04-9D4E-8B1F-63FC48BC0883}" type="presParOf" srcId="{CDBF9850-4DEF-2644-B2E4-85E59AE5B298}" destId="{CB12E9D0-81AE-9F4E-8D69-708124A419E4}" srcOrd="5" destOrd="0" presId="urn:microsoft.com/office/officeart/2008/layout/HorizontalMultiLevelHierarchy"/>
    <dgm:cxn modelId="{2CB582EA-CEA2-2644-99B8-8A946180C752}" type="presParOf" srcId="{CB12E9D0-81AE-9F4E-8D69-708124A419E4}" destId="{EC7FFE81-9EDD-AA4E-8F96-CE65C3735693}" srcOrd="0" destOrd="0" presId="urn:microsoft.com/office/officeart/2008/layout/HorizontalMultiLevelHierarchy"/>
    <dgm:cxn modelId="{DAF7A90C-E09C-0C48-B8D5-21D3D2D0AEB8}" type="presParOf" srcId="{CB12E9D0-81AE-9F4E-8D69-708124A419E4}" destId="{19917848-AAD2-1D45-9A1E-A15479A89282}" srcOrd="1" destOrd="0" presId="urn:microsoft.com/office/officeart/2008/layout/HorizontalMultiLevelHierarchy"/>
    <dgm:cxn modelId="{F1E5AADF-BED1-DC4C-B60D-6E702AC3843B}" type="presParOf" srcId="{CDBF9850-4DEF-2644-B2E4-85E59AE5B298}" destId="{D6F394CA-64BC-8F4E-B7AD-31FD15F42B27}" srcOrd="6" destOrd="0" presId="urn:microsoft.com/office/officeart/2008/layout/HorizontalMultiLevelHierarchy"/>
    <dgm:cxn modelId="{E4F1F722-25FE-A14C-ACBA-3A18FB180244}" type="presParOf" srcId="{D6F394CA-64BC-8F4E-B7AD-31FD15F42B27}" destId="{077835CB-FB6B-F142-885E-22440791F31A}" srcOrd="0" destOrd="0" presId="urn:microsoft.com/office/officeart/2008/layout/HorizontalMultiLevelHierarchy"/>
    <dgm:cxn modelId="{15417403-6F24-E648-8EE6-A88EC3C21F9F}" type="presParOf" srcId="{CDBF9850-4DEF-2644-B2E4-85E59AE5B298}" destId="{EE0B5715-32EB-8E40-8014-75CB3CBFC131}" srcOrd="7" destOrd="0" presId="urn:microsoft.com/office/officeart/2008/layout/HorizontalMultiLevelHierarchy"/>
    <dgm:cxn modelId="{369A548E-2B89-6B43-9EBA-A3D2A3CFA41A}" type="presParOf" srcId="{EE0B5715-32EB-8E40-8014-75CB3CBFC131}" destId="{66D6ADC0-9563-2142-B679-1FB454484361}" srcOrd="0" destOrd="0" presId="urn:microsoft.com/office/officeart/2008/layout/HorizontalMultiLevelHierarchy"/>
    <dgm:cxn modelId="{032571B4-4618-E14C-A857-02042CE0720B}" type="presParOf" srcId="{EE0B5715-32EB-8E40-8014-75CB3CBFC131}" destId="{B82819C5-6F53-6A4A-8A16-E772185C01CA}"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082496B-ADA0-034E-9694-305C48AB6D3F}" type="doc">
      <dgm:prSet loTypeId="urn:microsoft.com/office/officeart/2005/8/layout/hList6" loCatId="" qsTypeId="urn:microsoft.com/office/officeart/2005/8/quickstyle/simple4" qsCatId="simple" csTypeId="urn:microsoft.com/office/officeart/2005/8/colors/accent1_2" csCatId="accent1"/>
      <dgm:spPr/>
      <dgm:t>
        <a:bodyPr/>
        <a:lstStyle/>
        <a:p>
          <a:endParaRPr lang="en-US"/>
        </a:p>
      </dgm:t>
    </dgm:pt>
    <dgm:pt modelId="{236382AF-1F2B-134D-882D-5E4E19592BBE}">
      <dgm:prSet/>
      <dgm:spPr/>
      <dgm:t>
        <a:bodyPr/>
        <a:lstStyle/>
        <a:p>
          <a:pPr rtl="0"/>
          <a:r>
            <a:rPr lang="en-US" smtClean="0"/>
            <a:t>The process of hardening is the process of shoring up defenses, reducing the amount of functionality exposed to untrusted users, and disabling less-used features</a:t>
          </a:r>
          <a:endParaRPr lang="en-US"/>
        </a:p>
      </dgm:t>
    </dgm:pt>
    <dgm:pt modelId="{2419A9E9-1DC1-C24E-AC3D-8507AE248C21}" type="parTrans" cxnId="{00A6E63A-7D86-1F46-8267-E608B29C84C3}">
      <dgm:prSet/>
      <dgm:spPr/>
      <dgm:t>
        <a:bodyPr/>
        <a:lstStyle/>
        <a:p>
          <a:endParaRPr lang="en-US"/>
        </a:p>
      </dgm:t>
    </dgm:pt>
    <dgm:pt modelId="{C4F6EF22-13D9-DC42-8197-50680263571E}" type="sibTrans" cxnId="{00A6E63A-7D86-1F46-8267-E608B29C84C3}">
      <dgm:prSet/>
      <dgm:spPr/>
      <dgm:t>
        <a:bodyPr/>
        <a:lstStyle/>
        <a:p>
          <a:endParaRPr lang="en-US"/>
        </a:p>
      </dgm:t>
    </dgm:pt>
    <dgm:pt modelId="{360B33C6-DC31-D04C-B05A-119EB4C4BEC3}">
      <dgm:prSet/>
      <dgm:spPr/>
      <dgm:t>
        <a:bodyPr/>
        <a:lstStyle/>
        <a:p>
          <a:pPr rtl="0"/>
          <a:r>
            <a:rPr lang="en-US" smtClean="0"/>
            <a:t>This process is called Attack Surface Reduction</a:t>
          </a:r>
          <a:endParaRPr lang="en-US"/>
        </a:p>
      </dgm:t>
    </dgm:pt>
    <dgm:pt modelId="{6E473FE6-F674-974E-BD3F-1F2EFEC23DEA}" type="parTrans" cxnId="{5ECB72EA-8D2C-254B-A1D3-DE6AA45352A6}">
      <dgm:prSet/>
      <dgm:spPr/>
      <dgm:t>
        <a:bodyPr/>
        <a:lstStyle/>
        <a:p>
          <a:endParaRPr lang="en-US"/>
        </a:p>
      </dgm:t>
    </dgm:pt>
    <dgm:pt modelId="{5A8D5ECC-C752-C743-8DFD-6C594AF930AA}" type="sibTrans" cxnId="{5ECB72EA-8D2C-254B-A1D3-DE6AA45352A6}">
      <dgm:prSet/>
      <dgm:spPr/>
      <dgm:t>
        <a:bodyPr/>
        <a:lstStyle/>
        <a:p>
          <a:endParaRPr lang="en-US"/>
        </a:p>
      </dgm:t>
    </dgm:pt>
    <dgm:pt modelId="{5537C324-CB55-6D48-B68B-7D95AEBA7632}">
      <dgm:prSet/>
      <dgm:spPr/>
      <dgm:t>
        <a:bodyPr/>
        <a:lstStyle/>
        <a:p>
          <a:pPr rtl="0"/>
          <a:r>
            <a:rPr lang="en-US" smtClean="0"/>
            <a:t>80/20 rule – if the feature is not used by 80% of the population then the feature should be disabled by default</a:t>
          </a:r>
          <a:endParaRPr lang="en-US"/>
        </a:p>
      </dgm:t>
    </dgm:pt>
    <dgm:pt modelId="{7270E220-24F1-364E-B01D-DAA09EE76324}" type="parTrans" cxnId="{A93D1354-4B88-584F-810A-5AB04C2B2A55}">
      <dgm:prSet/>
      <dgm:spPr/>
      <dgm:t>
        <a:bodyPr/>
        <a:lstStyle/>
        <a:p>
          <a:endParaRPr lang="en-US"/>
        </a:p>
      </dgm:t>
    </dgm:pt>
    <dgm:pt modelId="{9EDD6DE6-B3F0-9444-AAC9-6EFFFF6C85E1}" type="sibTrans" cxnId="{A93D1354-4B88-584F-810A-5AB04C2B2A55}">
      <dgm:prSet/>
      <dgm:spPr/>
      <dgm:t>
        <a:bodyPr/>
        <a:lstStyle/>
        <a:p>
          <a:endParaRPr lang="en-US"/>
        </a:p>
      </dgm:t>
    </dgm:pt>
    <dgm:pt modelId="{9E4CBAA2-F1DA-7E46-B98E-66BAC667C3DE}">
      <dgm:prSet/>
      <dgm:spPr/>
      <dgm:t>
        <a:bodyPr/>
        <a:lstStyle/>
        <a:p>
          <a:pPr rtl="0"/>
          <a:r>
            <a:rPr lang="en-US" smtClean="0"/>
            <a:t>One of the simplest and effective ways to reduce attack surface is to replace anonymous networking protocols with authenticated networking protocols</a:t>
          </a:r>
          <a:endParaRPr lang="en-US"/>
        </a:p>
      </dgm:t>
    </dgm:pt>
    <dgm:pt modelId="{28433364-B374-774E-BE57-1135E9DDF6AF}" type="parTrans" cxnId="{55DF0AE3-36C9-254E-8C9B-323992ABBA14}">
      <dgm:prSet/>
      <dgm:spPr/>
      <dgm:t>
        <a:bodyPr/>
        <a:lstStyle/>
        <a:p>
          <a:endParaRPr lang="en-US"/>
        </a:p>
      </dgm:t>
    </dgm:pt>
    <dgm:pt modelId="{7F9511AF-2E2B-6948-93AB-9469D0F5E7A9}" type="sibTrans" cxnId="{55DF0AE3-36C9-254E-8C9B-323992ABBA14}">
      <dgm:prSet/>
      <dgm:spPr/>
      <dgm:t>
        <a:bodyPr/>
        <a:lstStyle/>
        <a:p>
          <a:endParaRPr lang="en-US"/>
        </a:p>
      </dgm:t>
    </dgm:pt>
    <dgm:pt modelId="{23B70C1C-6EF7-9D4F-B43C-036F63EC268F}">
      <dgm:prSet/>
      <dgm:spPr/>
      <dgm:t>
        <a:bodyPr/>
        <a:lstStyle/>
        <a:p>
          <a:pPr rtl="0"/>
          <a:r>
            <a:rPr lang="en-US" smtClean="0"/>
            <a:t>Windows Server 2003 is a server and not a client platform, the Web browser Internet Explorer was stripped of all mobile code support by default</a:t>
          </a:r>
          <a:endParaRPr lang="en-US"/>
        </a:p>
      </dgm:t>
    </dgm:pt>
    <dgm:pt modelId="{FE4D2888-F09C-7A45-AD8C-AE43D59D4E7A}" type="parTrans" cxnId="{F42C6BF2-D148-864A-A5B3-2207949EDE13}">
      <dgm:prSet/>
      <dgm:spPr/>
      <dgm:t>
        <a:bodyPr/>
        <a:lstStyle/>
        <a:p>
          <a:endParaRPr lang="en-US"/>
        </a:p>
      </dgm:t>
    </dgm:pt>
    <dgm:pt modelId="{6B040068-3B42-9E40-8EC1-FE07E9503B28}" type="sibTrans" cxnId="{F42C6BF2-D148-864A-A5B3-2207949EDE13}">
      <dgm:prSet/>
      <dgm:spPr/>
      <dgm:t>
        <a:bodyPr/>
        <a:lstStyle/>
        <a:p>
          <a:endParaRPr lang="en-US"/>
        </a:p>
      </dgm:t>
    </dgm:pt>
    <dgm:pt modelId="{149BB5ED-45EF-E142-A357-F9FD1500E35C}" type="pres">
      <dgm:prSet presAssocID="{B082496B-ADA0-034E-9694-305C48AB6D3F}" presName="Name0" presStyleCnt="0">
        <dgm:presLayoutVars>
          <dgm:dir/>
          <dgm:resizeHandles val="exact"/>
        </dgm:presLayoutVars>
      </dgm:prSet>
      <dgm:spPr/>
      <dgm:t>
        <a:bodyPr/>
        <a:lstStyle/>
        <a:p>
          <a:endParaRPr lang="en-US"/>
        </a:p>
      </dgm:t>
    </dgm:pt>
    <dgm:pt modelId="{8128D71A-0993-B74F-A9C0-A17EBB03D793}" type="pres">
      <dgm:prSet presAssocID="{236382AF-1F2B-134D-882D-5E4E19592BBE}" presName="node" presStyleLbl="node1" presStyleIdx="0" presStyleCnt="5">
        <dgm:presLayoutVars>
          <dgm:bulletEnabled val="1"/>
        </dgm:presLayoutVars>
      </dgm:prSet>
      <dgm:spPr/>
      <dgm:t>
        <a:bodyPr/>
        <a:lstStyle/>
        <a:p>
          <a:endParaRPr lang="en-US"/>
        </a:p>
      </dgm:t>
    </dgm:pt>
    <dgm:pt modelId="{E0724478-99F9-094C-AACE-9355B06D1663}" type="pres">
      <dgm:prSet presAssocID="{C4F6EF22-13D9-DC42-8197-50680263571E}" presName="sibTrans" presStyleCnt="0"/>
      <dgm:spPr/>
    </dgm:pt>
    <dgm:pt modelId="{A9A0801A-2D8F-DB4C-B4A2-D3CD3CBF3A0E}" type="pres">
      <dgm:prSet presAssocID="{360B33C6-DC31-D04C-B05A-119EB4C4BEC3}" presName="node" presStyleLbl="node1" presStyleIdx="1" presStyleCnt="5">
        <dgm:presLayoutVars>
          <dgm:bulletEnabled val="1"/>
        </dgm:presLayoutVars>
      </dgm:prSet>
      <dgm:spPr/>
      <dgm:t>
        <a:bodyPr/>
        <a:lstStyle/>
        <a:p>
          <a:endParaRPr lang="en-US"/>
        </a:p>
      </dgm:t>
    </dgm:pt>
    <dgm:pt modelId="{E7167481-E99A-BF4D-96A4-FC5BDB597C51}" type="pres">
      <dgm:prSet presAssocID="{5A8D5ECC-C752-C743-8DFD-6C594AF930AA}" presName="sibTrans" presStyleCnt="0"/>
      <dgm:spPr/>
    </dgm:pt>
    <dgm:pt modelId="{FA62A2DC-B14B-D344-A4DE-DA2F2E9F592D}" type="pres">
      <dgm:prSet presAssocID="{5537C324-CB55-6D48-B68B-7D95AEBA7632}" presName="node" presStyleLbl="node1" presStyleIdx="2" presStyleCnt="5">
        <dgm:presLayoutVars>
          <dgm:bulletEnabled val="1"/>
        </dgm:presLayoutVars>
      </dgm:prSet>
      <dgm:spPr/>
      <dgm:t>
        <a:bodyPr/>
        <a:lstStyle/>
        <a:p>
          <a:endParaRPr lang="en-US"/>
        </a:p>
      </dgm:t>
    </dgm:pt>
    <dgm:pt modelId="{FD3E3BFC-ED67-CD41-8477-A1365F5668CF}" type="pres">
      <dgm:prSet presAssocID="{9EDD6DE6-B3F0-9444-AAC9-6EFFFF6C85E1}" presName="sibTrans" presStyleCnt="0"/>
      <dgm:spPr/>
    </dgm:pt>
    <dgm:pt modelId="{7ED288A2-DB6E-DE48-9E44-4D889118F2FE}" type="pres">
      <dgm:prSet presAssocID="{9E4CBAA2-F1DA-7E46-B98E-66BAC667C3DE}" presName="node" presStyleLbl="node1" presStyleIdx="3" presStyleCnt="5">
        <dgm:presLayoutVars>
          <dgm:bulletEnabled val="1"/>
        </dgm:presLayoutVars>
      </dgm:prSet>
      <dgm:spPr/>
      <dgm:t>
        <a:bodyPr/>
        <a:lstStyle/>
        <a:p>
          <a:endParaRPr lang="en-US"/>
        </a:p>
      </dgm:t>
    </dgm:pt>
    <dgm:pt modelId="{0BDFFC1D-27A4-6649-ADAC-7EC528F370F6}" type="pres">
      <dgm:prSet presAssocID="{7F9511AF-2E2B-6948-93AB-9469D0F5E7A9}" presName="sibTrans" presStyleCnt="0"/>
      <dgm:spPr/>
    </dgm:pt>
    <dgm:pt modelId="{F3E6B607-2872-0446-8989-2640C465C7ED}" type="pres">
      <dgm:prSet presAssocID="{23B70C1C-6EF7-9D4F-B43C-036F63EC268F}" presName="node" presStyleLbl="node1" presStyleIdx="4" presStyleCnt="5">
        <dgm:presLayoutVars>
          <dgm:bulletEnabled val="1"/>
        </dgm:presLayoutVars>
      </dgm:prSet>
      <dgm:spPr/>
      <dgm:t>
        <a:bodyPr/>
        <a:lstStyle/>
        <a:p>
          <a:endParaRPr lang="en-US"/>
        </a:p>
      </dgm:t>
    </dgm:pt>
  </dgm:ptLst>
  <dgm:cxnLst>
    <dgm:cxn modelId="{00A6E63A-7D86-1F46-8267-E608B29C84C3}" srcId="{B082496B-ADA0-034E-9694-305C48AB6D3F}" destId="{236382AF-1F2B-134D-882D-5E4E19592BBE}" srcOrd="0" destOrd="0" parTransId="{2419A9E9-1DC1-C24E-AC3D-8507AE248C21}" sibTransId="{C4F6EF22-13D9-DC42-8197-50680263571E}"/>
    <dgm:cxn modelId="{A93D1354-4B88-584F-810A-5AB04C2B2A55}" srcId="{B082496B-ADA0-034E-9694-305C48AB6D3F}" destId="{5537C324-CB55-6D48-B68B-7D95AEBA7632}" srcOrd="2" destOrd="0" parTransId="{7270E220-24F1-364E-B01D-DAA09EE76324}" sibTransId="{9EDD6DE6-B3F0-9444-AAC9-6EFFFF6C85E1}"/>
    <dgm:cxn modelId="{D1FE8E07-7B8E-714D-BEF3-E998F64C01D0}" type="presOf" srcId="{236382AF-1F2B-134D-882D-5E4E19592BBE}" destId="{8128D71A-0993-B74F-A9C0-A17EBB03D793}" srcOrd="0" destOrd="0" presId="urn:microsoft.com/office/officeart/2005/8/layout/hList6"/>
    <dgm:cxn modelId="{F42C6BF2-D148-864A-A5B3-2207949EDE13}" srcId="{B082496B-ADA0-034E-9694-305C48AB6D3F}" destId="{23B70C1C-6EF7-9D4F-B43C-036F63EC268F}" srcOrd="4" destOrd="0" parTransId="{FE4D2888-F09C-7A45-AD8C-AE43D59D4E7A}" sibTransId="{6B040068-3B42-9E40-8EC1-FE07E9503B28}"/>
    <dgm:cxn modelId="{03703453-18ED-3D4F-97F8-32CF8C72DB90}" type="presOf" srcId="{5537C324-CB55-6D48-B68B-7D95AEBA7632}" destId="{FA62A2DC-B14B-D344-A4DE-DA2F2E9F592D}" srcOrd="0" destOrd="0" presId="urn:microsoft.com/office/officeart/2005/8/layout/hList6"/>
    <dgm:cxn modelId="{5ECB72EA-8D2C-254B-A1D3-DE6AA45352A6}" srcId="{B082496B-ADA0-034E-9694-305C48AB6D3F}" destId="{360B33C6-DC31-D04C-B05A-119EB4C4BEC3}" srcOrd="1" destOrd="0" parTransId="{6E473FE6-F674-974E-BD3F-1F2EFEC23DEA}" sibTransId="{5A8D5ECC-C752-C743-8DFD-6C594AF930AA}"/>
    <dgm:cxn modelId="{4D355502-59B1-9D4E-8DD7-5D9DF2D3461A}" type="presOf" srcId="{360B33C6-DC31-D04C-B05A-119EB4C4BEC3}" destId="{A9A0801A-2D8F-DB4C-B4A2-D3CD3CBF3A0E}" srcOrd="0" destOrd="0" presId="urn:microsoft.com/office/officeart/2005/8/layout/hList6"/>
    <dgm:cxn modelId="{55DF0AE3-36C9-254E-8C9B-323992ABBA14}" srcId="{B082496B-ADA0-034E-9694-305C48AB6D3F}" destId="{9E4CBAA2-F1DA-7E46-B98E-66BAC667C3DE}" srcOrd="3" destOrd="0" parTransId="{28433364-B374-774E-BE57-1135E9DDF6AF}" sibTransId="{7F9511AF-2E2B-6948-93AB-9469D0F5E7A9}"/>
    <dgm:cxn modelId="{9FA5BC77-B4A6-BF4D-B3AF-9F382E4C5E33}" type="presOf" srcId="{9E4CBAA2-F1DA-7E46-B98E-66BAC667C3DE}" destId="{7ED288A2-DB6E-DE48-9E44-4D889118F2FE}" srcOrd="0" destOrd="0" presId="urn:microsoft.com/office/officeart/2005/8/layout/hList6"/>
    <dgm:cxn modelId="{C2F32D93-EE49-034F-A0C0-C062E149CC85}" type="presOf" srcId="{23B70C1C-6EF7-9D4F-B43C-036F63EC268F}" destId="{F3E6B607-2872-0446-8989-2640C465C7ED}" srcOrd="0" destOrd="0" presId="urn:microsoft.com/office/officeart/2005/8/layout/hList6"/>
    <dgm:cxn modelId="{374142B0-E240-3440-928A-C37F7967B3A6}" type="presOf" srcId="{B082496B-ADA0-034E-9694-305C48AB6D3F}" destId="{149BB5ED-45EF-E142-A357-F9FD1500E35C}" srcOrd="0" destOrd="0" presId="urn:microsoft.com/office/officeart/2005/8/layout/hList6"/>
    <dgm:cxn modelId="{4ECE59CF-446B-FA4A-9AA9-1406F0557E6F}" type="presParOf" srcId="{149BB5ED-45EF-E142-A357-F9FD1500E35C}" destId="{8128D71A-0993-B74F-A9C0-A17EBB03D793}" srcOrd="0" destOrd="0" presId="urn:microsoft.com/office/officeart/2005/8/layout/hList6"/>
    <dgm:cxn modelId="{4EF0F39C-4266-B045-AECF-E6197AD4191C}" type="presParOf" srcId="{149BB5ED-45EF-E142-A357-F9FD1500E35C}" destId="{E0724478-99F9-094C-AACE-9355B06D1663}" srcOrd="1" destOrd="0" presId="urn:microsoft.com/office/officeart/2005/8/layout/hList6"/>
    <dgm:cxn modelId="{FB3D66CB-11D3-1445-883A-346BC18E0BFC}" type="presParOf" srcId="{149BB5ED-45EF-E142-A357-F9FD1500E35C}" destId="{A9A0801A-2D8F-DB4C-B4A2-D3CD3CBF3A0E}" srcOrd="2" destOrd="0" presId="urn:microsoft.com/office/officeart/2005/8/layout/hList6"/>
    <dgm:cxn modelId="{E26022DC-BF2C-8441-915E-28EBB3CA548A}" type="presParOf" srcId="{149BB5ED-45EF-E142-A357-F9FD1500E35C}" destId="{E7167481-E99A-BF4D-96A4-FC5BDB597C51}" srcOrd="3" destOrd="0" presId="urn:microsoft.com/office/officeart/2005/8/layout/hList6"/>
    <dgm:cxn modelId="{5BAE2DE5-59CC-DF43-BE61-51311BF90515}" type="presParOf" srcId="{149BB5ED-45EF-E142-A357-F9FD1500E35C}" destId="{FA62A2DC-B14B-D344-A4DE-DA2F2E9F592D}" srcOrd="4" destOrd="0" presId="urn:microsoft.com/office/officeart/2005/8/layout/hList6"/>
    <dgm:cxn modelId="{E651A9C5-744C-F54E-8288-91EBE55A71DD}" type="presParOf" srcId="{149BB5ED-45EF-E142-A357-F9FD1500E35C}" destId="{FD3E3BFC-ED67-CD41-8477-A1365F5668CF}" srcOrd="5" destOrd="0" presId="urn:microsoft.com/office/officeart/2005/8/layout/hList6"/>
    <dgm:cxn modelId="{7E6B8143-6D3C-7C49-8BF8-B8A024C337F8}" type="presParOf" srcId="{149BB5ED-45EF-E142-A357-F9FD1500E35C}" destId="{7ED288A2-DB6E-DE48-9E44-4D889118F2FE}" srcOrd="6" destOrd="0" presId="urn:microsoft.com/office/officeart/2005/8/layout/hList6"/>
    <dgm:cxn modelId="{6664E500-6BBD-3543-89FF-DF84EA179B73}" type="presParOf" srcId="{149BB5ED-45EF-E142-A357-F9FD1500E35C}" destId="{0BDFFC1D-27A4-6649-ADAC-7EC528F370F6}" srcOrd="7" destOrd="0" presId="urn:microsoft.com/office/officeart/2005/8/layout/hList6"/>
    <dgm:cxn modelId="{A052CE34-EE15-4E43-95D6-905EAA399A6E}" type="presParOf" srcId="{149BB5ED-45EF-E142-A357-F9FD1500E35C}" destId="{F3E6B607-2872-0446-8989-2640C465C7ED}"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859DEB-3AC6-7C48-91A6-922286B36CDD}" type="doc">
      <dgm:prSet loTypeId="urn:microsoft.com/office/officeart/2005/8/layout/vList3" loCatId="" qsTypeId="urn:microsoft.com/office/officeart/2005/8/quickstyle/3D1" qsCatId="3D" csTypeId="urn:microsoft.com/office/officeart/2005/8/colors/accent1_2" csCatId="accent1" phldr="1"/>
      <dgm:spPr/>
      <dgm:t>
        <a:bodyPr/>
        <a:lstStyle/>
        <a:p>
          <a:endParaRPr lang="en-US"/>
        </a:p>
      </dgm:t>
    </dgm:pt>
    <dgm:pt modelId="{34DAB45A-66DD-F543-B37B-18EF2B13BFA1}">
      <dgm:prSet/>
      <dgm:spPr/>
      <dgm:t>
        <a:bodyPr/>
        <a:lstStyle/>
        <a:p>
          <a:pPr rtl="0"/>
          <a:r>
            <a:rPr lang="en-US" b="1" dirty="0" smtClean="0"/>
            <a:t>Principle of least privilege dictates that users should operate with just enough privilege to get the tasks done, and no more</a:t>
          </a:r>
          <a:endParaRPr lang="en-US" b="1" dirty="0"/>
        </a:p>
      </dgm:t>
    </dgm:pt>
    <dgm:pt modelId="{F0472D2A-7D7D-C342-9C04-2777EC4C84D0}" type="parTrans" cxnId="{758377CA-0846-5645-BFBF-0AF55F7E0961}">
      <dgm:prSet/>
      <dgm:spPr/>
      <dgm:t>
        <a:bodyPr/>
        <a:lstStyle/>
        <a:p>
          <a:endParaRPr lang="en-US"/>
        </a:p>
      </dgm:t>
    </dgm:pt>
    <dgm:pt modelId="{66C9F908-1097-7E48-A0C2-E52DB903B6E4}" type="sibTrans" cxnId="{758377CA-0846-5645-BFBF-0AF55F7E0961}">
      <dgm:prSet/>
      <dgm:spPr/>
      <dgm:t>
        <a:bodyPr/>
        <a:lstStyle/>
        <a:p>
          <a:endParaRPr lang="en-US"/>
        </a:p>
      </dgm:t>
    </dgm:pt>
    <dgm:pt modelId="{187F00CE-F81D-B64E-8C0E-0893B95C4A98}">
      <dgm:prSet/>
      <dgm:spPr/>
      <dgm:t>
        <a:bodyPr/>
        <a:lstStyle/>
        <a:p>
          <a:pPr rtl="0"/>
          <a:r>
            <a:rPr lang="en-US" b="1" dirty="0" smtClean="0"/>
            <a:t>Windows XP and Windows Server 2003 add a feature named “Secondary Logon” which allows a user account to right click an application, select “run as….”, and then enter another user account and password to run the application</a:t>
          </a:r>
          <a:endParaRPr lang="en-US" b="1" dirty="0"/>
        </a:p>
      </dgm:t>
    </dgm:pt>
    <dgm:pt modelId="{FC3FEF1C-C39A-064B-91DF-88E7CEC22ACE}" type="parTrans" cxnId="{8F0F827B-F819-4B48-97BC-19110AAD3E13}">
      <dgm:prSet/>
      <dgm:spPr/>
      <dgm:t>
        <a:bodyPr/>
        <a:lstStyle/>
        <a:p>
          <a:endParaRPr lang="en-US"/>
        </a:p>
      </dgm:t>
    </dgm:pt>
    <dgm:pt modelId="{E7F37C9C-3A01-4E4A-A26D-359F91149516}" type="sibTrans" cxnId="{8F0F827B-F819-4B48-97BC-19110AAD3E13}">
      <dgm:prSet/>
      <dgm:spPr/>
      <dgm:t>
        <a:bodyPr/>
        <a:lstStyle/>
        <a:p>
          <a:endParaRPr lang="en-US"/>
        </a:p>
      </dgm:t>
    </dgm:pt>
    <dgm:pt modelId="{757760B1-6133-E84C-A8D4-FD96649B2FDD}">
      <dgm:prSet/>
      <dgm:spPr/>
      <dgm:t>
        <a:bodyPr/>
        <a:lstStyle/>
        <a:p>
          <a:pPr rtl="0"/>
          <a:r>
            <a:rPr lang="en-US" b="1" dirty="0" smtClean="0"/>
            <a:t>Restricted token is a thread token with privileges removed   and/or SIDs marked as deny-only SIDs</a:t>
          </a:r>
          <a:endParaRPr lang="en-US" b="1" dirty="0"/>
        </a:p>
      </dgm:t>
    </dgm:pt>
    <dgm:pt modelId="{BD34332D-906C-854D-A892-A39DD42944BA}" type="parTrans" cxnId="{6F7051D0-FB2A-7D49-9AD2-06D48821596F}">
      <dgm:prSet/>
      <dgm:spPr/>
      <dgm:t>
        <a:bodyPr/>
        <a:lstStyle/>
        <a:p>
          <a:endParaRPr lang="en-US"/>
        </a:p>
      </dgm:t>
    </dgm:pt>
    <dgm:pt modelId="{4500EAD4-EC1F-8547-96B7-29751FB2C3E1}" type="sibTrans" cxnId="{6F7051D0-FB2A-7D49-9AD2-06D48821596F}">
      <dgm:prSet/>
      <dgm:spPr/>
      <dgm:t>
        <a:bodyPr/>
        <a:lstStyle/>
        <a:p>
          <a:endParaRPr lang="en-US"/>
        </a:p>
      </dgm:t>
    </dgm:pt>
    <dgm:pt modelId="{276DF4DB-8EA8-5E4C-A42A-D7960DC186B6}">
      <dgm:prSet/>
      <dgm:spPr/>
      <dgm:t>
        <a:bodyPr/>
        <a:lstStyle/>
        <a:p>
          <a:pPr rtl="0"/>
          <a:r>
            <a:rPr lang="en-US" b="1" dirty="0" smtClean="0"/>
            <a:t>User Account Control (UAC)</a:t>
          </a:r>
          <a:endParaRPr lang="en-US" b="1" dirty="0"/>
        </a:p>
      </dgm:t>
    </dgm:pt>
    <dgm:pt modelId="{309E24E7-DF80-A540-B1D6-08CA6F04EE83}" type="parTrans" cxnId="{9A64F79E-6F7D-DA47-A54A-2A1E83235179}">
      <dgm:prSet/>
      <dgm:spPr/>
      <dgm:t>
        <a:bodyPr/>
        <a:lstStyle/>
        <a:p>
          <a:endParaRPr lang="en-US"/>
        </a:p>
      </dgm:t>
    </dgm:pt>
    <dgm:pt modelId="{DF0D9FD6-62A6-4245-A08B-309F4C375B0C}" type="sibTrans" cxnId="{9A64F79E-6F7D-DA47-A54A-2A1E83235179}">
      <dgm:prSet/>
      <dgm:spPr/>
      <dgm:t>
        <a:bodyPr/>
        <a:lstStyle/>
        <a:p>
          <a:endParaRPr lang="en-US"/>
        </a:p>
      </dgm:t>
    </dgm:pt>
    <dgm:pt modelId="{517508D1-839C-1C41-A72B-CA469D7DDC4B}">
      <dgm:prSet/>
      <dgm:spPr/>
      <dgm:t>
        <a:bodyPr/>
        <a:lstStyle/>
        <a:p>
          <a:pPr rtl="0"/>
          <a:r>
            <a:rPr lang="en-US" b="1" dirty="0" smtClean="0"/>
            <a:t>When a user wants to perform a privileged operation, the user is prompted to enter an administrator’s account name and password</a:t>
          </a:r>
          <a:endParaRPr lang="en-US" b="1" dirty="0"/>
        </a:p>
      </dgm:t>
    </dgm:pt>
    <dgm:pt modelId="{CE4B755C-453F-9C40-B909-497331AE2AC4}" type="parTrans" cxnId="{BAE2996A-36AA-CB40-88CA-789E40C40256}">
      <dgm:prSet/>
      <dgm:spPr/>
      <dgm:t>
        <a:bodyPr/>
        <a:lstStyle/>
        <a:p>
          <a:endParaRPr lang="en-US"/>
        </a:p>
      </dgm:t>
    </dgm:pt>
    <dgm:pt modelId="{D445C67E-00EC-CD40-97FE-55134C3E542A}" type="sibTrans" cxnId="{BAE2996A-36AA-CB40-88CA-789E40C40256}">
      <dgm:prSet/>
      <dgm:spPr/>
      <dgm:t>
        <a:bodyPr/>
        <a:lstStyle/>
        <a:p>
          <a:endParaRPr lang="en-US"/>
        </a:p>
      </dgm:t>
    </dgm:pt>
    <dgm:pt modelId="{FB2884C4-8699-BB42-A20D-3D896FE559B0}">
      <dgm:prSet/>
      <dgm:spPr/>
      <dgm:t>
        <a:bodyPr/>
        <a:lstStyle/>
        <a:p>
          <a:pPr rtl="0"/>
          <a:r>
            <a:rPr lang="en-US" b="1" dirty="0" smtClean="0"/>
            <a:t>If the user is an administrator, the user is prompted to consent to the operation</a:t>
          </a:r>
          <a:endParaRPr lang="en-US" b="1" dirty="0"/>
        </a:p>
      </dgm:t>
    </dgm:pt>
    <dgm:pt modelId="{6691DC53-AE0A-164E-82D4-B6F53A02A3F0}" type="parTrans" cxnId="{877B0941-F6AE-0D4A-B552-0FE117261016}">
      <dgm:prSet/>
      <dgm:spPr/>
      <dgm:t>
        <a:bodyPr/>
        <a:lstStyle/>
        <a:p>
          <a:endParaRPr lang="en-US"/>
        </a:p>
      </dgm:t>
    </dgm:pt>
    <dgm:pt modelId="{EDC75B3C-D786-D04A-80E2-9625409CBA7D}" type="sibTrans" cxnId="{877B0941-F6AE-0D4A-B552-0FE117261016}">
      <dgm:prSet/>
      <dgm:spPr/>
      <dgm:t>
        <a:bodyPr/>
        <a:lstStyle/>
        <a:p>
          <a:endParaRPr lang="en-US"/>
        </a:p>
      </dgm:t>
    </dgm:pt>
    <dgm:pt modelId="{1BB5E29F-8667-E84A-8CDA-275BD4369B61}">
      <dgm:prSet/>
      <dgm:spPr/>
      <dgm:t>
        <a:bodyPr/>
        <a:lstStyle/>
        <a:p>
          <a:pPr rtl="0"/>
          <a:r>
            <a:rPr lang="en-US" b="1" dirty="0" smtClean="0"/>
            <a:t>Often referred to as “over the shoulder logon”</a:t>
          </a:r>
          <a:endParaRPr lang="en-US" b="1" dirty="0"/>
        </a:p>
      </dgm:t>
    </dgm:pt>
    <dgm:pt modelId="{3AF19188-4F99-254E-9309-5BE1853FC491}" type="parTrans" cxnId="{86BC85B2-C854-D24C-999D-752C32216E0B}">
      <dgm:prSet/>
      <dgm:spPr/>
      <dgm:t>
        <a:bodyPr/>
        <a:lstStyle/>
        <a:p>
          <a:endParaRPr lang="en-US"/>
        </a:p>
      </dgm:t>
    </dgm:pt>
    <dgm:pt modelId="{09524D67-3F9F-5544-8750-4D228969CF98}" type="sibTrans" cxnId="{86BC85B2-C854-D24C-999D-752C32216E0B}">
      <dgm:prSet/>
      <dgm:spPr/>
      <dgm:t>
        <a:bodyPr/>
        <a:lstStyle/>
        <a:p>
          <a:endParaRPr lang="en-US"/>
        </a:p>
      </dgm:t>
    </dgm:pt>
    <dgm:pt modelId="{2008185A-513D-3343-8E6B-77D67FEB5110}" type="pres">
      <dgm:prSet presAssocID="{A9859DEB-3AC6-7C48-91A6-922286B36CDD}" presName="linearFlow" presStyleCnt="0">
        <dgm:presLayoutVars>
          <dgm:dir/>
          <dgm:resizeHandles val="exact"/>
        </dgm:presLayoutVars>
      </dgm:prSet>
      <dgm:spPr/>
      <dgm:t>
        <a:bodyPr/>
        <a:lstStyle/>
        <a:p>
          <a:endParaRPr lang="en-US"/>
        </a:p>
      </dgm:t>
    </dgm:pt>
    <dgm:pt modelId="{1160AE6A-43F7-F041-B9BC-DE27B616010A}" type="pres">
      <dgm:prSet presAssocID="{34DAB45A-66DD-F543-B37B-18EF2B13BFA1}" presName="composite" presStyleCnt="0"/>
      <dgm:spPr/>
    </dgm:pt>
    <dgm:pt modelId="{FCDB67EA-354F-9940-B838-C8A854BAB07B}" type="pres">
      <dgm:prSet presAssocID="{34DAB45A-66DD-F543-B37B-18EF2B13BFA1}" presName="imgShp" presStyleLbl="fgImgPlace1" presStyleIdx="0" presStyleCnt="4"/>
      <dgm:spPr/>
    </dgm:pt>
    <dgm:pt modelId="{F4D89B1F-DD8A-4B4E-80F5-C4B4A0ED5ECB}" type="pres">
      <dgm:prSet presAssocID="{34DAB45A-66DD-F543-B37B-18EF2B13BFA1}" presName="txShp" presStyleLbl="node1" presStyleIdx="0" presStyleCnt="4">
        <dgm:presLayoutVars>
          <dgm:bulletEnabled val="1"/>
        </dgm:presLayoutVars>
      </dgm:prSet>
      <dgm:spPr/>
      <dgm:t>
        <a:bodyPr/>
        <a:lstStyle/>
        <a:p>
          <a:endParaRPr lang="en-US"/>
        </a:p>
      </dgm:t>
    </dgm:pt>
    <dgm:pt modelId="{E64921DC-06CF-E842-8EF8-B64391134C45}" type="pres">
      <dgm:prSet presAssocID="{66C9F908-1097-7E48-A0C2-E52DB903B6E4}" presName="spacing" presStyleCnt="0"/>
      <dgm:spPr/>
    </dgm:pt>
    <dgm:pt modelId="{F07B776A-82CB-9448-9485-98A73AB6C5CD}" type="pres">
      <dgm:prSet presAssocID="{187F00CE-F81D-B64E-8C0E-0893B95C4A98}" presName="composite" presStyleCnt="0"/>
      <dgm:spPr/>
    </dgm:pt>
    <dgm:pt modelId="{5442C952-EBD8-F440-A692-3A8A8367DE10}" type="pres">
      <dgm:prSet presAssocID="{187F00CE-F81D-B64E-8C0E-0893B95C4A98}" presName="imgShp" presStyleLbl="fgImgPlace1" presStyleIdx="1" presStyleCnt="4"/>
      <dgm:spPr/>
    </dgm:pt>
    <dgm:pt modelId="{1360216A-A5C7-B943-BB43-8BD8D138BCF7}" type="pres">
      <dgm:prSet presAssocID="{187F00CE-F81D-B64E-8C0E-0893B95C4A98}" presName="txShp" presStyleLbl="node1" presStyleIdx="1" presStyleCnt="4">
        <dgm:presLayoutVars>
          <dgm:bulletEnabled val="1"/>
        </dgm:presLayoutVars>
      </dgm:prSet>
      <dgm:spPr/>
      <dgm:t>
        <a:bodyPr/>
        <a:lstStyle/>
        <a:p>
          <a:endParaRPr lang="en-US"/>
        </a:p>
      </dgm:t>
    </dgm:pt>
    <dgm:pt modelId="{49674CBA-3B7B-0F40-B355-71AD93E6010B}" type="pres">
      <dgm:prSet presAssocID="{E7F37C9C-3A01-4E4A-A26D-359F91149516}" presName="spacing" presStyleCnt="0"/>
      <dgm:spPr/>
    </dgm:pt>
    <dgm:pt modelId="{8B280C6A-6C35-9847-B6C9-5CFC46B494C0}" type="pres">
      <dgm:prSet presAssocID="{757760B1-6133-E84C-A8D4-FD96649B2FDD}" presName="composite" presStyleCnt="0"/>
      <dgm:spPr/>
    </dgm:pt>
    <dgm:pt modelId="{3C734844-6EB3-A343-94DF-0CD805199B5B}" type="pres">
      <dgm:prSet presAssocID="{757760B1-6133-E84C-A8D4-FD96649B2FDD}" presName="imgShp" presStyleLbl="fgImgPlace1" presStyleIdx="2" presStyleCnt="4"/>
      <dgm:spPr/>
    </dgm:pt>
    <dgm:pt modelId="{12EC4D32-FA9D-0245-BFFA-2C5C833A3F9E}" type="pres">
      <dgm:prSet presAssocID="{757760B1-6133-E84C-A8D4-FD96649B2FDD}" presName="txShp" presStyleLbl="node1" presStyleIdx="2" presStyleCnt="4">
        <dgm:presLayoutVars>
          <dgm:bulletEnabled val="1"/>
        </dgm:presLayoutVars>
      </dgm:prSet>
      <dgm:spPr/>
      <dgm:t>
        <a:bodyPr/>
        <a:lstStyle/>
        <a:p>
          <a:endParaRPr lang="en-US"/>
        </a:p>
      </dgm:t>
    </dgm:pt>
    <dgm:pt modelId="{5FE3C7D0-160C-9D40-A38A-8B9496872923}" type="pres">
      <dgm:prSet presAssocID="{4500EAD4-EC1F-8547-96B7-29751FB2C3E1}" presName="spacing" presStyleCnt="0"/>
      <dgm:spPr/>
    </dgm:pt>
    <dgm:pt modelId="{8D542E54-3C3B-7640-807A-A5F1BF172346}" type="pres">
      <dgm:prSet presAssocID="{276DF4DB-8EA8-5E4C-A42A-D7960DC186B6}" presName="composite" presStyleCnt="0"/>
      <dgm:spPr/>
    </dgm:pt>
    <dgm:pt modelId="{6545667A-B579-5D46-AD50-9D104560A5B9}" type="pres">
      <dgm:prSet presAssocID="{276DF4DB-8EA8-5E4C-A42A-D7960DC186B6}" presName="imgShp" presStyleLbl="fgImgPlace1" presStyleIdx="3" presStyleCnt="4"/>
      <dgm:spPr/>
    </dgm:pt>
    <dgm:pt modelId="{AC05FBCA-9486-EA40-8034-4271C708E9C6}" type="pres">
      <dgm:prSet presAssocID="{276DF4DB-8EA8-5E4C-A42A-D7960DC186B6}" presName="txShp" presStyleLbl="node1" presStyleIdx="3" presStyleCnt="4">
        <dgm:presLayoutVars>
          <dgm:bulletEnabled val="1"/>
        </dgm:presLayoutVars>
      </dgm:prSet>
      <dgm:spPr/>
      <dgm:t>
        <a:bodyPr/>
        <a:lstStyle/>
        <a:p>
          <a:endParaRPr lang="en-US"/>
        </a:p>
      </dgm:t>
    </dgm:pt>
  </dgm:ptLst>
  <dgm:cxnLst>
    <dgm:cxn modelId="{8BC5C8FC-FDE8-824B-AC49-7434E12F0C36}" type="presOf" srcId="{757760B1-6133-E84C-A8D4-FD96649B2FDD}" destId="{12EC4D32-FA9D-0245-BFFA-2C5C833A3F9E}" srcOrd="0" destOrd="0" presId="urn:microsoft.com/office/officeart/2005/8/layout/vList3"/>
    <dgm:cxn modelId="{58DCFED7-4089-6A45-AE43-ECB5A418E759}" type="presOf" srcId="{1BB5E29F-8667-E84A-8CDA-275BD4369B61}" destId="{AC05FBCA-9486-EA40-8034-4271C708E9C6}" srcOrd="0" destOrd="3" presId="urn:microsoft.com/office/officeart/2005/8/layout/vList3"/>
    <dgm:cxn modelId="{3BF38EE7-93EE-5747-B3F1-6B7EB7B870E4}" type="presOf" srcId="{FB2884C4-8699-BB42-A20D-3D896FE559B0}" destId="{AC05FBCA-9486-EA40-8034-4271C708E9C6}" srcOrd="0" destOrd="2" presId="urn:microsoft.com/office/officeart/2005/8/layout/vList3"/>
    <dgm:cxn modelId="{948E40F5-DD7D-7D4E-9B0E-A7F74B782C2B}" type="presOf" srcId="{187F00CE-F81D-B64E-8C0E-0893B95C4A98}" destId="{1360216A-A5C7-B943-BB43-8BD8D138BCF7}" srcOrd="0" destOrd="0" presId="urn:microsoft.com/office/officeart/2005/8/layout/vList3"/>
    <dgm:cxn modelId="{877B0941-F6AE-0D4A-B552-0FE117261016}" srcId="{276DF4DB-8EA8-5E4C-A42A-D7960DC186B6}" destId="{FB2884C4-8699-BB42-A20D-3D896FE559B0}" srcOrd="1" destOrd="0" parTransId="{6691DC53-AE0A-164E-82D4-B6F53A02A3F0}" sibTransId="{EDC75B3C-D786-D04A-80E2-9625409CBA7D}"/>
    <dgm:cxn modelId="{86BC85B2-C854-D24C-999D-752C32216E0B}" srcId="{276DF4DB-8EA8-5E4C-A42A-D7960DC186B6}" destId="{1BB5E29F-8667-E84A-8CDA-275BD4369B61}" srcOrd="2" destOrd="0" parTransId="{3AF19188-4F99-254E-9309-5BE1853FC491}" sibTransId="{09524D67-3F9F-5544-8750-4D228969CF98}"/>
    <dgm:cxn modelId="{2794BC21-C484-AB41-97F3-DCA746F60525}" type="presOf" srcId="{34DAB45A-66DD-F543-B37B-18EF2B13BFA1}" destId="{F4D89B1F-DD8A-4B4E-80F5-C4B4A0ED5ECB}" srcOrd="0" destOrd="0" presId="urn:microsoft.com/office/officeart/2005/8/layout/vList3"/>
    <dgm:cxn modelId="{758377CA-0846-5645-BFBF-0AF55F7E0961}" srcId="{A9859DEB-3AC6-7C48-91A6-922286B36CDD}" destId="{34DAB45A-66DD-F543-B37B-18EF2B13BFA1}" srcOrd="0" destOrd="0" parTransId="{F0472D2A-7D7D-C342-9C04-2777EC4C84D0}" sibTransId="{66C9F908-1097-7E48-A0C2-E52DB903B6E4}"/>
    <dgm:cxn modelId="{8F0F827B-F819-4B48-97BC-19110AAD3E13}" srcId="{A9859DEB-3AC6-7C48-91A6-922286B36CDD}" destId="{187F00CE-F81D-B64E-8C0E-0893B95C4A98}" srcOrd="1" destOrd="0" parTransId="{FC3FEF1C-C39A-064B-91DF-88E7CEC22ACE}" sibTransId="{E7F37C9C-3A01-4E4A-A26D-359F91149516}"/>
    <dgm:cxn modelId="{468CA132-E503-084F-8F43-D6E95C948FEC}" type="presOf" srcId="{276DF4DB-8EA8-5E4C-A42A-D7960DC186B6}" destId="{AC05FBCA-9486-EA40-8034-4271C708E9C6}" srcOrd="0" destOrd="0" presId="urn:microsoft.com/office/officeart/2005/8/layout/vList3"/>
    <dgm:cxn modelId="{0DCAB41E-C6EB-2745-BACF-0035BE07371F}" type="presOf" srcId="{A9859DEB-3AC6-7C48-91A6-922286B36CDD}" destId="{2008185A-513D-3343-8E6B-77D67FEB5110}" srcOrd="0" destOrd="0" presId="urn:microsoft.com/office/officeart/2005/8/layout/vList3"/>
    <dgm:cxn modelId="{BAE2996A-36AA-CB40-88CA-789E40C40256}" srcId="{276DF4DB-8EA8-5E4C-A42A-D7960DC186B6}" destId="{517508D1-839C-1C41-A72B-CA469D7DDC4B}" srcOrd="0" destOrd="0" parTransId="{CE4B755C-453F-9C40-B909-497331AE2AC4}" sibTransId="{D445C67E-00EC-CD40-97FE-55134C3E542A}"/>
    <dgm:cxn modelId="{9A64F79E-6F7D-DA47-A54A-2A1E83235179}" srcId="{A9859DEB-3AC6-7C48-91A6-922286B36CDD}" destId="{276DF4DB-8EA8-5E4C-A42A-D7960DC186B6}" srcOrd="3" destOrd="0" parTransId="{309E24E7-DF80-A540-B1D6-08CA6F04EE83}" sibTransId="{DF0D9FD6-62A6-4245-A08B-309F4C375B0C}"/>
    <dgm:cxn modelId="{6F7051D0-FB2A-7D49-9AD2-06D48821596F}" srcId="{A9859DEB-3AC6-7C48-91A6-922286B36CDD}" destId="{757760B1-6133-E84C-A8D4-FD96649B2FDD}" srcOrd="2" destOrd="0" parTransId="{BD34332D-906C-854D-A892-A39DD42944BA}" sibTransId="{4500EAD4-EC1F-8547-96B7-29751FB2C3E1}"/>
    <dgm:cxn modelId="{0FD2E54F-7B4D-2B4D-8120-21E75EB91B78}" type="presOf" srcId="{517508D1-839C-1C41-A72B-CA469D7DDC4B}" destId="{AC05FBCA-9486-EA40-8034-4271C708E9C6}" srcOrd="0" destOrd="1" presId="urn:microsoft.com/office/officeart/2005/8/layout/vList3"/>
    <dgm:cxn modelId="{08A48FCA-A7B4-2F46-814E-9554AE915EEC}" type="presParOf" srcId="{2008185A-513D-3343-8E6B-77D67FEB5110}" destId="{1160AE6A-43F7-F041-B9BC-DE27B616010A}" srcOrd="0" destOrd="0" presId="urn:microsoft.com/office/officeart/2005/8/layout/vList3"/>
    <dgm:cxn modelId="{0CFB6A1B-8947-564F-AC20-881B8FE2DE24}" type="presParOf" srcId="{1160AE6A-43F7-F041-B9BC-DE27B616010A}" destId="{FCDB67EA-354F-9940-B838-C8A854BAB07B}" srcOrd="0" destOrd="0" presId="urn:microsoft.com/office/officeart/2005/8/layout/vList3"/>
    <dgm:cxn modelId="{798C6152-5657-3B46-8F9E-2814010C7CED}" type="presParOf" srcId="{1160AE6A-43F7-F041-B9BC-DE27B616010A}" destId="{F4D89B1F-DD8A-4B4E-80F5-C4B4A0ED5ECB}" srcOrd="1" destOrd="0" presId="urn:microsoft.com/office/officeart/2005/8/layout/vList3"/>
    <dgm:cxn modelId="{78744B25-3EFD-3945-99FB-50AE68E0B068}" type="presParOf" srcId="{2008185A-513D-3343-8E6B-77D67FEB5110}" destId="{E64921DC-06CF-E842-8EF8-B64391134C45}" srcOrd="1" destOrd="0" presId="urn:microsoft.com/office/officeart/2005/8/layout/vList3"/>
    <dgm:cxn modelId="{85BE7ADF-3AB4-6F45-9EE7-42318D4CCFE5}" type="presParOf" srcId="{2008185A-513D-3343-8E6B-77D67FEB5110}" destId="{F07B776A-82CB-9448-9485-98A73AB6C5CD}" srcOrd="2" destOrd="0" presId="urn:microsoft.com/office/officeart/2005/8/layout/vList3"/>
    <dgm:cxn modelId="{D695ADC7-9311-404F-82C8-411A56B2DB0D}" type="presParOf" srcId="{F07B776A-82CB-9448-9485-98A73AB6C5CD}" destId="{5442C952-EBD8-F440-A692-3A8A8367DE10}" srcOrd="0" destOrd="0" presId="urn:microsoft.com/office/officeart/2005/8/layout/vList3"/>
    <dgm:cxn modelId="{976F9234-8F08-6B49-8DDD-E62A3197A049}" type="presParOf" srcId="{F07B776A-82CB-9448-9485-98A73AB6C5CD}" destId="{1360216A-A5C7-B943-BB43-8BD8D138BCF7}" srcOrd="1" destOrd="0" presId="urn:microsoft.com/office/officeart/2005/8/layout/vList3"/>
    <dgm:cxn modelId="{BA50D009-10C9-0B49-89C3-ACC8CE0DAFF4}" type="presParOf" srcId="{2008185A-513D-3343-8E6B-77D67FEB5110}" destId="{49674CBA-3B7B-0F40-B355-71AD93E6010B}" srcOrd="3" destOrd="0" presId="urn:microsoft.com/office/officeart/2005/8/layout/vList3"/>
    <dgm:cxn modelId="{0106FC45-8701-4E43-9C7F-E082A281E1F8}" type="presParOf" srcId="{2008185A-513D-3343-8E6B-77D67FEB5110}" destId="{8B280C6A-6C35-9847-B6C9-5CFC46B494C0}" srcOrd="4" destOrd="0" presId="urn:microsoft.com/office/officeart/2005/8/layout/vList3"/>
    <dgm:cxn modelId="{DBC26175-9363-8243-9C1B-5A81A0CAB2DD}" type="presParOf" srcId="{8B280C6A-6C35-9847-B6C9-5CFC46B494C0}" destId="{3C734844-6EB3-A343-94DF-0CD805199B5B}" srcOrd="0" destOrd="0" presId="urn:microsoft.com/office/officeart/2005/8/layout/vList3"/>
    <dgm:cxn modelId="{B37C14CC-10E4-194A-A911-4A36EBA325A6}" type="presParOf" srcId="{8B280C6A-6C35-9847-B6C9-5CFC46B494C0}" destId="{12EC4D32-FA9D-0245-BFFA-2C5C833A3F9E}" srcOrd="1" destOrd="0" presId="urn:microsoft.com/office/officeart/2005/8/layout/vList3"/>
    <dgm:cxn modelId="{59EB1952-566F-F540-A814-61164B74DDF2}" type="presParOf" srcId="{2008185A-513D-3343-8E6B-77D67FEB5110}" destId="{5FE3C7D0-160C-9D40-A38A-8B9496872923}" srcOrd="5" destOrd="0" presId="urn:microsoft.com/office/officeart/2005/8/layout/vList3"/>
    <dgm:cxn modelId="{6AF79D4D-DD07-DC46-96B4-32AD0C454BE9}" type="presParOf" srcId="{2008185A-513D-3343-8E6B-77D67FEB5110}" destId="{8D542E54-3C3B-7640-807A-A5F1BF172346}" srcOrd="6" destOrd="0" presId="urn:microsoft.com/office/officeart/2005/8/layout/vList3"/>
    <dgm:cxn modelId="{37C2BE2C-3A1B-FF4C-91E5-3FCDCD1E582C}" type="presParOf" srcId="{8D542E54-3C3B-7640-807A-A5F1BF172346}" destId="{6545667A-B579-5D46-AD50-9D104560A5B9}" srcOrd="0" destOrd="0" presId="urn:microsoft.com/office/officeart/2005/8/layout/vList3"/>
    <dgm:cxn modelId="{CD8B0AB5-640B-3743-8E9F-3EC03E4596D7}" type="presParOf" srcId="{8D542E54-3C3B-7640-807A-A5F1BF172346}" destId="{AC05FBCA-9486-EA40-8034-4271C708E9C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68D8A9F-F6F9-914A-A1A1-58E6BB5300FF}" type="doc">
      <dgm:prSet loTypeId="urn:microsoft.com/office/officeart/2008/layout/LinedList" loCatId="" qsTypeId="urn:microsoft.com/office/officeart/2005/8/quickstyle/simple4" qsCatId="simple" csTypeId="urn:microsoft.com/office/officeart/2005/8/colors/accent1_2" csCatId="accent1"/>
      <dgm:spPr/>
      <dgm:t>
        <a:bodyPr/>
        <a:lstStyle/>
        <a:p>
          <a:endParaRPr lang="en-US"/>
        </a:p>
      </dgm:t>
    </dgm:pt>
    <dgm:pt modelId="{756B7E7A-9CC7-CB4B-BAEE-3C2BEE53DD55}">
      <dgm:prSet/>
      <dgm:spPr/>
      <dgm:t>
        <a:bodyPr/>
        <a:lstStyle/>
        <a:p>
          <a:pPr rtl="0"/>
          <a:r>
            <a:rPr lang="en-US" smtClean="0"/>
            <a:t>Another useful defense is to strip privileges from an account when the application starts and should be performed very early in the application startup code (</a:t>
          </a:r>
          <a:r>
            <a:rPr lang="en-US" i="1" smtClean="0"/>
            <a:t>AdjustTokenPrivileges)</a:t>
          </a:r>
          <a:endParaRPr lang="en-US"/>
        </a:p>
      </dgm:t>
    </dgm:pt>
    <dgm:pt modelId="{F1EADF7E-A67A-E34A-870F-BEED480F6734}" type="parTrans" cxnId="{9C3211C5-A913-2645-8E59-22605EEE7D03}">
      <dgm:prSet/>
      <dgm:spPr/>
      <dgm:t>
        <a:bodyPr/>
        <a:lstStyle/>
        <a:p>
          <a:endParaRPr lang="en-US"/>
        </a:p>
      </dgm:t>
    </dgm:pt>
    <dgm:pt modelId="{878C63DE-53F8-2F46-8F89-9E26F927DA98}" type="sibTrans" cxnId="{9C3211C5-A913-2645-8E59-22605EEE7D03}">
      <dgm:prSet/>
      <dgm:spPr/>
      <dgm:t>
        <a:bodyPr/>
        <a:lstStyle/>
        <a:p>
          <a:endParaRPr lang="en-US"/>
        </a:p>
      </dgm:t>
    </dgm:pt>
    <dgm:pt modelId="{F28E53DA-37F6-C64D-81F5-3E5440ABFB61}">
      <dgm:prSet/>
      <dgm:spPr/>
      <dgm:t>
        <a:bodyPr/>
        <a:lstStyle/>
        <a:p>
          <a:pPr rtl="0"/>
          <a:r>
            <a:rPr lang="en-US" smtClean="0"/>
            <a:t>Windows Vista and later also add a function to define the set of privileges required by a service to run correctly (</a:t>
          </a:r>
          <a:r>
            <a:rPr lang="en-US" i="1" smtClean="0"/>
            <a:t>ChangeServiceConfig2</a:t>
          </a:r>
          <a:r>
            <a:rPr lang="en-US" smtClean="0"/>
            <a:t>)</a:t>
          </a:r>
          <a:endParaRPr lang="en-US"/>
        </a:p>
      </dgm:t>
    </dgm:pt>
    <dgm:pt modelId="{4F37FCDF-CCD7-964A-9FF1-0CDAA41A65D9}" type="parTrans" cxnId="{FC8E5773-5E57-FA40-B896-DE7A847756F6}">
      <dgm:prSet/>
      <dgm:spPr/>
      <dgm:t>
        <a:bodyPr/>
        <a:lstStyle/>
        <a:p>
          <a:endParaRPr lang="en-US"/>
        </a:p>
      </dgm:t>
    </dgm:pt>
    <dgm:pt modelId="{1A98BB37-F9A9-1E49-B0B1-B34466516ABA}" type="sibTrans" cxnId="{FC8E5773-5E57-FA40-B896-DE7A847756F6}">
      <dgm:prSet/>
      <dgm:spPr/>
      <dgm:t>
        <a:bodyPr/>
        <a:lstStyle/>
        <a:p>
          <a:endParaRPr lang="en-US"/>
        </a:p>
      </dgm:t>
    </dgm:pt>
    <dgm:pt modelId="{B291CAC5-ACAA-2B4A-B054-DA61089B9FF3}" type="pres">
      <dgm:prSet presAssocID="{F68D8A9F-F6F9-914A-A1A1-58E6BB5300FF}" presName="vert0" presStyleCnt="0">
        <dgm:presLayoutVars>
          <dgm:dir/>
          <dgm:animOne val="branch"/>
          <dgm:animLvl val="lvl"/>
        </dgm:presLayoutVars>
      </dgm:prSet>
      <dgm:spPr/>
      <dgm:t>
        <a:bodyPr/>
        <a:lstStyle/>
        <a:p>
          <a:endParaRPr lang="en-US"/>
        </a:p>
      </dgm:t>
    </dgm:pt>
    <dgm:pt modelId="{C88D284D-91B4-834C-862D-4B5EFECC36D1}" type="pres">
      <dgm:prSet presAssocID="{756B7E7A-9CC7-CB4B-BAEE-3C2BEE53DD55}" presName="thickLine" presStyleLbl="alignNode1" presStyleIdx="0" presStyleCnt="2"/>
      <dgm:spPr/>
    </dgm:pt>
    <dgm:pt modelId="{392F33E1-F01A-624D-99B5-29CB49A2ABBE}" type="pres">
      <dgm:prSet presAssocID="{756B7E7A-9CC7-CB4B-BAEE-3C2BEE53DD55}" presName="horz1" presStyleCnt="0"/>
      <dgm:spPr/>
    </dgm:pt>
    <dgm:pt modelId="{18007A9A-C548-E245-B116-AEDC65031BDB}" type="pres">
      <dgm:prSet presAssocID="{756B7E7A-9CC7-CB4B-BAEE-3C2BEE53DD55}" presName="tx1" presStyleLbl="revTx" presStyleIdx="0" presStyleCnt="2"/>
      <dgm:spPr/>
      <dgm:t>
        <a:bodyPr/>
        <a:lstStyle/>
        <a:p>
          <a:endParaRPr lang="en-US"/>
        </a:p>
      </dgm:t>
    </dgm:pt>
    <dgm:pt modelId="{45F62168-41CC-7244-BF56-02C0286EF603}" type="pres">
      <dgm:prSet presAssocID="{756B7E7A-9CC7-CB4B-BAEE-3C2BEE53DD55}" presName="vert1" presStyleCnt="0"/>
      <dgm:spPr/>
    </dgm:pt>
    <dgm:pt modelId="{81A0C130-32BC-5347-A033-72DA4FF1ED5C}" type="pres">
      <dgm:prSet presAssocID="{F28E53DA-37F6-C64D-81F5-3E5440ABFB61}" presName="thickLine" presStyleLbl="alignNode1" presStyleIdx="1" presStyleCnt="2"/>
      <dgm:spPr/>
    </dgm:pt>
    <dgm:pt modelId="{96B6F9B6-4E38-094E-BB38-21D8DFF7C83D}" type="pres">
      <dgm:prSet presAssocID="{F28E53DA-37F6-C64D-81F5-3E5440ABFB61}" presName="horz1" presStyleCnt="0"/>
      <dgm:spPr/>
    </dgm:pt>
    <dgm:pt modelId="{4AB339F9-54D1-7A44-ACB9-52FF8F33368C}" type="pres">
      <dgm:prSet presAssocID="{F28E53DA-37F6-C64D-81F5-3E5440ABFB61}" presName="tx1" presStyleLbl="revTx" presStyleIdx="1" presStyleCnt="2"/>
      <dgm:spPr/>
      <dgm:t>
        <a:bodyPr/>
        <a:lstStyle/>
        <a:p>
          <a:endParaRPr lang="en-US"/>
        </a:p>
      </dgm:t>
    </dgm:pt>
    <dgm:pt modelId="{A0D0C028-48BB-504F-868A-7E0738199D4C}" type="pres">
      <dgm:prSet presAssocID="{F28E53DA-37F6-C64D-81F5-3E5440ABFB61}" presName="vert1" presStyleCnt="0"/>
      <dgm:spPr/>
    </dgm:pt>
  </dgm:ptLst>
  <dgm:cxnLst>
    <dgm:cxn modelId="{A2066428-E698-2D4B-A93B-C4264CEB6B18}" type="presOf" srcId="{F68D8A9F-F6F9-914A-A1A1-58E6BB5300FF}" destId="{B291CAC5-ACAA-2B4A-B054-DA61089B9FF3}" srcOrd="0" destOrd="0" presId="urn:microsoft.com/office/officeart/2008/layout/LinedList"/>
    <dgm:cxn modelId="{82E827B5-A1DD-D54F-8DB4-977CBDBF8CB8}" type="presOf" srcId="{F28E53DA-37F6-C64D-81F5-3E5440ABFB61}" destId="{4AB339F9-54D1-7A44-ACB9-52FF8F33368C}" srcOrd="0" destOrd="0" presId="urn:microsoft.com/office/officeart/2008/layout/LinedList"/>
    <dgm:cxn modelId="{FC8E5773-5E57-FA40-B896-DE7A847756F6}" srcId="{F68D8A9F-F6F9-914A-A1A1-58E6BB5300FF}" destId="{F28E53DA-37F6-C64D-81F5-3E5440ABFB61}" srcOrd="1" destOrd="0" parTransId="{4F37FCDF-CCD7-964A-9FF1-0CDAA41A65D9}" sibTransId="{1A98BB37-F9A9-1E49-B0B1-B34466516ABA}"/>
    <dgm:cxn modelId="{F39BB93F-E6C9-C641-AA50-3255ECBD5053}" type="presOf" srcId="{756B7E7A-9CC7-CB4B-BAEE-3C2BEE53DD55}" destId="{18007A9A-C548-E245-B116-AEDC65031BDB}" srcOrd="0" destOrd="0" presId="urn:microsoft.com/office/officeart/2008/layout/LinedList"/>
    <dgm:cxn modelId="{9C3211C5-A913-2645-8E59-22605EEE7D03}" srcId="{F68D8A9F-F6F9-914A-A1A1-58E6BB5300FF}" destId="{756B7E7A-9CC7-CB4B-BAEE-3C2BEE53DD55}" srcOrd="0" destOrd="0" parTransId="{F1EADF7E-A67A-E34A-870F-BEED480F6734}" sibTransId="{878C63DE-53F8-2F46-8F89-9E26F927DA98}"/>
    <dgm:cxn modelId="{E67029C4-AAE0-2342-B1C9-EDAAE49B3E92}" type="presParOf" srcId="{B291CAC5-ACAA-2B4A-B054-DA61089B9FF3}" destId="{C88D284D-91B4-834C-862D-4B5EFECC36D1}" srcOrd="0" destOrd="0" presId="urn:microsoft.com/office/officeart/2008/layout/LinedList"/>
    <dgm:cxn modelId="{443D4B30-8B8F-B842-B0EC-2283B761ED2E}" type="presParOf" srcId="{B291CAC5-ACAA-2B4A-B054-DA61089B9FF3}" destId="{392F33E1-F01A-624D-99B5-29CB49A2ABBE}" srcOrd="1" destOrd="0" presId="urn:microsoft.com/office/officeart/2008/layout/LinedList"/>
    <dgm:cxn modelId="{66C1A163-5FCC-3F4D-AA2A-938E2CA31A4E}" type="presParOf" srcId="{392F33E1-F01A-624D-99B5-29CB49A2ABBE}" destId="{18007A9A-C548-E245-B116-AEDC65031BDB}" srcOrd="0" destOrd="0" presId="urn:microsoft.com/office/officeart/2008/layout/LinedList"/>
    <dgm:cxn modelId="{9D516807-D534-434F-A462-E62DDF2FF192}" type="presParOf" srcId="{392F33E1-F01A-624D-99B5-29CB49A2ABBE}" destId="{45F62168-41CC-7244-BF56-02C0286EF603}" srcOrd="1" destOrd="0" presId="urn:microsoft.com/office/officeart/2008/layout/LinedList"/>
    <dgm:cxn modelId="{B7A449B4-A61B-5641-9F63-34AEA517EDA7}" type="presParOf" srcId="{B291CAC5-ACAA-2B4A-B054-DA61089B9FF3}" destId="{81A0C130-32BC-5347-A033-72DA4FF1ED5C}" srcOrd="2" destOrd="0" presId="urn:microsoft.com/office/officeart/2008/layout/LinedList"/>
    <dgm:cxn modelId="{DA10B100-1739-C248-BA1C-A803BC067837}" type="presParOf" srcId="{B291CAC5-ACAA-2B4A-B054-DA61089B9FF3}" destId="{96B6F9B6-4E38-094E-BB38-21D8DFF7C83D}" srcOrd="3" destOrd="0" presId="urn:microsoft.com/office/officeart/2008/layout/LinedList"/>
    <dgm:cxn modelId="{3191ACC6-7B8E-1045-B649-A774CA501656}" type="presParOf" srcId="{96B6F9B6-4E38-094E-BB38-21D8DFF7C83D}" destId="{4AB339F9-54D1-7A44-ACB9-52FF8F33368C}" srcOrd="0" destOrd="0" presId="urn:microsoft.com/office/officeart/2008/layout/LinedList"/>
    <dgm:cxn modelId="{6079E5C8-6B1E-E54A-8A75-D3CA2866DE0E}" type="presParOf" srcId="{96B6F9B6-4E38-094E-BB38-21D8DFF7C83D}" destId="{A0D0C028-48BB-504F-868A-7E0738199D4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22DD3B4-FE29-C341-B809-A6130CAB66F4}"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09F69A6B-98FA-C549-82A4-C013C5979387}">
      <dgm:prSet/>
      <dgm:spPr/>
      <dgm:t>
        <a:bodyPr/>
        <a:lstStyle/>
        <a:p>
          <a:pPr rtl="0"/>
          <a:r>
            <a:rPr lang="en-US" smtClean="0"/>
            <a:t>Most operating systems and software used today is written in the C and C++ programming languages</a:t>
          </a:r>
          <a:endParaRPr lang="en-US"/>
        </a:p>
      </dgm:t>
    </dgm:pt>
    <dgm:pt modelId="{AF877663-8989-3C43-AC55-00C9773E23F0}" type="parTrans" cxnId="{0C2AE87C-6867-B64B-9B34-E2F9A90577FE}">
      <dgm:prSet/>
      <dgm:spPr/>
      <dgm:t>
        <a:bodyPr/>
        <a:lstStyle/>
        <a:p>
          <a:endParaRPr lang="en-US"/>
        </a:p>
      </dgm:t>
    </dgm:pt>
    <dgm:pt modelId="{68214B36-19D3-874D-97C1-A572620EB170}" type="sibTrans" cxnId="{0C2AE87C-6867-B64B-9B34-E2F9A90577FE}">
      <dgm:prSet/>
      <dgm:spPr/>
      <dgm:t>
        <a:bodyPr/>
        <a:lstStyle/>
        <a:p>
          <a:endParaRPr lang="en-US"/>
        </a:p>
      </dgm:t>
    </dgm:pt>
    <dgm:pt modelId="{FE9927F0-F123-E645-8E1C-EB7C8862DE24}">
      <dgm:prSet/>
      <dgm:spPr/>
      <dgm:t>
        <a:bodyPr/>
        <a:lstStyle/>
        <a:p>
          <a:pPr rtl="0"/>
          <a:r>
            <a:rPr lang="en-US" smtClean="0"/>
            <a:t>C was designed as a high-level assembly language, and because of that, gives the developer direct access to memory through pointers and with this functionality comes the risk of having the ability to corrupt memory</a:t>
          </a:r>
          <a:endParaRPr lang="en-US"/>
        </a:p>
      </dgm:t>
    </dgm:pt>
    <dgm:pt modelId="{1660451E-D3B5-DC43-BE92-6DC10967A58E}" type="parTrans" cxnId="{6C5C4372-71F2-AD41-8336-9BEBEC93C2CC}">
      <dgm:prSet/>
      <dgm:spPr/>
      <dgm:t>
        <a:bodyPr/>
        <a:lstStyle/>
        <a:p>
          <a:endParaRPr lang="en-US"/>
        </a:p>
      </dgm:t>
    </dgm:pt>
    <dgm:pt modelId="{242028DF-59E5-4347-8738-8855E1D80BBE}" type="sibTrans" cxnId="{6C5C4372-71F2-AD41-8336-9BEBEC93C2CC}">
      <dgm:prSet/>
      <dgm:spPr/>
      <dgm:t>
        <a:bodyPr/>
        <a:lstStyle/>
        <a:p>
          <a:endParaRPr lang="en-US"/>
        </a:p>
      </dgm:t>
    </dgm:pt>
    <dgm:pt modelId="{B989536E-6EBB-E849-ACEE-AD889406D103}">
      <dgm:prSet/>
      <dgm:spPr/>
      <dgm:t>
        <a:bodyPr/>
        <a:lstStyle/>
        <a:p>
          <a:pPr rtl="0"/>
          <a:r>
            <a:rPr lang="en-US" smtClean="0"/>
            <a:t>Converting C and C++ to another language would be a monumental task and does not solve the real problem of software developers having too much trust in the data they receive</a:t>
          </a:r>
          <a:endParaRPr lang="en-US"/>
        </a:p>
      </dgm:t>
    </dgm:pt>
    <dgm:pt modelId="{CF322A06-1208-CA4D-827B-4B08364F8D72}" type="parTrans" cxnId="{D80C57A3-2131-F248-87E1-BF213FA63C69}">
      <dgm:prSet/>
      <dgm:spPr/>
      <dgm:t>
        <a:bodyPr/>
        <a:lstStyle/>
        <a:p>
          <a:endParaRPr lang="en-US"/>
        </a:p>
      </dgm:t>
    </dgm:pt>
    <dgm:pt modelId="{432F6C3D-AB71-5449-BE1C-16713BE9AB9C}" type="sibTrans" cxnId="{D80C57A3-2131-F248-87E1-BF213FA63C69}">
      <dgm:prSet/>
      <dgm:spPr/>
      <dgm:t>
        <a:bodyPr/>
        <a:lstStyle/>
        <a:p>
          <a:endParaRPr lang="en-US"/>
        </a:p>
      </dgm:t>
    </dgm:pt>
    <dgm:pt modelId="{8A222993-2364-2143-A8FA-41B21F794C9F}">
      <dgm:prSet/>
      <dgm:spPr/>
      <dgm:t>
        <a:bodyPr/>
        <a:lstStyle/>
        <a:p>
          <a:pPr rtl="0"/>
          <a:r>
            <a:rPr lang="en-US" dirty="0" smtClean="0"/>
            <a:t>You have memory corruption vulnerabilities when the application does not constrain write operations to the correct memory locations</a:t>
          </a:r>
          <a:endParaRPr lang="en-US" dirty="0"/>
        </a:p>
      </dgm:t>
    </dgm:pt>
    <dgm:pt modelId="{7DC03442-61FA-6842-92F8-94CF3A4489A9}" type="parTrans" cxnId="{6F8D9440-0509-AD43-9840-0A943C34A7CB}">
      <dgm:prSet/>
      <dgm:spPr/>
      <dgm:t>
        <a:bodyPr/>
        <a:lstStyle/>
        <a:p>
          <a:endParaRPr lang="en-US"/>
        </a:p>
      </dgm:t>
    </dgm:pt>
    <dgm:pt modelId="{73656D06-CB4F-3847-AF10-293C47AE5FBB}" type="sibTrans" cxnId="{6F8D9440-0509-AD43-9840-0A943C34A7CB}">
      <dgm:prSet/>
      <dgm:spPr/>
      <dgm:t>
        <a:bodyPr/>
        <a:lstStyle/>
        <a:p>
          <a:endParaRPr lang="en-US"/>
        </a:p>
      </dgm:t>
    </dgm:pt>
    <dgm:pt modelId="{2B77C965-56B6-9B40-8875-EA6924331400}" type="pres">
      <dgm:prSet presAssocID="{722DD3B4-FE29-C341-B809-A6130CAB66F4}" presName="diagram" presStyleCnt="0">
        <dgm:presLayoutVars>
          <dgm:dir/>
          <dgm:resizeHandles val="exact"/>
        </dgm:presLayoutVars>
      </dgm:prSet>
      <dgm:spPr/>
      <dgm:t>
        <a:bodyPr/>
        <a:lstStyle/>
        <a:p>
          <a:endParaRPr lang="en-US"/>
        </a:p>
      </dgm:t>
    </dgm:pt>
    <dgm:pt modelId="{C396B522-EA7F-AC49-8F17-ACC5F707051B}" type="pres">
      <dgm:prSet presAssocID="{09F69A6B-98FA-C549-82A4-C013C5979387}" presName="node" presStyleLbl="node1" presStyleIdx="0" presStyleCnt="4">
        <dgm:presLayoutVars>
          <dgm:bulletEnabled val="1"/>
        </dgm:presLayoutVars>
      </dgm:prSet>
      <dgm:spPr/>
      <dgm:t>
        <a:bodyPr/>
        <a:lstStyle/>
        <a:p>
          <a:endParaRPr lang="en-US"/>
        </a:p>
      </dgm:t>
    </dgm:pt>
    <dgm:pt modelId="{9ED7C47A-1E54-6F4B-9B4F-CB1BCD7C1702}" type="pres">
      <dgm:prSet presAssocID="{68214B36-19D3-874D-97C1-A572620EB170}" presName="sibTrans" presStyleCnt="0"/>
      <dgm:spPr/>
    </dgm:pt>
    <dgm:pt modelId="{90644489-E382-9C48-A9D4-6B6FA3FA08E1}" type="pres">
      <dgm:prSet presAssocID="{FE9927F0-F123-E645-8E1C-EB7C8862DE24}" presName="node" presStyleLbl="node1" presStyleIdx="1" presStyleCnt="4">
        <dgm:presLayoutVars>
          <dgm:bulletEnabled val="1"/>
        </dgm:presLayoutVars>
      </dgm:prSet>
      <dgm:spPr/>
      <dgm:t>
        <a:bodyPr/>
        <a:lstStyle/>
        <a:p>
          <a:endParaRPr lang="en-US"/>
        </a:p>
      </dgm:t>
    </dgm:pt>
    <dgm:pt modelId="{4E9646F3-1A55-0148-AAF5-BA87259B23E1}" type="pres">
      <dgm:prSet presAssocID="{242028DF-59E5-4347-8738-8855E1D80BBE}" presName="sibTrans" presStyleCnt="0"/>
      <dgm:spPr/>
    </dgm:pt>
    <dgm:pt modelId="{590E3262-4723-6849-A8E1-F72326767D38}" type="pres">
      <dgm:prSet presAssocID="{B989536E-6EBB-E849-ACEE-AD889406D103}" presName="node" presStyleLbl="node1" presStyleIdx="2" presStyleCnt="4">
        <dgm:presLayoutVars>
          <dgm:bulletEnabled val="1"/>
        </dgm:presLayoutVars>
      </dgm:prSet>
      <dgm:spPr/>
      <dgm:t>
        <a:bodyPr/>
        <a:lstStyle/>
        <a:p>
          <a:endParaRPr lang="en-US"/>
        </a:p>
      </dgm:t>
    </dgm:pt>
    <dgm:pt modelId="{10274E55-556F-3340-9F0C-91930F85B091}" type="pres">
      <dgm:prSet presAssocID="{432F6C3D-AB71-5449-BE1C-16713BE9AB9C}" presName="sibTrans" presStyleCnt="0"/>
      <dgm:spPr/>
    </dgm:pt>
    <dgm:pt modelId="{4A37A32A-84BF-FB43-969A-4BF6643CECB0}" type="pres">
      <dgm:prSet presAssocID="{8A222993-2364-2143-A8FA-41B21F794C9F}" presName="node" presStyleLbl="node1" presStyleIdx="3" presStyleCnt="4">
        <dgm:presLayoutVars>
          <dgm:bulletEnabled val="1"/>
        </dgm:presLayoutVars>
      </dgm:prSet>
      <dgm:spPr/>
      <dgm:t>
        <a:bodyPr/>
        <a:lstStyle/>
        <a:p>
          <a:endParaRPr lang="en-US"/>
        </a:p>
      </dgm:t>
    </dgm:pt>
  </dgm:ptLst>
  <dgm:cxnLst>
    <dgm:cxn modelId="{6C5C4372-71F2-AD41-8336-9BEBEC93C2CC}" srcId="{722DD3B4-FE29-C341-B809-A6130CAB66F4}" destId="{FE9927F0-F123-E645-8E1C-EB7C8862DE24}" srcOrd="1" destOrd="0" parTransId="{1660451E-D3B5-DC43-BE92-6DC10967A58E}" sibTransId="{242028DF-59E5-4347-8738-8855E1D80BBE}"/>
    <dgm:cxn modelId="{21667C37-7C11-2D46-AB5F-3B162B55C758}" type="presOf" srcId="{FE9927F0-F123-E645-8E1C-EB7C8862DE24}" destId="{90644489-E382-9C48-A9D4-6B6FA3FA08E1}" srcOrd="0" destOrd="0" presId="urn:microsoft.com/office/officeart/2005/8/layout/default"/>
    <dgm:cxn modelId="{7CDACFF7-837C-9943-80E6-1563251FAB0C}" type="presOf" srcId="{09F69A6B-98FA-C549-82A4-C013C5979387}" destId="{C396B522-EA7F-AC49-8F17-ACC5F707051B}" srcOrd="0" destOrd="0" presId="urn:microsoft.com/office/officeart/2005/8/layout/default"/>
    <dgm:cxn modelId="{985BC98A-950A-8F48-B834-DE58F6BCF44F}" type="presOf" srcId="{8A222993-2364-2143-A8FA-41B21F794C9F}" destId="{4A37A32A-84BF-FB43-969A-4BF6643CECB0}" srcOrd="0" destOrd="0" presId="urn:microsoft.com/office/officeart/2005/8/layout/default"/>
    <dgm:cxn modelId="{068BD336-CAD8-3145-8BF1-DB7316645CAC}" type="presOf" srcId="{B989536E-6EBB-E849-ACEE-AD889406D103}" destId="{590E3262-4723-6849-A8E1-F72326767D38}" srcOrd="0" destOrd="0" presId="urn:microsoft.com/office/officeart/2005/8/layout/default"/>
    <dgm:cxn modelId="{0C2AE87C-6867-B64B-9B34-E2F9A90577FE}" srcId="{722DD3B4-FE29-C341-B809-A6130CAB66F4}" destId="{09F69A6B-98FA-C549-82A4-C013C5979387}" srcOrd="0" destOrd="0" parTransId="{AF877663-8989-3C43-AC55-00C9773E23F0}" sibTransId="{68214B36-19D3-874D-97C1-A572620EB170}"/>
    <dgm:cxn modelId="{82B1FCE7-E0EC-CA40-B74D-A9EB6EB58445}" type="presOf" srcId="{722DD3B4-FE29-C341-B809-A6130CAB66F4}" destId="{2B77C965-56B6-9B40-8875-EA6924331400}" srcOrd="0" destOrd="0" presId="urn:microsoft.com/office/officeart/2005/8/layout/default"/>
    <dgm:cxn modelId="{6F8D9440-0509-AD43-9840-0A943C34A7CB}" srcId="{722DD3B4-FE29-C341-B809-A6130CAB66F4}" destId="{8A222993-2364-2143-A8FA-41B21F794C9F}" srcOrd="3" destOrd="0" parTransId="{7DC03442-61FA-6842-92F8-94CF3A4489A9}" sibTransId="{73656D06-CB4F-3847-AF10-293C47AE5FBB}"/>
    <dgm:cxn modelId="{D80C57A3-2131-F248-87E1-BF213FA63C69}" srcId="{722DD3B4-FE29-C341-B809-A6130CAB66F4}" destId="{B989536E-6EBB-E849-ACEE-AD889406D103}" srcOrd="2" destOrd="0" parTransId="{CF322A06-1208-CA4D-827B-4B08364F8D72}" sibTransId="{432F6C3D-AB71-5449-BE1C-16713BE9AB9C}"/>
    <dgm:cxn modelId="{FAA01F78-5F20-EA46-9FA9-65D7CDB28904}" type="presParOf" srcId="{2B77C965-56B6-9B40-8875-EA6924331400}" destId="{C396B522-EA7F-AC49-8F17-ACC5F707051B}" srcOrd="0" destOrd="0" presId="urn:microsoft.com/office/officeart/2005/8/layout/default"/>
    <dgm:cxn modelId="{D530AF5D-DC59-4044-A132-A7744022B9F4}" type="presParOf" srcId="{2B77C965-56B6-9B40-8875-EA6924331400}" destId="{9ED7C47A-1E54-6F4B-9B4F-CB1BCD7C1702}" srcOrd="1" destOrd="0" presId="urn:microsoft.com/office/officeart/2005/8/layout/default"/>
    <dgm:cxn modelId="{1E1F691F-7AB6-7E4B-B816-AC5E029964D3}" type="presParOf" srcId="{2B77C965-56B6-9B40-8875-EA6924331400}" destId="{90644489-E382-9C48-A9D4-6B6FA3FA08E1}" srcOrd="2" destOrd="0" presId="urn:microsoft.com/office/officeart/2005/8/layout/default"/>
    <dgm:cxn modelId="{8871B2EB-09E4-4D4B-A53C-96944BFE99C6}" type="presParOf" srcId="{2B77C965-56B6-9B40-8875-EA6924331400}" destId="{4E9646F3-1A55-0148-AAF5-BA87259B23E1}" srcOrd="3" destOrd="0" presId="urn:microsoft.com/office/officeart/2005/8/layout/default"/>
    <dgm:cxn modelId="{C78C3BD4-04C5-EE48-9339-6BB00FF6E560}" type="presParOf" srcId="{2B77C965-56B6-9B40-8875-EA6924331400}" destId="{590E3262-4723-6849-A8E1-F72326767D38}" srcOrd="4" destOrd="0" presId="urn:microsoft.com/office/officeart/2005/8/layout/default"/>
    <dgm:cxn modelId="{34C417E2-93EA-1148-B167-9E24EEF3051A}" type="presParOf" srcId="{2B77C965-56B6-9B40-8875-EA6924331400}" destId="{10274E55-556F-3340-9F0C-91930F85B091}" srcOrd="5" destOrd="0" presId="urn:microsoft.com/office/officeart/2005/8/layout/default"/>
    <dgm:cxn modelId="{D8ECDF02-CEA0-4B44-B022-E437D8F2DAF3}" type="presParOf" srcId="{2B77C965-56B6-9B40-8875-EA6924331400}" destId="{4A37A32A-84BF-FB43-969A-4BF6643CECB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E9B028-CE0B-7C40-8737-E37891744682}" type="doc">
      <dgm:prSet loTypeId="urn:microsoft.com/office/officeart/2005/8/layout/hList6" loCatId="" qsTypeId="urn:microsoft.com/office/officeart/2005/8/quickstyle/3D2" qsCatId="3D" csTypeId="urn:microsoft.com/office/officeart/2005/8/colors/accent1_2" csCatId="accent1" phldr="1"/>
      <dgm:spPr/>
      <dgm:t>
        <a:bodyPr/>
        <a:lstStyle/>
        <a:p>
          <a:endParaRPr lang="en-US"/>
        </a:p>
      </dgm:t>
    </dgm:pt>
    <dgm:pt modelId="{F385AA88-7503-464F-9022-265C365823B2}">
      <dgm:prSet/>
      <dgm:spPr/>
      <dgm:t>
        <a:bodyPr/>
        <a:lstStyle/>
        <a:p>
          <a:pPr rtl="0"/>
          <a:r>
            <a:rPr lang="en-US" b="1" dirty="0" smtClean="0"/>
            <a:t>Named NX by Advanced Micro Devices (AMD), Data Execution Prevention (DEP) by Microsoft, and </a:t>
          </a:r>
          <a:r>
            <a:rPr lang="en-US" b="1" dirty="0" err="1" smtClean="0"/>
            <a:t>eXecution</a:t>
          </a:r>
          <a:r>
            <a:rPr lang="en-US" b="1" dirty="0" smtClean="0"/>
            <a:t> Disable (XD) by Intel, this technology requires CPU support that helps prevent code from executing in data segments</a:t>
          </a:r>
          <a:endParaRPr lang="en-US" b="1" dirty="0"/>
        </a:p>
      </dgm:t>
    </dgm:pt>
    <dgm:pt modelId="{7B4267CB-AD36-724C-883B-B56B0CECBE45}" type="parTrans" cxnId="{8DDC5826-EA9B-D749-BDD7-B89835CBA4B3}">
      <dgm:prSet/>
      <dgm:spPr/>
      <dgm:t>
        <a:bodyPr/>
        <a:lstStyle/>
        <a:p>
          <a:endParaRPr lang="en-US"/>
        </a:p>
      </dgm:t>
    </dgm:pt>
    <dgm:pt modelId="{91EB461D-AA24-EF48-A4B8-0C210BC650E0}" type="sibTrans" cxnId="{8DDC5826-EA9B-D749-BDD7-B89835CBA4B3}">
      <dgm:prSet/>
      <dgm:spPr/>
      <dgm:t>
        <a:bodyPr/>
        <a:lstStyle/>
        <a:p>
          <a:endParaRPr lang="en-US"/>
        </a:p>
      </dgm:t>
    </dgm:pt>
    <dgm:pt modelId="{86A396FE-6E4B-B849-A333-FF843F24E3F4}">
      <dgm:prSet/>
      <dgm:spPr/>
      <dgm:t>
        <a:bodyPr/>
        <a:lstStyle/>
        <a:p>
          <a:pPr rtl="0"/>
          <a:r>
            <a:rPr lang="en-US" b="1" smtClean="0"/>
            <a:t>Most modern Intel CPUs support the capability today, and all current AMD CPUs support NX</a:t>
          </a:r>
          <a:endParaRPr lang="en-US" b="1"/>
        </a:p>
      </dgm:t>
    </dgm:pt>
    <dgm:pt modelId="{59016D2C-B904-5841-B4A2-5DC9510D2271}" type="parTrans" cxnId="{A1F03842-59C8-AB49-A359-E57D07ADC8B5}">
      <dgm:prSet/>
      <dgm:spPr/>
      <dgm:t>
        <a:bodyPr/>
        <a:lstStyle/>
        <a:p>
          <a:endParaRPr lang="en-US"/>
        </a:p>
      </dgm:t>
    </dgm:pt>
    <dgm:pt modelId="{6B22EF4C-A533-4747-A286-7D85CBA41251}" type="sibTrans" cxnId="{A1F03842-59C8-AB49-A359-E57D07ADC8B5}">
      <dgm:prSet/>
      <dgm:spPr/>
      <dgm:t>
        <a:bodyPr/>
        <a:lstStyle/>
        <a:p>
          <a:endParaRPr lang="en-US"/>
        </a:p>
      </dgm:t>
    </dgm:pt>
    <dgm:pt modelId="{85D9F34C-8DBE-664A-82A7-F567F8D5F03A}">
      <dgm:prSet/>
      <dgm:spPr/>
      <dgm:t>
        <a:bodyPr/>
        <a:lstStyle/>
        <a:p>
          <a:pPr rtl="0"/>
          <a:r>
            <a:rPr lang="en-US" b="1" smtClean="0"/>
            <a:t>ARM-based CPUs also support NX</a:t>
          </a:r>
          <a:endParaRPr lang="en-US" b="1"/>
        </a:p>
      </dgm:t>
    </dgm:pt>
    <dgm:pt modelId="{BB63CACA-EE4A-914E-AC90-37BB8438DAC3}" type="parTrans" cxnId="{4F0AF1B2-C203-C54C-9FFB-3DA4811B300F}">
      <dgm:prSet/>
      <dgm:spPr/>
      <dgm:t>
        <a:bodyPr/>
        <a:lstStyle/>
        <a:p>
          <a:endParaRPr lang="en-US"/>
        </a:p>
      </dgm:t>
    </dgm:pt>
    <dgm:pt modelId="{36F2F9F1-81E4-5340-915E-B803B03EBDCD}" type="sibTrans" cxnId="{4F0AF1B2-C203-C54C-9FFB-3DA4811B300F}">
      <dgm:prSet/>
      <dgm:spPr/>
      <dgm:t>
        <a:bodyPr/>
        <a:lstStyle/>
        <a:p>
          <a:endParaRPr lang="en-US"/>
        </a:p>
      </dgm:t>
    </dgm:pt>
    <dgm:pt modelId="{32D528FC-921F-A046-B292-51128F246DDF}">
      <dgm:prSet/>
      <dgm:spPr/>
      <dgm:t>
        <a:bodyPr/>
        <a:lstStyle/>
        <a:p>
          <a:pPr rtl="0"/>
          <a:r>
            <a:rPr lang="en-US" b="1" smtClean="0"/>
            <a:t>DEP support was first introduced in Windows XP SP2 and is critically important defense in Windows</a:t>
          </a:r>
          <a:endParaRPr lang="en-US" b="1"/>
        </a:p>
      </dgm:t>
    </dgm:pt>
    <dgm:pt modelId="{FD5112B9-FDDB-6C48-B329-2C92EF25B23F}" type="parTrans" cxnId="{D9BC95AB-1B36-7443-8B4E-C0C798E20388}">
      <dgm:prSet/>
      <dgm:spPr/>
      <dgm:t>
        <a:bodyPr/>
        <a:lstStyle/>
        <a:p>
          <a:endParaRPr lang="en-US"/>
        </a:p>
      </dgm:t>
    </dgm:pt>
    <dgm:pt modelId="{00541B78-E846-2144-9F06-0B408239539B}" type="sibTrans" cxnId="{D9BC95AB-1B36-7443-8B4E-C0C798E20388}">
      <dgm:prSet/>
      <dgm:spPr/>
      <dgm:t>
        <a:bodyPr/>
        <a:lstStyle/>
        <a:p>
          <a:endParaRPr lang="en-US"/>
        </a:p>
      </dgm:t>
    </dgm:pt>
    <dgm:pt modelId="{45D3F3A8-EDFB-FD40-8E9F-4D905F6B68EC}">
      <dgm:prSet/>
      <dgm:spPr/>
      <dgm:t>
        <a:bodyPr/>
        <a:lstStyle/>
        <a:p>
          <a:pPr rtl="0"/>
          <a:r>
            <a:rPr lang="en-US" b="1" smtClean="0"/>
            <a:t>The goal of NX is to prevent data executing</a:t>
          </a:r>
          <a:endParaRPr lang="en-US" b="1"/>
        </a:p>
      </dgm:t>
    </dgm:pt>
    <dgm:pt modelId="{A4A89BB3-6AFC-7245-A539-DEDEB6318582}" type="parTrans" cxnId="{91C8E491-4158-6649-A168-C101DB6BBC52}">
      <dgm:prSet/>
      <dgm:spPr/>
      <dgm:t>
        <a:bodyPr/>
        <a:lstStyle/>
        <a:p>
          <a:endParaRPr lang="en-US"/>
        </a:p>
      </dgm:t>
    </dgm:pt>
    <dgm:pt modelId="{8BFDE54C-97E3-154F-8249-71ACF6CC764D}" type="sibTrans" cxnId="{91C8E491-4158-6649-A168-C101DB6BBC52}">
      <dgm:prSet/>
      <dgm:spPr/>
      <dgm:t>
        <a:bodyPr/>
        <a:lstStyle/>
        <a:p>
          <a:endParaRPr lang="en-US"/>
        </a:p>
      </dgm:t>
    </dgm:pt>
    <dgm:pt modelId="{E4175A10-5AF2-0A4A-9AA5-52B61E062C57}">
      <dgm:prSet/>
      <dgm:spPr/>
      <dgm:t>
        <a:bodyPr/>
        <a:lstStyle/>
        <a:p>
          <a:pPr rtl="0"/>
          <a:r>
            <a:rPr lang="en-US" b="1" dirty="0" smtClean="0"/>
            <a:t>By default, most system components in Windows and applications can use NX by linking with the </a:t>
          </a:r>
        </a:p>
        <a:p>
          <a:pPr rtl="0"/>
          <a:r>
            <a:rPr lang="en-US" b="1" dirty="0" smtClean="0"/>
            <a:t> /NXCOMPAT linker option</a:t>
          </a:r>
          <a:endParaRPr lang="en-US" b="1" dirty="0"/>
        </a:p>
      </dgm:t>
    </dgm:pt>
    <dgm:pt modelId="{8532F141-43C2-5644-B1BB-B7F7F92FFC9C}" type="parTrans" cxnId="{62F4D1A3-4DF8-AB40-9F69-0A9D2C95E333}">
      <dgm:prSet/>
      <dgm:spPr/>
      <dgm:t>
        <a:bodyPr/>
        <a:lstStyle/>
        <a:p>
          <a:endParaRPr lang="en-US"/>
        </a:p>
      </dgm:t>
    </dgm:pt>
    <dgm:pt modelId="{0CF0449A-614D-A847-B6E0-D2DEAD04BB13}" type="sibTrans" cxnId="{62F4D1A3-4DF8-AB40-9F69-0A9D2C95E333}">
      <dgm:prSet/>
      <dgm:spPr/>
      <dgm:t>
        <a:bodyPr/>
        <a:lstStyle/>
        <a:p>
          <a:endParaRPr lang="en-US"/>
        </a:p>
      </dgm:t>
    </dgm:pt>
    <dgm:pt modelId="{24CE2D28-E277-9141-A627-B0C5D9B1F7E1}" type="pres">
      <dgm:prSet presAssocID="{89E9B028-CE0B-7C40-8737-E37891744682}" presName="Name0" presStyleCnt="0">
        <dgm:presLayoutVars>
          <dgm:dir/>
          <dgm:resizeHandles val="exact"/>
        </dgm:presLayoutVars>
      </dgm:prSet>
      <dgm:spPr/>
      <dgm:t>
        <a:bodyPr/>
        <a:lstStyle/>
        <a:p>
          <a:endParaRPr lang="en-US"/>
        </a:p>
      </dgm:t>
    </dgm:pt>
    <dgm:pt modelId="{F86D4283-1FB7-174C-ACFC-AF6B2EA3CE4F}" type="pres">
      <dgm:prSet presAssocID="{F385AA88-7503-464F-9022-265C365823B2}" presName="node" presStyleLbl="node1" presStyleIdx="0" presStyleCnt="6">
        <dgm:presLayoutVars>
          <dgm:bulletEnabled val="1"/>
        </dgm:presLayoutVars>
      </dgm:prSet>
      <dgm:spPr/>
      <dgm:t>
        <a:bodyPr/>
        <a:lstStyle/>
        <a:p>
          <a:endParaRPr lang="en-US"/>
        </a:p>
      </dgm:t>
    </dgm:pt>
    <dgm:pt modelId="{25B014B2-012A-9249-BC42-67832E375464}" type="pres">
      <dgm:prSet presAssocID="{91EB461D-AA24-EF48-A4B8-0C210BC650E0}" presName="sibTrans" presStyleCnt="0"/>
      <dgm:spPr/>
    </dgm:pt>
    <dgm:pt modelId="{3768742D-5D09-2642-8C31-BFE12AF89200}" type="pres">
      <dgm:prSet presAssocID="{86A396FE-6E4B-B849-A333-FF843F24E3F4}" presName="node" presStyleLbl="node1" presStyleIdx="1" presStyleCnt="6">
        <dgm:presLayoutVars>
          <dgm:bulletEnabled val="1"/>
        </dgm:presLayoutVars>
      </dgm:prSet>
      <dgm:spPr/>
      <dgm:t>
        <a:bodyPr/>
        <a:lstStyle/>
        <a:p>
          <a:endParaRPr lang="en-US"/>
        </a:p>
      </dgm:t>
    </dgm:pt>
    <dgm:pt modelId="{8CFA6B11-1347-994A-8542-435833719284}" type="pres">
      <dgm:prSet presAssocID="{6B22EF4C-A533-4747-A286-7D85CBA41251}" presName="sibTrans" presStyleCnt="0"/>
      <dgm:spPr/>
    </dgm:pt>
    <dgm:pt modelId="{67A378BE-98CD-A743-B047-F9A6AA819106}" type="pres">
      <dgm:prSet presAssocID="{85D9F34C-8DBE-664A-82A7-F567F8D5F03A}" presName="node" presStyleLbl="node1" presStyleIdx="2" presStyleCnt="6">
        <dgm:presLayoutVars>
          <dgm:bulletEnabled val="1"/>
        </dgm:presLayoutVars>
      </dgm:prSet>
      <dgm:spPr/>
      <dgm:t>
        <a:bodyPr/>
        <a:lstStyle/>
        <a:p>
          <a:endParaRPr lang="en-US"/>
        </a:p>
      </dgm:t>
    </dgm:pt>
    <dgm:pt modelId="{71A7FEA5-0D7A-8244-B204-0DCFBEDD4568}" type="pres">
      <dgm:prSet presAssocID="{36F2F9F1-81E4-5340-915E-B803B03EBDCD}" presName="sibTrans" presStyleCnt="0"/>
      <dgm:spPr/>
    </dgm:pt>
    <dgm:pt modelId="{C0BCC943-0483-8C4B-8FA9-792F19AC95C6}" type="pres">
      <dgm:prSet presAssocID="{32D528FC-921F-A046-B292-51128F246DDF}" presName="node" presStyleLbl="node1" presStyleIdx="3" presStyleCnt="6">
        <dgm:presLayoutVars>
          <dgm:bulletEnabled val="1"/>
        </dgm:presLayoutVars>
      </dgm:prSet>
      <dgm:spPr/>
      <dgm:t>
        <a:bodyPr/>
        <a:lstStyle/>
        <a:p>
          <a:endParaRPr lang="en-US"/>
        </a:p>
      </dgm:t>
    </dgm:pt>
    <dgm:pt modelId="{FDF0DBBA-0B2E-B348-BAEB-C859F1FA0282}" type="pres">
      <dgm:prSet presAssocID="{00541B78-E846-2144-9F06-0B408239539B}" presName="sibTrans" presStyleCnt="0"/>
      <dgm:spPr/>
    </dgm:pt>
    <dgm:pt modelId="{D6D40CFB-2342-AE41-921F-75F04C00A159}" type="pres">
      <dgm:prSet presAssocID="{45D3F3A8-EDFB-FD40-8E9F-4D905F6B68EC}" presName="node" presStyleLbl="node1" presStyleIdx="4" presStyleCnt="6">
        <dgm:presLayoutVars>
          <dgm:bulletEnabled val="1"/>
        </dgm:presLayoutVars>
      </dgm:prSet>
      <dgm:spPr/>
      <dgm:t>
        <a:bodyPr/>
        <a:lstStyle/>
        <a:p>
          <a:endParaRPr lang="en-US"/>
        </a:p>
      </dgm:t>
    </dgm:pt>
    <dgm:pt modelId="{7556AAA7-FE68-8B4F-8D5D-8CF5E97BAC9D}" type="pres">
      <dgm:prSet presAssocID="{8BFDE54C-97E3-154F-8249-71ACF6CC764D}" presName="sibTrans" presStyleCnt="0"/>
      <dgm:spPr/>
    </dgm:pt>
    <dgm:pt modelId="{6178D9E6-F0BC-354E-AC2B-6F30A8145B80}" type="pres">
      <dgm:prSet presAssocID="{E4175A10-5AF2-0A4A-9AA5-52B61E062C57}" presName="node" presStyleLbl="node1" presStyleIdx="5" presStyleCnt="6">
        <dgm:presLayoutVars>
          <dgm:bulletEnabled val="1"/>
        </dgm:presLayoutVars>
      </dgm:prSet>
      <dgm:spPr/>
      <dgm:t>
        <a:bodyPr/>
        <a:lstStyle/>
        <a:p>
          <a:endParaRPr lang="en-US"/>
        </a:p>
      </dgm:t>
    </dgm:pt>
  </dgm:ptLst>
  <dgm:cxnLst>
    <dgm:cxn modelId="{8DDC5826-EA9B-D749-BDD7-B89835CBA4B3}" srcId="{89E9B028-CE0B-7C40-8737-E37891744682}" destId="{F385AA88-7503-464F-9022-265C365823B2}" srcOrd="0" destOrd="0" parTransId="{7B4267CB-AD36-724C-883B-B56B0CECBE45}" sibTransId="{91EB461D-AA24-EF48-A4B8-0C210BC650E0}"/>
    <dgm:cxn modelId="{FF1E60E3-6FA2-8846-B526-52CF6C7B2211}" type="presOf" srcId="{85D9F34C-8DBE-664A-82A7-F567F8D5F03A}" destId="{67A378BE-98CD-A743-B047-F9A6AA819106}" srcOrd="0" destOrd="0" presId="urn:microsoft.com/office/officeart/2005/8/layout/hList6"/>
    <dgm:cxn modelId="{D9BC95AB-1B36-7443-8B4E-C0C798E20388}" srcId="{89E9B028-CE0B-7C40-8737-E37891744682}" destId="{32D528FC-921F-A046-B292-51128F246DDF}" srcOrd="3" destOrd="0" parTransId="{FD5112B9-FDDB-6C48-B329-2C92EF25B23F}" sibTransId="{00541B78-E846-2144-9F06-0B408239539B}"/>
    <dgm:cxn modelId="{81BBF4DC-F8B6-B74F-9D33-FB3B0BE38E7B}" type="presOf" srcId="{86A396FE-6E4B-B849-A333-FF843F24E3F4}" destId="{3768742D-5D09-2642-8C31-BFE12AF89200}" srcOrd="0" destOrd="0" presId="urn:microsoft.com/office/officeart/2005/8/layout/hList6"/>
    <dgm:cxn modelId="{4F0AF1B2-C203-C54C-9FFB-3DA4811B300F}" srcId="{89E9B028-CE0B-7C40-8737-E37891744682}" destId="{85D9F34C-8DBE-664A-82A7-F567F8D5F03A}" srcOrd="2" destOrd="0" parTransId="{BB63CACA-EE4A-914E-AC90-37BB8438DAC3}" sibTransId="{36F2F9F1-81E4-5340-915E-B803B03EBDCD}"/>
    <dgm:cxn modelId="{A1F03842-59C8-AB49-A359-E57D07ADC8B5}" srcId="{89E9B028-CE0B-7C40-8737-E37891744682}" destId="{86A396FE-6E4B-B849-A333-FF843F24E3F4}" srcOrd="1" destOrd="0" parTransId="{59016D2C-B904-5841-B4A2-5DC9510D2271}" sibTransId="{6B22EF4C-A533-4747-A286-7D85CBA41251}"/>
    <dgm:cxn modelId="{EDE93D9C-1894-1440-B6E0-56DCCF23F2F9}" type="presOf" srcId="{32D528FC-921F-A046-B292-51128F246DDF}" destId="{C0BCC943-0483-8C4B-8FA9-792F19AC95C6}" srcOrd="0" destOrd="0" presId="urn:microsoft.com/office/officeart/2005/8/layout/hList6"/>
    <dgm:cxn modelId="{91C8E491-4158-6649-A168-C101DB6BBC52}" srcId="{89E9B028-CE0B-7C40-8737-E37891744682}" destId="{45D3F3A8-EDFB-FD40-8E9F-4D905F6B68EC}" srcOrd="4" destOrd="0" parTransId="{A4A89BB3-6AFC-7245-A539-DEDEB6318582}" sibTransId="{8BFDE54C-97E3-154F-8249-71ACF6CC764D}"/>
    <dgm:cxn modelId="{62F4D1A3-4DF8-AB40-9F69-0A9D2C95E333}" srcId="{89E9B028-CE0B-7C40-8737-E37891744682}" destId="{E4175A10-5AF2-0A4A-9AA5-52B61E062C57}" srcOrd="5" destOrd="0" parTransId="{8532F141-43C2-5644-B1BB-B7F7F92FFC9C}" sibTransId="{0CF0449A-614D-A847-B6E0-D2DEAD04BB13}"/>
    <dgm:cxn modelId="{ABABE2AC-3E12-6047-983C-BFE9CC5DA967}" type="presOf" srcId="{45D3F3A8-EDFB-FD40-8E9F-4D905F6B68EC}" destId="{D6D40CFB-2342-AE41-921F-75F04C00A159}" srcOrd="0" destOrd="0" presId="urn:microsoft.com/office/officeart/2005/8/layout/hList6"/>
    <dgm:cxn modelId="{BB9E6FFC-2DD9-D346-82CC-565F799ADC1F}" type="presOf" srcId="{F385AA88-7503-464F-9022-265C365823B2}" destId="{F86D4283-1FB7-174C-ACFC-AF6B2EA3CE4F}" srcOrd="0" destOrd="0" presId="urn:microsoft.com/office/officeart/2005/8/layout/hList6"/>
    <dgm:cxn modelId="{92630AE4-F588-5F4D-A598-C8742091414E}" type="presOf" srcId="{89E9B028-CE0B-7C40-8737-E37891744682}" destId="{24CE2D28-E277-9141-A627-B0C5D9B1F7E1}" srcOrd="0" destOrd="0" presId="urn:microsoft.com/office/officeart/2005/8/layout/hList6"/>
    <dgm:cxn modelId="{2087F9FC-A532-6242-9E95-05F923CEC29B}" type="presOf" srcId="{E4175A10-5AF2-0A4A-9AA5-52B61E062C57}" destId="{6178D9E6-F0BC-354E-AC2B-6F30A8145B80}" srcOrd="0" destOrd="0" presId="urn:microsoft.com/office/officeart/2005/8/layout/hList6"/>
    <dgm:cxn modelId="{1EFFD589-4359-A349-8D4B-09E403BC8031}" type="presParOf" srcId="{24CE2D28-E277-9141-A627-B0C5D9B1F7E1}" destId="{F86D4283-1FB7-174C-ACFC-AF6B2EA3CE4F}" srcOrd="0" destOrd="0" presId="urn:microsoft.com/office/officeart/2005/8/layout/hList6"/>
    <dgm:cxn modelId="{AF657CC5-8EDE-3D43-BAB3-782DCD0FF73C}" type="presParOf" srcId="{24CE2D28-E277-9141-A627-B0C5D9B1F7E1}" destId="{25B014B2-012A-9249-BC42-67832E375464}" srcOrd="1" destOrd="0" presId="urn:microsoft.com/office/officeart/2005/8/layout/hList6"/>
    <dgm:cxn modelId="{02EDFD44-3A1F-3446-BC04-4DAC0CEAFBAB}" type="presParOf" srcId="{24CE2D28-E277-9141-A627-B0C5D9B1F7E1}" destId="{3768742D-5D09-2642-8C31-BFE12AF89200}" srcOrd="2" destOrd="0" presId="urn:microsoft.com/office/officeart/2005/8/layout/hList6"/>
    <dgm:cxn modelId="{2762DD28-9E28-5E46-B47D-A20C047DEDFD}" type="presParOf" srcId="{24CE2D28-E277-9141-A627-B0C5D9B1F7E1}" destId="{8CFA6B11-1347-994A-8542-435833719284}" srcOrd="3" destOrd="0" presId="urn:microsoft.com/office/officeart/2005/8/layout/hList6"/>
    <dgm:cxn modelId="{AE1F9C0B-0DC8-1445-B41D-DDCFA6AF4D8C}" type="presParOf" srcId="{24CE2D28-E277-9141-A627-B0C5D9B1F7E1}" destId="{67A378BE-98CD-A743-B047-F9A6AA819106}" srcOrd="4" destOrd="0" presId="urn:microsoft.com/office/officeart/2005/8/layout/hList6"/>
    <dgm:cxn modelId="{5773D34A-3D4E-7143-8D54-9EE3B36F9468}" type="presParOf" srcId="{24CE2D28-E277-9141-A627-B0C5D9B1F7E1}" destId="{71A7FEA5-0D7A-8244-B204-0DCFBEDD4568}" srcOrd="5" destOrd="0" presId="urn:microsoft.com/office/officeart/2005/8/layout/hList6"/>
    <dgm:cxn modelId="{0FA22270-539D-834B-B2A4-79969AA5BD64}" type="presParOf" srcId="{24CE2D28-E277-9141-A627-B0C5D9B1F7E1}" destId="{C0BCC943-0483-8C4B-8FA9-792F19AC95C6}" srcOrd="6" destOrd="0" presId="urn:microsoft.com/office/officeart/2005/8/layout/hList6"/>
    <dgm:cxn modelId="{CBCBB8D3-4A08-BA4C-8EFD-1C50424037A9}" type="presParOf" srcId="{24CE2D28-E277-9141-A627-B0C5D9B1F7E1}" destId="{FDF0DBBA-0B2E-B348-BAEB-C859F1FA0282}" srcOrd="7" destOrd="0" presId="urn:microsoft.com/office/officeart/2005/8/layout/hList6"/>
    <dgm:cxn modelId="{68FEA384-1C60-494B-ADCC-8800EB6C5CE4}" type="presParOf" srcId="{24CE2D28-E277-9141-A627-B0C5D9B1F7E1}" destId="{D6D40CFB-2342-AE41-921F-75F04C00A159}" srcOrd="8" destOrd="0" presId="urn:microsoft.com/office/officeart/2005/8/layout/hList6"/>
    <dgm:cxn modelId="{6AA59D9B-8FE6-4D48-AD4A-8428CBE3FEEC}" type="presParOf" srcId="{24CE2D28-E277-9141-A627-B0C5D9B1F7E1}" destId="{7556AAA7-FE68-8B4F-8D5D-8CF5E97BAC9D}" srcOrd="9" destOrd="0" presId="urn:microsoft.com/office/officeart/2005/8/layout/hList6"/>
    <dgm:cxn modelId="{03573201-1BEC-F54C-8A72-EA39A4CA78E0}" type="presParOf" srcId="{24CE2D28-E277-9141-A627-B0C5D9B1F7E1}" destId="{6178D9E6-F0BC-354E-AC2B-6F30A8145B80}"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01179CE-BD73-7540-A12B-630E88124933}" type="doc">
      <dgm:prSet loTypeId="urn:microsoft.com/office/officeart/2009/3/layout/StepUpProcess" loCatId="" qsTypeId="urn:microsoft.com/office/officeart/2005/8/quickstyle/simple4" qsCatId="simple" csTypeId="urn:microsoft.com/office/officeart/2005/8/colors/accent1_2" csCatId="accent1" phldr="1"/>
      <dgm:spPr/>
      <dgm:t>
        <a:bodyPr/>
        <a:lstStyle/>
        <a:p>
          <a:endParaRPr lang="en-US"/>
        </a:p>
      </dgm:t>
    </dgm:pt>
    <dgm:pt modelId="{BAECE2BA-A0B2-D24A-A7D3-005242A2C234}">
      <dgm:prSet/>
      <dgm:spPr/>
      <dgm:t>
        <a:bodyPr/>
        <a:lstStyle/>
        <a:p>
          <a:pPr rtl="0"/>
          <a:r>
            <a:rPr lang="en-US" smtClean="0"/>
            <a:t>This defense is available only in Windows Vista and later</a:t>
          </a:r>
          <a:endParaRPr lang="en-US"/>
        </a:p>
      </dgm:t>
    </dgm:pt>
    <dgm:pt modelId="{F3CF9EB3-81B3-494C-AB3B-E19516C8C0F5}" type="parTrans" cxnId="{694FD963-14D0-1246-9679-005FC6E806CD}">
      <dgm:prSet/>
      <dgm:spPr/>
      <dgm:t>
        <a:bodyPr/>
        <a:lstStyle/>
        <a:p>
          <a:endParaRPr lang="en-US"/>
        </a:p>
      </dgm:t>
    </dgm:pt>
    <dgm:pt modelId="{46FA60DC-A524-2647-9E5F-951EB821E750}" type="sibTrans" cxnId="{694FD963-14D0-1246-9679-005FC6E806CD}">
      <dgm:prSet/>
      <dgm:spPr/>
      <dgm:t>
        <a:bodyPr/>
        <a:lstStyle/>
        <a:p>
          <a:endParaRPr lang="en-US"/>
        </a:p>
      </dgm:t>
    </dgm:pt>
    <dgm:pt modelId="{8A23BB00-9F79-9345-8BD8-71E993DA6EB1}">
      <dgm:prSet/>
      <dgm:spPr/>
      <dgm:t>
        <a:bodyPr/>
        <a:lstStyle/>
        <a:p>
          <a:pPr rtl="0"/>
          <a:r>
            <a:rPr lang="en-US" smtClean="0"/>
            <a:t>When a thread starts in Windows the operating system will randomize the stack base address  by 0-31 pages</a:t>
          </a:r>
          <a:endParaRPr lang="en-US"/>
        </a:p>
      </dgm:t>
    </dgm:pt>
    <dgm:pt modelId="{FEE07F9C-88C6-D54A-B451-3DEBE0B59A9E}" type="parTrans" cxnId="{EAB34ABE-7867-EA49-9DFB-17300F638AC7}">
      <dgm:prSet/>
      <dgm:spPr/>
      <dgm:t>
        <a:bodyPr/>
        <a:lstStyle/>
        <a:p>
          <a:endParaRPr lang="en-US"/>
        </a:p>
      </dgm:t>
    </dgm:pt>
    <dgm:pt modelId="{0E5C25CC-70BA-244E-ABED-03708CFFD1C2}" type="sibTrans" cxnId="{EAB34ABE-7867-EA49-9DFB-17300F638AC7}">
      <dgm:prSet/>
      <dgm:spPr/>
      <dgm:t>
        <a:bodyPr/>
        <a:lstStyle/>
        <a:p>
          <a:endParaRPr lang="en-US"/>
        </a:p>
      </dgm:t>
    </dgm:pt>
    <dgm:pt modelId="{D76B4026-A170-2047-9B58-1EB0D2B298CE}">
      <dgm:prSet/>
      <dgm:spPr/>
      <dgm:t>
        <a:bodyPr/>
        <a:lstStyle/>
        <a:p>
          <a:pPr rtl="0"/>
          <a:r>
            <a:rPr lang="en-US" dirty="0" smtClean="0"/>
            <a:t>Once the page is chosen, a random offset is chosen within the page and the stack starts from that spot</a:t>
          </a:r>
          <a:endParaRPr lang="en-US" dirty="0"/>
        </a:p>
      </dgm:t>
    </dgm:pt>
    <dgm:pt modelId="{6D0E46FB-A792-8042-A176-2C5370DAD84B}" type="parTrans" cxnId="{BC9CEDAB-BD9C-9944-94F4-865F8C944780}">
      <dgm:prSet/>
      <dgm:spPr/>
      <dgm:t>
        <a:bodyPr/>
        <a:lstStyle/>
        <a:p>
          <a:endParaRPr lang="en-US"/>
        </a:p>
      </dgm:t>
    </dgm:pt>
    <dgm:pt modelId="{68EC69C4-39B2-EF43-B84B-E81705BC417F}" type="sibTrans" cxnId="{BC9CEDAB-BD9C-9944-94F4-865F8C944780}">
      <dgm:prSet/>
      <dgm:spPr/>
      <dgm:t>
        <a:bodyPr/>
        <a:lstStyle/>
        <a:p>
          <a:endParaRPr lang="en-US"/>
        </a:p>
      </dgm:t>
    </dgm:pt>
    <dgm:pt modelId="{1F41E6A2-3111-B54E-A7AA-999531113855}">
      <dgm:prSet/>
      <dgm:spPr/>
      <dgm:t>
        <a:bodyPr/>
        <a:lstStyle/>
        <a:p>
          <a:pPr rtl="0"/>
          <a:r>
            <a:rPr lang="en-US" smtClean="0"/>
            <a:t>The purpose of randomization is to remove some of the predictability from the attacker</a:t>
          </a:r>
          <a:endParaRPr lang="en-US"/>
        </a:p>
      </dgm:t>
    </dgm:pt>
    <dgm:pt modelId="{4ECDF984-4D11-8C4F-9779-A679412FB79D}" type="parTrans" cxnId="{B211E3F3-1ABA-E04B-8A73-0A3EE20F4258}">
      <dgm:prSet/>
      <dgm:spPr/>
      <dgm:t>
        <a:bodyPr/>
        <a:lstStyle/>
        <a:p>
          <a:endParaRPr lang="en-US"/>
        </a:p>
      </dgm:t>
    </dgm:pt>
    <dgm:pt modelId="{73277243-54D8-B24F-97D8-F2C7D1D4C0A9}" type="sibTrans" cxnId="{B211E3F3-1ABA-E04B-8A73-0A3EE20F4258}">
      <dgm:prSet/>
      <dgm:spPr/>
      <dgm:t>
        <a:bodyPr/>
        <a:lstStyle/>
        <a:p>
          <a:endParaRPr lang="en-US"/>
        </a:p>
      </dgm:t>
    </dgm:pt>
    <dgm:pt modelId="{EE968B03-022A-2A4D-B48E-822282573839}" type="pres">
      <dgm:prSet presAssocID="{201179CE-BD73-7540-A12B-630E88124933}" presName="rootnode" presStyleCnt="0">
        <dgm:presLayoutVars>
          <dgm:chMax/>
          <dgm:chPref/>
          <dgm:dir/>
          <dgm:animLvl val="lvl"/>
        </dgm:presLayoutVars>
      </dgm:prSet>
      <dgm:spPr/>
      <dgm:t>
        <a:bodyPr/>
        <a:lstStyle/>
        <a:p>
          <a:endParaRPr lang="en-US"/>
        </a:p>
      </dgm:t>
    </dgm:pt>
    <dgm:pt modelId="{5C0C80BF-D803-6346-B705-C655645E404B}" type="pres">
      <dgm:prSet presAssocID="{BAECE2BA-A0B2-D24A-A7D3-005242A2C234}" presName="composite" presStyleCnt="0"/>
      <dgm:spPr/>
    </dgm:pt>
    <dgm:pt modelId="{CC7C8DFE-0DAF-004F-808B-1AE4AB46C80E}" type="pres">
      <dgm:prSet presAssocID="{BAECE2BA-A0B2-D24A-A7D3-005242A2C234}" presName="LShape" presStyleLbl="alignNode1" presStyleIdx="0" presStyleCnt="7"/>
      <dgm:spPr/>
    </dgm:pt>
    <dgm:pt modelId="{4821D244-9FEA-EE47-846D-AA9EFC4C975B}" type="pres">
      <dgm:prSet presAssocID="{BAECE2BA-A0B2-D24A-A7D3-005242A2C234}" presName="ParentText" presStyleLbl="revTx" presStyleIdx="0" presStyleCnt="4">
        <dgm:presLayoutVars>
          <dgm:chMax val="0"/>
          <dgm:chPref val="0"/>
          <dgm:bulletEnabled val="1"/>
        </dgm:presLayoutVars>
      </dgm:prSet>
      <dgm:spPr/>
      <dgm:t>
        <a:bodyPr/>
        <a:lstStyle/>
        <a:p>
          <a:endParaRPr lang="en-US"/>
        </a:p>
      </dgm:t>
    </dgm:pt>
    <dgm:pt modelId="{7EF22399-D5C5-0548-8A69-F3C7B6B6E158}" type="pres">
      <dgm:prSet presAssocID="{BAECE2BA-A0B2-D24A-A7D3-005242A2C234}" presName="Triangle" presStyleLbl="alignNode1" presStyleIdx="1" presStyleCnt="7"/>
      <dgm:spPr/>
    </dgm:pt>
    <dgm:pt modelId="{FA820643-797D-224A-8F44-7A76817C6108}" type="pres">
      <dgm:prSet presAssocID="{46FA60DC-A524-2647-9E5F-951EB821E750}" presName="sibTrans" presStyleCnt="0"/>
      <dgm:spPr/>
    </dgm:pt>
    <dgm:pt modelId="{0BBDB835-2CA2-2548-92EA-E7578BB4E356}" type="pres">
      <dgm:prSet presAssocID="{46FA60DC-A524-2647-9E5F-951EB821E750}" presName="space" presStyleCnt="0"/>
      <dgm:spPr/>
    </dgm:pt>
    <dgm:pt modelId="{A56345D0-DF5D-CD44-979A-C57CDDF13345}" type="pres">
      <dgm:prSet presAssocID="{8A23BB00-9F79-9345-8BD8-71E993DA6EB1}" presName="composite" presStyleCnt="0"/>
      <dgm:spPr/>
    </dgm:pt>
    <dgm:pt modelId="{4BCF925D-F2A1-A14D-B89A-3C5E08A6D868}" type="pres">
      <dgm:prSet presAssocID="{8A23BB00-9F79-9345-8BD8-71E993DA6EB1}" presName="LShape" presStyleLbl="alignNode1" presStyleIdx="2" presStyleCnt="7"/>
      <dgm:spPr/>
    </dgm:pt>
    <dgm:pt modelId="{7441B23E-CCD2-094A-B85F-9050EE623FCC}" type="pres">
      <dgm:prSet presAssocID="{8A23BB00-9F79-9345-8BD8-71E993DA6EB1}" presName="ParentText" presStyleLbl="revTx" presStyleIdx="1" presStyleCnt="4">
        <dgm:presLayoutVars>
          <dgm:chMax val="0"/>
          <dgm:chPref val="0"/>
          <dgm:bulletEnabled val="1"/>
        </dgm:presLayoutVars>
      </dgm:prSet>
      <dgm:spPr/>
      <dgm:t>
        <a:bodyPr/>
        <a:lstStyle/>
        <a:p>
          <a:endParaRPr lang="en-US"/>
        </a:p>
      </dgm:t>
    </dgm:pt>
    <dgm:pt modelId="{01466874-8852-4149-A4F8-94937347333D}" type="pres">
      <dgm:prSet presAssocID="{8A23BB00-9F79-9345-8BD8-71E993DA6EB1}" presName="Triangle" presStyleLbl="alignNode1" presStyleIdx="3" presStyleCnt="7"/>
      <dgm:spPr/>
    </dgm:pt>
    <dgm:pt modelId="{281449CA-5E21-234D-BC21-6BF5270ADEA5}" type="pres">
      <dgm:prSet presAssocID="{0E5C25CC-70BA-244E-ABED-03708CFFD1C2}" presName="sibTrans" presStyleCnt="0"/>
      <dgm:spPr/>
    </dgm:pt>
    <dgm:pt modelId="{5338A9CA-25D0-F740-B68D-3362C5848FE8}" type="pres">
      <dgm:prSet presAssocID="{0E5C25CC-70BA-244E-ABED-03708CFFD1C2}" presName="space" presStyleCnt="0"/>
      <dgm:spPr/>
    </dgm:pt>
    <dgm:pt modelId="{14A21266-CC0C-B141-9E90-324450A2166A}" type="pres">
      <dgm:prSet presAssocID="{D76B4026-A170-2047-9B58-1EB0D2B298CE}" presName="composite" presStyleCnt="0"/>
      <dgm:spPr/>
    </dgm:pt>
    <dgm:pt modelId="{E407A4D5-7CA7-134D-8997-4C1A4E7DE08C}" type="pres">
      <dgm:prSet presAssocID="{D76B4026-A170-2047-9B58-1EB0D2B298CE}" presName="LShape" presStyleLbl="alignNode1" presStyleIdx="4" presStyleCnt="7"/>
      <dgm:spPr/>
    </dgm:pt>
    <dgm:pt modelId="{79C405BC-B98C-AB46-BCBC-9B4B8D080D1A}" type="pres">
      <dgm:prSet presAssocID="{D76B4026-A170-2047-9B58-1EB0D2B298CE}" presName="ParentText" presStyleLbl="revTx" presStyleIdx="2" presStyleCnt="4">
        <dgm:presLayoutVars>
          <dgm:chMax val="0"/>
          <dgm:chPref val="0"/>
          <dgm:bulletEnabled val="1"/>
        </dgm:presLayoutVars>
      </dgm:prSet>
      <dgm:spPr/>
      <dgm:t>
        <a:bodyPr/>
        <a:lstStyle/>
        <a:p>
          <a:endParaRPr lang="en-US"/>
        </a:p>
      </dgm:t>
    </dgm:pt>
    <dgm:pt modelId="{672B2C4F-83FB-714B-B3E6-2F1630244A9B}" type="pres">
      <dgm:prSet presAssocID="{D76B4026-A170-2047-9B58-1EB0D2B298CE}" presName="Triangle" presStyleLbl="alignNode1" presStyleIdx="5" presStyleCnt="7"/>
      <dgm:spPr/>
    </dgm:pt>
    <dgm:pt modelId="{7FF6B68C-4A07-2C4D-A6FC-EFA549702DB6}" type="pres">
      <dgm:prSet presAssocID="{68EC69C4-39B2-EF43-B84B-E81705BC417F}" presName="sibTrans" presStyleCnt="0"/>
      <dgm:spPr/>
    </dgm:pt>
    <dgm:pt modelId="{9823CBEE-4BEB-0945-94F8-4BAD06802410}" type="pres">
      <dgm:prSet presAssocID="{68EC69C4-39B2-EF43-B84B-E81705BC417F}" presName="space" presStyleCnt="0"/>
      <dgm:spPr/>
    </dgm:pt>
    <dgm:pt modelId="{41266BE1-3BF3-6D45-BBE8-2C9A530F8F33}" type="pres">
      <dgm:prSet presAssocID="{1F41E6A2-3111-B54E-A7AA-999531113855}" presName="composite" presStyleCnt="0"/>
      <dgm:spPr/>
    </dgm:pt>
    <dgm:pt modelId="{040F771E-4DC5-0B45-8C15-3760AB3127DA}" type="pres">
      <dgm:prSet presAssocID="{1F41E6A2-3111-B54E-A7AA-999531113855}" presName="LShape" presStyleLbl="alignNode1" presStyleIdx="6" presStyleCnt="7"/>
      <dgm:spPr/>
    </dgm:pt>
    <dgm:pt modelId="{13A652E2-5674-5749-9F15-ACB73B36BED8}" type="pres">
      <dgm:prSet presAssocID="{1F41E6A2-3111-B54E-A7AA-999531113855}" presName="ParentText" presStyleLbl="revTx" presStyleIdx="3" presStyleCnt="4">
        <dgm:presLayoutVars>
          <dgm:chMax val="0"/>
          <dgm:chPref val="0"/>
          <dgm:bulletEnabled val="1"/>
        </dgm:presLayoutVars>
      </dgm:prSet>
      <dgm:spPr/>
      <dgm:t>
        <a:bodyPr/>
        <a:lstStyle/>
        <a:p>
          <a:endParaRPr lang="en-US"/>
        </a:p>
      </dgm:t>
    </dgm:pt>
  </dgm:ptLst>
  <dgm:cxnLst>
    <dgm:cxn modelId="{694FD963-14D0-1246-9679-005FC6E806CD}" srcId="{201179CE-BD73-7540-A12B-630E88124933}" destId="{BAECE2BA-A0B2-D24A-A7D3-005242A2C234}" srcOrd="0" destOrd="0" parTransId="{F3CF9EB3-81B3-494C-AB3B-E19516C8C0F5}" sibTransId="{46FA60DC-A524-2647-9E5F-951EB821E750}"/>
    <dgm:cxn modelId="{EAB34ABE-7867-EA49-9DFB-17300F638AC7}" srcId="{201179CE-BD73-7540-A12B-630E88124933}" destId="{8A23BB00-9F79-9345-8BD8-71E993DA6EB1}" srcOrd="1" destOrd="0" parTransId="{FEE07F9C-88C6-D54A-B451-3DEBE0B59A9E}" sibTransId="{0E5C25CC-70BA-244E-ABED-03708CFFD1C2}"/>
    <dgm:cxn modelId="{03E18AB8-F1F7-1246-934F-7164482F0D9D}" type="presOf" srcId="{1F41E6A2-3111-B54E-A7AA-999531113855}" destId="{13A652E2-5674-5749-9F15-ACB73B36BED8}" srcOrd="0" destOrd="0" presId="urn:microsoft.com/office/officeart/2009/3/layout/StepUpProcess"/>
    <dgm:cxn modelId="{BC9CEDAB-BD9C-9944-94F4-865F8C944780}" srcId="{201179CE-BD73-7540-A12B-630E88124933}" destId="{D76B4026-A170-2047-9B58-1EB0D2B298CE}" srcOrd="2" destOrd="0" parTransId="{6D0E46FB-A792-8042-A176-2C5370DAD84B}" sibTransId="{68EC69C4-39B2-EF43-B84B-E81705BC417F}"/>
    <dgm:cxn modelId="{B211E3F3-1ABA-E04B-8A73-0A3EE20F4258}" srcId="{201179CE-BD73-7540-A12B-630E88124933}" destId="{1F41E6A2-3111-B54E-A7AA-999531113855}" srcOrd="3" destOrd="0" parTransId="{4ECDF984-4D11-8C4F-9779-A679412FB79D}" sibTransId="{73277243-54D8-B24F-97D8-F2C7D1D4C0A9}"/>
    <dgm:cxn modelId="{4D4C080A-DBA4-B343-B8EE-1F6B36BCCD93}" type="presOf" srcId="{D76B4026-A170-2047-9B58-1EB0D2B298CE}" destId="{79C405BC-B98C-AB46-BCBC-9B4B8D080D1A}" srcOrd="0" destOrd="0" presId="urn:microsoft.com/office/officeart/2009/3/layout/StepUpProcess"/>
    <dgm:cxn modelId="{3D97F842-685C-3D46-8902-3963858A74C3}" type="presOf" srcId="{8A23BB00-9F79-9345-8BD8-71E993DA6EB1}" destId="{7441B23E-CCD2-094A-B85F-9050EE623FCC}" srcOrd="0" destOrd="0" presId="urn:microsoft.com/office/officeart/2009/3/layout/StepUpProcess"/>
    <dgm:cxn modelId="{92C64A2A-02BB-8443-B6ED-79B8D27C8174}" type="presOf" srcId="{201179CE-BD73-7540-A12B-630E88124933}" destId="{EE968B03-022A-2A4D-B48E-822282573839}" srcOrd="0" destOrd="0" presId="urn:microsoft.com/office/officeart/2009/3/layout/StepUpProcess"/>
    <dgm:cxn modelId="{40CB0DC1-AD35-3744-83F1-03799929B7DE}" type="presOf" srcId="{BAECE2BA-A0B2-D24A-A7D3-005242A2C234}" destId="{4821D244-9FEA-EE47-846D-AA9EFC4C975B}" srcOrd="0" destOrd="0" presId="urn:microsoft.com/office/officeart/2009/3/layout/StepUpProcess"/>
    <dgm:cxn modelId="{FC238F46-691D-1549-9014-6EEF8AD10C13}" type="presParOf" srcId="{EE968B03-022A-2A4D-B48E-822282573839}" destId="{5C0C80BF-D803-6346-B705-C655645E404B}" srcOrd="0" destOrd="0" presId="urn:microsoft.com/office/officeart/2009/3/layout/StepUpProcess"/>
    <dgm:cxn modelId="{0F8ECC7A-D2BA-2C44-8C39-4378E5A2F024}" type="presParOf" srcId="{5C0C80BF-D803-6346-B705-C655645E404B}" destId="{CC7C8DFE-0DAF-004F-808B-1AE4AB46C80E}" srcOrd="0" destOrd="0" presId="urn:microsoft.com/office/officeart/2009/3/layout/StepUpProcess"/>
    <dgm:cxn modelId="{DA45B94F-26FD-3A4B-BE4C-4A4DABA4D1F5}" type="presParOf" srcId="{5C0C80BF-D803-6346-B705-C655645E404B}" destId="{4821D244-9FEA-EE47-846D-AA9EFC4C975B}" srcOrd="1" destOrd="0" presId="urn:microsoft.com/office/officeart/2009/3/layout/StepUpProcess"/>
    <dgm:cxn modelId="{7766350B-8735-DF42-AE00-6D716B56DDA3}" type="presParOf" srcId="{5C0C80BF-D803-6346-B705-C655645E404B}" destId="{7EF22399-D5C5-0548-8A69-F3C7B6B6E158}" srcOrd="2" destOrd="0" presId="urn:microsoft.com/office/officeart/2009/3/layout/StepUpProcess"/>
    <dgm:cxn modelId="{54369CBA-7C21-EC4B-8466-4CE4CC48A70A}" type="presParOf" srcId="{EE968B03-022A-2A4D-B48E-822282573839}" destId="{FA820643-797D-224A-8F44-7A76817C6108}" srcOrd="1" destOrd="0" presId="urn:microsoft.com/office/officeart/2009/3/layout/StepUpProcess"/>
    <dgm:cxn modelId="{087C8DBA-A70C-8C43-92F7-FB0396618D3F}" type="presParOf" srcId="{FA820643-797D-224A-8F44-7A76817C6108}" destId="{0BBDB835-2CA2-2548-92EA-E7578BB4E356}" srcOrd="0" destOrd="0" presId="urn:microsoft.com/office/officeart/2009/3/layout/StepUpProcess"/>
    <dgm:cxn modelId="{E51DCB7A-DBC2-4846-BB7A-BF4C34E1F16B}" type="presParOf" srcId="{EE968B03-022A-2A4D-B48E-822282573839}" destId="{A56345D0-DF5D-CD44-979A-C57CDDF13345}" srcOrd="2" destOrd="0" presId="urn:microsoft.com/office/officeart/2009/3/layout/StepUpProcess"/>
    <dgm:cxn modelId="{39F5B637-D0C5-6243-A3CB-5A737F7E8621}" type="presParOf" srcId="{A56345D0-DF5D-CD44-979A-C57CDDF13345}" destId="{4BCF925D-F2A1-A14D-B89A-3C5E08A6D868}" srcOrd="0" destOrd="0" presId="urn:microsoft.com/office/officeart/2009/3/layout/StepUpProcess"/>
    <dgm:cxn modelId="{209AFEAE-C62D-924B-A60B-40EA887FD3A0}" type="presParOf" srcId="{A56345D0-DF5D-CD44-979A-C57CDDF13345}" destId="{7441B23E-CCD2-094A-B85F-9050EE623FCC}" srcOrd="1" destOrd="0" presId="urn:microsoft.com/office/officeart/2009/3/layout/StepUpProcess"/>
    <dgm:cxn modelId="{4C044775-3139-034B-ABD5-C7E20372B9FE}" type="presParOf" srcId="{A56345D0-DF5D-CD44-979A-C57CDDF13345}" destId="{01466874-8852-4149-A4F8-94937347333D}" srcOrd="2" destOrd="0" presId="urn:microsoft.com/office/officeart/2009/3/layout/StepUpProcess"/>
    <dgm:cxn modelId="{204BD72E-407B-0B41-B3C6-C2B01AED1B92}" type="presParOf" srcId="{EE968B03-022A-2A4D-B48E-822282573839}" destId="{281449CA-5E21-234D-BC21-6BF5270ADEA5}" srcOrd="3" destOrd="0" presId="urn:microsoft.com/office/officeart/2009/3/layout/StepUpProcess"/>
    <dgm:cxn modelId="{425BA719-0924-584F-A520-3263A5E6E115}" type="presParOf" srcId="{281449CA-5E21-234D-BC21-6BF5270ADEA5}" destId="{5338A9CA-25D0-F740-B68D-3362C5848FE8}" srcOrd="0" destOrd="0" presId="urn:microsoft.com/office/officeart/2009/3/layout/StepUpProcess"/>
    <dgm:cxn modelId="{D1EE66EA-23C2-EB49-A3D6-A78A76489E17}" type="presParOf" srcId="{EE968B03-022A-2A4D-B48E-822282573839}" destId="{14A21266-CC0C-B141-9E90-324450A2166A}" srcOrd="4" destOrd="0" presId="urn:microsoft.com/office/officeart/2009/3/layout/StepUpProcess"/>
    <dgm:cxn modelId="{FFAD3964-01E2-1B40-8578-DF35D234DD82}" type="presParOf" srcId="{14A21266-CC0C-B141-9E90-324450A2166A}" destId="{E407A4D5-7CA7-134D-8997-4C1A4E7DE08C}" srcOrd="0" destOrd="0" presId="urn:microsoft.com/office/officeart/2009/3/layout/StepUpProcess"/>
    <dgm:cxn modelId="{7332E8D6-F5DD-0649-9796-85221D0A6347}" type="presParOf" srcId="{14A21266-CC0C-B141-9E90-324450A2166A}" destId="{79C405BC-B98C-AB46-BCBC-9B4B8D080D1A}" srcOrd="1" destOrd="0" presId="urn:microsoft.com/office/officeart/2009/3/layout/StepUpProcess"/>
    <dgm:cxn modelId="{949FCA98-0426-9A4F-BBEF-7C092CF95020}" type="presParOf" srcId="{14A21266-CC0C-B141-9E90-324450A2166A}" destId="{672B2C4F-83FB-714B-B3E6-2F1630244A9B}" srcOrd="2" destOrd="0" presId="urn:microsoft.com/office/officeart/2009/3/layout/StepUpProcess"/>
    <dgm:cxn modelId="{40D43B34-32EE-2741-9079-B68EF9E308FF}" type="presParOf" srcId="{EE968B03-022A-2A4D-B48E-822282573839}" destId="{7FF6B68C-4A07-2C4D-A6FC-EFA549702DB6}" srcOrd="5" destOrd="0" presId="urn:microsoft.com/office/officeart/2009/3/layout/StepUpProcess"/>
    <dgm:cxn modelId="{E0DAC97F-19C4-E446-8888-8F0E5E9A202A}" type="presParOf" srcId="{7FF6B68C-4A07-2C4D-A6FC-EFA549702DB6}" destId="{9823CBEE-4BEB-0945-94F8-4BAD06802410}" srcOrd="0" destOrd="0" presId="urn:microsoft.com/office/officeart/2009/3/layout/StepUpProcess"/>
    <dgm:cxn modelId="{6A9BA3D0-6356-9E45-9155-21F6993E21EF}" type="presParOf" srcId="{EE968B03-022A-2A4D-B48E-822282573839}" destId="{41266BE1-3BF3-6D45-BBE8-2C9A530F8F33}" srcOrd="6" destOrd="0" presId="urn:microsoft.com/office/officeart/2009/3/layout/StepUpProcess"/>
    <dgm:cxn modelId="{E496F00F-9DC3-7044-8BDD-AF4A7FDC4988}" type="presParOf" srcId="{41266BE1-3BF3-6D45-BBE8-2C9A530F8F33}" destId="{040F771E-4DC5-0B45-8C15-3760AB3127DA}" srcOrd="0" destOrd="0" presId="urn:microsoft.com/office/officeart/2009/3/layout/StepUpProcess"/>
    <dgm:cxn modelId="{EBA656EB-A391-7F45-8FD2-D36A835CCE5A}" type="presParOf" srcId="{41266BE1-3BF3-6D45-BBE8-2C9A530F8F33}" destId="{13A652E2-5674-5749-9F15-ACB73B36BED8}"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442E427-29E9-7C4F-80D9-34A1A43E186B}" type="doc">
      <dgm:prSet loTypeId="urn:microsoft.com/office/officeart/2005/8/layout/lProcess2" loCatId="" qsTypeId="urn:microsoft.com/office/officeart/2005/8/quickstyle/simple4" qsCatId="simple" csTypeId="urn:microsoft.com/office/officeart/2005/8/colors/accent1_2" csCatId="accent1" phldr="1"/>
      <dgm:spPr/>
      <dgm:t>
        <a:bodyPr/>
        <a:lstStyle/>
        <a:p>
          <a:endParaRPr lang="en-US"/>
        </a:p>
      </dgm:t>
    </dgm:pt>
    <dgm:pt modelId="{0BD732ED-8F62-7D4E-92C2-F3B83BFA1D6B}">
      <dgm:prSet/>
      <dgm:spPr/>
      <dgm:t>
        <a:bodyPr/>
        <a:lstStyle/>
        <a:p>
          <a:pPr rtl="0"/>
          <a:r>
            <a:rPr lang="en-US" smtClean="0"/>
            <a:t>Heap randomization</a:t>
          </a:r>
          <a:endParaRPr lang="en-US"/>
        </a:p>
      </dgm:t>
    </dgm:pt>
    <dgm:pt modelId="{0150E080-E408-474A-B09F-D9A70ED6C1DB}" type="parTrans" cxnId="{7D193477-FA68-2144-8BA9-740FE1C12046}">
      <dgm:prSet/>
      <dgm:spPr/>
      <dgm:t>
        <a:bodyPr/>
        <a:lstStyle/>
        <a:p>
          <a:endParaRPr lang="en-US"/>
        </a:p>
      </dgm:t>
    </dgm:pt>
    <dgm:pt modelId="{B61F51E7-57F2-A047-8CCB-0F31051CEED5}" type="sibTrans" cxnId="{7D193477-FA68-2144-8BA9-740FE1C12046}">
      <dgm:prSet/>
      <dgm:spPr/>
      <dgm:t>
        <a:bodyPr/>
        <a:lstStyle/>
        <a:p>
          <a:endParaRPr lang="en-US"/>
        </a:p>
      </dgm:t>
    </dgm:pt>
    <dgm:pt modelId="{A9531C6A-9685-7945-B1E1-12371E6FBD5E}">
      <dgm:prSet/>
      <dgm:spPr/>
      <dgm:t>
        <a:bodyPr/>
        <a:lstStyle/>
        <a:p>
          <a:pPr rtl="0"/>
          <a:r>
            <a:rPr lang="en-US" smtClean="0"/>
            <a:t>Designed to take some of the predictability away from the attacker</a:t>
          </a:r>
          <a:endParaRPr lang="en-US"/>
        </a:p>
      </dgm:t>
    </dgm:pt>
    <dgm:pt modelId="{DFD0716D-0412-594D-A6B8-6E1D03FF8304}" type="parTrans" cxnId="{60195254-2089-0F41-8868-8BD98A501DEA}">
      <dgm:prSet/>
      <dgm:spPr/>
      <dgm:t>
        <a:bodyPr/>
        <a:lstStyle/>
        <a:p>
          <a:endParaRPr lang="en-US"/>
        </a:p>
      </dgm:t>
    </dgm:pt>
    <dgm:pt modelId="{51347306-90DE-EE4B-9492-F13EB6834864}" type="sibTrans" cxnId="{60195254-2089-0F41-8868-8BD98A501DEA}">
      <dgm:prSet/>
      <dgm:spPr/>
      <dgm:t>
        <a:bodyPr/>
        <a:lstStyle/>
        <a:p>
          <a:endParaRPr lang="en-US"/>
        </a:p>
      </dgm:t>
    </dgm:pt>
    <dgm:pt modelId="{C1CC2805-C623-B042-AC33-45DC4EFD08A1}">
      <dgm:prSet/>
      <dgm:spPr/>
      <dgm:t>
        <a:bodyPr/>
        <a:lstStyle/>
        <a:p>
          <a:pPr rtl="0"/>
          <a:r>
            <a:rPr lang="en-US" smtClean="0"/>
            <a:t>When a heap is created the start of the heap is offset by 0-4 MB</a:t>
          </a:r>
          <a:endParaRPr lang="en-US"/>
        </a:p>
      </dgm:t>
    </dgm:pt>
    <dgm:pt modelId="{552AA648-8189-734F-BE56-61CE91FB2A4D}" type="parTrans" cxnId="{C41BDDAD-6734-2340-9997-227B2034D4B5}">
      <dgm:prSet/>
      <dgm:spPr/>
      <dgm:t>
        <a:bodyPr/>
        <a:lstStyle/>
        <a:p>
          <a:endParaRPr lang="en-US"/>
        </a:p>
      </dgm:t>
    </dgm:pt>
    <dgm:pt modelId="{4156E463-E9A3-0E4D-B31A-38912CAA2E61}" type="sibTrans" cxnId="{C41BDDAD-6734-2340-9997-227B2034D4B5}">
      <dgm:prSet/>
      <dgm:spPr/>
      <dgm:t>
        <a:bodyPr/>
        <a:lstStyle/>
        <a:p>
          <a:endParaRPr lang="en-US"/>
        </a:p>
      </dgm:t>
    </dgm:pt>
    <dgm:pt modelId="{BCA4AB5E-F79D-E843-B0F5-4D032BCAC8BE}">
      <dgm:prSet/>
      <dgm:spPr/>
      <dgm:t>
        <a:bodyPr/>
        <a:lstStyle/>
        <a:p>
          <a:pPr rtl="0"/>
          <a:r>
            <a:rPr lang="en-US" smtClean="0"/>
            <a:t>This feature is new to Windows Vista</a:t>
          </a:r>
          <a:endParaRPr lang="en-US"/>
        </a:p>
      </dgm:t>
    </dgm:pt>
    <dgm:pt modelId="{0CE07E0E-9A3C-2943-B6D0-325EB1FCC0EB}" type="parTrans" cxnId="{B31324E8-BCC0-A245-B352-71937A080333}">
      <dgm:prSet/>
      <dgm:spPr/>
      <dgm:t>
        <a:bodyPr/>
        <a:lstStyle/>
        <a:p>
          <a:endParaRPr lang="en-US"/>
        </a:p>
      </dgm:t>
    </dgm:pt>
    <dgm:pt modelId="{FB32B922-A4CA-194C-831B-49AC65246384}" type="sibTrans" cxnId="{B31324E8-BCC0-A245-B352-71937A080333}">
      <dgm:prSet/>
      <dgm:spPr/>
      <dgm:t>
        <a:bodyPr/>
        <a:lstStyle/>
        <a:p>
          <a:endParaRPr lang="en-US"/>
        </a:p>
      </dgm:t>
    </dgm:pt>
    <dgm:pt modelId="{CC5ADB19-B7DA-D045-A3A2-C39AFA999F9D}">
      <dgm:prSet/>
      <dgm:spPr/>
      <dgm:t>
        <a:bodyPr/>
        <a:lstStyle/>
        <a:p>
          <a:pPr rtl="0"/>
          <a:r>
            <a:rPr lang="en-US" smtClean="0"/>
            <a:t>Image randomization</a:t>
          </a:r>
          <a:endParaRPr lang="en-US"/>
        </a:p>
      </dgm:t>
    </dgm:pt>
    <dgm:pt modelId="{F256C43A-8A82-0D49-8949-FB25C5723A51}" type="parTrans" cxnId="{65E5681A-1CC0-8C47-AEE1-D6E10122BDBA}">
      <dgm:prSet/>
      <dgm:spPr/>
      <dgm:t>
        <a:bodyPr/>
        <a:lstStyle/>
        <a:p>
          <a:endParaRPr lang="en-US"/>
        </a:p>
      </dgm:t>
    </dgm:pt>
    <dgm:pt modelId="{C48BBD30-7E71-DC42-977A-BA1E4975C967}" type="sibTrans" cxnId="{65E5681A-1CC0-8C47-AEE1-D6E10122BDBA}">
      <dgm:prSet/>
      <dgm:spPr/>
      <dgm:t>
        <a:bodyPr/>
        <a:lstStyle/>
        <a:p>
          <a:endParaRPr lang="en-US"/>
        </a:p>
      </dgm:t>
    </dgm:pt>
    <dgm:pt modelId="{DC5E5EE7-F62C-4347-AB9C-74D9AD196202}">
      <dgm:prSet/>
      <dgm:spPr/>
      <dgm:t>
        <a:bodyPr/>
        <a:lstStyle/>
        <a:p>
          <a:pPr rtl="0"/>
          <a:r>
            <a:rPr lang="en-US" smtClean="0"/>
            <a:t>When the operating system boots, it starts up in one of 256 configurations (in other words, the entire operating system is shifted up or down in memory when it is booted)</a:t>
          </a:r>
          <a:endParaRPr lang="en-US"/>
        </a:p>
      </dgm:t>
    </dgm:pt>
    <dgm:pt modelId="{272E4570-F2B1-254A-B7C8-E851B6E258B5}" type="parTrans" cxnId="{47A708A1-7FE4-0642-ACBD-07EE86E58D74}">
      <dgm:prSet/>
      <dgm:spPr/>
      <dgm:t>
        <a:bodyPr/>
        <a:lstStyle/>
        <a:p>
          <a:endParaRPr lang="en-US"/>
        </a:p>
      </dgm:t>
    </dgm:pt>
    <dgm:pt modelId="{21977CD8-1C6F-594E-AF1A-C34E03E7F549}" type="sibTrans" cxnId="{47A708A1-7FE4-0642-ACBD-07EE86E58D74}">
      <dgm:prSet/>
      <dgm:spPr/>
      <dgm:t>
        <a:bodyPr/>
        <a:lstStyle/>
        <a:p>
          <a:endParaRPr lang="en-US"/>
        </a:p>
      </dgm:t>
    </dgm:pt>
    <dgm:pt modelId="{514A44CB-7197-7643-A9A4-ADFEC471EBEA}">
      <dgm:prSet/>
      <dgm:spPr/>
      <dgm:t>
        <a:bodyPr/>
        <a:lstStyle/>
        <a:p>
          <a:pPr rtl="0"/>
          <a:r>
            <a:rPr lang="en-US" smtClean="0"/>
            <a:t>This makes the operating system less predictable for attackers and makes it less likely that an exploit will succeed</a:t>
          </a:r>
          <a:endParaRPr lang="en-US"/>
        </a:p>
      </dgm:t>
    </dgm:pt>
    <dgm:pt modelId="{D3A6C54F-D3E3-E244-BE9A-D83D0234E2C4}" type="parTrans" cxnId="{CE8F0668-6AEA-CC4A-968D-85E35D537B1D}">
      <dgm:prSet/>
      <dgm:spPr/>
      <dgm:t>
        <a:bodyPr/>
        <a:lstStyle/>
        <a:p>
          <a:endParaRPr lang="en-US"/>
        </a:p>
      </dgm:t>
    </dgm:pt>
    <dgm:pt modelId="{96C1CE7F-1C71-D146-AA2B-92FDCA80BFB2}" type="sibTrans" cxnId="{CE8F0668-6AEA-CC4A-968D-85E35D537B1D}">
      <dgm:prSet/>
      <dgm:spPr/>
      <dgm:t>
        <a:bodyPr/>
        <a:lstStyle/>
        <a:p>
          <a:endParaRPr lang="en-US"/>
        </a:p>
      </dgm:t>
    </dgm:pt>
    <dgm:pt modelId="{8D720D36-CCDE-5647-BC80-D372CA6C7C0C}">
      <dgm:prSet/>
      <dgm:spPr/>
      <dgm:t>
        <a:bodyPr/>
        <a:lstStyle/>
        <a:p>
          <a:pPr rtl="0"/>
          <a:r>
            <a:rPr lang="en-US" smtClean="0"/>
            <a:t>Service restart policy</a:t>
          </a:r>
          <a:endParaRPr lang="en-US"/>
        </a:p>
      </dgm:t>
    </dgm:pt>
    <dgm:pt modelId="{C998EE62-1EEB-5140-A95D-D37048F0722E}" type="parTrans" cxnId="{3CDA79D3-4499-DE4C-87D6-6EB439B6416A}">
      <dgm:prSet/>
      <dgm:spPr/>
      <dgm:t>
        <a:bodyPr/>
        <a:lstStyle/>
        <a:p>
          <a:endParaRPr lang="en-US"/>
        </a:p>
      </dgm:t>
    </dgm:pt>
    <dgm:pt modelId="{E306C988-B073-E249-85A1-BF124EC6D5C2}" type="sibTrans" cxnId="{3CDA79D3-4499-DE4C-87D6-6EB439B6416A}">
      <dgm:prSet/>
      <dgm:spPr/>
      <dgm:t>
        <a:bodyPr/>
        <a:lstStyle/>
        <a:p>
          <a:endParaRPr lang="en-US"/>
        </a:p>
      </dgm:t>
    </dgm:pt>
    <dgm:pt modelId="{2F0ADBE8-40FB-8045-9053-F0C405053DA7}">
      <dgm:prSet/>
      <dgm:spPr/>
      <dgm:t>
        <a:bodyPr/>
        <a:lstStyle/>
        <a:p>
          <a:pPr rtl="0"/>
          <a:r>
            <a:rPr lang="en-US" dirty="0" smtClean="0"/>
            <a:t>In Vista, Microsoft set some of the critical services to restart only twice, after which the service will not restart unless the administrator manually restarts the service</a:t>
          </a:r>
          <a:endParaRPr lang="en-US" dirty="0"/>
        </a:p>
      </dgm:t>
    </dgm:pt>
    <dgm:pt modelId="{25E761A0-DC05-444D-8BAA-A7D0E11AEBC7}" type="parTrans" cxnId="{0768C81E-7C54-1142-BC2B-068D33C7568E}">
      <dgm:prSet/>
      <dgm:spPr/>
      <dgm:t>
        <a:bodyPr/>
        <a:lstStyle/>
        <a:p>
          <a:endParaRPr lang="en-US"/>
        </a:p>
      </dgm:t>
    </dgm:pt>
    <dgm:pt modelId="{CF8844E6-1B85-8949-B5E9-0E2125E5BDAE}" type="sibTrans" cxnId="{0768C81E-7C54-1142-BC2B-068D33C7568E}">
      <dgm:prSet/>
      <dgm:spPr/>
      <dgm:t>
        <a:bodyPr/>
        <a:lstStyle/>
        <a:p>
          <a:endParaRPr lang="en-US"/>
        </a:p>
      </dgm:t>
    </dgm:pt>
    <dgm:pt modelId="{FC6CF3E0-1653-6048-BE59-833F501C22FD}">
      <dgm:prSet/>
      <dgm:spPr/>
      <dgm:t>
        <a:bodyPr/>
        <a:lstStyle/>
        <a:p>
          <a:pPr rtl="0"/>
          <a:r>
            <a:rPr lang="en-US" dirty="0" smtClean="0"/>
            <a:t>This gives the attacker only two attempts to get the attack to work</a:t>
          </a:r>
          <a:endParaRPr lang="en-US" dirty="0"/>
        </a:p>
      </dgm:t>
    </dgm:pt>
    <dgm:pt modelId="{410D6FA2-F23A-D64B-BD9F-84D2DE23EE84}" type="parTrans" cxnId="{883C2AFF-8A27-7C4C-95BC-896347017525}">
      <dgm:prSet/>
      <dgm:spPr/>
      <dgm:t>
        <a:bodyPr/>
        <a:lstStyle/>
        <a:p>
          <a:endParaRPr lang="en-US"/>
        </a:p>
      </dgm:t>
    </dgm:pt>
    <dgm:pt modelId="{6133D7A7-E9F9-D146-A37F-D2AF64AB79DE}" type="sibTrans" cxnId="{883C2AFF-8A27-7C4C-95BC-896347017525}">
      <dgm:prSet/>
      <dgm:spPr/>
      <dgm:t>
        <a:bodyPr/>
        <a:lstStyle/>
        <a:p>
          <a:endParaRPr lang="en-US"/>
        </a:p>
      </dgm:t>
    </dgm:pt>
    <dgm:pt modelId="{57EBEFFB-15B7-994B-9EC5-62EDB6E671F3}" type="pres">
      <dgm:prSet presAssocID="{F442E427-29E9-7C4F-80D9-34A1A43E186B}" presName="theList" presStyleCnt="0">
        <dgm:presLayoutVars>
          <dgm:dir/>
          <dgm:animLvl val="lvl"/>
          <dgm:resizeHandles val="exact"/>
        </dgm:presLayoutVars>
      </dgm:prSet>
      <dgm:spPr/>
      <dgm:t>
        <a:bodyPr/>
        <a:lstStyle/>
        <a:p>
          <a:endParaRPr lang="en-US"/>
        </a:p>
      </dgm:t>
    </dgm:pt>
    <dgm:pt modelId="{DA57CA11-A3B3-334C-AB41-620B3AD34A1E}" type="pres">
      <dgm:prSet presAssocID="{0BD732ED-8F62-7D4E-92C2-F3B83BFA1D6B}" presName="compNode" presStyleCnt="0"/>
      <dgm:spPr/>
    </dgm:pt>
    <dgm:pt modelId="{E5A20CF7-A177-F043-AEA4-D2BA6621316D}" type="pres">
      <dgm:prSet presAssocID="{0BD732ED-8F62-7D4E-92C2-F3B83BFA1D6B}" presName="aNode" presStyleLbl="bgShp" presStyleIdx="0" presStyleCnt="3"/>
      <dgm:spPr/>
      <dgm:t>
        <a:bodyPr/>
        <a:lstStyle/>
        <a:p>
          <a:endParaRPr lang="en-US"/>
        </a:p>
      </dgm:t>
    </dgm:pt>
    <dgm:pt modelId="{B70AA87F-2D3F-0C4D-A901-CE4C2439FD9A}" type="pres">
      <dgm:prSet presAssocID="{0BD732ED-8F62-7D4E-92C2-F3B83BFA1D6B}" presName="textNode" presStyleLbl="bgShp" presStyleIdx="0" presStyleCnt="3"/>
      <dgm:spPr/>
      <dgm:t>
        <a:bodyPr/>
        <a:lstStyle/>
        <a:p>
          <a:endParaRPr lang="en-US"/>
        </a:p>
      </dgm:t>
    </dgm:pt>
    <dgm:pt modelId="{BC57CB56-3F99-E542-BD1D-5BAE95C59CD6}" type="pres">
      <dgm:prSet presAssocID="{0BD732ED-8F62-7D4E-92C2-F3B83BFA1D6B}" presName="compChildNode" presStyleCnt="0"/>
      <dgm:spPr/>
    </dgm:pt>
    <dgm:pt modelId="{A2CE7968-B4FB-6D46-BDEC-279990134116}" type="pres">
      <dgm:prSet presAssocID="{0BD732ED-8F62-7D4E-92C2-F3B83BFA1D6B}" presName="theInnerList" presStyleCnt="0"/>
      <dgm:spPr/>
    </dgm:pt>
    <dgm:pt modelId="{B1E8A797-647F-8B48-B6BF-8284318D632D}" type="pres">
      <dgm:prSet presAssocID="{A9531C6A-9685-7945-B1E1-12371E6FBD5E}" presName="childNode" presStyleLbl="node1" presStyleIdx="0" presStyleCnt="7">
        <dgm:presLayoutVars>
          <dgm:bulletEnabled val="1"/>
        </dgm:presLayoutVars>
      </dgm:prSet>
      <dgm:spPr/>
      <dgm:t>
        <a:bodyPr/>
        <a:lstStyle/>
        <a:p>
          <a:endParaRPr lang="en-US"/>
        </a:p>
      </dgm:t>
    </dgm:pt>
    <dgm:pt modelId="{81606F4A-D629-9B4E-AD6B-8C050F5678EA}" type="pres">
      <dgm:prSet presAssocID="{A9531C6A-9685-7945-B1E1-12371E6FBD5E}" presName="aSpace2" presStyleCnt="0"/>
      <dgm:spPr/>
    </dgm:pt>
    <dgm:pt modelId="{25C13137-B6F2-0D41-A3F3-F19B437EF477}" type="pres">
      <dgm:prSet presAssocID="{C1CC2805-C623-B042-AC33-45DC4EFD08A1}" presName="childNode" presStyleLbl="node1" presStyleIdx="1" presStyleCnt="7">
        <dgm:presLayoutVars>
          <dgm:bulletEnabled val="1"/>
        </dgm:presLayoutVars>
      </dgm:prSet>
      <dgm:spPr/>
      <dgm:t>
        <a:bodyPr/>
        <a:lstStyle/>
        <a:p>
          <a:endParaRPr lang="en-US"/>
        </a:p>
      </dgm:t>
    </dgm:pt>
    <dgm:pt modelId="{B71ACCB9-46EB-F345-96F6-9399F9CE8AB8}" type="pres">
      <dgm:prSet presAssocID="{C1CC2805-C623-B042-AC33-45DC4EFD08A1}" presName="aSpace2" presStyleCnt="0"/>
      <dgm:spPr/>
    </dgm:pt>
    <dgm:pt modelId="{8949907E-7B4A-B140-9E84-762D3220A115}" type="pres">
      <dgm:prSet presAssocID="{BCA4AB5E-F79D-E843-B0F5-4D032BCAC8BE}" presName="childNode" presStyleLbl="node1" presStyleIdx="2" presStyleCnt="7">
        <dgm:presLayoutVars>
          <dgm:bulletEnabled val="1"/>
        </dgm:presLayoutVars>
      </dgm:prSet>
      <dgm:spPr/>
      <dgm:t>
        <a:bodyPr/>
        <a:lstStyle/>
        <a:p>
          <a:endParaRPr lang="en-US"/>
        </a:p>
      </dgm:t>
    </dgm:pt>
    <dgm:pt modelId="{3F186B49-3F82-D149-BFF1-373F529992AE}" type="pres">
      <dgm:prSet presAssocID="{0BD732ED-8F62-7D4E-92C2-F3B83BFA1D6B}" presName="aSpace" presStyleCnt="0"/>
      <dgm:spPr/>
    </dgm:pt>
    <dgm:pt modelId="{32978560-AB15-3643-B5C8-878E6A0FA4A5}" type="pres">
      <dgm:prSet presAssocID="{CC5ADB19-B7DA-D045-A3A2-C39AFA999F9D}" presName="compNode" presStyleCnt="0"/>
      <dgm:spPr/>
    </dgm:pt>
    <dgm:pt modelId="{B81012CA-B22D-FE40-A839-6EB074052312}" type="pres">
      <dgm:prSet presAssocID="{CC5ADB19-B7DA-D045-A3A2-C39AFA999F9D}" presName="aNode" presStyleLbl="bgShp" presStyleIdx="1" presStyleCnt="3"/>
      <dgm:spPr/>
      <dgm:t>
        <a:bodyPr/>
        <a:lstStyle/>
        <a:p>
          <a:endParaRPr lang="en-US"/>
        </a:p>
      </dgm:t>
    </dgm:pt>
    <dgm:pt modelId="{2D8F9C57-093C-7F44-9DA8-32EE5A366DD8}" type="pres">
      <dgm:prSet presAssocID="{CC5ADB19-B7DA-D045-A3A2-C39AFA999F9D}" presName="textNode" presStyleLbl="bgShp" presStyleIdx="1" presStyleCnt="3"/>
      <dgm:spPr/>
      <dgm:t>
        <a:bodyPr/>
        <a:lstStyle/>
        <a:p>
          <a:endParaRPr lang="en-US"/>
        </a:p>
      </dgm:t>
    </dgm:pt>
    <dgm:pt modelId="{DD850E8B-AE2C-EF42-98E9-C50CC8CF2707}" type="pres">
      <dgm:prSet presAssocID="{CC5ADB19-B7DA-D045-A3A2-C39AFA999F9D}" presName="compChildNode" presStyleCnt="0"/>
      <dgm:spPr/>
    </dgm:pt>
    <dgm:pt modelId="{75AFE368-0C98-AC40-B0EB-C750B1B96096}" type="pres">
      <dgm:prSet presAssocID="{CC5ADB19-B7DA-D045-A3A2-C39AFA999F9D}" presName="theInnerList" presStyleCnt="0"/>
      <dgm:spPr/>
    </dgm:pt>
    <dgm:pt modelId="{5D2A6A44-624D-EF45-B4E9-CD49F48BC890}" type="pres">
      <dgm:prSet presAssocID="{DC5E5EE7-F62C-4347-AB9C-74D9AD196202}" presName="childNode" presStyleLbl="node1" presStyleIdx="3" presStyleCnt="7">
        <dgm:presLayoutVars>
          <dgm:bulletEnabled val="1"/>
        </dgm:presLayoutVars>
      </dgm:prSet>
      <dgm:spPr/>
      <dgm:t>
        <a:bodyPr/>
        <a:lstStyle/>
        <a:p>
          <a:endParaRPr lang="en-US"/>
        </a:p>
      </dgm:t>
    </dgm:pt>
    <dgm:pt modelId="{631FD148-DB55-DA4E-A23E-A41589AF8904}" type="pres">
      <dgm:prSet presAssocID="{DC5E5EE7-F62C-4347-AB9C-74D9AD196202}" presName="aSpace2" presStyleCnt="0"/>
      <dgm:spPr/>
    </dgm:pt>
    <dgm:pt modelId="{25BE752C-601C-CF41-89C4-20F804778FA8}" type="pres">
      <dgm:prSet presAssocID="{514A44CB-7197-7643-A9A4-ADFEC471EBEA}" presName="childNode" presStyleLbl="node1" presStyleIdx="4" presStyleCnt="7">
        <dgm:presLayoutVars>
          <dgm:bulletEnabled val="1"/>
        </dgm:presLayoutVars>
      </dgm:prSet>
      <dgm:spPr/>
      <dgm:t>
        <a:bodyPr/>
        <a:lstStyle/>
        <a:p>
          <a:endParaRPr lang="en-US"/>
        </a:p>
      </dgm:t>
    </dgm:pt>
    <dgm:pt modelId="{FCBA32EC-B557-9348-B4DA-8BD8B9139D86}" type="pres">
      <dgm:prSet presAssocID="{CC5ADB19-B7DA-D045-A3A2-C39AFA999F9D}" presName="aSpace" presStyleCnt="0"/>
      <dgm:spPr/>
    </dgm:pt>
    <dgm:pt modelId="{0A895BFF-C8A0-944B-B0B4-2FF41A9B45FB}" type="pres">
      <dgm:prSet presAssocID="{8D720D36-CCDE-5647-BC80-D372CA6C7C0C}" presName="compNode" presStyleCnt="0"/>
      <dgm:spPr/>
    </dgm:pt>
    <dgm:pt modelId="{0984F456-30B6-E04B-B1C9-F24C9BF5BBC3}" type="pres">
      <dgm:prSet presAssocID="{8D720D36-CCDE-5647-BC80-D372CA6C7C0C}" presName="aNode" presStyleLbl="bgShp" presStyleIdx="2" presStyleCnt="3"/>
      <dgm:spPr/>
      <dgm:t>
        <a:bodyPr/>
        <a:lstStyle/>
        <a:p>
          <a:endParaRPr lang="en-US"/>
        </a:p>
      </dgm:t>
    </dgm:pt>
    <dgm:pt modelId="{1FF791C8-DABA-2E4E-BD21-092E11643C6E}" type="pres">
      <dgm:prSet presAssocID="{8D720D36-CCDE-5647-BC80-D372CA6C7C0C}" presName="textNode" presStyleLbl="bgShp" presStyleIdx="2" presStyleCnt="3"/>
      <dgm:spPr/>
      <dgm:t>
        <a:bodyPr/>
        <a:lstStyle/>
        <a:p>
          <a:endParaRPr lang="en-US"/>
        </a:p>
      </dgm:t>
    </dgm:pt>
    <dgm:pt modelId="{45692C70-4419-4544-BE86-F6266C4E2E2F}" type="pres">
      <dgm:prSet presAssocID="{8D720D36-CCDE-5647-BC80-D372CA6C7C0C}" presName="compChildNode" presStyleCnt="0"/>
      <dgm:spPr/>
    </dgm:pt>
    <dgm:pt modelId="{46BE7F8D-266D-FD48-810B-399F99097B3C}" type="pres">
      <dgm:prSet presAssocID="{8D720D36-CCDE-5647-BC80-D372CA6C7C0C}" presName="theInnerList" presStyleCnt="0"/>
      <dgm:spPr/>
    </dgm:pt>
    <dgm:pt modelId="{39FC8BEE-606F-EC4D-B2DB-C668BAE728DE}" type="pres">
      <dgm:prSet presAssocID="{2F0ADBE8-40FB-8045-9053-F0C405053DA7}" presName="childNode" presStyleLbl="node1" presStyleIdx="5" presStyleCnt="7">
        <dgm:presLayoutVars>
          <dgm:bulletEnabled val="1"/>
        </dgm:presLayoutVars>
      </dgm:prSet>
      <dgm:spPr/>
      <dgm:t>
        <a:bodyPr/>
        <a:lstStyle/>
        <a:p>
          <a:endParaRPr lang="en-US"/>
        </a:p>
      </dgm:t>
    </dgm:pt>
    <dgm:pt modelId="{61FCAEB0-7DD0-4548-A13D-0D417B109B6A}" type="pres">
      <dgm:prSet presAssocID="{2F0ADBE8-40FB-8045-9053-F0C405053DA7}" presName="aSpace2" presStyleCnt="0"/>
      <dgm:spPr/>
    </dgm:pt>
    <dgm:pt modelId="{54458C49-6EE5-BD4A-9261-BD4966233E5C}" type="pres">
      <dgm:prSet presAssocID="{FC6CF3E0-1653-6048-BE59-833F501C22FD}" presName="childNode" presStyleLbl="node1" presStyleIdx="6" presStyleCnt="7">
        <dgm:presLayoutVars>
          <dgm:bulletEnabled val="1"/>
        </dgm:presLayoutVars>
      </dgm:prSet>
      <dgm:spPr/>
      <dgm:t>
        <a:bodyPr/>
        <a:lstStyle/>
        <a:p>
          <a:endParaRPr lang="en-US"/>
        </a:p>
      </dgm:t>
    </dgm:pt>
  </dgm:ptLst>
  <dgm:cxnLst>
    <dgm:cxn modelId="{B31324E8-BCC0-A245-B352-71937A080333}" srcId="{0BD732ED-8F62-7D4E-92C2-F3B83BFA1D6B}" destId="{BCA4AB5E-F79D-E843-B0F5-4D032BCAC8BE}" srcOrd="2" destOrd="0" parTransId="{0CE07E0E-9A3C-2943-B6D0-325EB1FCC0EB}" sibTransId="{FB32B922-A4CA-194C-831B-49AC65246384}"/>
    <dgm:cxn modelId="{47A708A1-7FE4-0642-ACBD-07EE86E58D74}" srcId="{CC5ADB19-B7DA-D045-A3A2-C39AFA999F9D}" destId="{DC5E5EE7-F62C-4347-AB9C-74D9AD196202}" srcOrd="0" destOrd="0" parTransId="{272E4570-F2B1-254A-B7C8-E851B6E258B5}" sibTransId="{21977CD8-1C6F-594E-AF1A-C34E03E7F549}"/>
    <dgm:cxn modelId="{BEBF1DA7-C89E-0142-84AF-424580A3526A}" type="presOf" srcId="{C1CC2805-C623-B042-AC33-45DC4EFD08A1}" destId="{25C13137-B6F2-0D41-A3F3-F19B437EF477}" srcOrd="0" destOrd="0" presId="urn:microsoft.com/office/officeart/2005/8/layout/lProcess2"/>
    <dgm:cxn modelId="{8B3F3F3C-F6E1-1F41-B218-4A441A48D606}" type="presOf" srcId="{0BD732ED-8F62-7D4E-92C2-F3B83BFA1D6B}" destId="{B70AA87F-2D3F-0C4D-A901-CE4C2439FD9A}" srcOrd="1" destOrd="0" presId="urn:microsoft.com/office/officeart/2005/8/layout/lProcess2"/>
    <dgm:cxn modelId="{03A79DBB-2FDA-1E45-83D3-F9FF6984A41D}" type="presOf" srcId="{514A44CB-7197-7643-A9A4-ADFEC471EBEA}" destId="{25BE752C-601C-CF41-89C4-20F804778FA8}" srcOrd="0" destOrd="0" presId="urn:microsoft.com/office/officeart/2005/8/layout/lProcess2"/>
    <dgm:cxn modelId="{E658C5A5-167A-534E-8571-6AA6BA153F65}" type="presOf" srcId="{DC5E5EE7-F62C-4347-AB9C-74D9AD196202}" destId="{5D2A6A44-624D-EF45-B4E9-CD49F48BC890}" srcOrd="0" destOrd="0" presId="urn:microsoft.com/office/officeart/2005/8/layout/lProcess2"/>
    <dgm:cxn modelId="{E068C02E-CA8B-0E4A-8C34-4027B97726BC}" type="presOf" srcId="{0BD732ED-8F62-7D4E-92C2-F3B83BFA1D6B}" destId="{E5A20CF7-A177-F043-AEA4-D2BA6621316D}" srcOrd="0" destOrd="0" presId="urn:microsoft.com/office/officeart/2005/8/layout/lProcess2"/>
    <dgm:cxn modelId="{60195254-2089-0F41-8868-8BD98A501DEA}" srcId="{0BD732ED-8F62-7D4E-92C2-F3B83BFA1D6B}" destId="{A9531C6A-9685-7945-B1E1-12371E6FBD5E}" srcOrd="0" destOrd="0" parTransId="{DFD0716D-0412-594D-A6B8-6E1D03FF8304}" sibTransId="{51347306-90DE-EE4B-9492-F13EB6834864}"/>
    <dgm:cxn modelId="{7D193477-FA68-2144-8BA9-740FE1C12046}" srcId="{F442E427-29E9-7C4F-80D9-34A1A43E186B}" destId="{0BD732ED-8F62-7D4E-92C2-F3B83BFA1D6B}" srcOrd="0" destOrd="0" parTransId="{0150E080-E408-474A-B09F-D9A70ED6C1DB}" sibTransId="{B61F51E7-57F2-A047-8CCB-0F31051CEED5}"/>
    <dgm:cxn modelId="{8D1DDCC2-E5C6-BD41-96F3-D8D2D4727C9F}" type="presOf" srcId="{BCA4AB5E-F79D-E843-B0F5-4D032BCAC8BE}" destId="{8949907E-7B4A-B140-9E84-762D3220A115}" srcOrd="0" destOrd="0" presId="urn:microsoft.com/office/officeart/2005/8/layout/lProcess2"/>
    <dgm:cxn modelId="{CE8F0668-6AEA-CC4A-968D-85E35D537B1D}" srcId="{CC5ADB19-B7DA-D045-A3A2-C39AFA999F9D}" destId="{514A44CB-7197-7643-A9A4-ADFEC471EBEA}" srcOrd="1" destOrd="0" parTransId="{D3A6C54F-D3E3-E244-BE9A-D83D0234E2C4}" sibTransId="{96C1CE7F-1C71-D146-AA2B-92FDCA80BFB2}"/>
    <dgm:cxn modelId="{3CDA79D3-4499-DE4C-87D6-6EB439B6416A}" srcId="{F442E427-29E9-7C4F-80D9-34A1A43E186B}" destId="{8D720D36-CCDE-5647-BC80-D372CA6C7C0C}" srcOrd="2" destOrd="0" parTransId="{C998EE62-1EEB-5140-A95D-D37048F0722E}" sibTransId="{E306C988-B073-E249-85A1-BF124EC6D5C2}"/>
    <dgm:cxn modelId="{86423DA3-CAE0-244D-80B5-AD8825AB711B}" type="presOf" srcId="{8D720D36-CCDE-5647-BC80-D372CA6C7C0C}" destId="{0984F456-30B6-E04B-B1C9-F24C9BF5BBC3}" srcOrd="0" destOrd="0" presId="urn:microsoft.com/office/officeart/2005/8/layout/lProcess2"/>
    <dgm:cxn modelId="{65E5681A-1CC0-8C47-AEE1-D6E10122BDBA}" srcId="{F442E427-29E9-7C4F-80D9-34A1A43E186B}" destId="{CC5ADB19-B7DA-D045-A3A2-C39AFA999F9D}" srcOrd="1" destOrd="0" parTransId="{F256C43A-8A82-0D49-8949-FB25C5723A51}" sibTransId="{C48BBD30-7E71-DC42-977A-BA1E4975C967}"/>
    <dgm:cxn modelId="{C41BDDAD-6734-2340-9997-227B2034D4B5}" srcId="{0BD732ED-8F62-7D4E-92C2-F3B83BFA1D6B}" destId="{C1CC2805-C623-B042-AC33-45DC4EFD08A1}" srcOrd="1" destOrd="0" parTransId="{552AA648-8189-734F-BE56-61CE91FB2A4D}" sibTransId="{4156E463-E9A3-0E4D-B31A-38912CAA2E61}"/>
    <dgm:cxn modelId="{883C2AFF-8A27-7C4C-95BC-896347017525}" srcId="{8D720D36-CCDE-5647-BC80-D372CA6C7C0C}" destId="{FC6CF3E0-1653-6048-BE59-833F501C22FD}" srcOrd="1" destOrd="0" parTransId="{410D6FA2-F23A-D64B-BD9F-84D2DE23EE84}" sibTransId="{6133D7A7-E9F9-D146-A37F-D2AF64AB79DE}"/>
    <dgm:cxn modelId="{0768C81E-7C54-1142-BC2B-068D33C7568E}" srcId="{8D720D36-CCDE-5647-BC80-D372CA6C7C0C}" destId="{2F0ADBE8-40FB-8045-9053-F0C405053DA7}" srcOrd="0" destOrd="0" parTransId="{25E761A0-DC05-444D-8BAA-A7D0E11AEBC7}" sibTransId="{CF8844E6-1B85-8949-B5E9-0E2125E5BDAE}"/>
    <dgm:cxn modelId="{040828CD-F7ED-4C4F-9380-E7DDE38D0F5A}" type="presOf" srcId="{8D720D36-CCDE-5647-BC80-D372CA6C7C0C}" destId="{1FF791C8-DABA-2E4E-BD21-092E11643C6E}" srcOrd="1" destOrd="0" presId="urn:microsoft.com/office/officeart/2005/8/layout/lProcess2"/>
    <dgm:cxn modelId="{E2E5AFF4-46FB-C243-87B1-256E1379ECEB}" type="presOf" srcId="{F442E427-29E9-7C4F-80D9-34A1A43E186B}" destId="{57EBEFFB-15B7-994B-9EC5-62EDB6E671F3}" srcOrd="0" destOrd="0" presId="urn:microsoft.com/office/officeart/2005/8/layout/lProcess2"/>
    <dgm:cxn modelId="{2CA244C6-0038-8C4E-BD9E-4C8D34F52781}" type="presOf" srcId="{CC5ADB19-B7DA-D045-A3A2-C39AFA999F9D}" destId="{B81012CA-B22D-FE40-A839-6EB074052312}" srcOrd="0" destOrd="0" presId="urn:microsoft.com/office/officeart/2005/8/layout/lProcess2"/>
    <dgm:cxn modelId="{02201B6A-CDB3-A240-B411-9374CC1913DE}" type="presOf" srcId="{CC5ADB19-B7DA-D045-A3A2-C39AFA999F9D}" destId="{2D8F9C57-093C-7F44-9DA8-32EE5A366DD8}" srcOrd="1" destOrd="0" presId="urn:microsoft.com/office/officeart/2005/8/layout/lProcess2"/>
    <dgm:cxn modelId="{E677BC08-0C16-3649-8239-A86B5C8DD38E}" type="presOf" srcId="{A9531C6A-9685-7945-B1E1-12371E6FBD5E}" destId="{B1E8A797-647F-8B48-B6BF-8284318D632D}" srcOrd="0" destOrd="0" presId="urn:microsoft.com/office/officeart/2005/8/layout/lProcess2"/>
    <dgm:cxn modelId="{7BC88B39-E5B5-0947-961C-B8F1611AAF4A}" type="presOf" srcId="{FC6CF3E0-1653-6048-BE59-833F501C22FD}" destId="{54458C49-6EE5-BD4A-9261-BD4966233E5C}" srcOrd="0" destOrd="0" presId="urn:microsoft.com/office/officeart/2005/8/layout/lProcess2"/>
    <dgm:cxn modelId="{7CA5F518-7B88-0C4A-8186-E855791CE257}" type="presOf" srcId="{2F0ADBE8-40FB-8045-9053-F0C405053DA7}" destId="{39FC8BEE-606F-EC4D-B2DB-C668BAE728DE}" srcOrd="0" destOrd="0" presId="urn:microsoft.com/office/officeart/2005/8/layout/lProcess2"/>
    <dgm:cxn modelId="{FA64B2CA-57F6-E54B-AB47-6EC75D0CF146}" type="presParOf" srcId="{57EBEFFB-15B7-994B-9EC5-62EDB6E671F3}" destId="{DA57CA11-A3B3-334C-AB41-620B3AD34A1E}" srcOrd="0" destOrd="0" presId="urn:microsoft.com/office/officeart/2005/8/layout/lProcess2"/>
    <dgm:cxn modelId="{67D5DB3A-ED14-7949-BFF9-20E0EE8BA284}" type="presParOf" srcId="{DA57CA11-A3B3-334C-AB41-620B3AD34A1E}" destId="{E5A20CF7-A177-F043-AEA4-D2BA6621316D}" srcOrd="0" destOrd="0" presId="urn:microsoft.com/office/officeart/2005/8/layout/lProcess2"/>
    <dgm:cxn modelId="{6681D2E2-6345-254A-8755-107B36D643A2}" type="presParOf" srcId="{DA57CA11-A3B3-334C-AB41-620B3AD34A1E}" destId="{B70AA87F-2D3F-0C4D-A901-CE4C2439FD9A}" srcOrd="1" destOrd="0" presId="urn:microsoft.com/office/officeart/2005/8/layout/lProcess2"/>
    <dgm:cxn modelId="{1A8A490A-6C58-7440-877C-A6A3C6DE63C3}" type="presParOf" srcId="{DA57CA11-A3B3-334C-AB41-620B3AD34A1E}" destId="{BC57CB56-3F99-E542-BD1D-5BAE95C59CD6}" srcOrd="2" destOrd="0" presId="urn:microsoft.com/office/officeart/2005/8/layout/lProcess2"/>
    <dgm:cxn modelId="{29B40AB5-7C06-F44D-A868-5712EF7237F9}" type="presParOf" srcId="{BC57CB56-3F99-E542-BD1D-5BAE95C59CD6}" destId="{A2CE7968-B4FB-6D46-BDEC-279990134116}" srcOrd="0" destOrd="0" presId="urn:microsoft.com/office/officeart/2005/8/layout/lProcess2"/>
    <dgm:cxn modelId="{34A64E46-7A1E-9740-B8A2-F8D2E28D97F6}" type="presParOf" srcId="{A2CE7968-B4FB-6D46-BDEC-279990134116}" destId="{B1E8A797-647F-8B48-B6BF-8284318D632D}" srcOrd="0" destOrd="0" presId="urn:microsoft.com/office/officeart/2005/8/layout/lProcess2"/>
    <dgm:cxn modelId="{278F125D-B322-FC43-B5B4-978C7DE847C8}" type="presParOf" srcId="{A2CE7968-B4FB-6D46-BDEC-279990134116}" destId="{81606F4A-D629-9B4E-AD6B-8C050F5678EA}" srcOrd="1" destOrd="0" presId="urn:microsoft.com/office/officeart/2005/8/layout/lProcess2"/>
    <dgm:cxn modelId="{52C57753-1516-F54E-8A21-3CFDDB101921}" type="presParOf" srcId="{A2CE7968-B4FB-6D46-BDEC-279990134116}" destId="{25C13137-B6F2-0D41-A3F3-F19B437EF477}" srcOrd="2" destOrd="0" presId="urn:microsoft.com/office/officeart/2005/8/layout/lProcess2"/>
    <dgm:cxn modelId="{F4D28BA0-C9C3-C542-9C22-CDD0904ACCDB}" type="presParOf" srcId="{A2CE7968-B4FB-6D46-BDEC-279990134116}" destId="{B71ACCB9-46EB-F345-96F6-9399F9CE8AB8}" srcOrd="3" destOrd="0" presId="urn:microsoft.com/office/officeart/2005/8/layout/lProcess2"/>
    <dgm:cxn modelId="{A022B573-2CE7-6649-95BE-72A801771058}" type="presParOf" srcId="{A2CE7968-B4FB-6D46-BDEC-279990134116}" destId="{8949907E-7B4A-B140-9E84-762D3220A115}" srcOrd="4" destOrd="0" presId="urn:microsoft.com/office/officeart/2005/8/layout/lProcess2"/>
    <dgm:cxn modelId="{97789AA0-3885-8D41-955C-78A8EAB4C07F}" type="presParOf" srcId="{57EBEFFB-15B7-994B-9EC5-62EDB6E671F3}" destId="{3F186B49-3F82-D149-BFF1-373F529992AE}" srcOrd="1" destOrd="0" presId="urn:microsoft.com/office/officeart/2005/8/layout/lProcess2"/>
    <dgm:cxn modelId="{41BE9CA7-267B-AA4B-A861-CC22F8434814}" type="presParOf" srcId="{57EBEFFB-15B7-994B-9EC5-62EDB6E671F3}" destId="{32978560-AB15-3643-B5C8-878E6A0FA4A5}" srcOrd="2" destOrd="0" presId="urn:microsoft.com/office/officeart/2005/8/layout/lProcess2"/>
    <dgm:cxn modelId="{770B090A-B2ED-AE40-A973-8EB95ACAB2EE}" type="presParOf" srcId="{32978560-AB15-3643-B5C8-878E6A0FA4A5}" destId="{B81012CA-B22D-FE40-A839-6EB074052312}" srcOrd="0" destOrd="0" presId="urn:microsoft.com/office/officeart/2005/8/layout/lProcess2"/>
    <dgm:cxn modelId="{3D99C963-7D40-DB4A-9359-E716E25AD7D7}" type="presParOf" srcId="{32978560-AB15-3643-B5C8-878E6A0FA4A5}" destId="{2D8F9C57-093C-7F44-9DA8-32EE5A366DD8}" srcOrd="1" destOrd="0" presId="urn:microsoft.com/office/officeart/2005/8/layout/lProcess2"/>
    <dgm:cxn modelId="{FAE25615-D2F5-BA4C-8C3A-D60F80014F67}" type="presParOf" srcId="{32978560-AB15-3643-B5C8-878E6A0FA4A5}" destId="{DD850E8B-AE2C-EF42-98E9-C50CC8CF2707}" srcOrd="2" destOrd="0" presId="urn:microsoft.com/office/officeart/2005/8/layout/lProcess2"/>
    <dgm:cxn modelId="{2173A848-9B80-4D4D-860E-BA176F14C0C1}" type="presParOf" srcId="{DD850E8B-AE2C-EF42-98E9-C50CC8CF2707}" destId="{75AFE368-0C98-AC40-B0EB-C750B1B96096}" srcOrd="0" destOrd="0" presId="urn:microsoft.com/office/officeart/2005/8/layout/lProcess2"/>
    <dgm:cxn modelId="{1C9645B4-8F9A-504F-96E0-2F558542253D}" type="presParOf" srcId="{75AFE368-0C98-AC40-B0EB-C750B1B96096}" destId="{5D2A6A44-624D-EF45-B4E9-CD49F48BC890}" srcOrd="0" destOrd="0" presId="urn:microsoft.com/office/officeart/2005/8/layout/lProcess2"/>
    <dgm:cxn modelId="{4B904A3A-A6BD-9445-9F16-8AA375A4A56E}" type="presParOf" srcId="{75AFE368-0C98-AC40-B0EB-C750B1B96096}" destId="{631FD148-DB55-DA4E-A23E-A41589AF8904}" srcOrd="1" destOrd="0" presId="urn:microsoft.com/office/officeart/2005/8/layout/lProcess2"/>
    <dgm:cxn modelId="{6E00A1AE-7046-814B-AFDD-22E0C8005BCF}" type="presParOf" srcId="{75AFE368-0C98-AC40-B0EB-C750B1B96096}" destId="{25BE752C-601C-CF41-89C4-20F804778FA8}" srcOrd="2" destOrd="0" presId="urn:microsoft.com/office/officeart/2005/8/layout/lProcess2"/>
    <dgm:cxn modelId="{913820CD-29D7-014A-8548-B7C26300320D}" type="presParOf" srcId="{57EBEFFB-15B7-994B-9EC5-62EDB6E671F3}" destId="{FCBA32EC-B557-9348-B4DA-8BD8B9139D86}" srcOrd="3" destOrd="0" presId="urn:microsoft.com/office/officeart/2005/8/layout/lProcess2"/>
    <dgm:cxn modelId="{71E8C307-71F1-A648-AB55-70BC494B59B0}" type="presParOf" srcId="{57EBEFFB-15B7-994B-9EC5-62EDB6E671F3}" destId="{0A895BFF-C8A0-944B-B0B4-2FF41A9B45FB}" srcOrd="4" destOrd="0" presId="urn:microsoft.com/office/officeart/2005/8/layout/lProcess2"/>
    <dgm:cxn modelId="{19904376-C39F-8C47-9D35-B530D4C0D9BA}" type="presParOf" srcId="{0A895BFF-C8A0-944B-B0B4-2FF41A9B45FB}" destId="{0984F456-30B6-E04B-B1C9-F24C9BF5BBC3}" srcOrd="0" destOrd="0" presId="urn:microsoft.com/office/officeart/2005/8/layout/lProcess2"/>
    <dgm:cxn modelId="{B8ECE904-699D-1D41-A019-64E45915A675}" type="presParOf" srcId="{0A895BFF-C8A0-944B-B0B4-2FF41A9B45FB}" destId="{1FF791C8-DABA-2E4E-BD21-092E11643C6E}" srcOrd="1" destOrd="0" presId="urn:microsoft.com/office/officeart/2005/8/layout/lProcess2"/>
    <dgm:cxn modelId="{19B453CE-41E7-C141-8EC5-D82D7426AC46}" type="presParOf" srcId="{0A895BFF-C8A0-944B-B0B4-2FF41A9B45FB}" destId="{45692C70-4419-4544-BE86-F6266C4E2E2F}" srcOrd="2" destOrd="0" presId="urn:microsoft.com/office/officeart/2005/8/layout/lProcess2"/>
    <dgm:cxn modelId="{D68E1369-E3DC-1D44-B0E4-FA7552B73DD4}" type="presParOf" srcId="{45692C70-4419-4544-BE86-F6266C4E2E2F}" destId="{46BE7F8D-266D-FD48-810B-399F99097B3C}" srcOrd="0" destOrd="0" presId="urn:microsoft.com/office/officeart/2005/8/layout/lProcess2"/>
    <dgm:cxn modelId="{CBC821A0-53E9-D749-A165-F980F6417D00}" type="presParOf" srcId="{46BE7F8D-266D-FD48-810B-399F99097B3C}" destId="{39FC8BEE-606F-EC4D-B2DB-C668BAE728DE}" srcOrd="0" destOrd="0" presId="urn:microsoft.com/office/officeart/2005/8/layout/lProcess2"/>
    <dgm:cxn modelId="{96959690-5F95-E34C-9462-F787283B2ACE}" type="presParOf" srcId="{46BE7F8D-266D-FD48-810B-399F99097B3C}" destId="{61FCAEB0-7DD0-4548-A13D-0D417B109B6A}" srcOrd="1" destOrd="0" presId="urn:microsoft.com/office/officeart/2005/8/layout/lProcess2"/>
    <dgm:cxn modelId="{3E5E4D8C-F443-2842-9718-8DC53E589E38}" type="presParOf" srcId="{46BE7F8D-266D-FD48-810B-399F99097B3C}" destId="{54458C49-6EE5-BD4A-9261-BD4966233E5C}"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B79E71-E278-344A-B6F5-50E3518EEA74}" type="doc">
      <dgm:prSet loTypeId="urn:microsoft.com/office/officeart/2005/8/layout/target3" loCatId="" qsTypeId="urn:microsoft.com/office/officeart/2005/8/quickstyle/simple5" qsCatId="simple" csTypeId="urn:microsoft.com/office/officeart/2005/8/colors/accent1_2" csCatId="accent1"/>
      <dgm:spPr/>
      <dgm:t>
        <a:bodyPr/>
        <a:lstStyle/>
        <a:p>
          <a:endParaRPr lang="en-US"/>
        </a:p>
      </dgm:t>
    </dgm:pt>
    <dgm:pt modelId="{FBE8C424-42A3-D34F-AB2F-00E43E03BBED}">
      <dgm:prSet/>
      <dgm:spPr/>
      <dgm:t>
        <a:bodyPr/>
        <a:lstStyle/>
        <a:p>
          <a:pPr rtl="0"/>
          <a:r>
            <a:rPr lang="en-US" smtClean="0"/>
            <a:t>EFS allows files and directories to be encrypted and decrypted transparently for authorized users</a:t>
          </a:r>
          <a:endParaRPr lang="en-US"/>
        </a:p>
      </dgm:t>
    </dgm:pt>
    <dgm:pt modelId="{6B15AE1A-C1DC-384F-B951-0F3AD6986229}" type="parTrans" cxnId="{A1782452-F556-B04A-AB2D-20B27BFB5CF0}">
      <dgm:prSet/>
      <dgm:spPr/>
      <dgm:t>
        <a:bodyPr/>
        <a:lstStyle/>
        <a:p>
          <a:endParaRPr lang="en-US"/>
        </a:p>
      </dgm:t>
    </dgm:pt>
    <dgm:pt modelId="{9ED2A8DC-3F5E-7946-9A4B-1BBC831C74AB}" type="sibTrans" cxnId="{A1782452-F556-B04A-AB2D-20B27BFB5CF0}">
      <dgm:prSet/>
      <dgm:spPr/>
      <dgm:t>
        <a:bodyPr/>
        <a:lstStyle/>
        <a:p>
          <a:endParaRPr lang="en-US"/>
        </a:p>
      </dgm:t>
    </dgm:pt>
    <dgm:pt modelId="{C5B07523-2A80-A646-9805-30C6FD870BCB}">
      <dgm:prSet/>
      <dgm:spPr/>
      <dgm:t>
        <a:bodyPr/>
        <a:lstStyle/>
        <a:p>
          <a:pPr rtl="0"/>
          <a:r>
            <a:rPr lang="en-US" smtClean="0"/>
            <a:t>All versions of Windows since Windows 2000 support EFS</a:t>
          </a:r>
          <a:endParaRPr lang="en-US"/>
        </a:p>
      </dgm:t>
    </dgm:pt>
    <dgm:pt modelId="{1ABFE1C4-A692-CE45-9FC6-FAACF851C826}" type="parTrans" cxnId="{E64FC5B7-5D0B-9043-8D23-3D10E7D46BC4}">
      <dgm:prSet/>
      <dgm:spPr/>
      <dgm:t>
        <a:bodyPr/>
        <a:lstStyle/>
        <a:p>
          <a:endParaRPr lang="en-US"/>
        </a:p>
      </dgm:t>
    </dgm:pt>
    <dgm:pt modelId="{22325D01-62BB-324F-BFB9-F63B1F844082}" type="sibTrans" cxnId="{E64FC5B7-5D0B-9043-8D23-3D10E7D46BC4}">
      <dgm:prSet/>
      <dgm:spPr/>
      <dgm:t>
        <a:bodyPr/>
        <a:lstStyle/>
        <a:p>
          <a:endParaRPr lang="en-US"/>
        </a:p>
      </dgm:t>
    </dgm:pt>
    <dgm:pt modelId="{AFA39E1C-2AE6-BC43-9A33-6992E2577A00}">
      <dgm:prSet/>
      <dgm:spPr/>
      <dgm:t>
        <a:bodyPr/>
        <a:lstStyle/>
        <a:p>
          <a:pPr rtl="0"/>
          <a:r>
            <a:rPr lang="en-US" smtClean="0"/>
            <a:t>A user or administrator marks a directory to use EFS and from that point on any file created in that directory is encrypted</a:t>
          </a:r>
          <a:endParaRPr lang="en-US"/>
        </a:p>
      </dgm:t>
    </dgm:pt>
    <dgm:pt modelId="{C7DE8BBE-0335-9A4E-B710-ACD322FC37A0}" type="parTrans" cxnId="{EA3FC359-9BDB-5144-8ACF-9E506D4263A3}">
      <dgm:prSet/>
      <dgm:spPr/>
      <dgm:t>
        <a:bodyPr/>
        <a:lstStyle/>
        <a:p>
          <a:endParaRPr lang="en-US"/>
        </a:p>
      </dgm:t>
    </dgm:pt>
    <dgm:pt modelId="{92D6A85B-F1BA-C948-BBA0-A0D06F263E46}" type="sibTrans" cxnId="{EA3FC359-9BDB-5144-8ACF-9E506D4263A3}">
      <dgm:prSet/>
      <dgm:spPr/>
      <dgm:t>
        <a:bodyPr/>
        <a:lstStyle/>
        <a:p>
          <a:endParaRPr lang="en-US"/>
        </a:p>
      </dgm:t>
    </dgm:pt>
    <dgm:pt modelId="{ACF3172F-1B73-5542-9275-9569B766ECE2}">
      <dgm:prSet/>
      <dgm:spPr/>
      <dgm:t>
        <a:bodyPr/>
        <a:lstStyle/>
        <a:p>
          <a:pPr rtl="0"/>
          <a:r>
            <a:rPr lang="en-US" smtClean="0"/>
            <a:t>At a very high level, EFS works by generating a random file encryption key (FEK) and storing that key, encrypted using the user’s encryption key</a:t>
          </a:r>
          <a:endParaRPr lang="en-US"/>
        </a:p>
      </dgm:t>
    </dgm:pt>
    <dgm:pt modelId="{AE5A0606-DD55-F346-A224-D29843CEA14C}" type="parTrans" cxnId="{DB206808-BBA8-3A48-9611-5EA30BD75B97}">
      <dgm:prSet/>
      <dgm:spPr/>
      <dgm:t>
        <a:bodyPr/>
        <a:lstStyle/>
        <a:p>
          <a:endParaRPr lang="en-US"/>
        </a:p>
      </dgm:t>
    </dgm:pt>
    <dgm:pt modelId="{9D45A0C6-B2C3-1145-8EB1-F49C1833FA7F}" type="sibTrans" cxnId="{DB206808-BBA8-3A48-9611-5EA30BD75B97}">
      <dgm:prSet/>
      <dgm:spPr/>
      <dgm:t>
        <a:bodyPr/>
        <a:lstStyle/>
        <a:p>
          <a:endParaRPr lang="en-US"/>
        </a:p>
      </dgm:t>
    </dgm:pt>
    <dgm:pt modelId="{1B65FDB0-D473-5741-B29C-5F0BA1184768}">
      <dgm:prSet/>
      <dgm:spPr/>
      <dgm:t>
        <a:bodyPr/>
        <a:lstStyle/>
        <a:p>
          <a:pPr rtl="0"/>
          <a:r>
            <a:rPr lang="en-US" smtClean="0"/>
            <a:t>This key is protected using the Data Protection API (DPAPI) in Windows and the key is derived from the user’s password</a:t>
          </a:r>
          <a:endParaRPr lang="en-US"/>
        </a:p>
      </dgm:t>
    </dgm:pt>
    <dgm:pt modelId="{1F9E4C05-DD22-3B4B-8E53-CD61AFB7147F}" type="parTrans" cxnId="{3ACBC411-4119-6543-933E-3DE792EFB532}">
      <dgm:prSet/>
      <dgm:spPr/>
      <dgm:t>
        <a:bodyPr/>
        <a:lstStyle/>
        <a:p>
          <a:endParaRPr lang="en-US"/>
        </a:p>
      </dgm:t>
    </dgm:pt>
    <dgm:pt modelId="{32012CB8-E314-AC49-9297-3DE4B269C8FB}" type="sibTrans" cxnId="{3ACBC411-4119-6543-933E-3DE792EFB532}">
      <dgm:prSet/>
      <dgm:spPr/>
      <dgm:t>
        <a:bodyPr/>
        <a:lstStyle/>
        <a:p>
          <a:endParaRPr lang="en-US"/>
        </a:p>
      </dgm:t>
    </dgm:pt>
    <dgm:pt modelId="{9281E3BA-3104-4140-A9CE-9D438A25867D}">
      <dgm:prSet/>
      <dgm:spPr/>
      <dgm:t>
        <a:bodyPr/>
        <a:lstStyle/>
        <a:p>
          <a:pPr rtl="0"/>
          <a:r>
            <a:rPr lang="en-US" smtClean="0"/>
            <a:t>EFS also supports the concept of a file recovery agent if for some reason the users lose their EFS keys</a:t>
          </a:r>
          <a:endParaRPr lang="en-US"/>
        </a:p>
      </dgm:t>
    </dgm:pt>
    <dgm:pt modelId="{EF88FFAB-63B3-234A-A7F7-F6F32BE472AD}" type="parTrans" cxnId="{C2B505C9-5A92-8F43-9D2D-178D3BE66113}">
      <dgm:prSet/>
      <dgm:spPr/>
      <dgm:t>
        <a:bodyPr/>
        <a:lstStyle/>
        <a:p>
          <a:endParaRPr lang="en-US"/>
        </a:p>
      </dgm:t>
    </dgm:pt>
    <dgm:pt modelId="{581A2291-87A3-E049-8515-F736D7E022BC}" type="sibTrans" cxnId="{C2B505C9-5A92-8F43-9D2D-178D3BE66113}">
      <dgm:prSet/>
      <dgm:spPr/>
      <dgm:t>
        <a:bodyPr/>
        <a:lstStyle/>
        <a:p>
          <a:endParaRPr lang="en-US"/>
        </a:p>
      </dgm:t>
    </dgm:pt>
    <dgm:pt modelId="{1410135E-CC5D-AD47-8C98-DAD3719C4DE3}" type="pres">
      <dgm:prSet presAssocID="{1CB79E71-E278-344A-B6F5-50E3518EEA74}" presName="Name0" presStyleCnt="0">
        <dgm:presLayoutVars>
          <dgm:chMax val="7"/>
          <dgm:dir/>
          <dgm:animLvl val="lvl"/>
          <dgm:resizeHandles val="exact"/>
        </dgm:presLayoutVars>
      </dgm:prSet>
      <dgm:spPr/>
      <dgm:t>
        <a:bodyPr/>
        <a:lstStyle/>
        <a:p>
          <a:endParaRPr lang="en-US"/>
        </a:p>
      </dgm:t>
    </dgm:pt>
    <dgm:pt modelId="{ED432BA3-8311-144E-94E4-B37F2181C642}" type="pres">
      <dgm:prSet presAssocID="{FBE8C424-42A3-D34F-AB2F-00E43E03BBED}" presName="circle1" presStyleLbl="node1" presStyleIdx="0" presStyleCnt="6"/>
      <dgm:spPr/>
    </dgm:pt>
    <dgm:pt modelId="{07B630D8-D4D6-5A4E-ADB5-75E28578C62B}" type="pres">
      <dgm:prSet presAssocID="{FBE8C424-42A3-D34F-AB2F-00E43E03BBED}" presName="space" presStyleCnt="0"/>
      <dgm:spPr/>
    </dgm:pt>
    <dgm:pt modelId="{A190FF50-05C1-FF4F-877D-C322590CDB76}" type="pres">
      <dgm:prSet presAssocID="{FBE8C424-42A3-D34F-AB2F-00E43E03BBED}" presName="rect1" presStyleLbl="alignAcc1" presStyleIdx="0" presStyleCnt="6"/>
      <dgm:spPr/>
      <dgm:t>
        <a:bodyPr/>
        <a:lstStyle/>
        <a:p>
          <a:endParaRPr lang="en-US"/>
        </a:p>
      </dgm:t>
    </dgm:pt>
    <dgm:pt modelId="{D08DBFD2-2B9D-B14C-92E1-0D9C7C347265}" type="pres">
      <dgm:prSet presAssocID="{C5B07523-2A80-A646-9805-30C6FD870BCB}" presName="vertSpace2" presStyleLbl="node1" presStyleIdx="0" presStyleCnt="6"/>
      <dgm:spPr/>
    </dgm:pt>
    <dgm:pt modelId="{3EC3440F-9380-8940-9CCF-4E4DCC9A9F40}" type="pres">
      <dgm:prSet presAssocID="{C5B07523-2A80-A646-9805-30C6FD870BCB}" presName="circle2" presStyleLbl="node1" presStyleIdx="1" presStyleCnt="6"/>
      <dgm:spPr/>
    </dgm:pt>
    <dgm:pt modelId="{9FEBADB6-6EFE-4643-A48D-86F28040553F}" type="pres">
      <dgm:prSet presAssocID="{C5B07523-2A80-A646-9805-30C6FD870BCB}" presName="rect2" presStyleLbl="alignAcc1" presStyleIdx="1" presStyleCnt="6"/>
      <dgm:spPr/>
      <dgm:t>
        <a:bodyPr/>
        <a:lstStyle/>
        <a:p>
          <a:endParaRPr lang="en-US"/>
        </a:p>
      </dgm:t>
    </dgm:pt>
    <dgm:pt modelId="{8BA037B7-071C-5C47-9F02-80224677C04E}" type="pres">
      <dgm:prSet presAssocID="{AFA39E1C-2AE6-BC43-9A33-6992E2577A00}" presName="vertSpace3" presStyleLbl="node1" presStyleIdx="1" presStyleCnt="6"/>
      <dgm:spPr/>
    </dgm:pt>
    <dgm:pt modelId="{166D1274-B20B-0D4B-ABF5-25FEBAFEE668}" type="pres">
      <dgm:prSet presAssocID="{AFA39E1C-2AE6-BC43-9A33-6992E2577A00}" presName="circle3" presStyleLbl="node1" presStyleIdx="2" presStyleCnt="6"/>
      <dgm:spPr/>
    </dgm:pt>
    <dgm:pt modelId="{D8809905-15F3-DE44-BD5C-536BD13C8E0F}" type="pres">
      <dgm:prSet presAssocID="{AFA39E1C-2AE6-BC43-9A33-6992E2577A00}" presName="rect3" presStyleLbl="alignAcc1" presStyleIdx="2" presStyleCnt="6"/>
      <dgm:spPr/>
      <dgm:t>
        <a:bodyPr/>
        <a:lstStyle/>
        <a:p>
          <a:endParaRPr lang="en-US"/>
        </a:p>
      </dgm:t>
    </dgm:pt>
    <dgm:pt modelId="{D50E27DB-1849-DC45-9894-FE91C89189A1}" type="pres">
      <dgm:prSet presAssocID="{ACF3172F-1B73-5542-9275-9569B766ECE2}" presName="vertSpace4" presStyleLbl="node1" presStyleIdx="2" presStyleCnt="6"/>
      <dgm:spPr/>
    </dgm:pt>
    <dgm:pt modelId="{5AC6FA1F-996A-944A-B429-573899764925}" type="pres">
      <dgm:prSet presAssocID="{ACF3172F-1B73-5542-9275-9569B766ECE2}" presName="circle4" presStyleLbl="node1" presStyleIdx="3" presStyleCnt="6"/>
      <dgm:spPr/>
    </dgm:pt>
    <dgm:pt modelId="{8730D5AB-98A0-8D4E-B3F6-F3D91F4DC54F}" type="pres">
      <dgm:prSet presAssocID="{ACF3172F-1B73-5542-9275-9569B766ECE2}" presName="rect4" presStyleLbl="alignAcc1" presStyleIdx="3" presStyleCnt="6"/>
      <dgm:spPr/>
      <dgm:t>
        <a:bodyPr/>
        <a:lstStyle/>
        <a:p>
          <a:endParaRPr lang="en-US"/>
        </a:p>
      </dgm:t>
    </dgm:pt>
    <dgm:pt modelId="{F461B79D-4114-BE4F-BD10-30A18C4ABFD8}" type="pres">
      <dgm:prSet presAssocID="{1B65FDB0-D473-5741-B29C-5F0BA1184768}" presName="vertSpace5" presStyleLbl="node1" presStyleIdx="3" presStyleCnt="6"/>
      <dgm:spPr/>
    </dgm:pt>
    <dgm:pt modelId="{43B31600-9DC8-3446-9A98-A84A6D318540}" type="pres">
      <dgm:prSet presAssocID="{1B65FDB0-D473-5741-B29C-5F0BA1184768}" presName="circle5" presStyleLbl="node1" presStyleIdx="4" presStyleCnt="6"/>
      <dgm:spPr/>
    </dgm:pt>
    <dgm:pt modelId="{4B5CD3AF-48D7-674F-B053-7DFFA681B2E3}" type="pres">
      <dgm:prSet presAssocID="{1B65FDB0-D473-5741-B29C-5F0BA1184768}" presName="rect5" presStyleLbl="alignAcc1" presStyleIdx="4" presStyleCnt="6"/>
      <dgm:spPr/>
      <dgm:t>
        <a:bodyPr/>
        <a:lstStyle/>
        <a:p>
          <a:endParaRPr lang="en-US"/>
        </a:p>
      </dgm:t>
    </dgm:pt>
    <dgm:pt modelId="{94D6FD90-0843-1E4F-B8FC-0D1316439D96}" type="pres">
      <dgm:prSet presAssocID="{9281E3BA-3104-4140-A9CE-9D438A25867D}" presName="vertSpace6" presStyleLbl="node1" presStyleIdx="4" presStyleCnt="6"/>
      <dgm:spPr/>
    </dgm:pt>
    <dgm:pt modelId="{C36F098F-DD41-2E44-B410-AD14B647E82C}" type="pres">
      <dgm:prSet presAssocID="{9281E3BA-3104-4140-A9CE-9D438A25867D}" presName="circle6" presStyleLbl="node1" presStyleIdx="5" presStyleCnt="6"/>
      <dgm:spPr/>
    </dgm:pt>
    <dgm:pt modelId="{2F797E13-CC75-8D40-B925-A4E5F771AC67}" type="pres">
      <dgm:prSet presAssocID="{9281E3BA-3104-4140-A9CE-9D438A25867D}" presName="rect6" presStyleLbl="alignAcc1" presStyleIdx="5" presStyleCnt="6"/>
      <dgm:spPr/>
      <dgm:t>
        <a:bodyPr/>
        <a:lstStyle/>
        <a:p>
          <a:endParaRPr lang="en-US"/>
        </a:p>
      </dgm:t>
    </dgm:pt>
    <dgm:pt modelId="{05B693BC-41CC-3B4F-B7CA-7AB459D2AF62}" type="pres">
      <dgm:prSet presAssocID="{FBE8C424-42A3-D34F-AB2F-00E43E03BBED}" presName="rect1ParTxNoCh" presStyleLbl="alignAcc1" presStyleIdx="5" presStyleCnt="6">
        <dgm:presLayoutVars>
          <dgm:chMax val="1"/>
          <dgm:bulletEnabled val="1"/>
        </dgm:presLayoutVars>
      </dgm:prSet>
      <dgm:spPr/>
      <dgm:t>
        <a:bodyPr/>
        <a:lstStyle/>
        <a:p>
          <a:endParaRPr lang="en-US"/>
        </a:p>
      </dgm:t>
    </dgm:pt>
    <dgm:pt modelId="{FE95BE14-9420-4147-B76C-2BEA6AA9BD3A}" type="pres">
      <dgm:prSet presAssocID="{C5B07523-2A80-A646-9805-30C6FD870BCB}" presName="rect2ParTxNoCh" presStyleLbl="alignAcc1" presStyleIdx="5" presStyleCnt="6">
        <dgm:presLayoutVars>
          <dgm:chMax val="1"/>
          <dgm:bulletEnabled val="1"/>
        </dgm:presLayoutVars>
      </dgm:prSet>
      <dgm:spPr/>
      <dgm:t>
        <a:bodyPr/>
        <a:lstStyle/>
        <a:p>
          <a:endParaRPr lang="en-US"/>
        </a:p>
      </dgm:t>
    </dgm:pt>
    <dgm:pt modelId="{71D1893B-06A6-CC4C-B95E-2A47D41E4E08}" type="pres">
      <dgm:prSet presAssocID="{AFA39E1C-2AE6-BC43-9A33-6992E2577A00}" presName="rect3ParTxNoCh" presStyleLbl="alignAcc1" presStyleIdx="5" presStyleCnt="6">
        <dgm:presLayoutVars>
          <dgm:chMax val="1"/>
          <dgm:bulletEnabled val="1"/>
        </dgm:presLayoutVars>
      </dgm:prSet>
      <dgm:spPr/>
      <dgm:t>
        <a:bodyPr/>
        <a:lstStyle/>
        <a:p>
          <a:endParaRPr lang="en-US"/>
        </a:p>
      </dgm:t>
    </dgm:pt>
    <dgm:pt modelId="{99674CA7-C1C5-F14D-B6A0-94EB29726A82}" type="pres">
      <dgm:prSet presAssocID="{ACF3172F-1B73-5542-9275-9569B766ECE2}" presName="rect4ParTxNoCh" presStyleLbl="alignAcc1" presStyleIdx="5" presStyleCnt="6">
        <dgm:presLayoutVars>
          <dgm:chMax val="1"/>
          <dgm:bulletEnabled val="1"/>
        </dgm:presLayoutVars>
      </dgm:prSet>
      <dgm:spPr/>
      <dgm:t>
        <a:bodyPr/>
        <a:lstStyle/>
        <a:p>
          <a:endParaRPr lang="en-US"/>
        </a:p>
      </dgm:t>
    </dgm:pt>
    <dgm:pt modelId="{7E47CD4C-974E-6945-8496-A604BA8E1DC8}" type="pres">
      <dgm:prSet presAssocID="{1B65FDB0-D473-5741-B29C-5F0BA1184768}" presName="rect5ParTxNoCh" presStyleLbl="alignAcc1" presStyleIdx="5" presStyleCnt="6">
        <dgm:presLayoutVars>
          <dgm:chMax val="1"/>
          <dgm:bulletEnabled val="1"/>
        </dgm:presLayoutVars>
      </dgm:prSet>
      <dgm:spPr/>
      <dgm:t>
        <a:bodyPr/>
        <a:lstStyle/>
        <a:p>
          <a:endParaRPr lang="en-US"/>
        </a:p>
      </dgm:t>
    </dgm:pt>
    <dgm:pt modelId="{C7F2D062-6494-D440-AC23-CF2B3A080CAD}" type="pres">
      <dgm:prSet presAssocID="{9281E3BA-3104-4140-A9CE-9D438A25867D}" presName="rect6ParTxNoCh" presStyleLbl="alignAcc1" presStyleIdx="5" presStyleCnt="6">
        <dgm:presLayoutVars>
          <dgm:chMax val="1"/>
          <dgm:bulletEnabled val="1"/>
        </dgm:presLayoutVars>
      </dgm:prSet>
      <dgm:spPr/>
      <dgm:t>
        <a:bodyPr/>
        <a:lstStyle/>
        <a:p>
          <a:endParaRPr lang="en-US"/>
        </a:p>
      </dgm:t>
    </dgm:pt>
  </dgm:ptLst>
  <dgm:cxnLst>
    <dgm:cxn modelId="{36C9866F-1C32-9C45-B696-D9A6B7A7DD3C}" type="presOf" srcId="{1B65FDB0-D473-5741-B29C-5F0BA1184768}" destId="{4B5CD3AF-48D7-674F-B053-7DFFA681B2E3}" srcOrd="0" destOrd="0" presId="urn:microsoft.com/office/officeart/2005/8/layout/target3"/>
    <dgm:cxn modelId="{DDF6B5CB-303C-D344-BC9C-7AF9185F3780}" type="presOf" srcId="{AFA39E1C-2AE6-BC43-9A33-6992E2577A00}" destId="{71D1893B-06A6-CC4C-B95E-2A47D41E4E08}" srcOrd="1" destOrd="0" presId="urn:microsoft.com/office/officeart/2005/8/layout/target3"/>
    <dgm:cxn modelId="{10F3A4B0-42DD-D44F-B2A0-A3673872FC05}" type="presOf" srcId="{C5B07523-2A80-A646-9805-30C6FD870BCB}" destId="{9FEBADB6-6EFE-4643-A48D-86F28040553F}" srcOrd="0" destOrd="0" presId="urn:microsoft.com/office/officeart/2005/8/layout/target3"/>
    <dgm:cxn modelId="{13E1D0BF-B060-FF42-B18A-5AF26A4581D6}" type="presOf" srcId="{AFA39E1C-2AE6-BC43-9A33-6992E2577A00}" destId="{D8809905-15F3-DE44-BD5C-536BD13C8E0F}" srcOrd="0" destOrd="0" presId="urn:microsoft.com/office/officeart/2005/8/layout/target3"/>
    <dgm:cxn modelId="{C2B505C9-5A92-8F43-9D2D-178D3BE66113}" srcId="{1CB79E71-E278-344A-B6F5-50E3518EEA74}" destId="{9281E3BA-3104-4140-A9CE-9D438A25867D}" srcOrd="5" destOrd="0" parTransId="{EF88FFAB-63B3-234A-A7F7-F6F32BE472AD}" sibTransId="{581A2291-87A3-E049-8515-F736D7E022BC}"/>
    <dgm:cxn modelId="{C61B78B5-A598-3D4D-BF1A-94D128310B91}" type="presOf" srcId="{1B65FDB0-D473-5741-B29C-5F0BA1184768}" destId="{7E47CD4C-974E-6945-8496-A604BA8E1DC8}" srcOrd="1" destOrd="0" presId="urn:microsoft.com/office/officeart/2005/8/layout/target3"/>
    <dgm:cxn modelId="{76DE6C1C-606E-594E-9656-51233B8F5808}" type="presOf" srcId="{FBE8C424-42A3-D34F-AB2F-00E43E03BBED}" destId="{05B693BC-41CC-3B4F-B7CA-7AB459D2AF62}" srcOrd="1" destOrd="0" presId="urn:microsoft.com/office/officeart/2005/8/layout/target3"/>
    <dgm:cxn modelId="{3B47B7B5-F909-D941-AAE8-F61B279B70A6}" type="presOf" srcId="{C5B07523-2A80-A646-9805-30C6FD870BCB}" destId="{FE95BE14-9420-4147-B76C-2BEA6AA9BD3A}" srcOrd="1" destOrd="0" presId="urn:microsoft.com/office/officeart/2005/8/layout/target3"/>
    <dgm:cxn modelId="{EA3FC359-9BDB-5144-8ACF-9E506D4263A3}" srcId="{1CB79E71-E278-344A-B6F5-50E3518EEA74}" destId="{AFA39E1C-2AE6-BC43-9A33-6992E2577A00}" srcOrd="2" destOrd="0" parTransId="{C7DE8BBE-0335-9A4E-B710-ACD322FC37A0}" sibTransId="{92D6A85B-F1BA-C948-BBA0-A0D06F263E46}"/>
    <dgm:cxn modelId="{1308267D-B2A6-B84B-83CD-5BDD5568806B}" type="presOf" srcId="{9281E3BA-3104-4140-A9CE-9D438A25867D}" destId="{2F797E13-CC75-8D40-B925-A4E5F771AC67}" srcOrd="0" destOrd="0" presId="urn:microsoft.com/office/officeart/2005/8/layout/target3"/>
    <dgm:cxn modelId="{3ACBC411-4119-6543-933E-3DE792EFB532}" srcId="{1CB79E71-E278-344A-B6F5-50E3518EEA74}" destId="{1B65FDB0-D473-5741-B29C-5F0BA1184768}" srcOrd="4" destOrd="0" parTransId="{1F9E4C05-DD22-3B4B-8E53-CD61AFB7147F}" sibTransId="{32012CB8-E314-AC49-9297-3DE4B269C8FB}"/>
    <dgm:cxn modelId="{E1151A98-ED81-F249-BF69-BADD01434606}" type="presOf" srcId="{ACF3172F-1B73-5542-9275-9569B766ECE2}" destId="{99674CA7-C1C5-F14D-B6A0-94EB29726A82}" srcOrd="1" destOrd="0" presId="urn:microsoft.com/office/officeart/2005/8/layout/target3"/>
    <dgm:cxn modelId="{A1782452-F556-B04A-AB2D-20B27BFB5CF0}" srcId="{1CB79E71-E278-344A-B6F5-50E3518EEA74}" destId="{FBE8C424-42A3-D34F-AB2F-00E43E03BBED}" srcOrd="0" destOrd="0" parTransId="{6B15AE1A-C1DC-384F-B951-0F3AD6986229}" sibTransId="{9ED2A8DC-3F5E-7946-9A4B-1BBC831C74AB}"/>
    <dgm:cxn modelId="{CACEC124-0973-FD4B-9BE8-403616A9A056}" type="presOf" srcId="{FBE8C424-42A3-D34F-AB2F-00E43E03BBED}" destId="{A190FF50-05C1-FF4F-877D-C322590CDB76}" srcOrd="0" destOrd="0" presId="urn:microsoft.com/office/officeart/2005/8/layout/target3"/>
    <dgm:cxn modelId="{DB206808-BBA8-3A48-9611-5EA30BD75B97}" srcId="{1CB79E71-E278-344A-B6F5-50E3518EEA74}" destId="{ACF3172F-1B73-5542-9275-9569B766ECE2}" srcOrd="3" destOrd="0" parTransId="{AE5A0606-DD55-F346-A224-D29843CEA14C}" sibTransId="{9D45A0C6-B2C3-1145-8EB1-F49C1833FA7F}"/>
    <dgm:cxn modelId="{11B09F78-AFF1-C24F-9ECB-BA19190D0B3D}" type="presOf" srcId="{ACF3172F-1B73-5542-9275-9569B766ECE2}" destId="{8730D5AB-98A0-8D4E-B3F6-F3D91F4DC54F}" srcOrd="0" destOrd="0" presId="urn:microsoft.com/office/officeart/2005/8/layout/target3"/>
    <dgm:cxn modelId="{E64FC5B7-5D0B-9043-8D23-3D10E7D46BC4}" srcId="{1CB79E71-E278-344A-B6F5-50E3518EEA74}" destId="{C5B07523-2A80-A646-9805-30C6FD870BCB}" srcOrd="1" destOrd="0" parTransId="{1ABFE1C4-A692-CE45-9FC6-FAACF851C826}" sibTransId="{22325D01-62BB-324F-BFB9-F63B1F844082}"/>
    <dgm:cxn modelId="{718BB1B6-919E-8345-A7E1-32579612F11C}" type="presOf" srcId="{1CB79E71-E278-344A-B6F5-50E3518EEA74}" destId="{1410135E-CC5D-AD47-8C98-DAD3719C4DE3}" srcOrd="0" destOrd="0" presId="urn:microsoft.com/office/officeart/2005/8/layout/target3"/>
    <dgm:cxn modelId="{BA17BA2D-741E-5643-9186-24589CB0F7C4}" type="presOf" srcId="{9281E3BA-3104-4140-A9CE-9D438A25867D}" destId="{C7F2D062-6494-D440-AC23-CF2B3A080CAD}" srcOrd="1" destOrd="0" presId="urn:microsoft.com/office/officeart/2005/8/layout/target3"/>
    <dgm:cxn modelId="{12EA391A-48DD-6E45-913F-59BEA71E8A6A}" type="presParOf" srcId="{1410135E-CC5D-AD47-8C98-DAD3719C4DE3}" destId="{ED432BA3-8311-144E-94E4-B37F2181C642}" srcOrd="0" destOrd="0" presId="urn:microsoft.com/office/officeart/2005/8/layout/target3"/>
    <dgm:cxn modelId="{520A0C00-B358-1C47-B91E-AD76CCD0D6A4}" type="presParOf" srcId="{1410135E-CC5D-AD47-8C98-DAD3719C4DE3}" destId="{07B630D8-D4D6-5A4E-ADB5-75E28578C62B}" srcOrd="1" destOrd="0" presId="urn:microsoft.com/office/officeart/2005/8/layout/target3"/>
    <dgm:cxn modelId="{CC1CCFB1-3E93-8B43-BB76-F29FA9353455}" type="presParOf" srcId="{1410135E-CC5D-AD47-8C98-DAD3719C4DE3}" destId="{A190FF50-05C1-FF4F-877D-C322590CDB76}" srcOrd="2" destOrd="0" presId="urn:microsoft.com/office/officeart/2005/8/layout/target3"/>
    <dgm:cxn modelId="{AB5EE27F-A0EC-0B4A-BCA9-24BF5015E4C6}" type="presParOf" srcId="{1410135E-CC5D-AD47-8C98-DAD3719C4DE3}" destId="{D08DBFD2-2B9D-B14C-92E1-0D9C7C347265}" srcOrd="3" destOrd="0" presId="urn:microsoft.com/office/officeart/2005/8/layout/target3"/>
    <dgm:cxn modelId="{CAA8A224-43C1-CE4E-AE85-12176BEA2215}" type="presParOf" srcId="{1410135E-CC5D-AD47-8C98-DAD3719C4DE3}" destId="{3EC3440F-9380-8940-9CCF-4E4DCC9A9F40}" srcOrd="4" destOrd="0" presId="urn:microsoft.com/office/officeart/2005/8/layout/target3"/>
    <dgm:cxn modelId="{85EFC7AE-4DAF-444C-A1C3-ED80F5C7501D}" type="presParOf" srcId="{1410135E-CC5D-AD47-8C98-DAD3719C4DE3}" destId="{9FEBADB6-6EFE-4643-A48D-86F28040553F}" srcOrd="5" destOrd="0" presId="urn:microsoft.com/office/officeart/2005/8/layout/target3"/>
    <dgm:cxn modelId="{48CF8AA1-9405-5A4F-A30B-128E17F88593}" type="presParOf" srcId="{1410135E-CC5D-AD47-8C98-DAD3719C4DE3}" destId="{8BA037B7-071C-5C47-9F02-80224677C04E}" srcOrd="6" destOrd="0" presId="urn:microsoft.com/office/officeart/2005/8/layout/target3"/>
    <dgm:cxn modelId="{5BAAAD0B-91B1-4E4F-948D-B14B7A2A51A9}" type="presParOf" srcId="{1410135E-CC5D-AD47-8C98-DAD3719C4DE3}" destId="{166D1274-B20B-0D4B-ABF5-25FEBAFEE668}" srcOrd="7" destOrd="0" presId="urn:microsoft.com/office/officeart/2005/8/layout/target3"/>
    <dgm:cxn modelId="{43E4CF61-962A-E94A-B64D-64D848F62E7B}" type="presParOf" srcId="{1410135E-CC5D-AD47-8C98-DAD3719C4DE3}" destId="{D8809905-15F3-DE44-BD5C-536BD13C8E0F}" srcOrd="8" destOrd="0" presId="urn:microsoft.com/office/officeart/2005/8/layout/target3"/>
    <dgm:cxn modelId="{12CE2C52-2328-0B47-AD8D-4D4F19412F30}" type="presParOf" srcId="{1410135E-CC5D-AD47-8C98-DAD3719C4DE3}" destId="{D50E27DB-1849-DC45-9894-FE91C89189A1}" srcOrd="9" destOrd="0" presId="urn:microsoft.com/office/officeart/2005/8/layout/target3"/>
    <dgm:cxn modelId="{518587C2-7191-614E-BB4C-5C3E027FEE22}" type="presParOf" srcId="{1410135E-CC5D-AD47-8C98-DAD3719C4DE3}" destId="{5AC6FA1F-996A-944A-B429-573899764925}" srcOrd="10" destOrd="0" presId="urn:microsoft.com/office/officeart/2005/8/layout/target3"/>
    <dgm:cxn modelId="{F0221452-603C-4C44-B420-4EB8AD33CA6C}" type="presParOf" srcId="{1410135E-CC5D-AD47-8C98-DAD3719C4DE3}" destId="{8730D5AB-98A0-8D4E-B3F6-F3D91F4DC54F}" srcOrd="11" destOrd="0" presId="urn:microsoft.com/office/officeart/2005/8/layout/target3"/>
    <dgm:cxn modelId="{7EE3D319-5D16-E344-92D4-EFC022122FBE}" type="presParOf" srcId="{1410135E-CC5D-AD47-8C98-DAD3719C4DE3}" destId="{F461B79D-4114-BE4F-BD10-30A18C4ABFD8}" srcOrd="12" destOrd="0" presId="urn:microsoft.com/office/officeart/2005/8/layout/target3"/>
    <dgm:cxn modelId="{7F03865F-B3B5-E54B-AFBD-EFA8B340961D}" type="presParOf" srcId="{1410135E-CC5D-AD47-8C98-DAD3719C4DE3}" destId="{43B31600-9DC8-3446-9A98-A84A6D318540}" srcOrd="13" destOrd="0" presId="urn:microsoft.com/office/officeart/2005/8/layout/target3"/>
    <dgm:cxn modelId="{6E9D5C97-C556-1A4A-8C9D-F94431EC6166}" type="presParOf" srcId="{1410135E-CC5D-AD47-8C98-DAD3719C4DE3}" destId="{4B5CD3AF-48D7-674F-B053-7DFFA681B2E3}" srcOrd="14" destOrd="0" presId="urn:microsoft.com/office/officeart/2005/8/layout/target3"/>
    <dgm:cxn modelId="{37D0D53A-452A-5F47-ACBE-93AB2AE0751C}" type="presParOf" srcId="{1410135E-CC5D-AD47-8C98-DAD3719C4DE3}" destId="{94D6FD90-0843-1E4F-B8FC-0D1316439D96}" srcOrd="15" destOrd="0" presId="urn:microsoft.com/office/officeart/2005/8/layout/target3"/>
    <dgm:cxn modelId="{B396A1CE-9399-0F44-B99F-410F8A5CE687}" type="presParOf" srcId="{1410135E-CC5D-AD47-8C98-DAD3719C4DE3}" destId="{C36F098F-DD41-2E44-B410-AD14B647E82C}" srcOrd="16" destOrd="0" presId="urn:microsoft.com/office/officeart/2005/8/layout/target3"/>
    <dgm:cxn modelId="{3F2F7289-40D6-4A45-A4D8-B72C8EC7E65E}" type="presParOf" srcId="{1410135E-CC5D-AD47-8C98-DAD3719C4DE3}" destId="{2F797E13-CC75-8D40-B925-A4E5F771AC67}" srcOrd="17" destOrd="0" presId="urn:microsoft.com/office/officeart/2005/8/layout/target3"/>
    <dgm:cxn modelId="{00AB113E-CCF1-2847-87DF-5C3F627BB1C3}" type="presParOf" srcId="{1410135E-CC5D-AD47-8C98-DAD3719C4DE3}" destId="{05B693BC-41CC-3B4F-B7CA-7AB459D2AF62}" srcOrd="18" destOrd="0" presId="urn:microsoft.com/office/officeart/2005/8/layout/target3"/>
    <dgm:cxn modelId="{BC415D1F-5F6F-0549-BAD5-11D58215CFCC}" type="presParOf" srcId="{1410135E-CC5D-AD47-8C98-DAD3719C4DE3}" destId="{FE95BE14-9420-4147-B76C-2BEA6AA9BD3A}" srcOrd="19" destOrd="0" presId="urn:microsoft.com/office/officeart/2005/8/layout/target3"/>
    <dgm:cxn modelId="{6EADF7CB-7FAB-8842-8434-7F4D55F4DF11}" type="presParOf" srcId="{1410135E-CC5D-AD47-8C98-DAD3719C4DE3}" destId="{71D1893B-06A6-CC4C-B95E-2A47D41E4E08}" srcOrd="20" destOrd="0" presId="urn:microsoft.com/office/officeart/2005/8/layout/target3"/>
    <dgm:cxn modelId="{54CB8778-8341-7040-8122-946631563349}" type="presParOf" srcId="{1410135E-CC5D-AD47-8C98-DAD3719C4DE3}" destId="{99674CA7-C1C5-F14D-B6A0-94EB29726A82}" srcOrd="21" destOrd="0" presId="urn:microsoft.com/office/officeart/2005/8/layout/target3"/>
    <dgm:cxn modelId="{DE419F83-C850-F34A-BB8C-79FF5A7B4E31}" type="presParOf" srcId="{1410135E-CC5D-AD47-8C98-DAD3719C4DE3}" destId="{7E47CD4C-974E-6945-8496-A604BA8E1DC8}" srcOrd="22" destOrd="0" presId="urn:microsoft.com/office/officeart/2005/8/layout/target3"/>
    <dgm:cxn modelId="{95FBA036-1952-264B-86F1-50CB49EA6DCE}" type="presParOf" srcId="{1410135E-CC5D-AD47-8C98-DAD3719C4DE3}" destId="{C7F2D062-6494-D440-AC23-CF2B3A080CAD}" srcOrd="2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DAAAC04-36CA-034F-A887-AAE042814667}" type="doc">
      <dgm:prSet loTypeId="urn:microsoft.com/office/officeart/2005/8/layout/target3" loCatId="" qsTypeId="urn:microsoft.com/office/officeart/2005/8/quickstyle/simple5" qsCatId="simple" csTypeId="urn:microsoft.com/office/officeart/2005/8/colors/accent1_2" csCatId="accent1"/>
      <dgm:spPr/>
      <dgm:t>
        <a:bodyPr/>
        <a:lstStyle/>
        <a:p>
          <a:endParaRPr lang="en-US"/>
        </a:p>
      </dgm:t>
    </dgm:pt>
    <dgm:pt modelId="{39591FBF-2F5C-C040-B31A-176248FF216F}">
      <dgm:prSet/>
      <dgm:spPr/>
      <dgm:t>
        <a:bodyPr/>
        <a:lstStyle/>
        <a:p>
          <a:pPr rtl="0"/>
          <a:r>
            <a:rPr lang="en-US" smtClean="0"/>
            <a:t>The DPAPI allows users to encrypt and decrypt data transparently --- the tasks of maintaining and protecting encryption keys is removed from the user and administered by the operating system</a:t>
          </a:r>
          <a:endParaRPr lang="en-US"/>
        </a:p>
      </dgm:t>
    </dgm:pt>
    <dgm:pt modelId="{A815DD6F-59E0-954A-AAF6-306AC31B982E}" type="parTrans" cxnId="{8C95C64A-1C77-624E-BB79-736D7FD996BB}">
      <dgm:prSet/>
      <dgm:spPr/>
      <dgm:t>
        <a:bodyPr/>
        <a:lstStyle/>
        <a:p>
          <a:endParaRPr lang="en-US"/>
        </a:p>
      </dgm:t>
    </dgm:pt>
    <dgm:pt modelId="{51F2D223-21D9-2C4C-AD64-CC2F53235840}" type="sibTrans" cxnId="{8C95C64A-1C77-624E-BB79-736D7FD996BB}">
      <dgm:prSet/>
      <dgm:spPr/>
      <dgm:t>
        <a:bodyPr/>
        <a:lstStyle/>
        <a:p>
          <a:endParaRPr lang="en-US"/>
        </a:p>
      </dgm:t>
    </dgm:pt>
    <dgm:pt modelId="{5108BD35-F604-F64C-A126-7129D38DB032}">
      <dgm:prSet/>
      <dgm:spPr/>
      <dgm:t>
        <a:bodyPr/>
        <a:lstStyle/>
        <a:p>
          <a:pPr rtl="0"/>
          <a:r>
            <a:rPr lang="en-US" smtClean="0"/>
            <a:t>When DPAPI is used to encrypt user data, the encryption keys are derived in part from the user’s password</a:t>
          </a:r>
          <a:endParaRPr lang="en-US"/>
        </a:p>
      </dgm:t>
    </dgm:pt>
    <dgm:pt modelId="{C84317EF-D9F5-6249-A80B-3907BDB50586}" type="parTrans" cxnId="{30723A69-632C-B04F-8295-B843AE39058C}">
      <dgm:prSet/>
      <dgm:spPr/>
      <dgm:t>
        <a:bodyPr/>
        <a:lstStyle/>
        <a:p>
          <a:endParaRPr lang="en-US"/>
        </a:p>
      </dgm:t>
    </dgm:pt>
    <dgm:pt modelId="{508FEAA6-6764-4E4A-8A69-2C4DDD6AF825}" type="sibTrans" cxnId="{30723A69-632C-B04F-8295-B843AE39058C}">
      <dgm:prSet/>
      <dgm:spPr/>
      <dgm:t>
        <a:bodyPr/>
        <a:lstStyle/>
        <a:p>
          <a:endParaRPr lang="en-US"/>
        </a:p>
      </dgm:t>
    </dgm:pt>
    <dgm:pt modelId="{2F81E7E3-E152-BE4F-BA71-1CC5560FA3F2}">
      <dgm:prSet/>
      <dgm:spPr/>
      <dgm:t>
        <a:bodyPr/>
        <a:lstStyle/>
        <a:p>
          <a:pPr rtl="0"/>
          <a:r>
            <a:rPr lang="en-US" smtClean="0"/>
            <a:t>Developers need only call one of two functions, </a:t>
          </a:r>
          <a:r>
            <a:rPr lang="en-US" i="1" smtClean="0"/>
            <a:t>CryptProtectData </a:t>
          </a:r>
          <a:r>
            <a:rPr lang="en-US" smtClean="0"/>
            <a:t>to encrypt and </a:t>
          </a:r>
          <a:r>
            <a:rPr lang="en-US" i="1" smtClean="0"/>
            <a:t>CryptUnprotectData </a:t>
          </a:r>
          <a:r>
            <a:rPr lang="en-US" smtClean="0"/>
            <a:t>to decrypt</a:t>
          </a:r>
          <a:endParaRPr lang="en-US"/>
        </a:p>
      </dgm:t>
    </dgm:pt>
    <dgm:pt modelId="{DAB8AA79-6761-FF41-B5E2-55309E3B00E7}" type="parTrans" cxnId="{8B9A1017-252D-6C45-8FCD-4613608629BA}">
      <dgm:prSet/>
      <dgm:spPr/>
      <dgm:t>
        <a:bodyPr/>
        <a:lstStyle/>
        <a:p>
          <a:endParaRPr lang="en-US"/>
        </a:p>
      </dgm:t>
    </dgm:pt>
    <dgm:pt modelId="{03F461A2-AC9F-4143-ADB3-3DA7FCACF397}" type="sibTrans" cxnId="{8B9A1017-252D-6C45-8FCD-4613608629BA}">
      <dgm:prSet/>
      <dgm:spPr/>
      <dgm:t>
        <a:bodyPr/>
        <a:lstStyle/>
        <a:p>
          <a:endParaRPr lang="en-US"/>
        </a:p>
      </dgm:t>
    </dgm:pt>
    <dgm:pt modelId="{FC7632E0-5D61-4149-AA60-2EDE4AE65B0D}">
      <dgm:prSet/>
      <dgm:spPr/>
      <dgm:t>
        <a:bodyPr/>
        <a:lstStyle/>
        <a:p>
          <a:pPr rtl="0"/>
          <a:r>
            <a:rPr lang="en-US" smtClean="0"/>
            <a:t>These functions also add a message authentication code to the encrypted data to help detect tampering</a:t>
          </a:r>
          <a:endParaRPr lang="en-US"/>
        </a:p>
      </dgm:t>
    </dgm:pt>
    <dgm:pt modelId="{8B9EE046-7994-274F-85BA-3CF0FEA2F0A1}" type="parTrans" cxnId="{212E5D58-98A6-094C-8615-065ADE8018DF}">
      <dgm:prSet/>
      <dgm:spPr/>
      <dgm:t>
        <a:bodyPr/>
        <a:lstStyle/>
        <a:p>
          <a:endParaRPr lang="en-US"/>
        </a:p>
      </dgm:t>
    </dgm:pt>
    <dgm:pt modelId="{7BEF5CD6-6612-4541-B93B-5BF7DCC741D5}" type="sibTrans" cxnId="{212E5D58-98A6-094C-8615-065ADE8018DF}">
      <dgm:prSet/>
      <dgm:spPr/>
      <dgm:t>
        <a:bodyPr/>
        <a:lstStyle/>
        <a:p>
          <a:endParaRPr lang="en-US"/>
        </a:p>
      </dgm:t>
    </dgm:pt>
    <dgm:pt modelId="{7924EA61-4930-F040-9261-B35291861F35}" type="pres">
      <dgm:prSet presAssocID="{2DAAAC04-36CA-034F-A887-AAE042814667}" presName="Name0" presStyleCnt="0">
        <dgm:presLayoutVars>
          <dgm:chMax val="7"/>
          <dgm:dir/>
          <dgm:animLvl val="lvl"/>
          <dgm:resizeHandles val="exact"/>
        </dgm:presLayoutVars>
      </dgm:prSet>
      <dgm:spPr/>
      <dgm:t>
        <a:bodyPr/>
        <a:lstStyle/>
        <a:p>
          <a:endParaRPr lang="en-US"/>
        </a:p>
      </dgm:t>
    </dgm:pt>
    <dgm:pt modelId="{4CC1850F-2CDC-C344-9B3C-C1F67DC928F2}" type="pres">
      <dgm:prSet presAssocID="{39591FBF-2F5C-C040-B31A-176248FF216F}" presName="circle1" presStyleLbl="node1" presStyleIdx="0" presStyleCnt="4"/>
      <dgm:spPr/>
    </dgm:pt>
    <dgm:pt modelId="{74B1A140-E7E1-DA4A-96AE-BB748AD4AFA9}" type="pres">
      <dgm:prSet presAssocID="{39591FBF-2F5C-C040-B31A-176248FF216F}" presName="space" presStyleCnt="0"/>
      <dgm:spPr/>
    </dgm:pt>
    <dgm:pt modelId="{4666D072-3EAA-3748-A6FD-A38708724737}" type="pres">
      <dgm:prSet presAssocID="{39591FBF-2F5C-C040-B31A-176248FF216F}" presName="rect1" presStyleLbl="alignAcc1" presStyleIdx="0" presStyleCnt="4"/>
      <dgm:spPr/>
      <dgm:t>
        <a:bodyPr/>
        <a:lstStyle/>
        <a:p>
          <a:endParaRPr lang="en-US"/>
        </a:p>
      </dgm:t>
    </dgm:pt>
    <dgm:pt modelId="{7FA32952-0C92-5844-8B05-68A7D7E23F40}" type="pres">
      <dgm:prSet presAssocID="{5108BD35-F604-F64C-A126-7129D38DB032}" presName="vertSpace2" presStyleLbl="node1" presStyleIdx="0" presStyleCnt="4"/>
      <dgm:spPr/>
    </dgm:pt>
    <dgm:pt modelId="{E7A2361D-BC13-CD46-94BA-655B65FD4957}" type="pres">
      <dgm:prSet presAssocID="{5108BD35-F604-F64C-A126-7129D38DB032}" presName="circle2" presStyleLbl="node1" presStyleIdx="1" presStyleCnt="4"/>
      <dgm:spPr/>
    </dgm:pt>
    <dgm:pt modelId="{DE520D55-1BCB-4A4D-8BDE-CD2638A2B569}" type="pres">
      <dgm:prSet presAssocID="{5108BD35-F604-F64C-A126-7129D38DB032}" presName="rect2" presStyleLbl="alignAcc1" presStyleIdx="1" presStyleCnt="4"/>
      <dgm:spPr/>
      <dgm:t>
        <a:bodyPr/>
        <a:lstStyle/>
        <a:p>
          <a:endParaRPr lang="en-US"/>
        </a:p>
      </dgm:t>
    </dgm:pt>
    <dgm:pt modelId="{1FCF5AB5-D273-D24D-BFB1-0D697327398F}" type="pres">
      <dgm:prSet presAssocID="{2F81E7E3-E152-BE4F-BA71-1CC5560FA3F2}" presName="vertSpace3" presStyleLbl="node1" presStyleIdx="1" presStyleCnt="4"/>
      <dgm:spPr/>
    </dgm:pt>
    <dgm:pt modelId="{150D0410-4DC5-B149-BDD7-A5989B281835}" type="pres">
      <dgm:prSet presAssocID="{2F81E7E3-E152-BE4F-BA71-1CC5560FA3F2}" presName="circle3" presStyleLbl="node1" presStyleIdx="2" presStyleCnt="4"/>
      <dgm:spPr/>
    </dgm:pt>
    <dgm:pt modelId="{DBEA5B62-CF80-2546-A283-009058D607AB}" type="pres">
      <dgm:prSet presAssocID="{2F81E7E3-E152-BE4F-BA71-1CC5560FA3F2}" presName="rect3" presStyleLbl="alignAcc1" presStyleIdx="2" presStyleCnt="4"/>
      <dgm:spPr/>
      <dgm:t>
        <a:bodyPr/>
        <a:lstStyle/>
        <a:p>
          <a:endParaRPr lang="en-US"/>
        </a:p>
      </dgm:t>
    </dgm:pt>
    <dgm:pt modelId="{5E0C0094-A522-044A-91EC-663E330EE504}" type="pres">
      <dgm:prSet presAssocID="{FC7632E0-5D61-4149-AA60-2EDE4AE65B0D}" presName="vertSpace4" presStyleLbl="node1" presStyleIdx="2" presStyleCnt="4"/>
      <dgm:spPr/>
    </dgm:pt>
    <dgm:pt modelId="{7CCA9B6A-5A27-4B47-967E-02F8E6C038FD}" type="pres">
      <dgm:prSet presAssocID="{FC7632E0-5D61-4149-AA60-2EDE4AE65B0D}" presName="circle4" presStyleLbl="node1" presStyleIdx="3" presStyleCnt="4"/>
      <dgm:spPr/>
    </dgm:pt>
    <dgm:pt modelId="{149ADD38-30F6-8D49-8A3F-8170CCEF5226}" type="pres">
      <dgm:prSet presAssocID="{FC7632E0-5D61-4149-AA60-2EDE4AE65B0D}" presName="rect4" presStyleLbl="alignAcc1" presStyleIdx="3" presStyleCnt="4"/>
      <dgm:spPr/>
      <dgm:t>
        <a:bodyPr/>
        <a:lstStyle/>
        <a:p>
          <a:endParaRPr lang="en-US"/>
        </a:p>
      </dgm:t>
    </dgm:pt>
    <dgm:pt modelId="{09900CC1-5DD0-0C40-B991-38EDF8B525F4}" type="pres">
      <dgm:prSet presAssocID="{39591FBF-2F5C-C040-B31A-176248FF216F}" presName="rect1ParTxNoCh" presStyleLbl="alignAcc1" presStyleIdx="3" presStyleCnt="4">
        <dgm:presLayoutVars>
          <dgm:chMax val="1"/>
          <dgm:bulletEnabled val="1"/>
        </dgm:presLayoutVars>
      </dgm:prSet>
      <dgm:spPr/>
      <dgm:t>
        <a:bodyPr/>
        <a:lstStyle/>
        <a:p>
          <a:endParaRPr lang="en-US"/>
        </a:p>
      </dgm:t>
    </dgm:pt>
    <dgm:pt modelId="{6E11D6EF-E1DB-5E4B-9A5E-CE604917AEC5}" type="pres">
      <dgm:prSet presAssocID="{5108BD35-F604-F64C-A126-7129D38DB032}" presName="rect2ParTxNoCh" presStyleLbl="alignAcc1" presStyleIdx="3" presStyleCnt="4">
        <dgm:presLayoutVars>
          <dgm:chMax val="1"/>
          <dgm:bulletEnabled val="1"/>
        </dgm:presLayoutVars>
      </dgm:prSet>
      <dgm:spPr/>
      <dgm:t>
        <a:bodyPr/>
        <a:lstStyle/>
        <a:p>
          <a:endParaRPr lang="en-US"/>
        </a:p>
      </dgm:t>
    </dgm:pt>
    <dgm:pt modelId="{97E9C207-A0C0-874D-9C13-267D73A6BD11}" type="pres">
      <dgm:prSet presAssocID="{2F81E7E3-E152-BE4F-BA71-1CC5560FA3F2}" presName="rect3ParTxNoCh" presStyleLbl="alignAcc1" presStyleIdx="3" presStyleCnt="4">
        <dgm:presLayoutVars>
          <dgm:chMax val="1"/>
          <dgm:bulletEnabled val="1"/>
        </dgm:presLayoutVars>
      </dgm:prSet>
      <dgm:spPr/>
      <dgm:t>
        <a:bodyPr/>
        <a:lstStyle/>
        <a:p>
          <a:endParaRPr lang="en-US"/>
        </a:p>
      </dgm:t>
    </dgm:pt>
    <dgm:pt modelId="{737978D5-3943-4D43-945B-A031220758C9}" type="pres">
      <dgm:prSet presAssocID="{FC7632E0-5D61-4149-AA60-2EDE4AE65B0D}" presName="rect4ParTxNoCh" presStyleLbl="alignAcc1" presStyleIdx="3" presStyleCnt="4">
        <dgm:presLayoutVars>
          <dgm:chMax val="1"/>
          <dgm:bulletEnabled val="1"/>
        </dgm:presLayoutVars>
      </dgm:prSet>
      <dgm:spPr/>
      <dgm:t>
        <a:bodyPr/>
        <a:lstStyle/>
        <a:p>
          <a:endParaRPr lang="en-US"/>
        </a:p>
      </dgm:t>
    </dgm:pt>
  </dgm:ptLst>
  <dgm:cxnLst>
    <dgm:cxn modelId="{9A6539A9-4893-884E-9FBE-CCFA26545DCA}" type="presOf" srcId="{2DAAAC04-36CA-034F-A887-AAE042814667}" destId="{7924EA61-4930-F040-9261-B35291861F35}" srcOrd="0" destOrd="0" presId="urn:microsoft.com/office/officeart/2005/8/layout/target3"/>
    <dgm:cxn modelId="{8836ACBD-ADD4-7C4C-851B-C47C9E39525A}" type="presOf" srcId="{2F81E7E3-E152-BE4F-BA71-1CC5560FA3F2}" destId="{DBEA5B62-CF80-2546-A283-009058D607AB}" srcOrd="0" destOrd="0" presId="urn:microsoft.com/office/officeart/2005/8/layout/target3"/>
    <dgm:cxn modelId="{97FCE23A-2B7D-8149-AAFC-D25568DE8AD0}" type="presOf" srcId="{5108BD35-F604-F64C-A126-7129D38DB032}" destId="{6E11D6EF-E1DB-5E4B-9A5E-CE604917AEC5}" srcOrd="1" destOrd="0" presId="urn:microsoft.com/office/officeart/2005/8/layout/target3"/>
    <dgm:cxn modelId="{8B9A1017-252D-6C45-8FCD-4613608629BA}" srcId="{2DAAAC04-36CA-034F-A887-AAE042814667}" destId="{2F81E7E3-E152-BE4F-BA71-1CC5560FA3F2}" srcOrd="2" destOrd="0" parTransId="{DAB8AA79-6761-FF41-B5E2-55309E3B00E7}" sibTransId="{03F461A2-AC9F-4143-ADB3-3DA7FCACF397}"/>
    <dgm:cxn modelId="{8C95C64A-1C77-624E-BB79-736D7FD996BB}" srcId="{2DAAAC04-36CA-034F-A887-AAE042814667}" destId="{39591FBF-2F5C-C040-B31A-176248FF216F}" srcOrd="0" destOrd="0" parTransId="{A815DD6F-59E0-954A-AAF6-306AC31B982E}" sibTransId="{51F2D223-21D9-2C4C-AD64-CC2F53235840}"/>
    <dgm:cxn modelId="{30723A69-632C-B04F-8295-B843AE39058C}" srcId="{2DAAAC04-36CA-034F-A887-AAE042814667}" destId="{5108BD35-F604-F64C-A126-7129D38DB032}" srcOrd="1" destOrd="0" parTransId="{C84317EF-D9F5-6249-A80B-3907BDB50586}" sibTransId="{508FEAA6-6764-4E4A-8A69-2C4DDD6AF825}"/>
    <dgm:cxn modelId="{19E88A81-F22C-204F-A9EA-2CF33CBEC343}" type="presOf" srcId="{FC7632E0-5D61-4149-AA60-2EDE4AE65B0D}" destId="{149ADD38-30F6-8D49-8A3F-8170CCEF5226}" srcOrd="0" destOrd="0" presId="urn:microsoft.com/office/officeart/2005/8/layout/target3"/>
    <dgm:cxn modelId="{ECD85DF7-3F77-7C46-A701-54C1A0E1243B}" type="presOf" srcId="{39591FBF-2F5C-C040-B31A-176248FF216F}" destId="{09900CC1-5DD0-0C40-B991-38EDF8B525F4}" srcOrd="1" destOrd="0" presId="urn:microsoft.com/office/officeart/2005/8/layout/target3"/>
    <dgm:cxn modelId="{4CBB5612-6621-8C44-BCE6-58A94857761A}" type="presOf" srcId="{2F81E7E3-E152-BE4F-BA71-1CC5560FA3F2}" destId="{97E9C207-A0C0-874D-9C13-267D73A6BD11}" srcOrd="1" destOrd="0" presId="urn:microsoft.com/office/officeart/2005/8/layout/target3"/>
    <dgm:cxn modelId="{3B33B089-750F-CF41-9073-69E98DFC76B4}" type="presOf" srcId="{39591FBF-2F5C-C040-B31A-176248FF216F}" destId="{4666D072-3EAA-3748-A6FD-A38708724737}" srcOrd="0" destOrd="0" presId="urn:microsoft.com/office/officeart/2005/8/layout/target3"/>
    <dgm:cxn modelId="{FEDE49A4-8B90-B043-B093-D7BEED2800EE}" type="presOf" srcId="{5108BD35-F604-F64C-A126-7129D38DB032}" destId="{DE520D55-1BCB-4A4D-8BDE-CD2638A2B569}" srcOrd="0" destOrd="0" presId="urn:microsoft.com/office/officeart/2005/8/layout/target3"/>
    <dgm:cxn modelId="{212E5D58-98A6-094C-8615-065ADE8018DF}" srcId="{2DAAAC04-36CA-034F-A887-AAE042814667}" destId="{FC7632E0-5D61-4149-AA60-2EDE4AE65B0D}" srcOrd="3" destOrd="0" parTransId="{8B9EE046-7994-274F-85BA-3CF0FEA2F0A1}" sibTransId="{7BEF5CD6-6612-4541-B93B-5BF7DCC741D5}"/>
    <dgm:cxn modelId="{367840A2-5B30-7642-9F71-3C40DE7357EF}" type="presOf" srcId="{FC7632E0-5D61-4149-AA60-2EDE4AE65B0D}" destId="{737978D5-3943-4D43-945B-A031220758C9}" srcOrd="1" destOrd="0" presId="urn:microsoft.com/office/officeart/2005/8/layout/target3"/>
    <dgm:cxn modelId="{F8029592-4FBB-FA49-AEC0-B1DB98B31246}" type="presParOf" srcId="{7924EA61-4930-F040-9261-B35291861F35}" destId="{4CC1850F-2CDC-C344-9B3C-C1F67DC928F2}" srcOrd="0" destOrd="0" presId="urn:microsoft.com/office/officeart/2005/8/layout/target3"/>
    <dgm:cxn modelId="{FB709A1D-AF28-8A4A-84D7-DED8B4945D77}" type="presParOf" srcId="{7924EA61-4930-F040-9261-B35291861F35}" destId="{74B1A140-E7E1-DA4A-96AE-BB748AD4AFA9}" srcOrd="1" destOrd="0" presId="urn:microsoft.com/office/officeart/2005/8/layout/target3"/>
    <dgm:cxn modelId="{20A487BD-2978-D042-A4FF-14151B4BBE85}" type="presParOf" srcId="{7924EA61-4930-F040-9261-B35291861F35}" destId="{4666D072-3EAA-3748-A6FD-A38708724737}" srcOrd="2" destOrd="0" presId="urn:microsoft.com/office/officeart/2005/8/layout/target3"/>
    <dgm:cxn modelId="{10901483-C3DC-9144-A9B5-6E13490CCB77}" type="presParOf" srcId="{7924EA61-4930-F040-9261-B35291861F35}" destId="{7FA32952-0C92-5844-8B05-68A7D7E23F40}" srcOrd="3" destOrd="0" presId="urn:microsoft.com/office/officeart/2005/8/layout/target3"/>
    <dgm:cxn modelId="{5B2238F0-E732-1449-B8F7-5657025B39A0}" type="presParOf" srcId="{7924EA61-4930-F040-9261-B35291861F35}" destId="{E7A2361D-BC13-CD46-94BA-655B65FD4957}" srcOrd="4" destOrd="0" presId="urn:microsoft.com/office/officeart/2005/8/layout/target3"/>
    <dgm:cxn modelId="{1F73B88A-27D7-0C44-A3EC-D5234801179B}" type="presParOf" srcId="{7924EA61-4930-F040-9261-B35291861F35}" destId="{DE520D55-1BCB-4A4D-8BDE-CD2638A2B569}" srcOrd="5" destOrd="0" presId="urn:microsoft.com/office/officeart/2005/8/layout/target3"/>
    <dgm:cxn modelId="{3491A9D3-E2BF-0A4D-96D6-AEAF883E96DE}" type="presParOf" srcId="{7924EA61-4930-F040-9261-B35291861F35}" destId="{1FCF5AB5-D273-D24D-BFB1-0D697327398F}" srcOrd="6" destOrd="0" presId="urn:microsoft.com/office/officeart/2005/8/layout/target3"/>
    <dgm:cxn modelId="{E1EE62B7-F0FD-B448-8BFA-C09C49BC5059}" type="presParOf" srcId="{7924EA61-4930-F040-9261-B35291861F35}" destId="{150D0410-4DC5-B149-BDD7-A5989B281835}" srcOrd="7" destOrd="0" presId="urn:microsoft.com/office/officeart/2005/8/layout/target3"/>
    <dgm:cxn modelId="{9941EF9D-92A2-6F44-BB9B-0BC236CE4E98}" type="presParOf" srcId="{7924EA61-4930-F040-9261-B35291861F35}" destId="{DBEA5B62-CF80-2546-A283-009058D607AB}" srcOrd="8" destOrd="0" presId="urn:microsoft.com/office/officeart/2005/8/layout/target3"/>
    <dgm:cxn modelId="{FB46BFD4-0AA1-E444-96AB-FB0165DA3176}" type="presParOf" srcId="{7924EA61-4930-F040-9261-B35291861F35}" destId="{5E0C0094-A522-044A-91EC-663E330EE504}" srcOrd="9" destOrd="0" presId="urn:microsoft.com/office/officeart/2005/8/layout/target3"/>
    <dgm:cxn modelId="{11EF74E5-C3BE-A14C-8A60-42DB1ED32CE2}" type="presParOf" srcId="{7924EA61-4930-F040-9261-B35291861F35}" destId="{7CCA9B6A-5A27-4B47-967E-02F8E6C038FD}" srcOrd="10" destOrd="0" presId="urn:microsoft.com/office/officeart/2005/8/layout/target3"/>
    <dgm:cxn modelId="{9D53D772-4B86-F148-8AD3-57643A1F143A}" type="presParOf" srcId="{7924EA61-4930-F040-9261-B35291861F35}" destId="{149ADD38-30F6-8D49-8A3F-8170CCEF5226}" srcOrd="11" destOrd="0" presId="urn:microsoft.com/office/officeart/2005/8/layout/target3"/>
    <dgm:cxn modelId="{B19A1DD1-61F0-164D-B4E7-0BE410C2F991}" type="presParOf" srcId="{7924EA61-4930-F040-9261-B35291861F35}" destId="{09900CC1-5DD0-0C40-B991-38EDF8B525F4}" srcOrd="12" destOrd="0" presId="urn:microsoft.com/office/officeart/2005/8/layout/target3"/>
    <dgm:cxn modelId="{50F3B9F5-C00B-D349-ACC2-C6DF762A7377}" type="presParOf" srcId="{7924EA61-4930-F040-9261-B35291861F35}" destId="{6E11D6EF-E1DB-5E4B-9A5E-CE604917AEC5}" srcOrd="13" destOrd="0" presId="urn:microsoft.com/office/officeart/2005/8/layout/target3"/>
    <dgm:cxn modelId="{DED0CF96-DD8E-084F-BCCD-D9AFE6095D78}" type="presParOf" srcId="{7924EA61-4930-F040-9261-B35291861F35}" destId="{97E9C207-A0C0-874D-9C13-267D73A6BD11}" srcOrd="14" destOrd="0" presId="urn:microsoft.com/office/officeart/2005/8/layout/target3"/>
    <dgm:cxn modelId="{605AA9F6-6328-C240-8E5D-1B24B0480944}" type="presParOf" srcId="{7924EA61-4930-F040-9261-B35291861F35}" destId="{737978D5-3943-4D43-945B-A031220758C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AEDD3-2676-2F40-953E-49E19A68624E}" type="doc">
      <dgm:prSet loTypeId="urn:microsoft.com/office/officeart/2005/8/layout/list1" loCatId="" qsTypeId="urn:microsoft.com/office/officeart/2005/8/quickstyle/simple4" qsCatId="simple" csTypeId="urn:microsoft.com/office/officeart/2005/8/colors/accent1_2" csCatId="accent1"/>
      <dgm:spPr/>
      <dgm:t>
        <a:bodyPr/>
        <a:lstStyle/>
        <a:p>
          <a:endParaRPr lang="en-US"/>
        </a:p>
      </dgm:t>
    </dgm:pt>
    <dgm:pt modelId="{B1EA0BAF-74E7-CB4F-A125-51D994883322}">
      <dgm:prSet/>
      <dgm:spPr/>
      <dgm:t>
        <a:bodyPr/>
        <a:lstStyle/>
        <a:p>
          <a:pPr rtl="0"/>
          <a:r>
            <a:rPr lang="en-US" smtClean="0"/>
            <a:t>The Security Account Manager (SAM)</a:t>
          </a:r>
          <a:endParaRPr lang="en-US"/>
        </a:p>
      </dgm:t>
    </dgm:pt>
    <dgm:pt modelId="{76E31E1A-EF19-7C40-9171-02A8C3FD9983}" type="parTrans" cxnId="{BB796719-72E8-004E-B8C9-2DE43ADFE3B5}">
      <dgm:prSet/>
      <dgm:spPr/>
      <dgm:t>
        <a:bodyPr/>
        <a:lstStyle/>
        <a:p>
          <a:endParaRPr lang="en-US"/>
        </a:p>
      </dgm:t>
    </dgm:pt>
    <dgm:pt modelId="{F782AE9E-BB1B-9949-A108-CC6DE0BFAFF9}" type="sibTrans" cxnId="{BB796719-72E8-004E-B8C9-2DE43ADFE3B5}">
      <dgm:prSet/>
      <dgm:spPr/>
      <dgm:t>
        <a:bodyPr/>
        <a:lstStyle/>
        <a:p>
          <a:endParaRPr lang="en-US"/>
        </a:p>
      </dgm:t>
    </dgm:pt>
    <dgm:pt modelId="{DA930011-A3E5-9E4A-B024-2B65980228DA}">
      <dgm:prSet/>
      <dgm:spPr/>
      <dgm:t>
        <a:bodyPr/>
        <a:lstStyle/>
        <a:p>
          <a:pPr rtl="0"/>
          <a:r>
            <a:rPr lang="en-US" dirty="0" smtClean="0"/>
            <a:t>Is a database that stores accounts data and relevant security information about local principals and local groups</a:t>
          </a:r>
          <a:endParaRPr lang="en-US" dirty="0"/>
        </a:p>
      </dgm:t>
    </dgm:pt>
    <dgm:pt modelId="{150546A9-4154-D145-BBB4-A5BF3178A5CF}" type="parTrans" cxnId="{E0A9D756-85AD-8044-80CF-B0775979F529}">
      <dgm:prSet/>
      <dgm:spPr/>
      <dgm:t>
        <a:bodyPr/>
        <a:lstStyle/>
        <a:p>
          <a:endParaRPr lang="en-US"/>
        </a:p>
      </dgm:t>
    </dgm:pt>
    <dgm:pt modelId="{E43DB6AA-9C38-1047-AE1E-AF24F521C853}" type="sibTrans" cxnId="{E0A9D756-85AD-8044-80CF-B0775979F529}">
      <dgm:prSet/>
      <dgm:spPr/>
      <dgm:t>
        <a:bodyPr/>
        <a:lstStyle/>
        <a:p>
          <a:endParaRPr lang="en-US"/>
        </a:p>
      </dgm:t>
    </dgm:pt>
    <dgm:pt modelId="{9B2F0E6C-AB24-F842-9086-7E4E84130996}">
      <dgm:prSet/>
      <dgm:spPr/>
      <dgm:t>
        <a:bodyPr/>
        <a:lstStyle/>
        <a:p>
          <a:pPr rtl="0"/>
          <a:r>
            <a:rPr lang="en-US" smtClean="0"/>
            <a:t>When a user logs on to a computer using a local account the SAM process takes the logon information and performs a lookup against the SAM database</a:t>
          </a:r>
          <a:endParaRPr lang="en-US"/>
        </a:p>
      </dgm:t>
    </dgm:pt>
    <dgm:pt modelId="{EE08F8B9-CEA7-B04A-9008-A1FE89AE6949}" type="parTrans" cxnId="{8B994D75-B520-A643-954A-A770FDA0AF39}">
      <dgm:prSet/>
      <dgm:spPr/>
      <dgm:t>
        <a:bodyPr/>
        <a:lstStyle/>
        <a:p>
          <a:endParaRPr lang="en-US"/>
        </a:p>
      </dgm:t>
    </dgm:pt>
    <dgm:pt modelId="{AA41867A-64CF-784E-B53A-2D62995B5882}" type="sibTrans" cxnId="{8B994D75-B520-A643-954A-A770FDA0AF39}">
      <dgm:prSet/>
      <dgm:spPr/>
      <dgm:t>
        <a:bodyPr/>
        <a:lstStyle/>
        <a:p>
          <a:endParaRPr lang="en-US"/>
        </a:p>
      </dgm:t>
    </dgm:pt>
    <dgm:pt modelId="{3399B75D-EEBA-4140-B3ED-260D15031B8C}">
      <dgm:prSet/>
      <dgm:spPr/>
      <dgm:t>
        <a:bodyPr/>
        <a:lstStyle/>
        <a:p>
          <a:pPr rtl="0"/>
          <a:r>
            <a:rPr lang="en-US" smtClean="0"/>
            <a:t>If the credentials match the user can log on to the system</a:t>
          </a:r>
          <a:endParaRPr lang="en-US"/>
        </a:p>
      </dgm:t>
    </dgm:pt>
    <dgm:pt modelId="{D4D87A88-A85C-2142-B2D0-8FB8825EC909}" type="parTrans" cxnId="{27BC2552-0980-294C-B78F-7AF1BBDF604A}">
      <dgm:prSet/>
      <dgm:spPr/>
      <dgm:t>
        <a:bodyPr/>
        <a:lstStyle/>
        <a:p>
          <a:endParaRPr lang="en-US"/>
        </a:p>
      </dgm:t>
    </dgm:pt>
    <dgm:pt modelId="{550D79E3-4EB1-2A44-A0FA-E9DDC006BA53}" type="sibTrans" cxnId="{27BC2552-0980-294C-B78F-7AF1BBDF604A}">
      <dgm:prSet/>
      <dgm:spPr/>
      <dgm:t>
        <a:bodyPr/>
        <a:lstStyle/>
        <a:p>
          <a:endParaRPr lang="en-US"/>
        </a:p>
      </dgm:t>
    </dgm:pt>
    <dgm:pt modelId="{8F606615-66A0-8F4A-91AA-11B7630238E8}">
      <dgm:prSet/>
      <dgm:spPr/>
      <dgm:t>
        <a:bodyPr/>
        <a:lstStyle/>
        <a:p>
          <a:pPr rtl="0"/>
          <a:r>
            <a:rPr lang="en-US" smtClean="0"/>
            <a:t>The SAM file is binary rather than text, and passwords are stored using the MD4 hash algorithm</a:t>
          </a:r>
          <a:endParaRPr lang="en-US"/>
        </a:p>
      </dgm:t>
    </dgm:pt>
    <dgm:pt modelId="{D38AFDD1-2F75-3E41-88B3-8E8226526D78}" type="parTrans" cxnId="{1F6EFB79-7A3D-1A41-8230-60462603B0BA}">
      <dgm:prSet/>
      <dgm:spPr/>
      <dgm:t>
        <a:bodyPr/>
        <a:lstStyle/>
        <a:p>
          <a:endParaRPr lang="en-US"/>
        </a:p>
      </dgm:t>
    </dgm:pt>
    <dgm:pt modelId="{893BB03D-767F-3E4A-997D-E7D6AD3927C2}" type="sibTrans" cxnId="{1F6EFB79-7A3D-1A41-8230-60462603B0BA}">
      <dgm:prSet/>
      <dgm:spPr/>
      <dgm:t>
        <a:bodyPr/>
        <a:lstStyle/>
        <a:p>
          <a:endParaRPr lang="en-US"/>
        </a:p>
      </dgm:t>
    </dgm:pt>
    <dgm:pt modelId="{2B1897BA-1BF3-7A40-88ED-E6B7309A7D31}">
      <dgm:prSet/>
      <dgm:spPr/>
      <dgm:t>
        <a:bodyPr/>
        <a:lstStyle/>
        <a:p>
          <a:pPr rtl="0"/>
          <a:r>
            <a:rPr lang="en-US" smtClean="0"/>
            <a:t>On Windows Vista and later, the SAM stores password information using a password-based key derivation function (PBKCS) which is substantially more robust against password guessing attacks than MD4</a:t>
          </a:r>
          <a:endParaRPr lang="en-US"/>
        </a:p>
      </dgm:t>
    </dgm:pt>
    <dgm:pt modelId="{A0602FF7-62EA-034E-8382-C77E50A7688F}" type="parTrans" cxnId="{0B787BBC-3F49-9743-82D1-7011AD7A0500}">
      <dgm:prSet/>
      <dgm:spPr/>
      <dgm:t>
        <a:bodyPr/>
        <a:lstStyle/>
        <a:p>
          <a:endParaRPr lang="en-US"/>
        </a:p>
      </dgm:t>
    </dgm:pt>
    <dgm:pt modelId="{4413BEB3-968C-A246-81A2-B44C69C02C59}" type="sibTrans" cxnId="{0B787BBC-3F49-9743-82D1-7011AD7A0500}">
      <dgm:prSet/>
      <dgm:spPr/>
      <dgm:t>
        <a:bodyPr/>
        <a:lstStyle/>
        <a:p>
          <a:endParaRPr lang="en-US"/>
        </a:p>
      </dgm:t>
    </dgm:pt>
    <dgm:pt modelId="{63E9E4D5-F0B1-FC4E-80DE-46F168A7A54B}">
      <dgm:prSet/>
      <dgm:spPr/>
      <dgm:t>
        <a:bodyPr/>
        <a:lstStyle/>
        <a:p>
          <a:pPr rtl="0"/>
          <a:r>
            <a:rPr lang="en-US" smtClean="0"/>
            <a:t>Active Directory (AD)</a:t>
          </a:r>
          <a:endParaRPr lang="en-US"/>
        </a:p>
      </dgm:t>
    </dgm:pt>
    <dgm:pt modelId="{AB668D1A-D449-C144-BF9C-8AB03DAAD657}" type="parTrans" cxnId="{BE249E7B-CCE6-8544-896D-892E3D8E4C3E}">
      <dgm:prSet/>
      <dgm:spPr/>
      <dgm:t>
        <a:bodyPr/>
        <a:lstStyle/>
        <a:p>
          <a:endParaRPr lang="en-US"/>
        </a:p>
      </dgm:t>
    </dgm:pt>
    <dgm:pt modelId="{CF05C162-7BCD-E94B-A14D-F5C75E1CAE95}" type="sibTrans" cxnId="{BE249E7B-CCE6-8544-896D-892E3D8E4C3E}">
      <dgm:prSet/>
      <dgm:spPr/>
      <dgm:t>
        <a:bodyPr/>
        <a:lstStyle/>
        <a:p>
          <a:endParaRPr lang="en-US"/>
        </a:p>
      </dgm:t>
    </dgm:pt>
    <dgm:pt modelId="{0C67A00B-4197-C84E-BCA8-D5C6CDF12623}">
      <dgm:prSet/>
      <dgm:spPr/>
      <dgm:t>
        <a:bodyPr/>
        <a:lstStyle/>
        <a:p>
          <a:pPr rtl="0"/>
          <a:r>
            <a:rPr lang="en-US" smtClean="0"/>
            <a:t>Microsoft’s LDAP directory included with Windows Server 2000 and later</a:t>
          </a:r>
          <a:endParaRPr lang="en-US"/>
        </a:p>
      </dgm:t>
    </dgm:pt>
    <dgm:pt modelId="{8C1C6824-A0F2-9A4D-9F84-8040C922F086}" type="parTrans" cxnId="{03F615AC-C2F2-1247-8CEC-40455B48D82A}">
      <dgm:prSet/>
      <dgm:spPr/>
      <dgm:t>
        <a:bodyPr/>
        <a:lstStyle/>
        <a:p>
          <a:endParaRPr lang="en-US"/>
        </a:p>
      </dgm:t>
    </dgm:pt>
    <dgm:pt modelId="{B28AE8B9-6E56-2F47-8654-14A3DEC4C140}" type="sibTrans" cxnId="{03F615AC-C2F2-1247-8CEC-40455B48D82A}">
      <dgm:prSet/>
      <dgm:spPr/>
      <dgm:t>
        <a:bodyPr/>
        <a:lstStyle/>
        <a:p>
          <a:endParaRPr lang="en-US"/>
        </a:p>
      </dgm:t>
    </dgm:pt>
    <dgm:pt modelId="{D23394AB-BC53-A04F-8E35-594A85BFA4AD}">
      <dgm:prSet/>
      <dgm:spPr/>
      <dgm:t>
        <a:bodyPr/>
        <a:lstStyle/>
        <a:p>
          <a:pPr rtl="0"/>
          <a:r>
            <a:rPr lang="en-US" smtClean="0"/>
            <a:t>All currently supported client versions of Windows, including Windows XP and Windows 7, can communicate with AD to perform security operations including account logon</a:t>
          </a:r>
          <a:endParaRPr lang="en-US"/>
        </a:p>
      </dgm:t>
    </dgm:pt>
    <dgm:pt modelId="{936F38A7-5332-A94E-8E2D-46EC68FA7A66}" type="parTrans" cxnId="{1D13DE2F-4D32-CF41-B119-1CEDA03181D4}">
      <dgm:prSet/>
      <dgm:spPr/>
      <dgm:t>
        <a:bodyPr/>
        <a:lstStyle/>
        <a:p>
          <a:endParaRPr lang="en-US"/>
        </a:p>
      </dgm:t>
    </dgm:pt>
    <dgm:pt modelId="{4C0E1084-24B4-764E-B397-1736F23D82F9}" type="sibTrans" cxnId="{1D13DE2F-4D32-CF41-B119-1CEDA03181D4}">
      <dgm:prSet/>
      <dgm:spPr/>
      <dgm:t>
        <a:bodyPr/>
        <a:lstStyle/>
        <a:p>
          <a:endParaRPr lang="en-US"/>
        </a:p>
      </dgm:t>
    </dgm:pt>
    <dgm:pt modelId="{500A175D-7E14-C349-8DAB-49D1483773F2}">
      <dgm:prSet/>
      <dgm:spPr/>
      <dgm:t>
        <a:bodyPr/>
        <a:lstStyle/>
        <a:p>
          <a:pPr rtl="0"/>
          <a:r>
            <a:rPr lang="en-US" smtClean="0"/>
            <a:t>A Windows client will authenticate using AD when the user logs on to the computer using a domain account rather than a local account</a:t>
          </a:r>
          <a:endParaRPr lang="en-US"/>
        </a:p>
      </dgm:t>
    </dgm:pt>
    <dgm:pt modelId="{FE0C221D-3D20-D342-9E8D-1CF9E662D19C}" type="parTrans" cxnId="{D60E000E-417C-B446-90A7-D05C9C49F297}">
      <dgm:prSet/>
      <dgm:spPr/>
      <dgm:t>
        <a:bodyPr/>
        <a:lstStyle/>
        <a:p>
          <a:endParaRPr lang="en-US"/>
        </a:p>
      </dgm:t>
    </dgm:pt>
    <dgm:pt modelId="{658E7FE5-C77B-DD46-9261-8457089D3CFF}" type="sibTrans" cxnId="{D60E000E-417C-B446-90A7-D05C9C49F297}">
      <dgm:prSet/>
      <dgm:spPr/>
      <dgm:t>
        <a:bodyPr/>
        <a:lstStyle/>
        <a:p>
          <a:endParaRPr lang="en-US"/>
        </a:p>
      </dgm:t>
    </dgm:pt>
    <dgm:pt modelId="{672A02B1-D294-5A49-8982-45F230BBE0FB}" type="pres">
      <dgm:prSet presAssocID="{6A6AEDD3-2676-2F40-953E-49E19A68624E}" presName="linear" presStyleCnt="0">
        <dgm:presLayoutVars>
          <dgm:dir/>
          <dgm:animLvl val="lvl"/>
          <dgm:resizeHandles val="exact"/>
        </dgm:presLayoutVars>
      </dgm:prSet>
      <dgm:spPr/>
      <dgm:t>
        <a:bodyPr/>
        <a:lstStyle/>
        <a:p>
          <a:endParaRPr lang="en-US"/>
        </a:p>
      </dgm:t>
    </dgm:pt>
    <dgm:pt modelId="{D7C4678A-5444-8948-A565-378527196C00}" type="pres">
      <dgm:prSet presAssocID="{B1EA0BAF-74E7-CB4F-A125-51D994883322}" presName="parentLin" presStyleCnt="0"/>
      <dgm:spPr/>
    </dgm:pt>
    <dgm:pt modelId="{9829BAC4-7015-C946-B6A6-D25C9B4A8A4F}" type="pres">
      <dgm:prSet presAssocID="{B1EA0BAF-74E7-CB4F-A125-51D994883322}" presName="parentLeftMargin" presStyleLbl="node1" presStyleIdx="0" presStyleCnt="2"/>
      <dgm:spPr/>
      <dgm:t>
        <a:bodyPr/>
        <a:lstStyle/>
        <a:p>
          <a:endParaRPr lang="en-US"/>
        </a:p>
      </dgm:t>
    </dgm:pt>
    <dgm:pt modelId="{73737082-6B73-E841-8457-BC2C511A5D25}" type="pres">
      <dgm:prSet presAssocID="{B1EA0BAF-74E7-CB4F-A125-51D994883322}" presName="parentText" presStyleLbl="node1" presStyleIdx="0" presStyleCnt="2">
        <dgm:presLayoutVars>
          <dgm:chMax val="0"/>
          <dgm:bulletEnabled val="1"/>
        </dgm:presLayoutVars>
      </dgm:prSet>
      <dgm:spPr/>
      <dgm:t>
        <a:bodyPr/>
        <a:lstStyle/>
        <a:p>
          <a:endParaRPr lang="en-US"/>
        </a:p>
      </dgm:t>
    </dgm:pt>
    <dgm:pt modelId="{1BB042BF-6C3F-0440-9D91-250C5AB5436C}" type="pres">
      <dgm:prSet presAssocID="{B1EA0BAF-74E7-CB4F-A125-51D994883322}" presName="negativeSpace" presStyleCnt="0"/>
      <dgm:spPr/>
    </dgm:pt>
    <dgm:pt modelId="{8F2D8DED-6AC7-5A49-BD17-9A74F5736D73}" type="pres">
      <dgm:prSet presAssocID="{B1EA0BAF-74E7-CB4F-A125-51D994883322}" presName="childText" presStyleLbl="conFgAcc1" presStyleIdx="0" presStyleCnt="2">
        <dgm:presLayoutVars>
          <dgm:bulletEnabled val="1"/>
        </dgm:presLayoutVars>
      </dgm:prSet>
      <dgm:spPr/>
      <dgm:t>
        <a:bodyPr/>
        <a:lstStyle/>
        <a:p>
          <a:endParaRPr lang="en-US"/>
        </a:p>
      </dgm:t>
    </dgm:pt>
    <dgm:pt modelId="{D0B4AAA5-838B-264B-84D6-61279FA67213}" type="pres">
      <dgm:prSet presAssocID="{F782AE9E-BB1B-9949-A108-CC6DE0BFAFF9}" presName="spaceBetweenRectangles" presStyleCnt="0"/>
      <dgm:spPr/>
    </dgm:pt>
    <dgm:pt modelId="{B7E584F3-1F24-4F47-BE62-D0456001184A}" type="pres">
      <dgm:prSet presAssocID="{63E9E4D5-F0B1-FC4E-80DE-46F168A7A54B}" presName="parentLin" presStyleCnt="0"/>
      <dgm:spPr/>
    </dgm:pt>
    <dgm:pt modelId="{AF43AFBE-557A-0C44-9FF5-5C3355AEC3BE}" type="pres">
      <dgm:prSet presAssocID="{63E9E4D5-F0B1-FC4E-80DE-46F168A7A54B}" presName="parentLeftMargin" presStyleLbl="node1" presStyleIdx="0" presStyleCnt="2"/>
      <dgm:spPr/>
      <dgm:t>
        <a:bodyPr/>
        <a:lstStyle/>
        <a:p>
          <a:endParaRPr lang="en-US"/>
        </a:p>
      </dgm:t>
    </dgm:pt>
    <dgm:pt modelId="{77A2229D-DA84-9446-BDA9-6A8C967F52CC}" type="pres">
      <dgm:prSet presAssocID="{63E9E4D5-F0B1-FC4E-80DE-46F168A7A54B}" presName="parentText" presStyleLbl="node1" presStyleIdx="1" presStyleCnt="2">
        <dgm:presLayoutVars>
          <dgm:chMax val="0"/>
          <dgm:bulletEnabled val="1"/>
        </dgm:presLayoutVars>
      </dgm:prSet>
      <dgm:spPr/>
      <dgm:t>
        <a:bodyPr/>
        <a:lstStyle/>
        <a:p>
          <a:endParaRPr lang="en-US"/>
        </a:p>
      </dgm:t>
    </dgm:pt>
    <dgm:pt modelId="{3EAD416E-ABEC-314C-8F9A-FF5EA1E14563}" type="pres">
      <dgm:prSet presAssocID="{63E9E4D5-F0B1-FC4E-80DE-46F168A7A54B}" presName="negativeSpace" presStyleCnt="0"/>
      <dgm:spPr/>
    </dgm:pt>
    <dgm:pt modelId="{B8619D50-1D98-524A-AAC1-D0EC1DED09DA}" type="pres">
      <dgm:prSet presAssocID="{63E9E4D5-F0B1-FC4E-80DE-46F168A7A54B}" presName="childText" presStyleLbl="conFgAcc1" presStyleIdx="1" presStyleCnt="2">
        <dgm:presLayoutVars>
          <dgm:bulletEnabled val="1"/>
        </dgm:presLayoutVars>
      </dgm:prSet>
      <dgm:spPr/>
      <dgm:t>
        <a:bodyPr/>
        <a:lstStyle/>
        <a:p>
          <a:endParaRPr lang="en-US"/>
        </a:p>
      </dgm:t>
    </dgm:pt>
  </dgm:ptLst>
  <dgm:cxnLst>
    <dgm:cxn modelId="{B5301E1C-33A4-3646-A887-2FD1B9128105}" type="presOf" srcId="{6A6AEDD3-2676-2F40-953E-49E19A68624E}" destId="{672A02B1-D294-5A49-8982-45F230BBE0FB}" srcOrd="0" destOrd="0" presId="urn:microsoft.com/office/officeart/2005/8/layout/list1"/>
    <dgm:cxn modelId="{E0A9D756-85AD-8044-80CF-B0775979F529}" srcId="{B1EA0BAF-74E7-CB4F-A125-51D994883322}" destId="{DA930011-A3E5-9E4A-B024-2B65980228DA}" srcOrd="0" destOrd="0" parTransId="{150546A9-4154-D145-BBB4-A5BF3178A5CF}" sibTransId="{E43DB6AA-9C38-1047-AE1E-AF24F521C853}"/>
    <dgm:cxn modelId="{1D13DE2F-4D32-CF41-B119-1CEDA03181D4}" srcId="{63E9E4D5-F0B1-FC4E-80DE-46F168A7A54B}" destId="{D23394AB-BC53-A04F-8E35-594A85BFA4AD}" srcOrd="1" destOrd="0" parTransId="{936F38A7-5332-A94E-8E2D-46EC68FA7A66}" sibTransId="{4C0E1084-24B4-764E-B397-1736F23D82F9}"/>
    <dgm:cxn modelId="{2B389CDF-14AB-D14E-BDAF-F5517B518029}" type="presOf" srcId="{B1EA0BAF-74E7-CB4F-A125-51D994883322}" destId="{73737082-6B73-E841-8457-BC2C511A5D25}" srcOrd="1" destOrd="0" presId="urn:microsoft.com/office/officeart/2005/8/layout/list1"/>
    <dgm:cxn modelId="{4C6A9D4B-A58B-FF40-BDF3-752D90F44A58}" type="presOf" srcId="{DA930011-A3E5-9E4A-B024-2B65980228DA}" destId="{8F2D8DED-6AC7-5A49-BD17-9A74F5736D73}" srcOrd="0" destOrd="0" presId="urn:microsoft.com/office/officeart/2005/8/layout/list1"/>
    <dgm:cxn modelId="{EA0EDD74-793E-5D42-8AC0-A511A6A3FAEB}" type="presOf" srcId="{2B1897BA-1BF3-7A40-88ED-E6B7309A7D31}" destId="{8F2D8DED-6AC7-5A49-BD17-9A74F5736D73}" srcOrd="0" destOrd="4" presId="urn:microsoft.com/office/officeart/2005/8/layout/list1"/>
    <dgm:cxn modelId="{3F5CBCDC-91EB-C245-A879-A7E3D452F79B}" type="presOf" srcId="{D23394AB-BC53-A04F-8E35-594A85BFA4AD}" destId="{B8619D50-1D98-524A-AAC1-D0EC1DED09DA}" srcOrd="0" destOrd="1" presId="urn:microsoft.com/office/officeart/2005/8/layout/list1"/>
    <dgm:cxn modelId="{BB796719-72E8-004E-B8C9-2DE43ADFE3B5}" srcId="{6A6AEDD3-2676-2F40-953E-49E19A68624E}" destId="{B1EA0BAF-74E7-CB4F-A125-51D994883322}" srcOrd="0" destOrd="0" parTransId="{76E31E1A-EF19-7C40-9171-02A8C3FD9983}" sibTransId="{F782AE9E-BB1B-9949-A108-CC6DE0BFAFF9}"/>
    <dgm:cxn modelId="{03F615AC-C2F2-1247-8CEC-40455B48D82A}" srcId="{63E9E4D5-F0B1-FC4E-80DE-46F168A7A54B}" destId="{0C67A00B-4197-C84E-BCA8-D5C6CDF12623}" srcOrd="0" destOrd="0" parTransId="{8C1C6824-A0F2-9A4D-9F84-8040C922F086}" sibTransId="{B28AE8B9-6E56-2F47-8654-14A3DEC4C140}"/>
    <dgm:cxn modelId="{00F887EF-2B68-084A-9A2B-C6BEA7B8184C}" type="presOf" srcId="{3399B75D-EEBA-4140-B3ED-260D15031B8C}" destId="{8F2D8DED-6AC7-5A49-BD17-9A74F5736D73}" srcOrd="0" destOrd="2" presId="urn:microsoft.com/office/officeart/2005/8/layout/list1"/>
    <dgm:cxn modelId="{27BC2552-0980-294C-B78F-7AF1BBDF604A}" srcId="{B1EA0BAF-74E7-CB4F-A125-51D994883322}" destId="{3399B75D-EEBA-4140-B3ED-260D15031B8C}" srcOrd="2" destOrd="0" parTransId="{D4D87A88-A85C-2142-B2D0-8FB8825EC909}" sibTransId="{550D79E3-4EB1-2A44-A0FA-E9DDC006BA53}"/>
    <dgm:cxn modelId="{BE249E7B-CCE6-8544-896D-892E3D8E4C3E}" srcId="{6A6AEDD3-2676-2F40-953E-49E19A68624E}" destId="{63E9E4D5-F0B1-FC4E-80DE-46F168A7A54B}" srcOrd="1" destOrd="0" parTransId="{AB668D1A-D449-C144-BF9C-8AB03DAAD657}" sibTransId="{CF05C162-7BCD-E94B-A14D-F5C75E1CAE95}"/>
    <dgm:cxn modelId="{8B994D75-B520-A643-954A-A770FDA0AF39}" srcId="{B1EA0BAF-74E7-CB4F-A125-51D994883322}" destId="{9B2F0E6C-AB24-F842-9086-7E4E84130996}" srcOrd="1" destOrd="0" parTransId="{EE08F8B9-CEA7-B04A-9008-A1FE89AE6949}" sibTransId="{AA41867A-64CF-784E-B53A-2D62995B5882}"/>
    <dgm:cxn modelId="{1F6EFB79-7A3D-1A41-8230-60462603B0BA}" srcId="{B1EA0BAF-74E7-CB4F-A125-51D994883322}" destId="{8F606615-66A0-8F4A-91AA-11B7630238E8}" srcOrd="3" destOrd="0" parTransId="{D38AFDD1-2F75-3E41-88B3-8E8226526D78}" sibTransId="{893BB03D-767F-3E4A-997D-E7D6AD3927C2}"/>
    <dgm:cxn modelId="{702A9412-23BC-6844-8E69-9FF5DE7DA2AA}" type="presOf" srcId="{8F606615-66A0-8F4A-91AA-11B7630238E8}" destId="{8F2D8DED-6AC7-5A49-BD17-9A74F5736D73}" srcOrd="0" destOrd="3" presId="urn:microsoft.com/office/officeart/2005/8/layout/list1"/>
    <dgm:cxn modelId="{B72B7736-D94F-824A-AD1B-B828630629AF}" type="presOf" srcId="{500A175D-7E14-C349-8DAB-49D1483773F2}" destId="{B8619D50-1D98-524A-AAC1-D0EC1DED09DA}" srcOrd="0" destOrd="2" presId="urn:microsoft.com/office/officeart/2005/8/layout/list1"/>
    <dgm:cxn modelId="{0B787BBC-3F49-9743-82D1-7011AD7A0500}" srcId="{B1EA0BAF-74E7-CB4F-A125-51D994883322}" destId="{2B1897BA-1BF3-7A40-88ED-E6B7309A7D31}" srcOrd="4" destOrd="0" parTransId="{A0602FF7-62EA-034E-8382-C77E50A7688F}" sibTransId="{4413BEB3-968C-A246-81A2-B44C69C02C59}"/>
    <dgm:cxn modelId="{D60E000E-417C-B446-90A7-D05C9C49F297}" srcId="{63E9E4D5-F0B1-FC4E-80DE-46F168A7A54B}" destId="{500A175D-7E14-C349-8DAB-49D1483773F2}" srcOrd="2" destOrd="0" parTransId="{FE0C221D-3D20-D342-9E8D-1CF9E662D19C}" sibTransId="{658E7FE5-C77B-DD46-9261-8457089D3CFF}"/>
    <dgm:cxn modelId="{54B4CF10-7823-2F42-8E13-11CDE56CDA6C}" type="presOf" srcId="{63E9E4D5-F0B1-FC4E-80DE-46F168A7A54B}" destId="{AF43AFBE-557A-0C44-9FF5-5C3355AEC3BE}" srcOrd="0" destOrd="0" presId="urn:microsoft.com/office/officeart/2005/8/layout/list1"/>
    <dgm:cxn modelId="{3723C252-C0E6-5C48-95EC-1F396CCE3828}" type="presOf" srcId="{0C67A00B-4197-C84E-BCA8-D5C6CDF12623}" destId="{B8619D50-1D98-524A-AAC1-D0EC1DED09DA}" srcOrd="0" destOrd="0" presId="urn:microsoft.com/office/officeart/2005/8/layout/list1"/>
    <dgm:cxn modelId="{C03628C1-20CD-E54E-B165-ECEAE4321C4C}" type="presOf" srcId="{63E9E4D5-F0B1-FC4E-80DE-46F168A7A54B}" destId="{77A2229D-DA84-9446-BDA9-6A8C967F52CC}" srcOrd="1" destOrd="0" presId="urn:microsoft.com/office/officeart/2005/8/layout/list1"/>
    <dgm:cxn modelId="{F70449FF-C4DC-F540-B7E2-E55C02D60382}" type="presOf" srcId="{9B2F0E6C-AB24-F842-9086-7E4E84130996}" destId="{8F2D8DED-6AC7-5A49-BD17-9A74F5736D73}" srcOrd="0" destOrd="1" presId="urn:microsoft.com/office/officeart/2005/8/layout/list1"/>
    <dgm:cxn modelId="{D37AA441-9C2E-5548-A603-011D2B55FE4D}" type="presOf" srcId="{B1EA0BAF-74E7-CB4F-A125-51D994883322}" destId="{9829BAC4-7015-C946-B6A6-D25C9B4A8A4F}" srcOrd="0" destOrd="0" presId="urn:microsoft.com/office/officeart/2005/8/layout/list1"/>
    <dgm:cxn modelId="{43F0FBE6-06DD-1342-8152-1A4213534A2D}" type="presParOf" srcId="{672A02B1-D294-5A49-8982-45F230BBE0FB}" destId="{D7C4678A-5444-8948-A565-378527196C00}" srcOrd="0" destOrd="0" presId="urn:microsoft.com/office/officeart/2005/8/layout/list1"/>
    <dgm:cxn modelId="{EA2CF19E-3853-1A43-BEB1-E31F4EBAC796}" type="presParOf" srcId="{D7C4678A-5444-8948-A565-378527196C00}" destId="{9829BAC4-7015-C946-B6A6-D25C9B4A8A4F}" srcOrd="0" destOrd="0" presId="urn:microsoft.com/office/officeart/2005/8/layout/list1"/>
    <dgm:cxn modelId="{51254062-ADB0-C140-B911-29891191C2BC}" type="presParOf" srcId="{D7C4678A-5444-8948-A565-378527196C00}" destId="{73737082-6B73-E841-8457-BC2C511A5D25}" srcOrd="1" destOrd="0" presId="urn:microsoft.com/office/officeart/2005/8/layout/list1"/>
    <dgm:cxn modelId="{20819910-7C91-3D4A-A761-0206A80A0017}" type="presParOf" srcId="{672A02B1-D294-5A49-8982-45F230BBE0FB}" destId="{1BB042BF-6C3F-0440-9D91-250C5AB5436C}" srcOrd="1" destOrd="0" presId="urn:microsoft.com/office/officeart/2005/8/layout/list1"/>
    <dgm:cxn modelId="{61C3BF72-B04B-D34E-918A-3F28469E9EAD}" type="presParOf" srcId="{672A02B1-D294-5A49-8982-45F230BBE0FB}" destId="{8F2D8DED-6AC7-5A49-BD17-9A74F5736D73}" srcOrd="2" destOrd="0" presId="urn:microsoft.com/office/officeart/2005/8/layout/list1"/>
    <dgm:cxn modelId="{8A8A6921-70C8-FB48-8316-B8F83C1FB7D9}" type="presParOf" srcId="{672A02B1-D294-5A49-8982-45F230BBE0FB}" destId="{D0B4AAA5-838B-264B-84D6-61279FA67213}" srcOrd="3" destOrd="0" presId="urn:microsoft.com/office/officeart/2005/8/layout/list1"/>
    <dgm:cxn modelId="{A4070266-9522-884E-B915-8783FBF1FDE7}" type="presParOf" srcId="{672A02B1-D294-5A49-8982-45F230BBE0FB}" destId="{B7E584F3-1F24-4F47-BE62-D0456001184A}" srcOrd="4" destOrd="0" presId="urn:microsoft.com/office/officeart/2005/8/layout/list1"/>
    <dgm:cxn modelId="{F52AD796-940E-5B4A-8733-061C6DE8C7BB}" type="presParOf" srcId="{B7E584F3-1F24-4F47-BE62-D0456001184A}" destId="{AF43AFBE-557A-0C44-9FF5-5C3355AEC3BE}" srcOrd="0" destOrd="0" presId="urn:microsoft.com/office/officeart/2005/8/layout/list1"/>
    <dgm:cxn modelId="{04F59208-32D9-354B-A16F-0213D76AAB50}" type="presParOf" srcId="{B7E584F3-1F24-4F47-BE62-D0456001184A}" destId="{77A2229D-DA84-9446-BDA9-6A8C967F52CC}" srcOrd="1" destOrd="0" presId="urn:microsoft.com/office/officeart/2005/8/layout/list1"/>
    <dgm:cxn modelId="{C548421D-0FF9-2449-8FD8-0B85ECD1EE38}" type="presParOf" srcId="{672A02B1-D294-5A49-8982-45F230BBE0FB}" destId="{3EAD416E-ABEC-314C-8F9A-FF5EA1E14563}" srcOrd="5" destOrd="0" presId="urn:microsoft.com/office/officeart/2005/8/layout/list1"/>
    <dgm:cxn modelId="{31003053-2103-BC45-BF06-B6B4446643E3}" type="presParOf" srcId="{672A02B1-D294-5A49-8982-45F230BBE0FB}" destId="{B8619D50-1D98-524A-AAC1-D0EC1DED09D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5DC650-023F-E143-ACB8-7759052A0BE1}" type="doc">
      <dgm:prSet loTypeId="urn:microsoft.com/office/officeart/2005/8/layout/target3" loCatId="" qsTypeId="urn:microsoft.com/office/officeart/2005/8/quickstyle/simple5" qsCatId="simple" csTypeId="urn:microsoft.com/office/officeart/2005/8/colors/accent1_2" csCatId="accent1"/>
      <dgm:spPr/>
      <dgm:t>
        <a:bodyPr/>
        <a:lstStyle/>
        <a:p>
          <a:endParaRPr lang="en-US"/>
        </a:p>
      </dgm:t>
    </dgm:pt>
    <dgm:pt modelId="{3A26A2BE-6FF3-124F-B5B3-A05FC02E658C}">
      <dgm:prSet/>
      <dgm:spPr/>
      <dgm:t>
        <a:bodyPr/>
        <a:lstStyle/>
        <a:p>
          <a:pPr rtl="0"/>
          <a:r>
            <a:rPr lang="en-US" smtClean="0"/>
            <a:t>Windows adds a much needed defense to the operating system, BitLocker Drive Encryption</a:t>
          </a:r>
          <a:endParaRPr lang="en-US"/>
        </a:p>
      </dgm:t>
    </dgm:pt>
    <dgm:pt modelId="{F0EDAF9F-F0F1-EE42-A8CC-F19924BCB2E0}" type="parTrans" cxnId="{00E7862F-E270-E348-AA89-BBA63ADF097D}">
      <dgm:prSet/>
      <dgm:spPr/>
      <dgm:t>
        <a:bodyPr/>
        <a:lstStyle/>
        <a:p>
          <a:endParaRPr lang="en-US"/>
        </a:p>
      </dgm:t>
    </dgm:pt>
    <dgm:pt modelId="{8B5D338A-6BA1-FD47-BD40-B195E14C51A8}" type="sibTrans" cxnId="{00E7862F-E270-E348-AA89-BBA63ADF097D}">
      <dgm:prSet/>
      <dgm:spPr/>
      <dgm:t>
        <a:bodyPr/>
        <a:lstStyle/>
        <a:p>
          <a:endParaRPr lang="en-US"/>
        </a:p>
      </dgm:t>
    </dgm:pt>
    <dgm:pt modelId="{5C68CF46-DB70-E04C-B220-1BC499E89A62}">
      <dgm:prSet/>
      <dgm:spPr/>
      <dgm:t>
        <a:bodyPr/>
        <a:lstStyle/>
        <a:p>
          <a:pPr rtl="0"/>
          <a:r>
            <a:rPr lang="en-US" smtClean="0"/>
            <a:t>The core threat this technology helps mitigate is data disclosure on stolen laptops</a:t>
          </a:r>
          <a:endParaRPr lang="en-US"/>
        </a:p>
      </dgm:t>
    </dgm:pt>
    <dgm:pt modelId="{789EE68A-FAF6-A245-8A29-823704AA6B78}" type="parTrans" cxnId="{3238290F-92A6-084F-9C73-E7D0A9F7F947}">
      <dgm:prSet/>
      <dgm:spPr/>
      <dgm:t>
        <a:bodyPr/>
        <a:lstStyle/>
        <a:p>
          <a:endParaRPr lang="en-US"/>
        </a:p>
      </dgm:t>
    </dgm:pt>
    <dgm:pt modelId="{D5A64292-5DC8-6044-8F00-7469E50629EC}" type="sibTrans" cxnId="{3238290F-92A6-084F-9C73-E7D0A9F7F947}">
      <dgm:prSet/>
      <dgm:spPr/>
      <dgm:t>
        <a:bodyPr/>
        <a:lstStyle/>
        <a:p>
          <a:endParaRPr lang="en-US"/>
        </a:p>
      </dgm:t>
    </dgm:pt>
    <dgm:pt modelId="{0615949A-AE0F-7C49-8210-0EC367C88C0A}">
      <dgm:prSet/>
      <dgm:spPr/>
      <dgm:t>
        <a:bodyPr/>
        <a:lstStyle/>
        <a:p>
          <a:pPr rtl="0"/>
          <a:r>
            <a:rPr lang="en-US" smtClean="0"/>
            <a:t>BitLocker encrypts the entire volume with using AES and the encryption key is stored either on a USB drive or within a Trusted Platform Module (TPM) chip on the computer motherboard </a:t>
          </a:r>
          <a:endParaRPr lang="en-US"/>
        </a:p>
      </dgm:t>
    </dgm:pt>
    <dgm:pt modelId="{69D74D8D-716A-3D4B-B403-EC217B5AA271}" type="parTrans" cxnId="{73C51C42-A9E1-4444-B5B0-DEC3F8EFBC7E}">
      <dgm:prSet/>
      <dgm:spPr/>
      <dgm:t>
        <a:bodyPr/>
        <a:lstStyle/>
        <a:p>
          <a:endParaRPr lang="en-US"/>
        </a:p>
      </dgm:t>
    </dgm:pt>
    <dgm:pt modelId="{CA4BEFDD-7616-9144-8D55-0C9F83CA539D}" type="sibTrans" cxnId="{73C51C42-A9E1-4444-B5B0-DEC3F8EFBC7E}">
      <dgm:prSet/>
      <dgm:spPr/>
      <dgm:t>
        <a:bodyPr/>
        <a:lstStyle/>
        <a:p>
          <a:endParaRPr lang="en-US"/>
        </a:p>
      </dgm:t>
    </dgm:pt>
    <dgm:pt modelId="{663B2D30-FB85-DE43-BCAD-FD8EEAD880DF}">
      <dgm:prSet/>
      <dgm:spPr/>
      <dgm:t>
        <a:bodyPr/>
        <a:lstStyle/>
        <a:p>
          <a:pPr rtl="0"/>
          <a:r>
            <a:rPr lang="en-US" smtClean="0"/>
            <a:t>When booting a system that requires the USB device, the device must be present so the keys can be read by the computer, after which BitLocker decrypts the hard drive (the downside is if the device is lost)</a:t>
          </a:r>
          <a:endParaRPr lang="en-US"/>
        </a:p>
      </dgm:t>
    </dgm:pt>
    <dgm:pt modelId="{E5DEC5BA-C213-C741-8FC9-9D7019B121DC}" type="parTrans" cxnId="{5A0BB273-7ED7-0F4A-AA4A-A29DED898D33}">
      <dgm:prSet/>
      <dgm:spPr/>
      <dgm:t>
        <a:bodyPr/>
        <a:lstStyle/>
        <a:p>
          <a:endParaRPr lang="en-US"/>
        </a:p>
      </dgm:t>
    </dgm:pt>
    <dgm:pt modelId="{C28D635F-3554-674A-8182-6BA00F0C0178}" type="sibTrans" cxnId="{5A0BB273-7ED7-0F4A-AA4A-A29DED898D33}">
      <dgm:prSet/>
      <dgm:spPr/>
      <dgm:t>
        <a:bodyPr/>
        <a:lstStyle/>
        <a:p>
          <a:endParaRPr lang="en-US"/>
        </a:p>
      </dgm:t>
    </dgm:pt>
    <dgm:pt modelId="{7CBEC892-6002-C349-B349-776B5C7E00DB}">
      <dgm:prSet/>
      <dgm:spPr/>
      <dgm:t>
        <a:bodyPr/>
        <a:lstStyle/>
        <a:p>
          <a:pPr rtl="0"/>
          <a:r>
            <a:rPr lang="en-US" smtClean="0"/>
            <a:t>Perhaps the most important aspect of BitLocker is that BitLocker policy can be set as a policy for a single computer and that policy “pushed” to computers that use Active Directory</a:t>
          </a:r>
          <a:endParaRPr lang="en-US"/>
        </a:p>
      </dgm:t>
    </dgm:pt>
    <dgm:pt modelId="{310B68F6-D67C-BE4C-B777-C9C686E63B7E}" type="parTrans" cxnId="{AF5C7A17-D4F0-2549-B95C-B98CEA12A4E9}">
      <dgm:prSet/>
      <dgm:spPr/>
      <dgm:t>
        <a:bodyPr/>
        <a:lstStyle/>
        <a:p>
          <a:endParaRPr lang="en-US"/>
        </a:p>
      </dgm:t>
    </dgm:pt>
    <dgm:pt modelId="{A4A1089D-33C9-A545-8892-6328D8A3ED8E}" type="sibTrans" cxnId="{AF5C7A17-D4F0-2549-B95C-B98CEA12A4E9}">
      <dgm:prSet/>
      <dgm:spPr/>
      <dgm:t>
        <a:bodyPr/>
        <a:lstStyle/>
        <a:p>
          <a:endParaRPr lang="en-US"/>
        </a:p>
      </dgm:t>
    </dgm:pt>
    <dgm:pt modelId="{A061D420-1C5A-324C-951A-8A6E8F8C668F}" type="pres">
      <dgm:prSet presAssocID="{895DC650-023F-E143-ACB8-7759052A0BE1}" presName="Name0" presStyleCnt="0">
        <dgm:presLayoutVars>
          <dgm:chMax val="7"/>
          <dgm:dir/>
          <dgm:animLvl val="lvl"/>
          <dgm:resizeHandles val="exact"/>
        </dgm:presLayoutVars>
      </dgm:prSet>
      <dgm:spPr/>
      <dgm:t>
        <a:bodyPr/>
        <a:lstStyle/>
        <a:p>
          <a:endParaRPr lang="en-US"/>
        </a:p>
      </dgm:t>
    </dgm:pt>
    <dgm:pt modelId="{6E7C1D82-F0FB-CB46-AB61-D323E7754C45}" type="pres">
      <dgm:prSet presAssocID="{3A26A2BE-6FF3-124F-B5B3-A05FC02E658C}" presName="circle1" presStyleLbl="node1" presStyleIdx="0" presStyleCnt="5"/>
      <dgm:spPr/>
    </dgm:pt>
    <dgm:pt modelId="{BBB5F13B-6798-2546-851A-6D248159F4B2}" type="pres">
      <dgm:prSet presAssocID="{3A26A2BE-6FF3-124F-B5B3-A05FC02E658C}" presName="space" presStyleCnt="0"/>
      <dgm:spPr/>
    </dgm:pt>
    <dgm:pt modelId="{E8C7B942-5D19-564C-B972-8CB0D98DAE32}" type="pres">
      <dgm:prSet presAssocID="{3A26A2BE-6FF3-124F-B5B3-A05FC02E658C}" presName="rect1" presStyleLbl="alignAcc1" presStyleIdx="0" presStyleCnt="5"/>
      <dgm:spPr/>
      <dgm:t>
        <a:bodyPr/>
        <a:lstStyle/>
        <a:p>
          <a:endParaRPr lang="en-US"/>
        </a:p>
      </dgm:t>
    </dgm:pt>
    <dgm:pt modelId="{12707CC6-C128-FF4D-A44D-0D332C9CDA8E}" type="pres">
      <dgm:prSet presAssocID="{5C68CF46-DB70-E04C-B220-1BC499E89A62}" presName="vertSpace2" presStyleLbl="node1" presStyleIdx="0" presStyleCnt="5"/>
      <dgm:spPr/>
    </dgm:pt>
    <dgm:pt modelId="{CAEC0BC6-A963-C246-8AB1-15C1CE7DD6AF}" type="pres">
      <dgm:prSet presAssocID="{5C68CF46-DB70-E04C-B220-1BC499E89A62}" presName="circle2" presStyleLbl="node1" presStyleIdx="1" presStyleCnt="5"/>
      <dgm:spPr/>
    </dgm:pt>
    <dgm:pt modelId="{7C08972F-C2CC-C645-81F7-533C08483A49}" type="pres">
      <dgm:prSet presAssocID="{5C68CF46-DB70-E04C-B220-1BC499E89A62}" presName="rect2" presStyleLbl="alignAcc1" presStyleIdx="1" presStyleCnt="5"/>
      <dgm:spPr/>
      <dgm:t>
        <a:bodyPr/>
        <a:lstStyle/>
        <a:p>
          <a:endParaRPr lang="en-US"/>
        </a:p>
      </dgm:t>
    </dgm:pt>
    <dgm:pt modelId="{4AD24AE9-3C47-7F49-B108-00450DEAA584}" type="pres">
      <dgm:prSet presAssocID="{0615949A-AE0F-7C49-8210-0EC367C88C0A}" presName="vertSpace3" presStyleLbl="node1" presStyleIdx="1" presStyleCnt="5"/>
      <dgm:spPr/>
    </dgm:pt>
    <dgm:pt modelId="{241AE5FF-9B50-4E47-A38D-2088E674EED9}" type="pres">
      <dgm:prSet presAssocID="{0615949A-AE0F-7C49-8210-0EC367C88C0A}" presName="circle3" presStyleLbl="node1" presStyleIdx="2" presStyleCnt="5"/>
      <dgm:spPr/>
    </dgm:pt>
    <dgm:pt modelId="{31258BD5-E6A6-1541-96B5-12840F67C1E3}" type="pres">
      <dgm:prSet presAssocID="{0615949A-AE0F-7C49-8210-0EC367C88C0A}" presName="rect3" presStyleLbl="alignAcc1" presStyleIdx="2" presStyleCnt="5"/>
      <dgm:spPr/>
      <dgm:t>
        <a:bodyPr/>
        <a:lstStyle/>
        <a:p>
          <a:endParaRPr lang="en-US"/>
        </a:p>
      </dgm:t>
    </dgm:pt>
    <dgm:pt modelId="{530E6253-7883-A348-9C7E-D5A5122404B9}" type="pres">
      <dgm:prSet presAssocID="{663B2D30-FB85-DE43-BCAD-FD8EEAD880DF}" presName="vertSpace4" presStyleLbl="node1" presStyleIdx="2" presStyleCnt="5"/>
      <dgm:spPr/>
    </dgm:pt>
    <dgm:pt modelId="{AA036B0C-2163-7947-BBF0-7B73B5278968}" type="pres">
      <dgm:prSet presAssocID="{663B2D30-FB85-DE43-BCAD-FD8EEAD880DF}" presName="circle4" presStyleLbl="node1" presStyleIdx="3" presStyleCnt="5"/>
      <dgm:spPr/>
    </dgm:pt>
    <dgm:pt modelId="{0FF0C525-0778-E14E-854F-97601AF79F29}" type="pres">
      <dgm:prSet presAssocID="{663B2D30-FB85-DE43-BCAD-FD8EEAD880DF}" presName="rect4" presStyleLbl="alignAcc1" presStyleIdx="3" presStyleCnt="5"/>
      <dgm:spPr/>
      <dgm:t>
        <a:bodyPr/>
        <a:lstStyle/>
        <a:p>
          <a:endParaRPr lang="en-US"/>
        </a:p>
      </dgm:t>
    </dgm:pt>
    <dgm:pt modelId="{B96D0612-534C-E34D-B479-65A8CFF7DFDA}" type="pres">
      <dgm:prSet presAssocID="{7CBEC892-6002-C349-B349-776B5C7E00DB}" presName="vertSpace5" presStyleLbl="node1" presStyleIdx="3" presStyleCnt="5"/>
      <dgm:spPr/>
    </dgm:pt>
    <dgm:pt modelId="{525FA003-D46D-8443-B210-479B3E7EDCCF}" type="pres">
      <dgm:prSet presAssocID="{7CBEC892-6002-C349-B349-776B5C7E00DB}" presName="circle5" presStyleLbl="node1" presStyleIdx="4" presStyleCnt="5"/>
      <dgm:spPr/>
    </dgm:pt>
    <dgm:pt modelId="{A5FF2E62-B97F-8540-A468-5574E9C6A553}" type="pres">
      <dgm:prSet presAssocID="{7CBEC892-6002-C349-B349-776B5C7E00DB}" presName="rect5" presStyleLbl="alignAcc1" presStyleIdx="4" presStyleCnt="5"/>
      <dgm:spPr/>
      <dgm:t>
        <a:bodyPr/>
        <a:lstStyle/>
        <a:p>
          <a:endParaRPr lang="en-US"/>
        </a:p>
      </dgm:t>
    </dgm:pt>
    <dgm:pt modelId="{1491F5E0-678F-E347-A2A8-353BF0C83F69}" type="pres">
      <dgm:prSet presAssocID="{3A26A2BE-6FF3-124F-B5B3-A05FC02E658C}" presName="rect1ParTxNoCh" presStyleLbl="alignAcc1" presStyleIdx="4" presStyleCnt="5">
        <dgm:presLayoutVars>
          <dgm:chMax val="1"/>
          <dgm:bulletEnabled val="1"/>
        </dgm:presLayoutVars>
      </dgm:prSet>
      <dgm:spPr/>
      <dgm:t>
        <a:bodyPr/>
        <a:lstStyle/>
        <a:p>
          <a:endParaRPr lang="en-US"/>
        </a:p>
      </dgm:t>
    </dgm:pt>
    <dgm:pt modelId="{362C483D-6CFA-194D-AA27-488BB22625E0}" type="pres">
      <dgm:prSet presAssocID="{5C68CF46-DB70-E04C-B220-1BC499E89A62}" presName="rect2ParTxNoCh" presStyleLbl="alignAcc1" presStyleIdx="4" presStyleCnt="5">
        <dgm:presLayoutVars>
          <dgm:chMax val="1"/>
          <dgm:bulletEnabled val="1"/>
        </dgm:presLayoutVars>
      </dgm:prSet>
      <dgm:spPr/>
      <dgm:t>
        <a:bodyPr/>
        <a:lstStyle/>
        <a:p>
          <a:endParaRPr lang="en-US"/>
        </a:p>
      </dgm:t>
    </dgm:pt>
    <dgm:pt modelId="{B4463DBE-8F5D-8B45-A4A3-55DDC3DFAC13}" type="pres">
      <dgm:prSet presAssocID="{0615949A-AE0F-7C49-8210-0EC367C88C0A}" presName="rect3ParTxNoCh" presStyleLbl="alignAcc1" presStyleIdx="4" presStyleCnt="5">
        <dgm:presLayoutVars>
          <dgm:chMax val="1"/>
          <dgm:bulletEnabled val="1"/>
        </dgm:presLayoutVars>
      </dgm:prSet>
      <dgm:spPr/>
      <dgm:t>
        <a:bodyPr/>
        <a:lstStyle/>
        <a:p>
          <a:endParaRPr lang="en-US"/>
        </a:p>
      </dgm:t>
    </dgm:pt>
    <dgm:pt modelId="{2C930526-C6EE-D94D-9E47-2E584AB4EEC4}" type="pres">
      <dgm:prSet presAssocID="{663B2D30-FB85-DE43-BCAD-FD8EEAD880DF}" presName="rect4ParTxNoCh" presStyleLbl="alignAcc1" presStyleIdx="4" presStyleCnt="5">
        <dgm:presLayoutVars>
          <dgm:chMax val="1"/>
          <dgm:bulletEnabled val="1"/>
        </dgm:presLayoutVars>
      </dgm:prSet>
      <dgm:spPr/>
      <dgm:t>
        <a:bodyPr/>
        <a:lstStyle/>
        <a:p>
          <a:endParaRPr lang="en-US"/>
        </a:p>
      </dgm:t>
    </dgm:pt>
    <dgm:pt modelId="{7A459C44-B6CD-8741-8020-9036106650AB}" type="pres">
      <dgm:prSet presAssocID="{7CBEC892-6002-C349-B349-776B5C7E00DB}" presName="rect5ParTxNoCh" presStyleLbl="alignAcc1" presStyleIdx="4" presStyleCnt="5">
        <dgm:presLayoutVars>
          <dgm:chMax val="1"/>
          <dgm:bulletEnabled val="1"/>
        </dgm:presLayoutVars>
      </dgm:prSet>
      <dgm:spPr/>
      <dgm:t>
        <a:bodyPr/>
        <a:lstStyle/>
        <a:p>
          <a:endParaRPr lang="en-US"/>
        </a:p>
      </dgm:t>
    </dgm:pt>
  </dgm:ptLst>
  <dgm:cxnLst>
    <dgm:cxn modelId="{13A588C5-4300-6E4D-AA9A-7F025FBAC784}" type="presOf" srcId="{7CBEC892-6002-C349-B349-776B5C7E00DB}" destId="{7A459C44-B6CD-8741-8020-9036106650AB}" srcOrd="1" destOrd="0" presId="urn:microsoft.com/office/officeart/2005/8/layout/target3"/>
    <dgm:cxn modelId="{FA3C3190-4899-8B4A-87C1-93B862A18B82}" type="presOf" srcId="{663B2D30-FB85-DE43-BCAD-FD8EEAD880DF}" destId="{0FF0C525-0778-E14E-854F-97601AF79F29}" srcOrd="0" destOrd="0" presId="urn:microsoft.com/office/officeart/2005/8/layout/target3"/>
    <dgm:cxn modelId="{73C51C42-A9E1-4444-B5B0-DEC3F8EFBC7E}" srcId="{895DC650-023F-E143-ACB8-7759052A0BE1}" destId="{0615949A-AE0F-7C49-8210-0EC367C88C0A}" srcOrd="2" destOrd="0" parTransId="{69D74D8D-716A-3D4B-B403-EC217B5AA271}" sibTransId="{CA4BEFDD-7616-9144-8D55-0C9F83CA539D}"/>
    <dgm:cxn modelId="{D9BB354A-5636-B24D-BBD2-53361D4E7709}" type="presOf" srcId="{3A26A2BE-6FF3-124F-B5B3-A05FC02E658C}" destId="{1491F5E0-678F-E347-A2A8-353BF0C83F69}" srcOrd="1" destOrd="0" presId="urn:microsoft.com/office/officeart/2005/8/layout/target3"/>
    <dgm:cxn modelId="{92A5E852-AA26-344B-ACF4-DBD2FAFF7FC6}" type="presOf" srcId="{7CBEC892-6002-C349-B349-776B5C7E00DB}" destId="{A5FF2E62-B97F-8540-A468-5574E9C6A553}" srcOrd="0" destOrd="0" presId="urn:microsoft.com/office/officeart/2005/8/layout/target3"/>
    <dgm:cxn modelId="{3238290F-92A6-084F-9C73-E7D0A9F7F947}" srcId="{895DC650-023F-E143-ACB8-7759052A0BE1}" destId="{5C68CF46-DB70-E04C-B220-1BC499E89A62}" srcOrd="1" destOrd="0" parTransId="{789EE68A-FAF6-A245-8A29-823704AA6B78}" sibTransId="{D5A64292-5DC8-6044-8F00-7469E50629EC}"/>
    <dgm:cxn modelId="{00E7862F-E270-E348-AA89-BBA63ADF097D}" srcId="{895DC650-023F-E143-ACB8-7759052A0BE1}" destId="{3A26A2BE-6FF3-124F-B5B3-A05FC02E658C}" srcOrd="0" destOrd="0" parTransId="{F0EDAF9F-F0F1-EE42-A8CC-F19924BCB2E0}" sibTransId="{8B5D338A-6BA1-FD47-BD40-B195E14C51A8}"/>
    <dgm:cxn modelId="{AEA10280-938A-374E-BF1F-5CB1013D6C8D}" type="presOf" srcId="{663B2D30-FB85-DE43-BCAD-FD8EEAD880DF}" destId="{2C930526-C6EE-D94D-9E47-2E584AB4EEC4}" srcOrd="1" destOrd="0" presId="urn:microsoft.com/office/officeart/2005/8/layout/target3"/>
    <dgm:cxn modelId="{1A302BFD-C8F9-254D-A75B-93FA7FC32E6A}" type="presOf" srcId="{5C68CF46-DB70-E04C-B220-1BC499E89A62}" destId="{7C08972F-C2CC-C645-81F7-533C08483A49}" srcOrd="0" destOrd="0" presId="urn:microsoft.com/office/officeart/2005/8/layout/target3"/>
    <dgm:cxn modelId="{54CFD01F-2116-964C-A280-1CFAE42A205B}" type="presOf" srcId="{3A26A2BE-6FF3-124F-B5B3-A05FC02E658C}" destId="{E8C7B942-5D19-564C-B972-8CB0D98DAE32}" srcOrd="0" destOrd="0" presId="urn:microsoft.com/office/officeart/2005/8/layout/target3"/>
    <dgm:cxn modelId="{5A0BB273-7ED7-0F4A-AA4A-A29DED898D33}" srcId="{895DC650-023F-E143-ACB8-7759052A0BE1}" destId="{663B2D30-FB85-DE43-BCAD-FD8EEAD880DF}" srcOrd="3" destOrd="0" parTransId="{E5DEC5BA-C213-C741-8FC9-9D7019B121DC}" sibTransId="{C28D635F-3554-674A-8182-6BA00F0C0178}"/>
    <dgm:cxn modelId="{A8534616-6400-F24F-92E2-A33E94B1AD0E}" type="presOf" srcId="{0615949A-AE0F-7C49-8210-0EC367C88C0A}" destId="{31258BD5-E6A6-1541-96B5-12840F67C1E3}" srcOrd="0" destOrd="0" presId="urn:microsoft.com/office/officeart/2005/8/layout/target3"/>
    <dgm:cxn modelId="{19150E5A-DDF4-E04B-801D-42704A81BE5E}" type="presOf" srcId="{895DC650-023F-E143-ACB8-7759052A0BE1}" destId="{A061D420-1C5A-324C-951A-8A6E8F8C668F}" srcOrd="0" destOrd="0" presId="urn:microsoft.com/office/officeart/2005/8/layout/target3"/>
    <dgm:cxn modelId="{E5816833-9DB3-FC41-8C59-35ECBE71086A}" type="presOf" srcId="{5C68CF46-DB70-E04C-B220-1BC499E89A62}" destId="{362C483D-6CFA-194D-AA27-488BB22625E0}" srcOrd="1" destOrd="0" presId="urn:microsoft.com/office/officeart/2005/8/layout/target3"/>
    <dgm:cxn modelId="{AF5C7A17-D4F0-2549-B95C-B98CEA12A4E9}" srcId="{895DC650-023F-E143-ACB8-7759052A0BE1}" destId="{7CBEC892-6002-C349-B349-776B5C7E00DB}" srcOrd="4" destOrd="0" parTransId="{310B68F6-D67C-BE4C-B777-C9C686E63B7E}" sibTransId="{A4A1089D-33C9-A545-8892-6328D8A3ED8E}"/>
    <dgm:cxn modelId="{BCA4B989-9717-0F4F-8E38-A45E1C9CC668}" type="presOf" srcId="{0615949A-AE0F-7C49-8210-0EC367C88C0A}" destId="{B4463DBE-8F5D-8B45-A4A3-55DDC3DFAC13}" srcOrd="1" destOrd="0" presId="urn:microsoft.com/office/officeart/2005/8/layout/target3"/>
    <dgm:cxn modelId="{FFC42AA7-812E-3545-8232-B4729A573ACD}" type="presParOf" srcId="{A061D420-1C5A-324C-951A-8A6E8F8C668F}" destId="{6E7C1D82-F0FB-CB46-AB61-D323E7754C45}" srcOrd="0" destOrd="0" presId="urn:microsoft.com/office/officeart/2005/8/layout/target3"/>
    <dgm:cxn modelId="{A5E69EF2-2076-D548-A278-994AE0FC873F}" type="presParOf" srcId="{A061D420-1C5A-324C-951A-8A6E8F8C668F}" destId="{BBB5F13B-6798-2546-851A-6D248159F4B2}" srcOrd="1" destOrd="0" presId="urn:microsoft.com/office/officeart/2005/8/layout/target3"/>
    <dgm:cxn modelId="{2CE7E0CA-C7E4-1E49-9F50-075C0DD7AD82}" type="presParOf" srcId="{A061D420-1C5A-324C-951A-8A6E8F8C668F}" destId="{E8C7B942-5D19-564C-B972-8CB0D98DAE32}" srcOrd="2" destOrd="0" presId="urn:microsoft.com/office/officeart/2005/8/layout/target3"/>
    <dgm:cxn modelId="{C5FE0DC5-E631-5C44-8611-6E5B32B06314}" type="presParOf" srcId="{A061D420-1C5A-324C-951A-8A6E8F8C668F}" destId="{12707CC6-C128-FF4D-A44D-0D332C9CDA8E}" srcOrd="3" destOrd="0" presId="urn:microsoft.com/office/officeart/2005/8/layout/target3"/>
    <dgm:cxn modelId="{AA26C0D1-1E01-854D-A3FF-0E7DCE549E63}" type="presParOf" srcId="{A061D420-1C5A-324C-951A-8A6E8F8C668F}" destId="{CAEC0BC6-A963-C246-8AB1-15C1CE7DD6AF}" srcOrd="4" destOrd="0" presId="urn:microsoft.com/office/officeart/2005/8/layout/target3"/>
    <dgm:cxn modelId="{F47F4F8A-FEF0-1B43-BAE0-E16F464C42B0}" type="presParOf" srcId="{A061D420-1C5A-324C-951A-8A6E8F8C668F}" destId="{7C08972F-C2CC-C645-81F7-533C08483A49}" srcOrd="5" destOrd="0" presId="urn:microsoft.com/office/officeart/2005/8/layout/target3"/>
    <dgm:cxn modelId="{B8F01B3E-3465-F146-B9CE-972CC4FFF318}" type="presParOf" srcId="{A061D420-1C5A-324C-951A-8A6E8F8C668F}" destId="{4AD24AE9-3C47-7F49-B108-00450DEAA584}" srcOrd="6" destOrd="0" presId="urn:microsoft.com/office/officeart/2005/8/layout/target3"/>
    <dgm:cxn modelId="{B869EEF4-CDFF-F44A-9EBB-8753D6FA197D}" type="presParOf" srcId="{A061D420-1C5A-324C-951A-8A6E8F8C668F}" destId="{241AE5FF-9B50-4E47-A38D-2088E674EED9}" srcOrd="7" destOrd="0" presId="urn:microsoft.com/office/officeart/2005/8/layout/target3"/>
    <dgm:cxn modelId="{5E9F9E0F-8200-B344-A1ED-932D32C72EF0}" type="presParOf" srcId="{A061D420-1C5A-324C-951A-8A6E8F8C668F}" destId="{31258BD5-E6A6-1541-96B5-12840F67C1E3}" srcOrd="8" destOrd="0" presId="urn:microsoft.com/office/officeart/2005/8/layout/target3"/>
    <dgm:cxn modelId="{CC54BA28-B468-2C43-94E1-E4F47E84E4B5}" type="presParOf" srcId="{A061D420-1C5A-324C-951A-8A6E8F8C668F}" destId="{530E6253-7883-A348-9C7E-D5A5122404B9}" srcOrd="9" destOrd="0" presId="urn:microsoft.com/office/officeart/2005/8/layout/target3"/>
    <dgm:cxn modelId="{E74EDC39-C27D-9841-B6CD-3CA753D4A30F}" type="presParOf" srcId="{A061D420-1C5A-324C-951A-8A6E8F8C668F}" destId="{AA036B0C-2163-7947-BBF0-7B73B5278968}" srcOrd="10" destOrd="0" presId="urn:microsoft.com/office/officeart/2005/8/layout/target3"/>
    <dgm:cxn modelId="{7D749D00-66AC-B349-B2A9-2928C66190BD}" type="presParOf" srcId="{A061D420-1C5A-324C-951A-8A6E8F8C668F}" destId="{0FF0C525-0778-E14E-854F-97601AF79F29}" srcOrd="11" destOrd="0" presId="urn:microsoft.com/office/officeart/2005/8/layout/target3"/>
    <dgm:cxn modelId="{5C256124-5DDC-4A4A-B80C-1FD5082C3274}" type="presParOf" srcId="{A061D420-1C5A-324C-951A-8A6E8F8C668F}" destId="{B96D0612-534C-E34D-B479-65A8CFF7DFDA}" srcOrd="12" destOrd="0" presId="urn:microsoft.com/office/officeart/2005/8/layout/target3"/>
    <dgm:cxn modelId="{631AB929-C0FF-1647-B527-7BE1DB53B53C}" type="presParOf" srcId="{A061D420-1C5A-324C-951A-8A6E8F8C668F}" destId="{525FA003-D46D-8443-B210-479B3E7EDCCF}" srcOrd="13" destOrd="0" presId="urn:microsoft.com/office/officeart/2005/8/layout/target3"/>
    <dgm:cxn modelId="{7F485806-A4D5-0A42-A7D0-76ACD43A9067}" type="presParOf" srcId="{A061D420-1C5A-324C-951A-8A6E8F8C668F}" destId="{A5FF2E62-B97F-8540-A468-5574E9C6A553}" srcOrd="14" destOrd="0" presId="urn:microsoft.com/office/officeart/2005/8/layout/target3"/>
    <dgm:cxn modelId="{52749E91-300D-9344-A5FE-43D5DB935868}" type="presParOf" srcId="{A061D420-1C5A-324C-951A-8A6E8F8C668F}" destId="{1491F5E0-678F-E347-A2A8-353BF0C83F69}" srcOrd="15" destOrd="0" presId="urn:microsoft.com/office/officeart/2005/8/layout/target3"/>
    <dgm:cxn modelId="{5149485E-48D2-C442-999A-8A4D17C6E300}" type="presParOf" srcId="{A061D420-1C5A-324C-951A-8A6E8F8C668F}" destId="{362C483D-6CFA-194D-AA27-488BB22625E0}" srcOrd="16" destOrd="0" presId="urn:microsoft.com/office/officeart/2005/8/layout/target3"/>
    <dgm:cxn modelId="{C6B92DEC-EB5F-F34A-B00F-84CE2BB5297D}" type="presParOf" srcId="{A061D420-1C5A-324C-951A-8A6E8F8C668F}" destId="{B4463DBE-8F5D-8B45-A4A3-55DDC3DFAC13}" srcOrd="17" destOrd="0" presId="urn:microsoft.com/office/officeart/2005/8/layout/target3"/>
    <dgm:cxn modelId="{337A0AB1-507C-5C4B-91EC-233BA68A13D9}" type="presParOf" srcId="{A061D420-1C5A-324C-951A-8A6E8F8C668F}" destId="{2C930526-C6EE-D94D-9E47-2E584AB4EEC4}" srcOrd="18" destOrd="0" presId="urn:microsoft.com/office/officeart/2005/8/layout/target3"/>
    <dgm:cxn modelId="{96FB90E3-A79C-864D-8E0B-58A2AD2EC0B8}" type="presParOf" srcId="{A061D420-1C5A-324C-951A-8A6E8F8C668F}" destId="{7A459C44-B6CD-8741-8020-9036106650AB}" srcOrd="19"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550C2CA-BBC4-3C48-8494-AC9D732652CE}" type="doc">
      <dgm:prSet loTypeId="urn:microsoft.com/office/officeart/2005/8/layout/target3" loCatId="" qsTypeId="urn:microsoft.com/office/officeart/2005/8/quickstyle/simple5" qsCatId="simple" csTypeId="urn:microsoft.com/office/officeart/2005/8/colors/accent1_2" csCatId="accent1"/>
      <dgm:spPr/>
      <dgm:t>
        <a:bodyPr/>
        <a:lstStyle/>
        <a:p>
          <a:endParaRPr lang="en-US"/>
        </a:p>
      </dgm:t>
    </dgm:pt>
    <dgm:pt modelId="{D6B80778-08A0-D749-A5DF-5A0C5FAD3F25}">
      <dgm:prSet/>
      <dgm:spPr/>
      <dgm:t>
        <a:bodyPr/>
        <a:lstStyle/>
        <a:p>
          <a:pPr rtl="0"/>
          <a:r>
            <a:rPr lang="en-US" smtClean="0"/>
            <a:t>The TPM is the product of a specification from the Trusted Computing Group, designed to enhance system security by moving many sensitive cryptographic operations into hardware (many software-based attacks do not affect a hardware solution)</a:t>
          </a:r>
          <a:endParaRPr lang="en-US"/>
        </a:p>
      </dgm:t>
    </dgm:pt>
    <dgm:pt modelId="{015E5FDD-5CB4-2E49-B795-90CD9C7D2CC4}" type="parTrans" cxnId="{44320E1B-BFCD-D84F-BE90-EA7E10D3590F}">
      <dgm:prSet/>
      <dgm:spPr/>
      <dgm:t>
        <a:bodyPr/>
        <a:lstStyle/>
        <a:p>
          <a:endParaRPr lang="en-US"/>
        </a:p>
      </dgm:t>
    </dgm:pt>
    <dgm:pt modelId="{7DC437DA-A583-D547-BEE3-4454782F8B48}" type="sibTrans" cxnId="{44320E1B-BFCD-D84F-BE90-EA7E10D3590F}">
      <dgm:prSet/>
      <dgm:spPr/>
      <dgm:t>
        <a:bodyPr/>
        <a:lstStyle/>
        <a:p>
          <a:endParaRPr lang="en-US"/>
        </a:p>
      </dgm:t>
    </dgm:pt>
    <dgm:pt modelId="{A1C34D4D-DF12-3C4F-A0D2-CB1D0AC7A6D3}">
      <dgm:prSet/>
      <dgm:spPr/>
      <dgm:t>
        <a:bodyPr/>
        <a:lstStyle/>
        <a:p>
          <a:pPr rtl="0"/>
          <a:r>
            <a:rPr lang="en-US" smtClean="0"/>
            <a:t>Windows Vista supports TPM version 1.2</a:t>
          </a:r>
          <a:endParaRPr lang="en-US"/>
        </a:p>
      </dgm:t>
    </dgm:pt>
    <dgm:pt modelId="{D671A365-0BF5-B44F-8B85-EEF54088FF98}" type="parTrans" cxnId="{66ADE91A-9433-C449-A40B-7862FE74756C}">
      <dgm:prSet/>
      <dgm:spPr/>
      <dgm:t>
        <a:bodyPr/>
        <a:lstStyle/>
        <a:p>
          <a:endParaRPr lang="en-US"/>
        </a:p>
      </dgm:t>
    </dgm:pt>
    <dgm:pt modelId="{6FF6F7D4-A4D4-D94E-9CEA-028B94E75EC2}" type="sibTrans" cxnId="{66ADE91A-9433-C449-A40B-7862FE74756C}">
      <dgm:prSet/>
      <dgm:spPr/>
      <dgm:t>
        <a:bodyPr/>
        <a:lstStyle/>
        <a:p>
          <a:endParaRPr lang="en-US"/>
        </a:p>
      </dgm:t>
    </dgm:pt>
    <dgm:pt modelId="{069FC028-D39B-A146-8766-0687DBFB910A}">
      <dgm:prSet/>
      <dgm:spPr/>
      <dgm:t>
        <a:bodyPr/>
        <a:lstStyle/>
        <a:p>
          <a:pPr rtl="0"/>
          <a:r>
            <a:rPr lang="en-US" smtClean="0"/>
            <a:t>When a TPM is present and the system is configured appropriately, Windows will use the TPM to validate that the operating system has not been tampered with (this is known as trusted boot or secure startup)</a:t>
          </a:r>
          <a:endParaRPr lang="en-US"/>
        </a:p>
      </dgm:t>
    </dgm:pt>
    <dgm:pt modelId="{0FAC4FDE-300B-5642-A3EE-5601E8A0EF5A}" type="parTrans" cxnId="{5B5F16E2-D1E6-414E-911E-B4A081D14616}">
      <dgm:prSet/>
      <dgm:spPr/>
      <dgm:t>
        <a:bodyPr/>
        <a:lstStyle/>
        <a:p>
          <a:endParaRPr lang="en-US"/>
        </a:p>
      </dgm:t>
    </dgm:pt>
    <dgm:pt modelId="{9491F9F5-7B95-5141-A2D2-350F5AA9BFD8}" type="sibTrans" cxnId="{5B5F16E2-D1E6-414E-911E-B4A081D14616}">
      <dgm:prSet/>
      <dgm:spPr/>
      <dgm:t>
        <a:bodyPr/>
        <a:lstStyle/>
        <a:p>
          <a:endParaRPr lang="en-US"/>
        </a:p>
      </dgm:t>
    </dgm:pt>
    <dgm:pt modelId="{2F271F92-CFD5-BE48-B7DE-AAD4F76EDD62}">
      <dgm:prSet/>
      <dgm:spPr/>
      <dgm:t>
        <a:bodyPr/>
        <a:lstStyle/>
        <a:p>
          <a:pPr rtl="0"/>
          <a:r>
            <a:rPr lang="en-US" smtClean="0"/>
            <a:t>Most laptops shipping today include a TPM on the motherboard</a:t>
          </a:r>
          <a:endParaRPr lang="en-US"/>
        </a:p>
      </dgm:t>
    </dgm:pt>
    <dgm:pt modelId="{892542C7-345A-DF46-ACEA-681D4813FCFC}" type="parTrans" cxnId="{CA56BF35-CDD2-4B4D-86AD-33FD97382367}">
      <dgm:prSet/>
      <dgm:spPr/>
      <dgm:t>
        <a:bodyPr/>
        <a:lstStyle/>
        <a:p>
          <a:endParaRPr lang="en-US"/>
        </a:p>
      </dgm:t>
    </dgm:pt>
    <dgm:pt modelId="{52F25B66-F5CA-F14A-8997-F33E5B2E8679}" type="sibTrans" cxnId="{CA56BF35-CDD2-4B4D-86AD-33FD97382367}">
      <dgm:prSet/>
      <dgm:spPr/>
      <dgm:t>
        <a:bodyPr/>
        <a:lstStyle/>
        <a:p>
          <a:endParaRPr lang="en-US"/>
        </a:p>
      </dgm:t>
    </dgm:pt>
    <dgm:pt modelId="{F81DE533-4B6E-4146-ADA5-456FE7CA65B3}" type="pres">
      <dgm:prSet presAssocID="{9550C2CA-BBC4-3C48-8494-AC9D732652CE}" presName="Name0" presStyleCnt="0">
        <dgm:presLayoutVars>
          <dgm:chMax val="7"/>
          <dgm:dir/>
          <dgm:animLvl val="lvl"/>
          <dgm:resizeHandles val="exact"/>
        </dgm:presLayoutVars>
      </dgm:prSet>
      <dgm:spPr/>
      <dgm:t>
        <a:bodyPr/>
        <a:lstStyle/>
        <a:p>
          <a:endParaRPr lang="en-US"/>
        </a:p>
      </dgm:t>
    </dgm:pt>
    <dgm:pt modelId="{3A7327C2-B632-7F47-9180-AAEF6793AA05}" type="pres">
      <dgm:prSet presAssocID="{D6B80778-08A0-D749-A5DF-5A0C5FAD3F25}" presName="circle1" presStyleLbl="node1" presStyleIdx="0" presStyleCnt="4"/>
      <dgm:spPr/>
    </dgm:pt>
    <dgm:pt modelId="{2B3CAD60-0C96-5841-8D44-76E53A2B9E77}" type="pres">
      <dgm:prSet presAssocID="{D6B80778-08A0-D749-A5DF-5A0C5FAD3F25}" presName="space" presStyleCnt="0"/>
      <dgm:spPr/>
    </dgm:pt>
    <dgm:pt modelId="{C0FF233D-DE52-6843-BA5E-193961FDFDDC}" type="pres">
      <dgm:prSet presAssocID="{D6B80778-08A0-D749-A5DF-5A0C5FAD3F25}" presName="rect1" presStyleLbl="alignAcc1" presStyleIdx="0" presStyleCnt="4"/>
      <dgm:spPr/>
      <dgm:t>
        <a:bodyPr/>
        <a:lstStyle/>
        <a:p>
          <a:endParaRPr lang="en-US"/>
        </a:p>
      </dgm:t>
    </dgm:pt>
    <dgm:pt modelId="{A68CA2C9-EC6C-0343-A7D5-BB006A66AB04}" type="pres">
      <dgm:prSet presAssocID="{A1C34D4D-DF12-3C4F-A0D2-CB1D0AC7A6D3}" presName="vertSpace2" presStyleLbl="node1" presStyleIdx="0" presStyleCnt="4"/>
      <dgm:spPr/>
    </dgm:pt>
    <dgm:pt modelId="{D45FEF83-E583-0347-AAC4-DB40454C3110}" type="pres">
      <dgm:prSet presAssocID="{A1C34D4D-DF12-3C4F-A0D2-CB1D0AC7A6D3}" presName="circle2" presStyleLbl="node1" presStyleIdx="1" presStyleCnt="4"/>
      <dgm:spPr/>
    </dgm:pt>
    <dgm:pt modelId="{6CAD1A67-669D-794B-B2BE-40A5B5D36CFF}" type="pres">
      <dgm:prSet presAssocID="{A1C34D4D-DF12-3C4F-A0D2-CB1D0AC7A6D3}" presName="rect2" presStyleLbl="alignAcc1" presStyleIdx="1" presStyleCnt="4"/>
      <dgm:spPr/>
      <dgm:t>
        <a:bodyPr/>
        <a:lstStyle/>
        <a:p>
          <a:endParaRPr lang="en-US"/>
        </a:p>
      </dgm:t>
    </dgm:pt>
    <dgm:pt modelId="{81187F1B-3F6D-194B-BB09-F6434E9196B9}" type="pres">
      <dgm:prSet presAssocID="{069FC028-D39B-A146-8766-0687DBFB910A}" presName="vertSpace3" presStyleLbl="node1" presStyleIdx="1" presStyleCnt="4"/>
      <dgm:spPr/>
    </dgm:pt>
    <dgm:pt modelId="{34B7E9CF-FD4B-504C-8E20-E00029804166}" type="pres">
      <dgm:prSet presAssocID="{069FC028-D39B-A146-8766-0687DBFB910A}" presName="circle3" presStyleLbl="node1" presStyleIdx="2" presStyleCnt="4"/>
      <dgm:spPr/>
    </dgm:pt>
    <dgm:pt modelId="{A83AD65C-6571-6A42-ADCA-0A67BE51ECDF}" type="pres">
      <dgm:prSet presAssocID="{069FC028-D39B-A146-8766-0687DBFB910A}" presName="rect3" presStyleLbl="alignAcc1" presStyleIdx="2" presStyleCnt="4"/>
      <dgm:spPr/>
      <dgm:t>
        <a:bodyPr/>
        <a:lstStyle/>
        <a:p>
          <a:endParaRPr lang="en-US"/>
        </a:p>
      </dgm:t>
    </dgm:pt>
    <dgm:pt modelId="{72333563-0AEB-7543-A73F-1F34EDD6225B}" type="pres">
      <dgm:prSet presAssocID="{2F271F92-CFD5-BE48-B7DE-AAD4F76EDD62}" presName="vertSpace4" presStyleLbl="node1" presStyleIdx="2" presStyleCnt="4"/>
      <dgm:spPr/>
    </dgm:pt>
    <dgm:pt modelId="{F6EAA597-4A25-1549-A0FA-974710E8E714}" type="pres">
      <dgm:prSet presAssocID="{2F271F92-CFD5-BE48-B7DE-AAD4F76EDD62}" presName="circle4" presStyleLbl="node1" presStyleIdx="3" presStyleCnt="4"/>
      <dgm:spPr/>
    </dgm:pt>
    <dgm:pt modelId="{8A2D9C2F-6B0A-E545-A0F1-24DC72A27FE2}" type="pres">
      <dgm:prSet presAssocID="{2F271F92-CFD5-BE48-B7DE-AAD4F76EDD62}" presName="rect4" presStyleLbl="alignAcc1" presStyleIdx="3" presStyleCnt="4"/>
      <dgm:spPr/>
      <dgm:t>
        <a:bodyPr/>
        <a:lstStyle/>
        <a:p>
          <a:endParaRPr lang="en-US"/>
        </a:p>
      </dgm:t>
    </dgm:pt>
    <dgm:pt modelId="{3423773F-30A1-004A-BEFD-A3FE2DEDAD97}" type="pres">
      <dgm:prSet presAssocID="{D6B80778-08A0-D749-A5DF-5A0C5FAD3F25}" presName="rect1ParTxNoCh" presStyleLbl="alignAcc1" presStyleIdx="3" presStyleCnt="4">
        <dgm:presLayoutVars>
          <dgm:chMax val="1"/>
          <dgm:bulletEnabled val="1"/>
        </dgm:presLayoutVars>
      </dgm:prSet>
      <dgm:spPr/>
      <dgm:t>
        <a:bodyPr/>
        <a:lstStyle/>
        <a:p>
          <a:endParaRPr lang="en-US"/>
        </a:p>
      </dgm:t>
    </dgm:pt>
    <dgm:pt modelId="{8A6FD9F3-8AE2-3747-85DF-953D0958D3CF}" type="pres">
      <dgm:prSet presAssocID="{A1C34D4D-DF12-3C4F-A0D2-CB1D0AC7A6D3}" presName="rect2ParTxNoCh" presStyleLbl="alignAcc1" presStyleIdx="3" presStyleCnt="4">
        <dgm:presLayoutVars>
          <dgm:chMax val="1"/>
          <dgm:bulletEnabled val="1"/>
        </dgm:presLayoutVars>
      </dgm:prSet>
      <dgm:spPr/>
      <dgm:t>
        <a:bodyPr/>
        <a:lstStyle/>
        <a:p>
          <a:endParaRPr lang="en-US"/>
        </a:p>
      </dgm:t>
    </dgm:pt>
    <dgm:pt modelId="{90CDCB44-7D8E-2F44-8A8B-352C57AC0460}" type="pres">
      <dgm:prSet presAssocID="{069FC028-D39B-A146-8766-0687DBFB910A}" presName="rect3ParTxNoCh" presStyleLbl="alignAcc1" presStyleIdx="3" presStyleCnt="4">
        <dgm:presLayoutVars>
          <dgm:chMax val="1"/>
          <dgm:bulletEnabled val="1"/>
        </dgm:presLayoutVars>
      </dgm:prSet>
      <dgm:spPr/>
      <dgm:t>
        <a:bodyPr/>
        <a:lstStyle/>
        <a:p>
          <a:endParaRPr lang="en-US"/>
        </a:p>
      </dgm:t>
    </dgm:pt>
    <dgm:pt modelId="{D0E7343B-1CF3-7845-A70C-F097076FB333}" type="pres">
      <dgm:prSet presAssocID="{2F271F92-CFD5-BE48-B7DE-AAD4F76EDD62}" presName="rect4ParTxNoCh" presStyleLbl="alignAcc1" presStyleIdx="3" presStyleCnt="4">
        <dgm:presLayoutVars>
          <dgm:chMax val="1"/>
          <dgm:bulletEnabled val="1"/>
        </dgm:presLayoutVars>
      </dgm:prSet>
      <dgm:spPr/>
      <dgm:t>
        <a:bodyPr/>
        <a:lstStyle/>
        <a:p>
          <a:endParaRPr lang="en-US"/>
        </a:p>
      </dgm:t>
    </dgm:pt>
  </dgm:ptLst>
  <dgm:cxnLst>
    <dgm:cxn modelId="{BD6F3BD5-A318-3C4D-B25A-BA6D44414F0E}" type="presOf" srcId="{9550C2CA-BBC4-3C48-8494-AC9D732652CE}" destId="{F81DE533-4B6E-4146-ADA5-456FE7CA65B3}" srcOrd="0" destOrd="0" presId="urn:microsoft.com/office/officeart/2005/8/layout/target3"/>
    <dgm:cxn modelId="{E2DA336D-1EDA-C341-8A9F-9F114B53F50B}" type="presOf" srcId="{D6B80778-08A0-D749-A5DF-5A0C5FAD3F25}" destId="{C0FF233D-DE52-6843-BA5E-193961FDFDDC}" srcOrd="0" destOrd="0" presId="urn:microsoft.com/office/officeart/2005/8/layout/target3"/>
    <dgm:cxn modelId="{5B5F16E2-D1E6-414E-911E-B4A081D14616}" srcId="{9550C2CA-BBC4-3C48-8494-AC9D732652CE}" destId="{069FC028-D39B-A146-8766-0687DBFB910A}" srcOrd="2" destOrd="0" parTransId="{0FAC4FDE-300B-5642-A3EE-5601E8A0EF5A}" sibTransId="{9491F9F5-7B95-5141-A2D2-350F5AA9BFD8}"/>
    <dgm:cxn modelId="{8F1DD281-359E-7447-BD1D-7495A6C71DE0}" type="presOf" srcId="{069FC028-D39B-A146-8766-0687DBFB910A}" destId="{90CDCB44-7D8E-2F44-8A8B-352C57AC0460}" srcOrd="1" destOrd="0" presId="urn:microsoft.com/office/officeart/2005/8/layout/target3"/>
    <dgm:cxn modelId="{D371D003-CD45-3643-8A12-24E512354F05}" type="presOf" srcId="{2F271F92-CFD5-BE48-B7DE-AAD4F76EDD62}" destId="{D0E7343B-1CF3-7845-A70C-F097076FB333}" srcOrd="1" destOrd="0" presId="urn:microsoft.com/office/officeart/2005/8/layout/target3"/>
    <dgm:cxn modelId="{44320E1B-BFCD-D84F-BE90-EA7E10D3590F}" srcId="{9550C2CA-BBC4-3C48-8494-AC9D732652CE}" destId="{D6B80778-08A0-D749-A5DF-5A0C5FAD3F25}" srcOrd="0" destOrd="0" parTransId="{015E5FDD-5CB4-2E49-B795-90CD9C7D2CC4}" sibTransId="{7DC437DA-A583-D547-BEE3-4454782F8B48}"/>
    <dgm:cxn modelId="{96981D05-A635-2440-8061-CF01A9B14DC9}" type="presOf" srcId="{A1C34D4D-DF12-3C4F-A0D2-CB1D0AC7A6D3}" destId="{6CAD1A67-669D-794B-B2BE-40A5B5D36CFF}" srcOrd="0" destOrd="0" presId="urn:microsoft.com/office/officeart/2005/8/layout/target3"/>
    <dgm:cxn modelId="{66ADE91A-9433-C449-A40B-7862FE74756C}" srcId="{9550C2CA-BBC4-3C48-8494-AC9D732652CE}" destId="{A1C34D4D-DF12-3C4F-A0D2-CB1D0AC7A6D3}" srcOrd="1" destOrd="0" parTransId="{D671A365-0BF5-B44F-8B85-EEF54088FF98}" sibTransId="{6FF6F7D4-A4D4-D94E-9CEA-028B94E75EC2}"/>
    <dgm:cxn modelId="{9AA4607F-BB58-9241-93C7-09D144988FF8}" type="presOf" srcId="{069FC028-D39B-A146-8766-0687DBFB910A}" destId="{A83AD65C-6571-6A42-ADCA-0A67BE51ECDF}" srcOrd="0" destOrd="0" presId="urn:microsoft.com/office/officeart/2005/8/layout/target3"/>
    <dgm:cxn modelId="{CA56BF35-CDD2-4B4D-86AD-33FD97382367}" srcId="{9550C2CA-BBC4-3C48-8494-AC9D732652CE}" destId="{2F271F92-CFD5-BE48-B7DE-AAD4F76EDD62}" srcOrd="3" destOrd="0" parTransId="{892542C7-345A-DF46-ACEA-681D4813FCFC}" sibTransId="{52F25B66-F5CA-F14A-8997-F33E5B2E8679}"/>
    <dgm:cxn modelId="{F284C670-C9AD-5241-A9E3-487601E323CD}" type="presOf" srcId="{2F271F92-CFD5-BE48-B7DE-AAD4F76EDD62}" destId="{8A2D9C2F-6B0A-E545-A0F1-24DC72A27FE2}" srcOrd="0" destOrd="0" presId="urn:microsoft.com/office/officeart/2005/8/layout/target3"/>
    <dgm:cxn modelId="{1A3C0440-8C88-894D-A069-16011342365B}" type="presOf" srcId="{D6B80778-08A0-D749-A5DF-5A0C5FAD3F25}" destId="{3423773F-30A1-004A-BEFD-A3FE2DEDAD97}" srcOrd="1" destOrd="0" presId="urn:microsoft.com/office/officeart/2005/8/layout/target3"/>
    <dgm:cxn modelId="{B24B87F0-E9B5-3D4C-B3A2-67D8BCDBD366}" type="presOf" srcId="{A1C34D4D-DF12-3C4F-A0D2-CB1D0AC7A6D3}" destId="{8A6FD9F3-8AE2-3747-85DF-953D0958D3CF}" srcOrd="1" destOrd="0" presId="urn:microsoft.com/office/officeart/2005/8/layout/target3"/>
    <dgm:cxn modelId="{A88D62B9-4135-B942-8469-6E0ACA69858B}" type="presParOf" srcId="{F81DE533-4B6E-4146-ADA5-456FE7CA65B3}" destId="{3A7327C2-B632-7F47-9180-AAEF6793AA05}" srcOrd="0" destOrd="0" presId="urn:microsoft.com/office/officeart/2005/8/layout/target3"/>
    <dgm:cxn modelId="{90530642-486F-034A-96D2-6C8F8DFC75BB}" type="presParOf" srcId="{F81DE533-4B6E-4146-ADA5-456FE7CA65B3}" destId="{2B3CAD60-0C96-5841-8D44-76E53A2B9E77}" srcOrd="1" destOrd="0" presId="urn:microsoft.com/office/officeart/2005/8/layout/target3"/>
    <dgm:cxn modelId="{E8EE8BB4-ACB4-E74F-980E-4345A295CCEB}" type="presParOf" srcId="{F81DE533-4B6E-4146-ADA5-456FE7CA65B3}" destId="{C0FF233D-DE52-6843-BA5E-193961FDFDDC}" srcOrd="2" destOrd="0" presId="urn:microsoft.com/office/officeart/2005/8/layout/target3"/>
    <dgm:cxn modelId="{8529D2D6-3E21-654F-8B8C-B68C7C63073C}" type="presParOf" srcId="{F81DE533-4B6E-4146-ADA5-456FE7CA65B3}" destId="{A68CA2C9-EC6C-0343-A7D5-BB006A66AB04}" srcOrd="3" destOrd="0" presId="urn:microsoft.com/office/officeart/2005/8/layout/target3"/>
    <dgm:cxn modelId="{0F1AAFEE-7FAB-2845-B6A0-0F8FF18EED19}" type="presParOf" srcId="{F81DE533-4B6E-4146-ADA5-456FE7CA65B3}" destId="{D45FEF83-E583-0347-AAC4-DB40454C3110}" srcOrd="4" destOrd="0" presId="urn:microsoft.com/office/officeart/2005/8/layout/target3"/>
    <dgm:cxn modelId="{0EC5DE26-9294-2541-B0D6-9262E840B8AB}" type="presParOf" srcId="{F81DE533-4B6E-4146-ADA5-456FE7CA65B3}" destId="{6CAD1A67-669D-794B-B2BE-40A5B5D36CFF}" srcOrd="5" destOrd="0" presId="urn:microsoft.com/office/officeart/2005/8/layout/target3"/>
    <dgm:cxn modelId="{9B533509-D7F2-5E4F-A0CD-CCC46686C2E5}" type="presParOf" srcId="{F81DE533-4B6E-4146-ADA5-456FE7CA65B3}" destId="{81187F1B-3F6D-194B-BB09-F6434E9196B9}" srcOrd="6" destOrd="0" presId="urn:microsoft.com/office/officeart/2005/8/layout/target3"/>
    <dgm:cxn modelId="{AFC9FD2D-CEF0-C04F-99F7-F311C05B577D}" type="presParOf" srcId="{F81DE533-4B6E-4146-ADA5-456FE7CA65B3}" destId="{34B7E9CF-FD4B-504C-8E20-E00029804166}" srcOrd="7" destOrd="0" presId="urn:microsoft.com/office/officeart/2005/8/layout/target3"/>
    <dgm:cxn modelId="{59622858-995E-5245-967C-A0B9FA7A01CD}" type="presParOf" srcId="{F81DE533-4B6E-4146-ADA5-456FE7CA65B3}" destId="{A83AD65C-6571-6A42-ADCA-0A67BE51ECDF}" srcOrd="8" destOrd="0" presId="urn:microsoft.com/office/officeart/2005/8/layout/target3"/>
    <dgm:cxn modelId="{AF474E8D-4114-7340-A901-3E663598A722}" type="presParOf" srcId="{F81DE533-4B6E-4146-ADA5-456FE7CA65B3}" destId="{72333563-0AEB-7543-A73F-1F34EDD6225B}" srcOrd="9" destOrd="0" presId="urn:microsoft.com/office/officeart/2005/8/layout/target3"/>
    <dgm:cxn modelId="{D3F0B3B6-963A-5945-9C03-30041E257196}" type="presParOf" srcId="{F81DE533-4B6E-4146-ADA5-456FE7CA65B3}" destId="{F6EAA597-4A25-1549-A0FA-974710E8E714}" srcOrd="10" destOrd="0" presId="urn:microsoft.com/office/officeart/2005/8/layout/target3"/>
    <dgm:cxn modelId="{26D5B2EA-F8CD-2D48-978F-7E1330423EEA}" type="presParOf" srcId="{F81DE533-4B6E-4146-ADA5-456FE7CA65B3}" destId="{8A2D9C2F-6B0A-E545-A0F1-24DC72A27FE2}" srcOrd="11" destOrd="0" presId="urn:microsoft.com/office/officeart/2005/8/layout/target3"/>
    <dgm:cxn modelId="{476320D7-203B-FA4D-9B17-25E68732DA4F}" type="presParOf" srcId="{F81DE533-4B6E-4146-ADA5-456FE7CA65B3}" destId="{3423773F-30A1-004A-BEFD-A3FE2DEDAD97}" srcOrd="12" destOrd="0" presId="urn:microsoft.com/office/officeart/2005/8/layout/target3"/>
    <dgm:cxn modelId="{DA5EE7EE-09EB-0E44-B831-4D84DDB35F91}" type="presParOf" srcId="{F81DE533-4B6E-4146-ADA5-456FE7CA65B3}" destId="{8A6FD9F3-8AE2-3747-85DF-953D0958D3CF}" srcOrd="13" destOrd="0" presId="urn:microsoft.com/office/officeart/2005/8/layout/target3"/>
    <dgm:cxn modelId="{D5AD65C5-BF6F-504F-8930-5AB85C9D7BD1}" type="presParOf" srcId="{F81DE533-4B6E-4146-ADA5-456FE7CA65B3}" destId="{90CDCB44-7D8E-2F44-8A8B-352C57AC0460}" srcOrd="14" destOrd="0" presId="urn:microsoft.com/office/officeart/2005/8/layout/target3"/>
    <dgm:cxn modelId="{AB2B20FD-4DFC-A142-B634-A1A2978C5D92}" type="presParOf" srcId="{F81DE533-4B6E-4146-ADA5-456FE7CA65B3}" destId="{D0E7343B-1CF3-7845-A70C-F097076FB333}"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973F9C4-794C-3647-AEA2-110B7093CBC6}" type="doc">
      <dgm:prSet loTypeId="urn:microsoft.com/office/officeart/2005/8/layout/arrow1" loCatId="" qsTypeId="urn:microsoft.com/office/officeart/2005/8/quickstyle/simple4" qsCatId="simple" csTypeId="urn:microsoft.com/office/officeart/2005/8/colors/accent1_2" csCatId="accent1"/>
      <dgm:spPr/>
      <dgm:t>
        <a:bodyPr/>
        <a:lstStyle/>
        <a:p>
          <a:endParaRPr lang="en-US"/>
        </a:p>
      </dgm:t>
    </dgm:pt>
    <dgm:pt modelId="{8BF3F9C0-1351-F143-9BE4-BB0FEAD3B7F3}">
      <dgm:prSet/>
      <dgm:spPr/>
      <dgm:t>
        <a:bodyPr/>
        <a:lstStyle/>
        <a:p>
          <a:pPr rtl="0"/>
          <a:r>
            <a:rPr lang="en-US" smtClean="0"/>
            <a:t>Versions of Windows since Windows 2000 have earned Common Criteria EAL4 + Flaw Remediation (ALC_FLR.3) or are in the process of being accredited</a:t>
          </a:r>
          <a:endParaRPr lang="en-US"/>
        </a:p>
      </dgm:t>
    </dgm:pt>
    <dgm:pt modelId="{7F0D0897-CA66-C342-A8F9-17DC6F996F7B}" type="parTrans" cxnId="{B18D01F6-81B2-0148-B70A-CB77E99D0716}">
      <dgm:prSet/>
      <dgm:spPr/>
      <dgm:t>
        <a:bodyPr/>
        <a:lstStyle/>
        <a:p>
          <a:endParaRPr lang="en-US"/>
        </a:p>
      </dgm:t>
    </dgm:pt>
    <dgm:pt modelId="{7EE11CD8-B02C-CE4A-8161-6A9F30510296}" type="sibTrans" cxnId="{B18D01F6-81B2-0148-B70A-CB77E99D0716}">
      <dgm:prSet/>
      <dgm:spPr/>
      <dgm:t>
        <a:bodyPr/>
        <a:lstStyle/>
        <a:p>
          <a:endParaRPr lang="en-US"/>
        </a:p>
      </dgm:t>
    </dgm:pt>
    <dgm:pt modelId="{C5A99DAE-2A7E-CD45-83DA-02EDADE5B7B6}">
      <dgm:prSet/>
      <dgm:spPr/>
      <dgm:t>
        <a:bodyPr/>
        <a:lstStyle/>
        <a:p>
          <a:pPr rtl="0"/>
          <a:r>
            <a:rPr lang="en-US" smtClean="0"/>
            <a:t>What’s critically important about the work Microsoft has undertaken in getting its operating systems accredited is that the software stack (the security target) that is evaluated is useable</a:t>
          </a:r>
          <a:endParaRPr lang="en-US"/>
        </a:p>
      </dgm:t>
    </dgm:pt>
    <dgm:pt modelId="{A2696AB3-3533-9D47-9E96-ACE1A2B51CB2}" type="parTrans" cxnId="{1DC0689E-9E8F-E742-82F9-BA2CFDB4546C}">
      <dgm:prSet/>
      <dgm:spPr/>
      <dgm:t>
        <a:bodyPr/>
        <a:lstStyle/>
        <a:p>
          <a:endParaRPr lang="en-US"/>
        </a:p>
      </dgm:t>
    </dgm:pt>
    <dgm:pt modelId="{95AD81D3-83EC-F142-BD3E-9290F733D55F}" type="sibTrans" cxnId="{1DC0689E-9E8F-E742-82F9-BA2CFDB4546C}">
      <dgm:prSet/>
      <dgm:spPr/>
      <dgm:t>
        <a:bodyPr/>
        <a:lstStyle/>
        <a:p>
          <a:endParaRPr lang="en-US"/>
        </a:p>
      </dgm:t>
    </dgm:pt>
    <dgm:pt modelId="{E86BADAD-EECF-C44C-8069-9301E0D85B8A}" type="pres">
      <dgm:prSet presAssocID="{4973F9C4-794C-3647-AEA2-110B7093CBC6}" presName="cycle" presStyleCnt="0">
        <dgm:presLayoutVars>
          <dgm:dir/>
          <dgm:resizeHandles val="exact"/>
        </dgm:presLayoutVars>
      </dgm:prSet>
      <dgm:spPr/>
      <dgm:t>
        <a:bodyPr/>
        <a:lstStyle/>
        <a:p>
          <a:endParaRPr lang="en-US"/>
        </a:p>
      </dgm:t>
    </dgm:pt>
    <dgm:pt modelId="{72704DCB-7B24-AD48-AF69-DEF789BC9CA8}" type="pres">
      <dgm:prSet presAssocID="{8BF3F9C0-1351-F143-9BE4-BB0FEAD3B7F3}" presName="arrow" presStyleLbl="node1" presStyleIdx="0" presStyleCnt="2">
        <dgm:presLayoutVars>
          <dgm:bulletEnabled val="1"/>
        </dgm:presLayoutVars>
      </dgm:prSet>
      <dgm:spPr/>
      <dgm:t>
        <a:bodyPr/>
        <a:lstStyle/>
        <a:p>
          <a:endParaRPr lang="en-US"/>
        </a:p>
      </dgm:t>
    </dgm:pt>
    <dgm:pt modelId="{167A6CE8-4F90-E542-8197-EB52B21E9E93}" type="pres">
      <dgm:prSet presAssocID="{C5A99DAE-2A7E-CD45-83DA-02EDADE5B7B6}" presName="arrow" presStyleLbl="node1" presStyleIdx="1" presStyleCnt="2">
        <dgm:presLayoutVars>
          <dgm:bulletEnabled val="1"/>
        </dgm:presLayoutVars>
      </dgm:prSet>
      <dgm:spPr/>
      <dgm:t>
        <a:bodyPr/>
        <a:lstStyle/>
        <a:p>
          <a:endParaRPr lang="en-US"/>
        </a:p>
      </dgm:t>
    </dgm:pt>
  </dgm:ptLst>
  <dgm:cxnLst>
    <dgm:cxn modelId="{1DC0689E-9E8F-E742-82F9-BA2CFDB4546C}" srcId="{4973F9C4-794C-3647-AEA2-110B7093CBC6}" destId="{C5A99DAE-2A7E-CD45-83DA-02EDADE5B7B6}" srcOrd="1" destOrd="0" parTransId="{A2696AB3-3533-9D47-9E96-ACE1A2B51CB2}" sibTransId="{95AD81D3-83EC-F142-BD3E-9290F733D55F}"/>
    <dgm:cxn modelId="{B18D01F6-81B2-0148-B70A-CB77E99D0716}" srcId="{4973F9C4-794C-3647-AEA2-110B7093CBC6}" destId="{8BF3F9C0-1351-F143-9BE4-BB0FEAD3B7F3}" srcOrd="0" destOrd="0" parTransId="{7F0D0897-CA66-C342-A8F9-17DC6F996F7B}" sibTransId="{7EE11CD8-B02C-CE4A-8161-6A9F30510296}"/>
    <dgm:cxn modelId="{A5036D22-952A-AE40-9273-54218C5C501D}" type="presOf" srcId="{8BF3F9C0-1351-F143-9BE4-BB0FEAD3B7F3}" destId="{72704DCB-7B24-AD48-AF69-DEF789BC9CA8}" srcOrd="0" destOrd="0" presId="urn:microsoft.com/office/officeart/2005/8/layout/arrow1"/>
    <dgm:cxn modelId="{668FE26A-81F1-A846-B327-641999FF5A29}" type="presOf" srcId="{4973F9C4-794C-3647-AEA2-110B7093CBC6}" destId="{E86BADAD-EECF-C44C-8069-9301E0D85B8A}" srcOrd="0" destOrd="0" presId="urn:microsoft.com/office/officeart/2005/8/layout/arrow1"/>
    <dgm:cxn modelId="{7D5361CA-5FEC-3043-888B-A7EFD19EF1DB}" type="presOf" srcId="{C5A99DAE-2A7E-CD45-83DA-02EDADE5B7B6}" destId="{167A6CE8-4F90-E542-8197-EB52B21E9E93}" srcOrd="0" destOrd="0" presId="urn:microsoft.com/office/officeart/2005/8/layout/arrow1"/>
    <dgm:cxn modelId="{358DC1AA-ED02-F940-8C68-31B36ACF2327}" type="presParOf" srcId="{E86BADAD-EECF-C44C-8069-9301E0D85B8A}" destId="{72704DCB-7B24-AD48-AF69-DEF789BC9CA8}" srcOrd="0" destOrd="0" presId="urn:microsoft.com/office/officeart/2005/8/layout/arrow1"/>
    <dgm:cxn modelId="{972A879C-A6D3-6C49-B359-A0C63D450289}" type="presParOf" srcId="{E86BADAD-EECF-C44C-8069-9301E0D85B8A}" destId="{167A6CE8-4F90-E542-8197-EB52B21E9E93}"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75164F-F41A-7943-96BA-F2A11A27726C}" type="doc">
      <dgm:prSet loTypeId="urn:microsoft.com/office/officeart/2005/8/layout/list1" loCatId="" qsTypeId="urn:microsoft.com/office/officeart/2005/8/quickstyle/simple4" qsCatId="simple" csTypeId="urn:microsoft.com/office/officeart/2005/8/colors/accent1_2" csCatId="accent1"/>
      <dgm:spPr/>
      <dgm:t>
        <a:bodyPr/>
        <a:lstStyle/>
        <a:p>
          <a:endParaRPr lang="en-US"/>
        </a:p>
      </dgm:t>
    </dgm:pt>
    <dgm:pt modelId="{1936B65F-2B30-3C4E-A5E7-11B27CA4264E}">
      <dgm:prSet/>
      <dgm:spPr/>
      <dgm:t>
        <a:bodyPr/>
        <a:lstStyle/>
        <a:p>
          <a:pPr rtl="0"/>
          <a:r>
            <a:rPr lang="en-US" smtClean="0"/>
            <a:t>Local versus Domain Accounts</a:t>
          </a:r>
          <a:endParaRPr lang="en-US"/>
        </a:p>
      </dgm:t>
    </dgm:pt>
    <dgm:pt modelId="{D5D1B3D3-DE03-6745-8B7D-A5A33E4FB776}" type="parTrans" cxnId="{6A6D4847-DBEF-204E-A512-E1E7C6ABBC57}">
      <dgm:prSet/>
      <dgm:spPr/>
      <dgm:t>
        <a:bodyPr/>
        <a:lstStyle/>
        <a:p>
          <a:endParaRPr lang="en-US"/>
        </a:p>
      </dgm:t>
    </dgm:pt>
    <dgm:pt modelId="{44065810-A739-8E4D-971E-1ABBB7FAC63E}" type="sibTrans" cxnId="{6A6D4847-DBEF-204E-A512-E1E7C6ABBC57}">
      <dgm:prSet/>
      <dgm:spPr/>
      <dgm:t>
        <a:bodyPr/>
        <a:lstStyle/>
        <a:p>
          <a:endParaRPr lang="en-US"/>
        </a:p>
      </dgm:t>
    </dgm:pt>
    <dgm:pt modelId="{EE3F6B25-2721-F448-B43D-EA88DCD7133D}">
      <dgm:prSet/>
      <dgm:spPr/>
      <dgm:t>
        <a:bodyPr/>
        <a:lstStyle/>
        <a:p>
          <a:pPr rtl="0"/>
          <a:r>
            <a:rPr lang="en-US" smtClean="0"/>
            <a:t>A networked Windows computer can be in one of two configuration: either domain joined or in a workgroup</a:t>
          </a:r>
          <a:endParaRPr lang="en-US"/>
        </a:p>
      </dgm:t>
    </dgm:pt>
    <dgm:pt modelId="{B7EE6DCE-8ABD-7741-8ABA-4446841072AC}" type="parTrans" cxnId="{564115C3-85AF-4541-BB57-66B8234FBEFF}">
      <dgm:prSet/>
      <dgm:spPr/>
      <dgm:t>
        <a:bodyPr/>
        <a:lstStyle/>
        <a:p>
          <a:endParaRPr lang="en-US"/>
        </a:p>
      </dgm:t>
    </dgm:pt>
    <dgm:pt modelId="{10D055A8-00C1-EC4D-B501-231B3616C6F3}" type="sibTrans" cxnId="{564115C3-85AF-4541-BB57-66B8234FBEFF}">
      <dgm:prSet/>
      <dgm:spPr/>
      <dgm:t>
        <a:bodyPr/>
        <a:lstStyle/>
        <a:p>
          <a:endParaRPr lang="en-US"/>
        </a:p>
      </dgm:t>
    </dgm:pt>
    <dgm:pt modelId="{0EC7D3A6-7381-A743-81ED-9D2F096EDB54}">
      <dgm:prSet/>
      <dgm:spPr/>
      <dgm:t>
        <a:bodyPr/>
        <a:lstStyle/>
        <a:p>
          <a:pPr rtl="0"/>
          <a:r>
            <a:rPr lang="en-US" smtClean="0"/>
            <a:t>When a computer is domain joined users can gain access to that computer using domain accounts, which are centrally managed in AD</a:t>
          </a:r>
          <a:endParaRPr lang="en-US"/>
        </a:p>
      </dgm:t>
    </dgm:pt>
    <dgm:pt modelId="{C72437A8-69BA-F143-AAF7-5F32334AEFA3}" type="parTrans" cxnId="{C119E59C-94C7-1F49-BE49-1F1B272D9F5B}">
      <dgm:prSet/>
      <dgm:spPr/>
      <dgm:t>
        <a:bodyPr/>
        <a:lstStyle/>
        <a:p>
          <a:endParaRPr lang="en-US"/>
        </a:p>
      </dgm:t>
    </dgm:pt>
    <dgm:pt modelId="{4BE1F872-5033-8D49-920D-24E25298862C}" type="sibTrans" cxnId="{C119E59C-94C7-1F49-BE49-1F1B272D9F5B}">
      <dgm:prSet/>
      <dgm:spPr/>
      <dgm:t>
        <a:bodyPr/>
        <a:lstStyle/>
        <a:p>
          <a:endParaRPr lang="en-US"/>
        </a:p>
      </dgm:t>
    </dgm:pt>
    <dgm:pt modelId="{D088FFF3-D38B-8144-90E4-244CC26E0911}">
      <dgm:prSet/>
      <dgm:spPr/>
      <dgm:t>
        <a:bodyPr/>
        <a:lstStyle/>
        <a:p>
          <a:pPr rtl="0"/>
          <a:r>
            <a:rPr lang="en-US" smtClean="0"/>
            <a:t>They can also log on using local accounts but local accounts may not have access to domain resources such as networked printers, Web servers, e-mail servers, etc.</a:t>
          </a:r>
          <a:endParaRPr lang="en-US"/>
        </a:p>
      </dgm:t>
    </dgm:pt>
    <dgm:pt modelId="{3323A388-BC9B-3442-868F-F276F5FA2100}" type="parTrans" cxnId="{F7DDF904-CB1C-CA47-AEC1-8F8830EDCDC2}">
      <dgm:prSet/>
      <dgm:spPr/>
      <dgm:t>
        <a:bodyPr/>
        <a:lstStyle/>
        <a:p>
          <a:endParaRPr lang="en-US"/>
        </a:p>
      </dgm:t>
    </dgm:pt>
    <dgm:pt modelId="{29E65977-89E0-EE45-89E1-B5CFB648FA7A}" type="sibTrans" cxnId="{F7DDF904-CB1C-CA47-AEC1-8F8830EDCDC2}">
      <dgm:prSet/>
      <dgm:spPr/>
      <dgm:t>
        <a:bodyPr/>
        <a:lstStyle/>
        <a:p>
          <a:endParaRPr lang="en-US"/>
        </a:p>
      </dgm:t>
    </dgm:pt>
    <dgm:pt modelId="{98B3B1B3-D614-AC47-A3F5-3846C13A08D1}">
      <dgm:prSet/>
      <dgm:spPr/>
      <dgm:t>
        <a:bodyPr/>
        <a:lstStyle/>
        <a:p>
          <a:pPr rtl="0"/>
          <a:r>
            <a:rPr lang="en-US" smtClean="0"/>
            <a:t>When a computer is in a workgroup only local accounts can be used, held in the SAM</a:t>
          </a:r>
          <a:endParaRPr lang="en-US"/>
        </a:p>
      </dgm:t>
    </dgm:pt>
    <dgm:pt modelId="{CEF855EB-0422-6A4C-A259-ED23EFBBCEA7}" type="parTrans" cxnId="{BD85841A-3EAF-E542-ABA0-D5B89814A554}">
      <dgm:prSet/>
      <dgm:spPr/>
      <dgm:t>
        <a:bodyPr/>
        <a:lstStyle/>
        <a:p>
          <a:endParaRPr lang="en-US"/>
        </a:p>
      </dgm:t>
    </dgm:pt>
    <dgm:pt modelId="{95C4BDB4-D966-374D-BC99-62A7F2AC1683}" type="sibTrans" cxnId="{BD85841A-3EAF-E542-ABA0-D5B89814A554}">
      <dgm:prSet/>
      <dgm:spPr/>
      <dgm:t>
        <a:bodyPr/>
        <a:lstStyle/>
        <a:p>
          <a:endParaRPr lang="en-US"/>
        </a:p>
      </dgm:t>
    </dgm:pt>
    <dgm:pt modelId="{4B3DEB7B-265B-604D-89AD-C0EAF1B20CBF}">
      <dgm:prSet/>
      <dgm:spPr/>
      <dgm:t>
        <a:bodyPr/>
        <a:lstStyle/>
        <a:p>
          <a:pPr rtl="0"/>
          <a:r>
            <a:rPr lang="en-US" smtClean="0"/>
            <a:t>A domain has the major advantage of being centrally managed and as such is more secure, users’ accounts can be disabled centrally rather than on all individual computers, and security policies are also centrally managed when using AD</a:t>
          </a:r>
          <a:endParaRPr lang="en-US"/>
        </a:p>
      </dgm:t>
    </dgm:pt>
    <dgm:pt modelId="{1FA5AF22-2808-2A46-8437-B9389DCCE760}" type="parTrans" cxnId="{4CBE4E98-CACA-C144-958E-CEEA1437FB88}">
      <dgm:prSet/>
      <dgm:spPr/>
      <dgm:t>
        <a:bodyPr/>
        <a:lstStyle/>
        <a:p>
          <a:endParaRPr lang="en-US"/>
        </a:p>
      </dgm:t>
    </dgm:pt>
    <dgm:pt modelId="{3FF3DBB4-3A57-1143-9ABA-44A0928372D9}" type="sibTrans" cxnId="{4CBE4E98-CACA-C144-958E-CEEA1437FB88}">
      <dgm:prSet/>
      <dgm:spPr/>
      <dgm:t>
        <a:bodyPr/>
        <a:lstStyle/>
        <a:p>
          <a:endParaRPr lang="en-US"/>
        </a:p>
      </dgm:t>
    </dgm:pt>
    <dgm:pt modelId="{945C597D-9A34-7F44-9A53-8CDCFB5FDB25}">
      <dgm:prSet/>
      <dgm:spPr/>
      <dgm:t>
        <a:bodyPr/>
        <a:lstStyle/>
        <a:p>
          <a:pPr rtl="0"/>
          <a:r>
            <a:rPr lang="en-US" smtClean="0"/>
            <a:t>The only advantage of using local accounts is that a computer does not need the infrastructure required to support a domain using AD</a:t>
          </a:r>
          <a:endParaRPr lang="en-US"/>
        </a:p>
      </dgm:t>
    </dgm:pt>
    <dgm:pt modelId="{828A41BB-431B-0241-8B0D-02416F23E645}" type="parTrans" cxnId="{55DCC337-D755-C946-BC5A-7AFEA8CFAAD3}">
      <dgm:prSet/>
      <dgm:spPr/>
      <dgm:t>
        <a:bodyPr/>
        <a:lstStyle/>
        <a:p>
          <a:endParaRPr lang="en-US"/>
        </a:p>
      </dgm:t>
    </dgm:pt>
    <dgm:pt modelId="{0FBC41BD-2C1C-BF49-B091-4922FFD56DC0}" type="sibTrans" cxnId="{55DCC337-D755-C946-BC5A-7AFEA8CFAAD3}">
      <dgm:prSet/>
      <dgm:spPr/>
      <dgm:t>
        <a:bodyPr/>
        <a:lstStyle/>
        <a:p>
          <a:endParaRPr lang="en-US"/>
        </a:p>
      </dgm:t>
    </dgm:pt>
    <dgm:pt modelId="{850E7BCB-25A2-7343-8E86-0AB8828CEEC6}">
      <dgm:prSet/>
      <dgm:spPr/>
      <dgm:t>
        <a:bodyPr/>
        <a:lstStyle/>
        <a:p>
          <a:pPr rtl="0"/>
          <a:r>
            <a:rPr lang="en-US" smtClean="0"/>
            <a:t>In a workgroup (collection of computers connected to one another using a network) the machines use only local accounts</a:t>
          </a:r>
          <a:endParaRPr lang="en-US"/>
        </a:p>
      </dgm:t>
    </dgm:pt>
    <dgm:pt modelId="{0089ABEE-62A9-A849-BFB0-DEB268DC414B}" type="parTrans" cxnId="{39F96B10-644E-B94B-8AEA-FF87618667B6}">
      <dgm:prSet/>
      <dgm:spPr/>
      <dgm:t>
        <a:bodyPr/>
        <a:lstStyle/>
        <a:p>
          <a:endParaRPr lang="en-US"/>
        </a:p>
      </dgm:t>
    </dgm:pt>
    <dgm:pt modelId="{5151124F-2C04-574E-BE04-A93D80B9C3E4}" type="sibTrans" cxnId="{39F96B10-644E-B94B-8AEA-FF87618667B6}">
      <dgm:prSet/>
      <dgm:spPr/>
      <dgm:t>
        <a:bodyPr/>
        <a:lstStyle/>
        <a:p>
          <a:endParaRPr lang="en-US"/>
        </a:p>
      </dgm:t>
    </dgm:pt>
    <dgm:pt modelId="{DEB2A4F7-D331-C54E-9506-BE7FD13006F9}">
      <dgm:prSet/>
      <dgm:spPr/>
      <dgm:t>
        <a:bodyPr/>
        <a:lstStyle/>
        <a:p>
          <a:pPr rtl="0"/>
          <a:r>
            <a:rPr lang="en-US" smtClean="0"/>
            <a:t>The difference between a workgroup and a domain is simply where accounts are authenticated</a:t>
          </a:r>
          <a:endParaRPr lang="en-US"/>
        </a:p>
      </dgm:t>
    </dgm:pt>
    <dgm:pt modelId="{72D08443-C900-A446-98D7-50E5D72B2E55}" type="parTrans" cxnId="{E37F5732-DECC-B844-9395-F5A2281D88D1}">
      <dgm:prSet/>
      <dgm:spPr/>
      <dgm:t>
        <a:bodyPr/>
        <a:lstStyle/>
        <a:p>
          <a:endParaRPr lang="en-US"/>
        </a:p>
      </dgm:t>
    </dgm:pt>
    <dgm:pt modelId="{8E10BF69-CF4F-7640-BF61-367BB63727E9}" type="sibTrans" cxnId="{E37F5732-DECC-B844-9395-F5A2281D88D1}">
      <dgm:prSet/>
      <dgm:spPr/>
      <dgm:t>
        <a:bodyPr/>
        <a:lstStyle/>
        <a:p>
          <a:endParaRPr lang="en-US"/>
        </a:p>
      </dgm:t>
    </dgm:pt>
    <dgm:pt modelId="{10121934-B578-7242-B947-A4D4AADA5A6E}">
      <dgm:prSet/>
      <dgm:spPr/>
      <dgm:t>
        <a:bodyPr/>
        <a:lstStyle/>
        <a:p>
          <a:pPr rtl="0"/>
          <a:r>
            <a:rPr lang="en-US" smtClean="0"/>
            <a:t>A workgroup has no domain controllers, authentication is performed on each computer, and a domain authenticates accounts at domain controllers running AD</a:t>
          </a:r>
          <a:endParaRPr lang="en-US"/>
        </a:p>
      </dgm:t>
    </dgm:pt>
    <dgm:pt modelId="{6AABBADB-190E-A24E-947E-35C1FD6FB2AD}" type="parTrans" cxnId="{5BEA7A16-2F21-4B40-80AE-D11D71AC2802}">
      <dgm:prSet/>
      <dgm:spPr/>
      <dgm:t>
        <a:bodyPr/>
        <a:lstStyle/>
        <a:p>
          <a:endParaRPr lang="en-US"/>
        </a:p>
      </dgm:t>
    </dgm:pt>
    <dgm:pt modelId="{441571AB-7C01-D84E-B8CB-236F359C0263}" type="sibTrans" cxnId="{5BEA7A16-2F21-4B40-80AE-D11D71AC2802}">
      <dgm:prSet/>
      <dgm:spPr/>
      <dgm:t>
        <a:bodyPr/>
        <a:lstStyle/>
        <a:p>
          <a:endParaRPr lang="en-US"/>
        </a:p>
      </dgm:t>
    </dgm:pt>
    <dgm:pt modelId="{E3DE2DC4-3159-6E46-94EE-7B99718CC9DA}" type="pres">
      <dgm:prSet presAssocID="{9875164F-F41A-7943-96BA-F2A11A27726C}" presName="linear" presStyleCnt="0">
        <dgm:presLayoutVars>
          <dgm:dir/>
          <dgm:animLvl val="lvl"/>
          <dgm:resizeHandles val="exact"/>
        </dgm:presLayoutVars>
      </dgm:prSet>
      <dgm:spPr/>
      <dgm:t>
        <a:bodyPr/>
        <a:lstStyle/>
        <a:p>
          <a:endParaRPr lang="en-US"/>
        </a:p>
      </dgm:t>
    </dgm:pt>
    <dgm:pt modelId="{0CE610D5-2352-F746-AFB9-0BB2FD8E2201}" type="pres">
      <dgm:prSet presAssocID="{1936B65F-2B30-3C4E-A5E7-11B27CA4264E}" presName="parentLin" presStyleCnt="0"/>
      <dgm:spPr/>
    </dgm:pt>
    <dgm:pt modelId="{A8947225-FE0D-2C47-95BB-63CE4CAF2541}" type="pres">
      <dgm:prSet presAssocID="{1936B65F-2B30-3C4E-A5E7-11B27CA4264E}" presName="parentLeftMargin" presStyleLbl="node1" presStyleIdx="0" presStyleCnt="1"/>
      <dgm:spPr/>
      <dgm:t>
        <a:bodyPr/>
        <a:lstStyle/>
        <a:p>
          <a:endParaRPr lang="en-US"/>
        </a:p>
      </dgm:t>
    </dgm:pt>
    <dgm:pt modelId="{E7B9D572-0236-064D-B79C-E59A994B1CC5}" type="pres">
      <dgm:prSet presAssocID="{1936B65F-2B30-3C4E-A5E7-11B27CA4264E}" presName="parentText" presStyleLbl="node1" presStyleIdx="0" presStyleCnt="1">
        <dgm:presLayoutVars>
          <dgm:chMax val="0"/>
          <dgm:bulletEnabled val="1"/>
        </dgm:presLayoutVars>
      </dgm:prSet>
      <dgm:spPr/>
      <dgm:t>
        <a:bodyPr/>
        <a:lstStyle/>
        <a:p>
          <a:endParaRPr lang="en-US"/>
        </a:p>
      </dgm:t>
    </dgm:pt>
    <dgm:pt modelId="{9CBA36C7-74C4-8C43-9E48-3A25831D3264}" type="pres">
      <dgm:prSet presAssocID="{1936B65F-2B30-3C4E-A5E7-11B27CA4264E}" presName="negativeSpace" presStyleCnt="0"/>
      <dgm:spPr/>
    </dgm:pt>
    <dgm:pt modelId="{1CF5A7AD-B8D8-CE4B-ACED-049914D1B5F5}" type="pres">
      <dgm:prSet presAssocID="{1936B65F-2B30-3C4E-A5E7-11B27CA4264E}" presName="childText" presStyleLbl="conFgAcc1" presStyleIdx="0" presStyleCnt="1">
        <dgm:presLayoutVars>
          <dgm:bulletEnabled val="1"/>
        </dgm:presLayoutVars>
      </dgm:prSet>
      <dgm:spPr/>
      <dgm:t>
        <a:bodyPr/>
        <a:lstStyle/>
        <a:p>
          <a:endParaRPr lang="en-US"/>
        </a:p>
      </dgm:t>
    </dgm:pt>
  </dgm:ptLst>
  <dgm:cxnLst>
    <dgm:cxn modelId="{A2572E34-09DB-F748-AE53-70DAACF45800}" type="presOf" srcId="{EE3F6B25-2721-F448-B43D-EA88DCD7133D}" destId="{1CF5A7AD-B8D8-CE4B-ACED-049914D1B5F5}" srcOrd="0" destOrd="0" presId="urn:microsoft.com/office/officeart/2005/8/layout/list1"/>
    <dgm:cxn modelId="{F7DDF904-CB1C-CA47-AEC1-8F8830EDCDC2}" srcId="{1936B65F-2B30-3C4E-A5E7-11B27CA4264E}" destId="{D088FFF3-D38B-8144-90E4-244CC26E0911}" srcOrd="2" destOrd="0" parTransId="{3323A388-BC9B-3442-868F-F276F5FA2100}" sibTransId="{29E65977-89E0-EE45-89E1-B5CFB648FA7A}"/>
    <dgm:cxn modelId="{0DA864F3-D616-6449-9DD9-EFCB76219925}" type="presOf" srcId="{4B3DEB7B-265B-604D-89AD-C0EAF1B20CBF}" destId="{1CF5A7AD-B8D8-CE4B-ACED-049914D1B5F5}" srcOrd="0" destOrd="4" presId="urn:microsoft.com/office/officeart/2005/8/layout/list1"/>
    <dgm:cxn modelId="{B00EEE21-F637-CD49-9424-BD181CCA9415}" type="presOf" srcId="{1936B65F-2B30-3C4E-A5E7-11B27CA4264E}" destId="{A8947225-FE0D-2C47-95BB-63CE4CAF2541}" srcOrd="0" destOrd="0" presId="urn:microsoft.com/office/officeart/2005/8/layout/list1"/>
    <dgm:cxn modelId="{358A50AD-3AF6-2945-872F-3D9874D5A6D3}" type="presOf" srcId="{10121934-B578-7242-B947-A4D4AADA5A6E}" destId="{1CF5A7AD-B8D8-CE4B-ACED-049914D1B5F5}" srcOrd="0" destOrd="8" presId="urn:microsoft.com/office/officeart/2005/8/layout/list1"/>
    <dgm:cxn modelId="{C119E59C-94C7-1F49-BE49-1F1B272D9F5B}" srcId="{1936B65F-2B30-3C4E-A5E7-11B27CA4264E}" destId="{0EC7D3A6-7381-A743-81ED-9D2F096EDB54}" srcOrd="1" destOrd="0" parTransId="{C72437A8-69BA-F143-AAF7-5F32334AEFA3}" sibTransId="{4BE1F872-5033-8D49-920D-24E25298862C}"/>
    <dgm:cxn modelId="{CAE76A94-CD1B-3646-AD6B-28B67735EFA4}" type="presOf" srcId="{D088FFF3-D38B-8144-90E4-244CC26E0911}" destId="{1CF5A7AD-B8D8-CE4B-ACED-049914D1B5F5}" srcOrd="0" destOrd="2" presId="urn:microsoft.com/office/officeart/2005/8/layout/list1"/>
    <dgm:cxn modelId="{4CBE4E98-CACA-C144-958E-CEEA1437FB88}" srcId="{1936B65F-2B30-3C4E-A5E7-11B27CA4264E}" destId="{4B3DEB7B-265B-604D-89AD-C0EAF1B20CBF}" srcOrd="4" destOrd="0" parTransId="{1FA5AF22-2808-2A46-8437-B9389DCCE760}" sibTransId="{3FF3DBB4-3A57-1143-9ABA-44A0928372D9}"/>
    <dgm:cxn modelId="{720E32CF-4C00-4B49-A6A7-B1F0C34608F8}" type="presOf" srcId="{0EC7D3A6-7381-A743-81ED-9D2F096EDB54}" destId="{1CF5A7AD-B8D8-CE4B-ACED-049914D1B5F5}" srcOrd="0" destOrd="1" presId="urn:microsoft.com/office/officeart/2005/8/layout/list1"/>
    <dgm:cxn modelId="{564115C3-85AF-4541-BB57-66B8234FBEFF}" srcId="{1936B65F-2B30-3C4E-A5E7-11B27CA4264E}" destId="{EE3F6B25-2721-F448-B43D-EA88DCD7133D}" srcOrd="0" destOrd="0" parTransId="{B7EE6DCE-8ABD-7741-8ABA-4446841072AC}" sibTransId="{10D055A8-00C1-EC4D-B501-231B3616C6F3}"/>
    <dgm:cxn modelId="{980401C5-831E-0E4F-86C4-5880FA9806BC}" type="presOf" srcId="{850E7BCB-25A2-7343-8E86-0AB8828CEEC6}" destId="{1CF5A7AD-B8D8-CE4B-ACED-049914D1B5F5}" srcOrd="0" destOrd="6" presId="urn:microsoft.com/office/officeart/2005/8/layout/list1"/>
    <dgm:cxn modelId="{BD85841A-3EAF-E542-ABA0-D5B89814A554}" srcId="{1936B65F-2B30-3C4E-A5E7-11B27CA4264E}" destId="{98B3B1B3-D614-AC47-A3F5-3846C13A08D1}" srcOrd="3" destOrd="0" parTransId="{CEF855EB-0422-6A4C-A259-ED23EFBBCEA7}" sibTransId="{95C4BDB4-D966-374D-BC99-62A7F2AC1683}"/>
    <dgm:cxn modelId="{5BEA7A16-2F21-4B40-80AE-D11D71AC2802}" srcId="{1936B65F-2B30-3C4E-A5E7-11B27CA4264E}" destId="{10121934-B578-7242-B947-A4D4AADA5A6E}" srcOrd="8" destOrd="0" parTransId="{6AABBADB-190E-A24E-947E-35C1FD6FB2AD}" sibTransId="{441571AB-7C01-D84E-B8CB-236F359C0263}"/>
    <dgm:cxn modelId="{E37F5732-DECC-B844-9395-F5A2281D88D1}" srcId="{1936B65F-2B30-3C4E-A5E7-11B27CA4264E}" destId="{DEB2A4F7-D331-C54E-9506-BE7FD13006F9}" srcOrd="7" destOrd="0" parTransId="{72D08443-C900-A446-98D7-50E5D72B2E55}" sibTransId="{8E10BF69-CF4F-7640-BF61-367BB63727E9}"/>
    <dgm:cxn modelId="{04ABC014-50FD-614C-B314-2F7620C74129}" type="presOf" srcId="{945C597D-9A34-7F44-9A53-8CDCFB5FDB25}" destId="{1CF5A7AD-B8D8-CE4B-ACED-049914D1B5F5}" srcOrd="0" destOrd="5" presId="urn:microsoft.com/office/officeart/2005/8/layout/list1"/>
    <dgm:cxn modelId="{6A6D4847-DBEF-204E-A512-E1E7C6ABBC57}" srcId="{9875164F-F41A-7943-96BA-F2A11A27726C}" destId="{1936B65F-2B30-3C4E-A5E7-11B27CA4264E}" srcOrd="0" destOrd="0" parTransId="{D5D1B3D3-DE03-6745-8B7D-A5A33E4FB776}" sibTransId="{44065810-A739-8E4D-971E-1ABBB7FAC63E}"/>
    <dgm:cxn modelId="{3F8A0B5C-9DF9-694A-A9CA-EE98A219C36F}" type="presOf" srcId="{98B3B1B3-D614-AC47-A3F5-3846C13A08D1}" destId="{1CF5A7AD-B8D8-CE4B-ACED-049914D1B5F5}" srcOrd="0" destOrd="3" presId="urn:microsoft.com/office/officeart/2005/8/layout/list1"/>
    <dgm:cxn modelId="{86D0C4C1-86F0-5147-92AB-3784B288210E}" type="presOf" srcId="{1936B65F-2B30-3C4E-A5E7-11B27CA4264E}" destId="{E7B9D572-0236-064D-B79C-E59A994B1CC5}" srcOrd="1" destOrd="0" presId="urn:microsoft.com/office/officeart/2005/8/layout/list1"/>
    <dgm:cxn modelId="{55DCC337-D755-C946-BC5A-7AFEA8CFAAD3}" srcId="{1936B65F-2B30-3C4E-A5E7-11B27CA4264E}" destId="{945C597D-9A34-7F44-9A53-8CDCFB5FDB25}" srcOrd="5" destOrd="0" parTransId="{828A41BB-431B-0241-8B0D-02416F23E645}" sibTransId="{0FBC41BD-2C1C-BF49-B091-4922FFD56DC0}"/>
    <dgm:cxn modelId="{BBAE2738-13FB-554C-AA90-59EF446A070A}" type="presOf" srcId="{DEB2A4F7-D331-C54E-9506-BE7FD13006F9}" destId="{1CF5A7AD-B8D8-CE4B-ACED-049914D1B5F5}" srcOrd="0" destOrd="7" presId="urn:microsoft.com/office/officeart/2005/8/layout/list1"/>
    <dgm:cxn modelId="{39F96B10-644E-B94B-8AEA-FF87618667B6}" srcId="{1936B65F-2B30-3C4E-A5E7-11B27CA4264E}" destId="{850E7BCB-25A2-7343-8E86-0AB8828CEEC6}" srcOrd="6" destOrd="0" parTransId="{0089ABEE-62A9-A849-BFB0-DEB268DC414B}" sibTransId="{5151124F-2C04-574E-BE04-A93D80B9C3E4}"/>
    <dgm:cxn modelId="{C66A14D2-8173-214F-9E81-DADF8A7F864D}" type="presOf" srcId="{9875164F-F41A-7943-96BA-F2A11A27726C}" destId="{E3DE2DC4-3159-6E46-94EE-7B99718CC9DA}" srcOrd="0" destOrd="0" presId="urn:microsoft.com/office/officeart/2005/8/layout/list1"/>
    <dgm:cxn modelId="{596D9091-CA79-054C-BF6F-4DAB0FDF9CBD}" type="presParOf" srcId="{E3DE2DC4-3159-6E46-94EE-7B99718CC9DA}" destId="{0CE610D5-2352-F746-AFB9-0BB2FD8E2201}" srcOrd="0" destOrd="0" presId="urn:microsoft.com/office/officeart/2005/8/layout/list1"/>
    <dgm:cxn modelId="{7F591A56-77B5-B747-8A51-13BFDEA748DA}" type="presParOf" srcId="{0CE610D5-2352-F746-AFB9-0BB2FD8E2201}" destId="{A8947225-FE0D-2C47-95BB-63CE4CAF2541}" srcOrd="0" destOrd="0" presId="urn:microsoft.com/office/officeart/2005/8/layout/list1"/>
    <dgm:cxn modelId="{ED6D51D6-C463-9E4B-B58F-E6ED27592553}" type="presParOf" srcId="{0CE610D5-2352-F746-AFB9-0BB2FD8E2201}" destId="{E7B9D572-0236-064D-B79C-E59A994B1CC5}" srcOrd="1" destOrd="0" presId="urn:microsoft.com/office/officeart/2005/8/layout/list1"/>
    <dgm:cxn modelId="{75AD603A-0ED4-6345-BA81-0EB16F10320D}" type="presParOf" srcId="{E3DE2DC4-3159-6E46-94EE-7B99718CC9DA}" destId="{9CBA36C7-74C4-8C43-9E48-3A25831D3264}" srcOrd="1" destOrd="0" presId="urn:microsoft.com/office/officeart/2005/8/layout/list1"/>
    <dgm:cxn modelId="{E535AA00-D5F0-BB4E-A5C6-131B64A32B4C}" type="presParOf" srcId="{E3DE2DC4-3159-6E46-94EE-7B99718CC9DA}" destId="{1CF5A7AD-B8D8-CE4B-ACED-049914D1B5F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2BD36-9F96-7E4C-97FF-6B9237A1BF3B}" type="doc">
      <dgm:prSet loTypeId="urn:microsoft.com/office/officeart/2009/3/layout/StepUpProcess" loCatId="" qsTypeId="urn:microsoft.com/office/officeart/2005/8/quickstyle/simple2" qsCatId="simple" csTypeId="urn:microsoft.com/office/officeart/2005/8/colors/accent1_2" csCatId="accent1"/>
      <dgm:spPr/>
      <dgm:t>
        <a:bodyPr/>
        <a:lstStyle/>
        <a:p>
          <a:endParaRPr lang="en-US"/>
        </a:p>
      </dgm:t>
    </dgm:pt>
    <dgm:pt modelId="{3B8AFDA0-D80C-334A-BE7C-7264BF18F2E3}">
      <dgm:prSet/>
      <dgm:spPr/>
      <dgm:t>
        <a:bodyPr/>
        <a:lstStyle/>
        <a:p>
          <a:pPr rtl="0"/>
          <a:r>
            <a:rPr lang="en-US" smtClean="0"/>
            <a:t>Windows 7 and Windows Server 2008 and later include an incredibly flexible scripting language named PowerShell</a:t>
          </a:r>
          <a:endParaRPr lang="en-US"/>
        </a:p>
      </dgm:t>
    </dgm:pt>
    <dgm:pt modelId="{35859BA8-B832-3148-A7DA-E182C9762DD0}" type="parTrans" cxnId="{95F0E6EC-2BD5-8C4D-897A-DF2B8213BC25}">
      <dgm:prSet/>
      <dgm:spPr/>
      <dgm:t>
        <a:bodyPr/>
        <a:lstStyle/>
        <a:p>
          <a:endParaRPr lang="en-US"/>
        </a:p>
      </dgm:t>
    </dgm:pt>
    <dgm:pt modelId="{EA145A50-5FFD-DC41-B5E9-9011F7255C00}" type="sibTrans" cxnId="{95F0E6EC-2BD5-8C4D-897A-DF2B8213BC25}">
      <dgm:prSet/>
      <dgm:spPr/>
      <dgm:t>
        <a:bodyPr/>
        <a:lstStyle/>
        <a:p>
          <a:endParaRPr lang="en-US"/>
        </a:p>
      </dgm:t>
    </dgm:pt>
    <dgm:pt modelId="{D81F09AF-C999-C344-951E-97C208FD9768}">
      <dgm:prSet/>
      <dgm:spPr/>
      <dgm:t>
        <a:bodyPr/>
        <a:lstStyle/>
        <a:p>
          <a:pPr rtl="0"/>
          <a:r>
            <a:rPr lang="en-US" smtClean="0"/>
            <a:t>Core things to know about PowerShell:</a:t>
          </a:r>
          <a:endParaRPr lang="en-US"/>
        </a:p>
      </dgm:t>
    </dgm:pt>
    <dgm:pt modelId="{7787DED4-DE4C-7940-9179-631420ACD3C6}" type="parTrans" cxnId="{FBBF7765-24EE-7546-9533-9D3A8EFEDC87}">
      <dgm:prSet/>
      <dgm:spPr/>
      <dgm:t>
        <a:bodyPr/>
        <a:lstStyle/>
        <a:p>
          <a:endParaRPr lang="en-US"/>
        </a:p>
      </dgm:t>
    </dgm:pt>
    <dgm:pt modelId="{4C6B1DB3-11E5-0147-A419-DD3BA4DF44FB}" type="sibTrans" cxnId="{FBBF7765-24EE-7546-9533-9D3A8EFEDC87}">
      <dgm:prSet/>
      <dgm:spPr/>
      <dgm:t>
        <a:bodyPr/>
        <a:lstStyle/>
        <a:p>
          <a:endParaRPr lang="en-US"/>
        </a:p>
      </dgm:t>
    </dgm:pt>
    <dgm:pt modelId="{DE7D256D-51B0-F649-8696-D915292D0281}">
      <dgm:prSet/>
      <dgm:spPr/>
      <dgm:t>
        <a:bodyPr/>
        <a:lstStyle/>
        <a:p>
          <a:pPr rtl="0"/>
          <a:r>
            <a:rPr lang="en-US" smtClean="0"/>
            <a:t>PowerShell is based on .NET.  If you can do it in C# or VB.NET you can do it in a PowerShell environment</a:t>
          </a:r>
          <a:endParaRPr lang="en-US"/>
        </a:p>
      </dgm:t>
    </dgm:pt>
    <dgm:pt modelId="{59F681F1-5DEF-C04C-A176-26EAB03ADE9E}" type="parTrans" cxnId="{0FBE157D-005B-EF4B-8315-A7FBCCBB131B}">
      <dgm:prSet/>
      <dgm:spPr/>
      <dgm:t>
        <a:bodyPr/>
        <a:lstStyle/>
        <a:p>
          <a:endParaRPr lang="en-US"/>
        </a:p>
      </dgm:t>
    </dgm:pt>
    <dgm:pt modelId="{3E401358-A936-8442-B1B0-593CDFBCBC7B}" type="sibTrans" cxnId="{0FBE157D-005B-EF4B-8315-A7FBCCBB131B}">
      <dgm:prSet/>
      <dgm:spPr/>
      <dgm:t>
        <a:bodyPr/>
        <a:lstStyle/>
        <a:p>
          <a:endParaRPr lang="en-US"/>
        </a:p>
      </dgm:t>
    </dgm:pt>
    <dgm:pt modelId="{CCC4A3DD-8DC1-C549-8FC9-07A2D489CD79}">
      <dgm:prSet/>
      <dgm:spPr/>
      <dgm:t>
        <a:bodyPr/>
        <a:lstStyle/>
        <a:p>
          <a:pPr rtl="0"/>
          <a:r>
            <a:rPr lang="en-US" smtClean="0"/>
            <a:t>Commands in PowerShell are called cmdlets and have a consistent verb-noun syntax</a:t>
          </a:r>
          <a:endParaRPr lang="en-US"/>
        </a:p>
      </dgm:t>
    </dgm:pt>
    <dgm:pt modelId="{138FC352-D9B9-3940-A96B-AF8EA3CFDFF8}" type="parTrans" cxnId="{15EF7CA4-9560-3147-BACC-981B9A48509E}">
      <dgm:prSet/>
      <dgm:spPr/>
      <dgm:t>
        <a:bodyPr/>
        <a:lstStyle/>
        <a:p>
          <a:endParaRPr lang="en-US"/>
        </a:p>
      </dgm:t>
    </dgm:pt>
    <dgm:pt modelId="{2C1937D5-54D6-154E-84F7-9DEAB41516DF}" type="sibTrans" cxnId="{15EF7CA4-9560-3147-BACC-981B9A48509E}">
      <dgm:prSet/>
      <dgm:spPr/>
      <dgm:t>
        <a:bodyPr/>
        <a:lstStyle/>
        <a:p>
          <a:endParaRPr lang="en-US"/>
        </a:p>
      </dgm:t>
    </dgm:pt>
    <dgm:pt modelId="{F257FB89-0FC6-254A-B1A9-05BC7E100CF6}">
      <dgm:prSet/>
      <dgm:spPr/>
      <dgm:t>
        <a:bodyPr/>
        <a:lstStyle/>
        <a:p>
          <a:pPr rtl="0"/>
          <a:r>
            <a:rPr lang="en-US" smtClean="0"/>
            <a:t>Like all scripting environments PowerShell supports piping output from one command to another.  Unlike other scripting environments, PowerShell pipes objects not text.  This allows for very rich data processing, filtering and analysis</a:t>
          </a:r>
          <a:endParaRPr lang="en-US"/>
        </a:p>
      </dgm:t>
    </dgm:pt>
    <dgm:pt modelId="{B0AC61B1-A132-D04C-BF5F-7C2AF28E7CF7}" type="parTrans" cxnId="{4B832AFB-A116-7A42-9572-01AF1F9B2DB6}">
      <dgm:prSet/>
      <dgm:spPr/>
      <dgm:t>
        <a:bodyPr/>
        <a:lstStyle/>
        <a:p>
          <a:endParaRPr lang="en-US"/>
        </a:p>
      </dgm:t>
    </dgm:pt>
    <dgm:pt modelId="{F636EB27-0EB9-A845-997E-0E2E8EA35AC2}" type="sibTrans" cxnId="{4B832AFB-A116-7A42-9572-01AF1F9B2DB6}">
      <dgm:prSet/>
      <dgm:spPr/>
      <dgm:t>
        <a:bodyPr/>
        <a:lstStyle/>
        <a:p>
          <a:endParaRPr lang="en-US"/>
        </a:p>
      </dgm:t>
    </dgm:pt>
    <dgm:pt modelId="{3907A842-74DF-2E4A-9978-2F1CAC89D552}" type="pres">
      <dgm:prSet presAssocID="{B862BD36-9F96-7E4C-97FF-6B9237A1BF3B}" presName="rootnode" presStyleCnt="0">
        <dgm:presLayoutVars>
          <dgm:chMax/>
          <dgm:chPref/>
          <dgm:dir/>
          <dgm:animLvl val="lvl"/>
        </dgm:presLayoutVars>
      </dgm:prSet>
      <dgm:spPr/>
      <dgm:t>
        <a:bodyPr/>
        <a:lstStyle/>
        <a:p>
          <a:endParaRPr lang="en-US"/>
        </a:p>
      </dgm:t>
    </dgm:pt>
    <dgm:pt modelId="{610813BD-0C79-D048-9632-052C97D711B9}" type="pres">
      <dgm:prSet presAssocID="{3B8AFDA0-D80C-334A-BE7C-7264BF18F2E3}" presName="composite" presStyleCnt="0"/>
      <dgm:spPr/>
    </dgm:pt>
    <dgm:pt modelId="{0B2964BD-D567-EA4E-A93A-623F8DFFBDDE}" type="pres">
      <dgm:prSet presAssocID="{3B8AFDA0-D80C-334A-BE7C-7264BF18F2E3}" presName="LShape" presStyleLbl="alignNode1" presStyleIdx="0" presStyleCnt="3"/>
      <dgm:spPr/>
    </dgm:pt>
    <dgm:pt modelId="{A45A6802-6BBA-8945-BC82-AFA80BE06A4E}" type="pres">
      <dgm:prSet presAssocID="{3B8AFDA0-D80C-334A-BE7C-7264BF18F2E3}" presName="ParentText" presStyleLbl="revTx" presStyleIdx="0" presStyleCnt="2">
        <dgm:presLayoutVars>
          <dgm:chMax val="0"/>
          <dgm:chPref val="0"/>
          <dgm:bulletEnabled val="1"/>
        </dgm:presLayoutVars>
      </dgm:prSet>
      <dgm:spPr/>
      <dgm:t>
        <a:bodyPr/>
        <a:lstStyle/>
        <a:p>
          <a:endParaRPr lang="en-US"/>
        </a:p>
      </dgm:t>
    </dgm:pt>
    <dgm:pt modelId="{8D9E5D1F-162F-5944-A33F-1551FC14683E}" type="pres">
      <dgm:prSet presAssocID="{3B8AFDA0-D80C-334A-BE7C-7264BF18F2E3}" presName="Triangle" presStyleLbl="alignNode1" presStyleIdx="1" presStyleCnt="3"/>
      <dgm:spPr/>
    </dgm:pt>
    <dgm:pt modelId="{88A4E86D-A3AB-FC40-A22C-C9F777ED91A0}" type="pres">
      <dgm:prSet presAssocID="{EA145A50-5FFD-DC41-B5E9-9011F7255C00}" presName="sibTrans" presStyleCnt="0"/>
      <dgm:spPr/>
    </dgm:pt>
    <dgm:pt modelId="{ABEFB897-EB9B-A847-80F5-7930784A87C0}" type="pres">
      <dgm:prSet presAssocID="{EA145A50-5FFD-DC41-B5E9-9011F7255C00}" presName="space" presStyleCnt="0"/>
      <dgm:spPr/>
    </dgm:pt>
    <dgm:pt modelId="{750D6222-5FB0-954C-A452-AC4572461DB6}" type="pres">
      <dgm:prSet presAssocID="{D81F09AF-C999-C344-951E-97C208FD9768}" presName="composite" presStyleCnt="0"/>
      <dgm:spPr/>
    </dgm:pt>
    <dgm:pt modelId="{BB36F27C-CD34-484E-87A5-2FE4C6061CD8}" type="pres">
      <dgm:prSet presAssocID="{D81F09AF-C999-C344-951E-97C208FD9768}" presName="LShape" presStyleLbl="alignNode1" presStyleIdx="2" presStyleCnt="3"/>
      <dgm:spPr/>
    </dgm:pt>
    <dgm:pt modelId="{A1C3D9EB-7E55-8E4E-A381-37F65E74BB16}" type="pres">
      <dgm:prSet presAssocID="{D81F09AF-C999-C344-951E-97C208FD9768}" presName="ParentText" presStyleLbl="revTx" presStyleIdx="1" presStyleCnt="2">
        <dgm:presLayoutVars>
          <dgm:chMax val="0"/>
          <dgm:chPref val="0"/>
          <dgm:bulletEnabled val="1"/>
        </dgm:presLayoutVars>
      </dgm:prSet>
      <dgm:spPr/>
      <dgm:t>
        <a:bodyPr/>
        <a:lstStyle/>
        <a:p>
          <a:endParaRPr lang="en-US"/>
        </a:p>
      </dgm:t>
    </dgm:pt>
  </dgm:ptLst>
  <dgm:cxnLst>
    <dgm:cxn modelId="{D664DB90-B221-4249-A66B-455AC2B2CC88}" type="presOf" srcId="{CCC4A3DD-8DC1-C549-8FC9-07A2D489CD79}" destId="{A1C3D9EB-7E55-8E4E-A381-37F65E74BB16}" srcOrd="0" destOrd="2" presId="urn:microsoft.com/office/officeart/2009/3/layout/StepUpProcess"/>
    <dgm:cxn modelId="{4B832AFB-A116-7A42-9572-01AF1F9B2DB6}" srcId="{D81F09AF-C999-C344-951E-97C208FD9768}" destId="{F257FB89-0FC6-254A-B1A9-05BC7E100CF6}" srcOrd="2" destOrd="0" parTransId="{B0AC61B1-A132-D04C-BF5F-7C2AF28E7CF7}" sibTransId="{F636EB27-0EB9-A845-997E-0E2E8EA35AC2}"/>
    <dgm:cxn modelId="{8A79D60F-5014-CE41-BD25-2380B97B6D40}" type="presOf" srcId="{B862BD36-9F96-7E4C-97FF-6B9237A1BF3B}" destId="{3907A842-74DF-2E4A-9978-2F1CAC89D552}" srcOrd="0" destOrd="0" presId="urn:microsoft.com/office/officeart/2009/3/layout/StepUpProcess"/>
    <dgm:cxn modelId="{95F0E6EC-2BD5-8C4D-897A-DF2B8213BC25}" srcId="{B862BD36-9F96-7E4C-97FF-6B9237A1BF3B}" destId="{3B8AFDA0-D80C-334A-BE7C-7264BF18F2E3}" srcOrd="0" destOrd="0" parTransId="{35859BA8-B832-3148-A7DA-E182C9762DD0}" sibTransId="{EA145A50-5FFD-DC41-B5E9-9011F7255C00}"/>
    <dgm:cxn modelId="{9AFBAC07-92C9-F949-AB6E-3AA900873952}" type="presOf" srcId="{DE7D256D-51B0-F649-8696-D915292D0281}" destId="{A1C3D9EB-7E55-8E4E-A381-37F65E74BB16}" srcOrd="0" destOrd="1" presId="urn:microsoft.com/office/officeart/2009/3/layout/StepUpProcess"/>
    <dgm:cxn modelId="{6B2797AF-05F5-0D40-8AB7-2A8FF5B91CAC}" type="presOf" srcId="{D81F09AF-C999-C344-951E-97C208FD9768}" destId="{A1C3D9EB-7E55-8E4E-A381-37F65E74BB16}" srcOrd="0" destOrd="0" presId="urn:microsoft.com/office/officeart/2009/3/layout/StepUpProcess"/>
    <dgm:cxn modelId="{0089B585-03D7-5F46-92B4-7798EF2A9C58}" type="presOf" srcId="{3B8AFDA0-D80C-334A-BE7C-7264BF18F2E3}" destId="{A45A6802-6BBA-8945-BC82-AFA80BE06A4E}" srcOrd="0" destOrd="0" presId="urn:microsoft.com/office/officeart/2009/3/layout/StepUpProcess"/>
    <dgm:cxn modelId="{2E7A864F-AAC1-624D-B604-40DD9E9FBB64}" type="presOf" srcId="{F257FB89-0FC6-254A-B1A9-05BC7E100CF6}" destId="{A1C3D9EB-7E55-8E4E-A381-37F65E74BB16}" srcOrd="0" destOrd="3" presId="urn:microsoft.com/office/officeart/2009/3/layout/StepUpProcess"/>
    <dgm:cxn modelId="{FBBF7765-24EE-7546-9533-9D3A8EFEDC87}" srcId="{B862BD36-9F96-7E4C-97FF-6B9237A1BF3B}" destId="{D81F09AF-C999-C344-951E-97C208FD9768}" srcOrd="1" destOrd="0" parTransId="{7787DED4-DE4C-7940-9179-631420ACD3C6}" sibTransId="{4C6B1DB3-11E5-0147-A419-DD3BA4DF44FB}"/>
    <dgm:cxn modelId="{15EF7CA4-9560-3147-BACC-981B9A48509E}" srcId="{D81F09AF-C999-C344-951E-97C208FD9768}" destId="{CCC4A3DD-8DC1-C549-8FC9-07A2D489CD79}" srcOrd="1" destOrd="0" parTransId="{138FC352-D9B9-3940-A96B-AF8EA3CFDFF8}" sibTransId="{2C1937D5-54D6-154E-84F7-9DEAB41516DF}"/>
    <dgm:cxn modelId="{0FBE157D-005B-EF4B-8315-A7FBCCBB131B}" srcId="{D81F09AF-C999-C344-951E-97C208FD9768}" destId="{DE7D256D-51B0-F649-8696-D915292D0281}" srcOrd="0" destOrd="0" parTransId="{59F681F1-5DEF-C04C-A176-26EAB03ADE9E}" sibTransId="{3E401358-A936-8442-B1B0-593CDFBCBC7B}"/>
    <dgm:cxn modelId="{1CA2F626-8BD1-714B-918A-61AADC2477B2}" type="presParOf" srcId="{3907A842-74DF-2E4A-9978-2F1CAC89D552}" destId="{610813BD-0C79-D048-9632-052C97D711B9}" srcOrd="0" destOrd="0" presId="urn:microsoft.com/office/officeart/2009/3/layout/StepUpProcess"/>
    <dgm:cxn modelId="{F3B703F8-7795-5548-B592-EC3AF49E11A4}" type="presParOf" srcId="{610813BD-0C79-D048-9632-052C97D711B9}" destId="{0B2964BD-D567-EA4E-A93A-623F8DFFBDDE}" srcOrd="0" destOrd="0" presId="urn:microsoft.com/office/officeart/2009/3/layout/StepUpProcess"/>
    <dgm:cxn modelId="{859C46A4-3C38-2044-8519-C799FC541FEC}" type="presParOf" srcId="{610813BD-0C79-D048-9632-052C97D711B9}" destId="{A45A6802-6BBA-8945-BC82-AFA80BE06A4E}" srcOrd="1" destOrd="0" presId="urn:microsoft.com/office/officeart/2009/3/layout/StepUpProcess"/>
    <dgm:cxn modelId="{077ED596-D65F-6147-854F-D775991A1D1C}" type="presParOf" srcId="{610813BD-0C79-D048-9632-052C97D711B9}" destId="{8D9E5D1F-162F-5944-A33F-1551FC14683E}" srcOrd="2" destOrd="0" presId="urn:microsoft.com/office/officeart/2009/3/layout/StepUpProcess"/>
    <dgm:cxn modelId="{6C4EE357-17E4-DD40-8880-520BCDD71E78}" type="presParOf" srcId="{3907A842-74DF-2E4A-9978-2F1CAC89D552}" destId="{88A4E86D-A3AB-FC40-A22C-C9F777ED91A0}" srcOrd="1" destOrd="0" presId="urn:microsoft.com/office/officeart/2009/3/layout/StepUpProcess"/>
    <dgm:cxn modelId="{35704732-E15D-394B-9A17-075B9466B6EA}" type="presParOf" srcId="{88A4E86D-A3AB-FC40-A22C-C9F777ED91A0}" destId="{ABEFB897-EB9B-A847-80F5-7930784A87C0}" srcOrd="0" destOrd="0" presId="urn:microsoft.com/office/officeart/2009/3/layout/StepUpProcess"/>
    <dgm:cxn modelId="{93E5E840-8055-BA4D-BD06-AB8EC2304A3D}" type="presParOf" srcId="{3907A842-74DF-2E4A-9978-2F1CAC89D552}" destId="{750D6222-5FB0-954C-A452-AC4572461DB6}" srcOrd="2" destOrd="0" presId="urn:microsoft.com/office/officeart/2009/3/layout/StepUpProcess"/>
    <dgm:cxn modelId="{7416B4BA-E4FE-234A-8B39-0342B2324A8D}" type="presParOf" srcId="{750D6222-5FB0-954C-A452-AC4572461DB6}" destId="{BB36F27C-CD34-484E-87A5-2FE4C6061CD8}" srcOrd="0" destOrd="0" presId="urn:microsoft.com/office/officeart/2009/3/layout/StepUpProcess"/>
    <dgm:cxn modelId="{21744F20-EF63-B547-9BBF-E6757F8D94F8}" type="presParOf" srcId="{750D6222-5FB0-954C-A452-AC4572461DB6}" destId="{A1C3D9EB-7E55-8E4E-A381-37F65E74BB16}"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986ABC-B821-BC43-9D40-C397FD4A1228}" type="doc">
      <dgm:prSet loTypeId="urn:microsoft.com/office/officeart/2005/8/layout/hList6" loCatId="" qsTypeId="urn:microsoft.com/office/officeart/2005/8/quickstyle/simple4" qsCatId="simple" csTypeId="urn:microsoft.com/office/officeart/2005/8/colors/accent1_2" csCatId="accent1"/>
      <dgm:spPr/>
      <dgm:t>
        <a:bodyPr/>
        <a:lstStyle/>
        <a:p>
          <a:endParaRPr lang="en-US"/>
        </a:p>
      </dgm:t>
    </dgm:pt>
    <dgm:pt modelId="{1EA82CA9-6F54-A54C-B1B3-28AF7F6BB677}">
      <dgm:prSet/>
      <dgm:spPr/>
      <dgm:t>
        <a:bodyPr/>
        <a:lstStyle/>
        <a:p>
          <a:pPr rtl="0"/>
          <a:r>
            <a:rPr lang="en-US" smtClean="0"/>
            <a:t>Before a user can log on to a Windows network a domain administrator must add the user’s account information to the system (includes the user’s name, account name, and password)</a:t>
          </a:r>
          <a:endParaRPr lang="en-US"/>
        </a:p>
      </dgm:t>
    </dgm:pt>
    <dgm:pt modelId="{F60D1A1E-8D55-D44B-9588-7041BE300DFC}" type="parTrans" cxnId="{472A2AE5-BF9B-6C46-9E9D-EDA1961B076E}">
      <dgm:prSet/>
      <dgm:spPr/>
      <dgm:t>
        <a:bodyPr/>
        <a:lstStyle/>
        <a:p>
          <a:endParaRPr lang="en-US"/>
        </a:p>
      </dgm:t>
    </dgm:pt>
    <dgm:pt modelId="{C477C2E3-4C12-164F-A9B8-8951A69FD29B}" type="sibTrans" cxnId="{472A2AE5-BF9B-6C46-9E9D-EDA1961B076E}">
      <dgm:prSet/>
      <dgm:spPr/>
      <dgm:t>
        <a:bodyPr/>
        <a:lstStyle/>
        <a:p>
          <a:endParaRPr lang="en-US"/>
        </a:p>
      </dgm:t>
    </dgm:pt>
    <dgm:pt modelId="{025B4963-6A40-334B-BDA9-9F0CEAFA2D50}">
      <dgm:prSet/>
      <dgm:spPr/>
      <dgm:t>
        <a:bodyPr/>
        <a:lstStyle/>
        <a:p>
          <a:pPr rtl="0"/>
          <a:r>
            <a:rPr lang="en-US" smtClean="0"/>
            <a:t>After the administrator has entered this information Windows creates an account for the user in the domain controller running Active Directory</a:t>
          </a:r>
          <a:endParaRPr lang="en-US"/>
        </a:p>
      </dgm:t>
    </dgm:pt>
    <dgm:pt modelId="{50847455-84D4-5B4E-8049-14E9F957AC04}" type="parTrans" cxnId="{D195FE05-D57A-6E44-96DD-FF4923B7C15C}">
      <dgm:prSet/>
      <dgm:spPr/>
      <dgm:t>
        <a:bodyPr/>
        <a:lstStyle/>
        <a:p>
          <a:endParaRPr lang="en-US"/>
        </a:p>
      </dgm:t>
    </dgm:pt>
    <dgm:pt modelId="{1D3E6092-C1D4-814F-BD6F-6FACF6BC6B3E}" type="sibTrans" cxnId="{D195FE05-D57A-6E44-96DD-FF4923B7C15C}">
      <dgm:prSet/>
      <dgm:spPr/>
      <dgm:t>
        <a:bodyPr/>
        <a:lstStyle/>
        <a:p>
          <a:endParaRPr lang="en-US"/>
        </a:p>
      </dgm:t>
    </dgm:pt>
    <dgm:pt modelId="{3923556C-C6B6-7B44-8448-112CF5043E0F}">
      <dgm:prSet/>
      <dgm:spPr/>
      <dgm:t>
        <a:bodyPr/>
        <a:lstStyle/>
        <a:p>
          <a:pPr rtl="0"/>
          <a:r>
            <a:rPr lang="en-US" smtClean="0"/>
            <a:t>Each user account is uniquely represented by a Security ID (SID)</a:t>
          </a:r>
          <a:endParaRPr lang="en-US"/>
        </a:p>
      </dgm:t>
    </dgm:pt>
    <dgm:pt modelId="{B6F0F060-E603-7845-B5FF-4C642AAB81CA}" type="parTrans" cxnId="{BE448C43-CA49-414E-9DFF-724F67F1A64A}">
      <dgm:prSet/>
      <dgm:spPr/>
      <dgm:t>
        <a:bodyPr/>
        <a:lstStyle/>
        <a:p>
          <a:endParaRPr lang="en-US"/>
        </a:p>
      </dgm:t>
    </dgm:pt>
    <dgm:pt modelId="{751DA765-1740-5D45-BD26-B34E651C03D3}" type="sibTrans" cxnId="{BE448C43-CA49-414E-9DFF-724F67F1A64A}">
      <dgm:prSet/>
      <dgm:spPr/>
      <dgm:t>
        <a:bodyPr/>
        <a:lstStyle/>
        <a:p>
          <a:endParaRPr lang="en-US"/>
        </a:p>
      </dgm:t>
    </dgm:pt>
    <dgm:pt modelId="{ABD53F31-55D1-A84B-BF3D-D9FD22A39BA4}">
      <dgm:prSet/>
      <dgm:spPr/>
      <dgm:t>
        <a:bodyPr/>
        <a:lstStyle/>
        <a:p>
          <a:pPr rtl="0"/>
          <a:r>
            <a:rPr lang="en-US" smtClean="0"/>
            <a:t>SIDs are unique within a domain and every account gets a different SID</a:t>
          </a:r>
          <a:endParaRPr lang="en-US"/>
        </a:p>
      </dgm:t>
    </dgm:pt>
    <dgm:pt modelId="{99070439-90A9-A04B-8F4E-EBEDF390035E}" type="parTrans" cxnId="{ABBC42BC-1772-BF4E-B1D8-A7637EC445FA}">
      <dgm:prSet/>
      <dgm:spPr/>
      <dgm:t>
        <a:bodyPr/>
        <a:lstStyle/>
        <a:p>
          <a:endParaRPr lang="en-US"/>
        </a:p>
      </dgm:t>
    </dgm:pt>
    <dgm:pt modelId="{AADA12B5-0AA3-404E-9D9C-F6D53DCCCFFD}" type="sibTrans" cxnId="{ABBC42BC-1772-BF4E-B1D8-A7637EC445FA}">
      <dgm:prSet/>
      <dgm:spPr/>
      <dgm:t>
        <a:bodyPr/>
        <a:lstStyle/>
        <a:p>
          <a:endParaRPr lang="en-US"/>
        </a:p>
      </dgm:t>
    </dgm:pt>
    <dgm:pt modelId="{EE6D3BD0-2298-6B43-9E4C-C994AFC9C90B}" type="pres">
      <dgm:prSet presAssocID="{39986ABC-B821-BC43-9D40-C397FD4A1228}" presName="Name0" presStyleCnt="0">
        <dgm:presLayoutVars>
          <dgm:dir/>
          <dgm:resizeHandles val="exact"/>
        </dgm:presLayoutVars>
      </dgm:prSet>
      <dgm:spPr/>
      <dgm:t>
        <a:bodyPr/>
        <a:lstStyle/>
        <a:p>
          <a:endParaRPr lang="en-US"/>
        </a:p>
      </dgm:t>
    </dgm:pt>
    <dgm:pt modelId="{D08FD7C0-BFC1-D046-9C92-0E872995F18C}" type="pres">
      <dgm:prSet presAssocID="{1EA82CA9-6F54-A54C-B1B3-28AF7F6BB677}" presName="node" presStyleLbl="node1" presStyleIdx="0" presStyleCnt="4">
        <dgm:presLayoutVars>
          <dgm:bulletEnabled val="1"/>
        </dgm:presLayoutVars>
      </dgm:prSet>
      <dgm:spPr/>
      <dgm:t>
        <a:bodyPr/>
        <a:lstStyle/>
        <a:p>
          <a:endParaRPr lang="en-US"/>
        </a:p>
      </dgm:t>
    </dgm:pt>
    <dgm:pt modelId="{F5EBD184-1ADE-F24B-B20C-F681BBC5F58F}" type="pres">
      <dgm:prSet presAssocID="{C477C2E3-4C12-164F-A9B8-8951A69FD29B}" presName="sibTrans" presStyleCnt="0"/>
      <dgm:spPr/>
    </dgm:pt>
    <dgm:pt modelId="{71C8775F-33C1-3647-890F-BDF2287AFC61}" type="pres">
      <dgm:prSet presAssocID="{025B4963-6A40-334B-BDA9-9F0CEAFA2D50}" presName="node" presStyleLbl="node1" presStyleIdx="1" presStyleCnt="4">
        <dgm:presLayoutVars>
          <dgm:bulletEnabled val="1"/>
        </dgm:presLayoutVars>
      </dgm:prSet>
      <dgm:spPr/>
      <dgm:t>
        <a:bodyPr/>
        <a:lstStyle/>
        <a:p>
          <a:endParaRPr lang="en-US"/>
        </a:p>
      </dgm:t>
    </dgm:pt>
    <dgm:pt modelId="{0BDEA6E3-BCDD-C74F-A25D-265FD693061F}" type="pres">
      <dgm:prSet presAssocID="{1D3E6092-C1D4-814F-BD6F-6FACF6BC6B3E}" presName="sibTrans" presStyleCnt="0"/>
      <dgm:spPr/>
    </dgm:pt>
    <dgm:pt modelId="{B8808DE8-AEA9-9648-BC4B-CDCDB2002B5B}" type="pres">
      <dgm:prSet presAssocID="{3923556C-C6B6-7B44-8448-112CF5043E0F}" presName="node" presStyleLbl="node1" presStyleIdx="2" presStyleCnt="4">
        <dgm:presLayoutVars>
          <dgm:bulletEnabled val="1"/>
        </dgm:presLayoutVars>
      </dgm:prSet>
      <dgm:spPr/>
      <dgm:t>
        <a:bodyPr/>
        <a:lstStyle/>
        <a:p>
          <a:endParaRPr lang="en-US"/>
        </a:p>
      </dgm:t>
    </dgm:pt>
    <dgm:pt modelId="{26531C68-0EF5-E547-8074-756FF0E15863}" type="pres">
      <dgm:prSet presAssocID="{751DA765-1740-5D45-BD26-B34E651C03D3}" presName="sibTrans" presStyleCnt="0"/>
      <dgm:spPr/>
    </dgm:pt>
    <dgm:pt modelId="{CD3BE99D-EC08-F747-AD82-719E6547D657}" type="pres">
      <dgm:prSet presAssocID="{ABD53F31-55D1-A84B-BF3D-D9FD22A39BA4}" presName="node" presStyleLbl="node1" presStyleIdx="3" presStyleCnt="4">
        <dgm:presLayoutVars>
          <dgm:bulletEnabled val="1"/>
        </dgm:presLayoutVars>
      </dgm:prSet>
      <dgm:spPr/>
      <dgm:t>
        <a:bodyPr/>
        <a:lstStyle/>
        <a:p>
          <a:endParaRPr lang="en-US"/>
        </a:p>
      </dgm:t>
    </dgm:pt>
  </dgm:ptLst>
  <dgm:cxnLst>
    <dgm:cxn modelId="{ABBC42BC-1772-BF4E-B1D8-A7637EC445FA}" srcId="{39986ABC-B821-BC43-9D40-C397FD4A1228}" destId="{ABD53F31-55D1-A84B-BF3D-D9FD22A39BA4}" srcOrd="3" destOrd="0" parTransId="{99070439-90A9-A04B-8F4E-EBEDF390035E}" sibTransId="{AADA12B5-0AA3-404E-9D9C-F6D53DCCCFFD}"/>
    <dgm:cxn modelId="{451734C4-99CF-F242-B196-D33410AFFCE0}" type="presOf" srcId="{ABD53F31-55D1-A84B-BF3D-D9FD22A39BA4}" destId="{CD3BE99D-EC08-F747-AD82-719E6547D657}" srcOrd="0" destOrd="0" presId="urn:microsoft.com/office/officeart/2005/8/layout/hList6"/>
    <dgm:cxn modelId="{F0854CD6-2F0C-6E4E-8498-0AE4B69D65D6}" type="presOf" srcId="{1EA82CA9-6F54-A54C-B1B3-28AF7F6BB677}" destId="{D08FD7C0-BFC1-D046-9C92-0E872995F18C}" srcOrd="0" destOrd="0" presId="urn:microsoft.com/office/officeart/2005/8/layout/hList6"/>
    <dgm:cxn modelId="{0C6E7A80-F658-2544-816E-49CFE380EDB1}" type="presOf" srcId="{025B4963-6A40-334B-BDA9-9F0CEAFA2D50}" destId="{71C8775F-33C1-3647-890F-BDF2287AFC61}" srcOrd="0" destOrd="0" presId="urn:microsoft.com/office/officeart/2005/8/layout/hList6"/>
    <dgm:cxn modelId="{681CA24C-4004-A445-8599-8BC51473B555}" type="presOf" srcId="{3923556C-C6B6-7B44-8448-112CF5043E0F}" destId="{B8808DE8-AEA9-9648-BC4B-CDCDB2002B5B}" srcOrd="0" destOrd="0" presId="urn:microsoft.com/office/officeart/2005/8/layout/hList6"/>
    <dgm:cxn modelId="{8B204471-38C2-B242-8A1C-BCAB87E3ED20}" type="presOf" srcId="{39986ABC-B821-BC43-9D40-C397FD4A1228}" destId="{EE6D3BD0-2298-6B43-9E4C-C994AFC9C90B}" srcOrd="0" destOrd="0" presId="urn:microsoft.com/office/officeart/2005/8/layout/hList6"/>
    <dgm:cxn modelId="{BE448C43-CA49-414E-9DFF-724F67F1A64A}" srcId="{39986ABC-B821-BC43-9D40-C397FD4A1228}" destId="{3923556C-C6B6-7B44-8448-112CF5043E0F}" srcOrd="2" destOrd="0" parTransId="{B6F0F060-E603-7845-B5FF-4C642AAB81CA}" sibTransId="{751DA765-1740-5D45-BD26-B34E651C03D3}"/>
    <dgm:cxn modelId="{472A2AE5-BF9B-6C46-9E9D-EDA1961B076E}" srcId="{39986ABC-B821-BC43-9D40-C397FD4A1228}" destId="{1EA82CA9-6F54-A54C-B1B3-28AF7F6BB677}" srcOrd="0" destOrd="0" parTransId="{F60D1A1E-8D55-D44B-9588-7041BE300DFC}" sibTransId="{C477C2E3-4C12-164F-A9B8-8951A69FD29B}"/>
    <dgm:cxn modelId="{D195FE05-D57A-6E44-96DD-FF4923B7C15C}" srcId="{39986ABC-B821-BC43-9D40-C397FD4A1228}" destId="{025B4963-6A40-334B-BDA9-9F0CEAFA2D50}" srcOrd="1" destOrd="0" parTransId="{50847455-84D4-5B4E-8049-14E9F957AC04}" sibTransId="{1D3E6092-C1D4-814F-BD6F-6FACF6BC6B3E}"/>
    <dgm:cxn modelId="{D94FD031-3908-5B40-9F38-DAB3BBE795A9}" type="presParOf" srcId="{EE6D3BD0-2298-6B43-9E4C-C994AFC9C90B}" destId="{D08FD7C0-BFC1-D046-9C92-0E872995F18C}" srcOrd="0" destOrd="0" presId="urn:microsoft.com/office/officeart/2005/8/layout/hList6"/>
    <dgm:cxn modelId="{C8B14584-0D8B-3943-B970-E3A4AD522EBA}" type="presParOf" srcId="{EE6D3BD0-2298-6B43-9E4C-C994AFC9C90B}" destId="{F5EBD184-1ADE-F24B-B20C-F681BBC5F58F}" srcOrd="1" destOrd="0" presId="urn:microsoft.com/office/officeart/2005/8/layout/hList6"/>
    <dgm:cxn modelId="{A843FB26-CA7B-114F-BF83-45AE308FE4B0}" type="presParOf" srcId="{EE6D3BD0-2298-6B43-9E4C-C994AFC9C90B}" destId="{71C8775F-33C1-3647-890F-BDF2287AFC61}" srcOrd="2" destOrd="0" presId="urn:microsoft.com/office/officeart/2005/8/layout/hList6"/>
    <dgm:cxn modelId="{99BCC3F2-48C1-1442-B556-07B9B8D9B772}" type="presParOf" srcId="{EE6D3BD0-2298-6B43-9E4C-C994AFC9C90B}" destId="{0BDEA6E3-BCDD-C74F-A25D-265FD693061F}" srcOrd="3" destOrd="0" presId="urn:microsoft.com/office/officeart/2005/8/layout/hList6"/>
    <dgm:cxn modelId="{41D40645-EF0F-2F46-95FC-EF5CB2C08A22}" type="presParOf" srcId="{EE6D3BD0-2298-6B43-9E4C-C994AFC9C90B}" destId="{B8808DE8-AEA9-9648-BC4B-CDCDB2002B5B}" srcOrd="4" destOrd="0" presId="urn:microsoft.com/office/officeart/2005/8/layout/hList6"/>
    <dgm:cxn modelId="{CB292D82-ADF5-F045-BA59-458EE0F93E0C}" type="presParOf" srcId="{EE6D3BD0-2298-6B43-9E4C-C994AFC9C90B}" destId="{26531C68-0EF5-E547-8074-756FF0E15863}" srcOrd="5" destOrd="0" presId="urn:microsoft.com/office/officeart/2005/8/layout/hList6"/>
    <dgm:cxn modelId="{1513DC60-0D49-0F44-B95A-6A4C22E6D310}" type="presParOf" srcId="{EE6D3BD0-2298-6B43-9E4C-C994AFC9C90B}" destId="{CD3BE99D-EC08-F747-AD82-719E6547D657}"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A5C8C-8253-6140-8E78-A01484462E20}" type="doc">
      <dgm:prSet loTypeId="urn:microsoft.com/office/officeart/2008/layout/VerticalAccentList" loCatId="" qsTypeId="urn:microsoft.com/office/officeart/2005/8/quickstyle/simple4" qsCatId="simple" csTypeId="urn:microsoft.com/office/officeart/2005/8/colors/accent1_2" csCatId="accent1" phldr="1"/>
      <dgm:spPr/>
      <dgm:t>
        <a:bodyPr/>
        <a:lstStyle/>
        <a:p>
          <a:endParaRPr lang="en-US"/>
        </a:p>
      </dgm:t>
    </dgm:pt>
    <dgm:pt modelId="{67F3D25D-485D-C040-811F-B5DD37A99DEC}">
      <dgm:prSet/>
      <dgm:spPr/>
      <dgm:t>
        <a:bodyPr/>
        <a:lstStyle/>
        <a:p>
          <a:pPr rtl="0"/>
          <a:r>
            <a:rPr lang="en-US" smtClean="0"/>
            <a:t>A user account’s SID is of the following form:</a:t>
          </a:r>
          <a:endParaRPr lang="en-US"/>
        </a:p>
      </dgm:t>
    </dgm:pt>
    <dgm:pt modelId="{5288AD3C-20D9-5941-8055-05A6776DE0B2}" type="parTrans" cxnId="{3FD01592-6660-1B4C-87E4-69CB97283167}">
      <dgm:prSet/>
      <dgm:spPr/>
      <dgm:t>
        <a:bodyPr/>
        <a:lstStyle/>
        <a:p>
          <a:endParaRPr lang="en-US"/>
        </a:p>
      </dgm:t>
    </dgm:pt>
    <dgm:pt modelId="{4956826A-298F-1949-A474-277C7160BC96}" type="sibTrans" cxnId="{3FD01592-6660-1B4C-87E4-69CB97283167}">
      <dgm:prSet/>
      <dgm:spPr/>
      <dgm:t>
        <a:bodyPr/>
        <a:lstStyle/>
        <a:p>
          <a:endParaRPr lang="en-US"/>
        </a:p>
      </dgm:t>
    </dgm:pt>
    <dgm:pt modelId="{AADA3C58-9959-3540-9A25-3680CF0F0E2F}">
      <dgm:prSet/>
      <dgm:spPr/>
      <dgm:t>
        <a:bodyPr/>
        <a:lstStyle/>
        <a:p>
          <a:pPr rtl="0"/>
          <a:r>
            <a:rPr lang="en-US" dirty="0" smtClean="0"/>
            <a:t>S -1 -5 -21 – AAA –BBB – CCC – RRR</a:t>
          </a:r>
          <a:endParaRPr lang="en-US" dirty="0"/>
        </a:p>
      </dgm:t>
    </dgm:pt>
    <dgm:pt modelId="{16D70412-39D3-6647-9FF5-F69BE8F3DCE7}" type="parTrans" cxnId="{C165AEE9-8496-514A-BF4F-778008C7BC29}">
      <dgm:prSet/>
      <dgm:spPr/>
      <dgm:t>
        <a:bodyPr/>
        <a:lstStyle/>
        <a:p>
          <a:endParaRPr lang="en-US"/>
        </a:p>
      </dgm:t>
    </dgm:pt>
    <dgm:pt modelId="{61D1CD09-7E6D-EE46-ACB1-A45310F70A49}" type="sibTrans" cxnId="{C165AEE9-8496-514A-BF4F-778008C7BC29}">
      <dgm:prSet/>
      <dgm:spPr/>
      <dgm:t>
        <a:bodyPr/>
        <a:lstStyle/>
        <a:p>
          <a:endParaRPr lang="en-US"/>
        </a:p>
      </dgm:t>
    </dgm:pt>
    <dgm:pt modelId="{C7F94E78-C897-CD45-ACF6-DF0657976439}">
      <dgm:prSet/>
      <dgm:spPr/>
      <dgm:t>
        <a:bodyPr/>
        <a:lstStyle/>
        <a:p>
          <a:pPr rtl="0"/>
          <a:r>
            <a:rPr lang="en-US" smtClean="0"/>
            <a:t>S simple means SID</a:t>
          </a:r>
          <a:endParaRPr lang="en-US"/>
        </a:p>
      </dgm:t>
    </dgm:pt>
    <dgm:pt modelId="{510891F3-D466-9D42-9630-990982FE291D}" type="parTrans" cxnId="{31498DC8-73F9-6241-A5A6-4C828AB42AA3}">
      <dgm:prSet/>
      <dgm:spPr/>
      <dgm:t>
        <a:bodyPr/>
        <a:lstStyle/>
        <a:p>
          <a:endParaRPr lang="en-US"/>
        </a:p>
      </dgm:t>
    </dgm:pt>
    <dgm:pt modelId="{E41F3432-7B9E-5648-980D-E5561816675A}" type="sibTrans" cxnId="{31498DC8-73F9-6241-A5A6-4C828AB42AA3}">
      <dgm:prSet/>
      <dgm:spPr/>
      <dgm:t>
        <a:bodyPr/>
        <a:lstStyle/>
        <a:p>
          <a:endParaRPr lang="en-US"/>
        </a:p>
      </dgm:t>
    </dgm:pt>
    <dgm:pt modelId="{CF33D272-9905-8F4D-B3F7-E6EB6069D520}">
      <dgm:prSet/>
      <dgm:spPr/>
      <dgm:t>
        <a:bodyPr/>
        <a:lstStyle/>
        <a:p>
          <a:pPr rtl="0"/>
          <a:r>
            <a:rPr lang="en-US" smtClean="0"/>
            <a:t>1 is the SID version number</a:t>
          </a:r>
          <a:endParaRPr lang="en-US"/>
        </a:p>
      </dgm:t>
    </dgm:pt>
    <dgm:pt modelId="{5A1ECCAE-291F-C44F-9E95-23CFDED8CCE9}" type="parTrans" cxnId="{08002A2A-34EF-E444-B550-3CFA94630326}">
      <dgm:prSet/>
      <dgm:spPr/>
      <dgm:t>
        <a:bodyPr/>
        <a:lstStyle/>
        <a:p>
          <a:endParaRPr lang="en-US"/>
        </a:p>
      </dgm:t>
    </dgm:pt>
    <dgm:pt modelId="{E15A97A8-5733-844A-8CDC-BECE3A329888}" type="sibTrans" cxnId="{08002A2A-34EF-E444-B550-3CFA94630326}">
      <dgm:prSet/>
      <dgm:spPr/>
      <dgm:t>
        <a:bodyPr/>
        <a:lstStyle/>
        <a:p>
          <a:endParaRPr lang="en-US"/>
        </a:p>
      </dgm:t>
    </dgm:pt>
    <dgm:pt modelId="{45452F5A-6DB3-2746-9C55-008F2000E852}">
      <dgm:prSet/>
      <dgm:spPr/>
      <dgm:t>
        <a:bodyPr/>
        <a:lstStyle/>
        <a:p>
          <a:pPr rtl="0"/>
          <a:r>
            <a:rPr lang="en-US" smtClean="0"/>
            <a:t>5 is the identifier authority (in this example, 5 is SECURITY_NT_AUTHORITY)</a:t>
          </a:r>
          <a:endParaRPr lang="en-US"/>
        </a:p>
      </dgm:t>
    </dgm:pt>
    <dgm:pt modelId="{1921B8EE-2F84-CE45-8B8B-8EB93F4831DD}" type="parTrans" cxnId="{1FFBAF77-4C8D-6A4C-9FCE-F301620F7C96}">
      <dgm:prSet/>
      <dgm:spPr/>
      <dgm:t>
        <a:bodyPr/>
        <a:lstStyle/>
        <a:p>
          <a:endParaRPr lang="en-US"/>
        </a:p>
      </dgm:t>
    </dgm:pt>
    <dgm:pt modelId="{1BA596FF-822C-5B4F-B9E7-B10893CE0337}" type="sibTrans" cxnId="{1FFBAF77-4C8D-6A4C-9FCE-F301620F7C96}">
      <dgm:prSet/>
      <dgm:spPr/>
      <dgm:t>
        <a:bodyPr/>
        <a:lstStyle/>
        <a:p>
          <a:endParaRPr lang="en-US"/>
        </a:p>
      </dgm:t>
    </dgm:pt>
    <dgm:pt modelId="{4D5CB6FD-B2CC-6B49-86B1-4C899570906F}">
      <dgm:prSet/>
      <dgm:spPr/>
      <dgm:t>
        <a:bodyPr/>
        <a:lstStyle/>
        <a:p>
          <a:pPr rtl="0"/>
          <a:r>
            <a:rPr lang="en-US" dirty="0" smtClean="0"/>
            <a:t>21 means “not unique,” which just means there is no guarantee of uniqueness, however, a SID is unique within a domain</a:t>
          </a:r>
          <a:endParaRPr lang="en-US" dirty="0"/>
        </a:p>
      </dgm:t>
    </dgm:pt>
    <dgm:pt modelId="{2F6A488E-E066-BC41-9B2B-F70E48E756A5}" type="parTrans" cxnId="{DF21E491-4A5E-B949-9D77-272D81428617}">
      <dgm:prSet/>
      <dgm:spPr/>
      <dgm:t>
        <a:bodyPr/>
        <a:lstStyle/>
        <a:p>
          <a:endParaRPr lang="en-US"/>
        </a:p>
      </dgm:t>
    </dgm:pt>
    <dgm:pt modelId="{EF031AD5-393E-2E46-A94B-C83C3C81C4B8}" type="sibTrans" cxnId="{DF21E491-4A5E-B949-9D77-272D81428617}">
      <dgm:prSet/>
      <dgm:spPr/>
      <dgm:t>
        <a:bodyPr/>
        <a:lstStyle/>
        <a:p>
          <a:endParaRPr lang="en-US"/>
        </a:p>
      </dgm:t>
    </dgm:pt>
    <dgm:pt modelId="{1E961E6D-E911-C74B-B515-998BC9ECAB46}">
      <dgm:prSet/>
      <dgm:spPr/>
      <dgm:t>
        <a:bodyPr/>
        <a:lstStyle/>
        <a:p>
          <a:pPr rtl="0"/>
          <a:r>
            <a:rPr lang="en-US" smtClean="0"/>
            <a:t>AAA-BBB-CCC is a unique number representing the domain</a:t>
          </a:r>
          <a:endParaRPr lang="en-US"/>
        </a:p>
      </dgm:t>
    </dgm:pt>
    <dgm:pt modelId="{93C0CF00-F9B7-834B-8031-3C49F985E4CA}" type="parTrans" cxnId="{A8F8744D-FFC8-6E48-9BA7-5B1D42331642}">
      <dgm:prSet/>
      <dgm:spPr/>
      <dgm:t>
        <a:bodyPr/>
        <a:lstStyle/>
        <a:p>
          <a:endParaRPr lang="en-US"/>
        </a:p>
      </dgm:t>
    </dgm:pt>
    <dgm:pt modelId="{26BB2FBB-397F-5E43-840F-0220E0356D03}" type="sibTrans" cxnId="{A8F8744D-FFC8-6E48-9BA7-5B1D42331642}">
      <dgm:prSet/>
      <dgm:spPr/>
      <dgm:t>
        <a:bodyPr/>
        <a:lstStyle/>
        <a:p>
          <a:endParaRPr lang="en-US"/>
        </a:p>
      </dgm:t>
    </dgm:pt>
    <dgm:pt modelId="{03994C8E-A6EB-364D-A34B-B755F88AD3D9}">
      <dgm:prSet/>
      <dgm:spPr/>
      <dgm:t>
        <a:bodyPr/>
        <a:lstStyle/>
        <a:p>
          <a:pPr rtl="0"/>
          <a:r>
            <a:rPr lang="en-US" dirty="0" smtClean="0"/>
            <a:t>RRR is called a relative ID (RID) – it’s a number that increments by 1 as each new account is created.  RIDs are never repeated, thus making each SID unique</a:t>
          </a:r>
          <a:endParaRPr lang="en-US" dirty="0"/>
        </a:p>
      </dgm:t>
    </dgm:pt>
    <dgm:pt modelId="{8BE28FD3-DD7E-5843-B97F-165538D7ECDC}" type="parTrans" cxnId="{FBEB4010-B9AF-1241-83B3-880D49D11147}">
      <dgm:prSet/>
      <dgm:spPr/>
      <dgm:t>
        <a:bodyPr/>
        <a:lstStyle/>
        <a:p>
          <a:endParaRPr lang="en-US"/>
        </a:p>
      </dgm:t>
    </dgm:pt>
    <dgm:pt modelId="{2A1CE92A-714D-5F4F-8922-5664AA9E3474}" type="sibTrans" cxnId="{FBEB4010-B9AF-1241-83B3-880D49D11147}">
      <dgm:prSet/>
      <dgm:spPr/>
      <dgm:t>
        <a:bodyPr/>
        <a:lstStyle/>
        <a:p>
          <a:endParaRPr lang="en-US"/>
        </a:p>
      </dgm:t>
    </dgm:pt>
    <dgm:pt modelId="{8CD94C18-F64C-DD40-90DA-4B58E42E7372}" type="pres">
      <dgm:prSet presAssocID="{3CFA5C8C-8253-6140-8E78-A01484462E20}" presName="Name0" presStyleCnt="0">
        <dgm:presLayoutVars>
          <dgm:chMax/>
          <dgm:chPref/>
          <dgm:dir/>
        </dgm:presLayoutVars>
      </dgm:prSet>
      <dgm:spPr/>
      <dgm:t>
        <a:bodyPr/>
        <a:lstStyle/>
        <a:p>
          <a:endParaRPr lang="en-US"/>
        </a:p>
      </dgm:t>
    </dgm:pt>
    <dgm:pt modelId="{69290901-883B-5E41-894A-A81B112F5B5D}" type="pres">
      <dgm:prSet presAssocID="{67F3D25D-485D-C040-811F-B5DD37A99DEC}" presName="parenttextcomposite" presStyleCnt="0"/>
      <dgm:spPr/>
    </dgm:pt>
    <dgm:pt modelId="{309C6738-1617-C54E-9846-DBD0E80B9A33}" type="pres">
      <dgm:prSet presAssocID="{67F3D25D-485D-C040-811F-B5DD37A99DEC}" presName="parenttext" presStyleLbl="revTx" presStyleIdx="0" presStyleCnt="2" custLinFactY="-10177" custLinFactNeighborX="272" custLinFactNeighborY="-100000">
        <dgm:presLayoutVars>
          <dgm:chMax/>
          <dgm:chPref val="2"/>
          <dgm:bulletEnabled val="1"/>
        </dgm:presLayoutVars>
      </dgm:prSet>
      <dgm:spPr/>
      <dgm:t>
        <a:bodyPr/>
        <a:lstStyle/>
        <a:p>
          <a:endParaRPr lang="en-US"/>
        </a:p>
      </dgm:t>
    </dgm:pt>
    <dgm:pt modelId="{DD182742-E991-F54E-8860-EF41FFD45514}" type="pres">
      <dgm:prSet presAssocID="{67F3D25D-485D-C040-811F-B5DD37A99DEC}" presName="parallelogramComposite" presStyleCnt="0"/>
      <dgm:spPr/>
    </dgm:pt>
    <dgm:pt modelId="{25D29041-569A-024F-BDAF-AAB6AF365E20}" type="pres">
      <dgm:prSet presAssocID="{67F3D25D-485D-C040-811F-B5DD37A99DEC}" presName="parallelogram1" presStyleLbl="alignNode1" presStyleIdx="0" presStyleCnt="14" custLinFactY="155215" custLinFactNeighborX="3612" custLinFactNeighborY="200000"/>
      <dgm:spPr/>
    </dgm:pt>
    <dgm:pt modelId="{8E4DC999-4090-3F49-B403-A2452337DCD6}" type="pres">
      <dgm:prSet presAssocID="{67F3D25D-485D-C040-811F-B5DD37A99DEC}" presName="parallelogram2" presStyleLbl="alignNode1" presStyleIdx="1" presStyleCnt="14" custLinFactY="155215" custLinFactNeighborX="3557" custLinFactNeighborY="200000"/>
      <dgm:spPr/>
    </dgm:pt>
    <dgm:pt modelId="{BC238504-FAF2-ED4A-840B-3B865D6108AC}" type="pres">
      <dgm:prSet presAssocID="{67F3D25D-485D-C040-811F-B5DD37A99DEC}" presName="parallelogram3" presStyleLbl="alignNode1" presStyleIdx="2" presStyleCnt="14" custLinFactY="155215" custLinFactNeighborX="3501" custLinFactNeighborY="200000"/>
      <dgm:spPr/>
    </dgm:pt>
    <dgm:pt modelId="{C257ED98-5120-D14E-AFB8-229A9950B1CD}" type="pres">
      <dgm:prSet presAssocID="{67F3D25D-485D-C040-811F-B5DD37A99DEC}" presName="parallelogram4" presStyleLbl="alignNode1" presStyleIdx="3" presStyleCnt="14" custLinFactY="155215" custLinFactNeighborX="3446" custLinFactNeighborY="200000"/>
      <dgm:spPr/>
    </dgm:pt>
    <dgm:pt modelId="{F301C219-7BCC-DA46-BA36-F6C483D0200A}" type="pres">
      <dgm:prSet presAssocID="{67F3D25D-485D-C040-811F-B5DD37A99DEC}" presName="parallelogram5" presStyleLbl="alignNode1" presStyleIdx="4" presStyleCnt="14" custLinFactY="155215" custLinFactNeighborX="3391" custLinFactNeighborY="200000"/>
      <dgm:spPr/>
    </dgm:pt>
    <dgm:pt modelId="{E6EDA239-F529-F943-AEC9-7CF06DAD691B}" type="pres">
      <dgm:prSet presAssocID="{67F3D25D-485D-C040-811F-B5DD37A99DEC}" presName="parallelogram6" presStyleLbl="alignNode1" presStyleIdx="5" presStyleCnt="14" custLinFactY="155215" custLinFactNeighborX="3336" custLinFactNeighborY="200000"/>
      <dgm:spPr/>
    </dgm:pt>
    <dgm:pt modelId="{BD0AF46C-51F8-CA4A-8FF3-5D6E5059C9F1}" type="pres">
      <dgm:prSet presAssocID="{67F3D25D-485D-C040-811F-B5DD37A99DEC}" presName="parallelogram7" presStyleLbl="alignNode1" presStyleIdx="6" presStyleCnt="14" custLinFactY="155215" custLinFactNeighborX="3281" custLinFactNeighborY="200000"/>
      <dgm:spPr/>
      <dgm:t>
        <a:bodyPr/>
        <a:lstStyle/>
        <a:p>
          <a:endParaRPr lang="en-US"/>
        </a:p>
      </dgm:t>
    </dgm:pt>
    <dgm:pt modelId="{498EDFD3-56EA-9544-89E4-EC3243669664}" type="pres">
      <dgm:prSet presAssocID="{4956826A-298F-1949-A474-277C7160BC96}" presName="sibTrans" presStyleCnt="0"/>
      <dgm:spPr/>
    </dgm:pt>
    <dgm:pt modelId="{44C252F3-E197-E14B-9E48-A94D1E8465B7}" type="pres">
      <dgm:prSet presAssocID="{AADA3C58-9959-3540-9A25-3680CF0F0E2F}" presName="parenttextcomposite" presStyleCnt="0"/>
      <dgm:spPr/>
    </dgm:pt>
    <dgm:pt modelId="{CA31C276-BD28-9D40-8A51-BF56516EE0BF}" type="pres">
      <dgm:prSet presAssocID="{AADA3C58-9959-3540-9A25-3680CF0F0E2F}" presName="parenttext" presStyleLbl="revTx" presStyleIdx="1" presStyleCnt="2" custScaleX="84893" custScaleY="86170" custLinFactNeighborX="12705" custLinFactNeighborY="-51666">
        <dgm:presLayoutVars>
          <dgm:chMax/>
          <dgm:chPref val="2"/>
          <dgm:bulletEnabled val="1"/>
        </dgm:presLayoutVars>
      </dgm:prSet>
      <dgm:spPr/>
      <dgm:t>
        <a:bodyPr/>
        <a:lstStyle/>
        <a:p>
          <a:endParaRPr lang="en-US"/>
        </a:p>
      </dgm:t>
    </dgm:pt>
    <dgm:pt modelId="{1FAEAD04-BD85-5F40-8649-90E5BC1B7491}" type="pres">
      <dgm:prSet presAssocID="{AADA3C58-9959-3540-9A25-3680CF0F0E2F}" presName="composite" presStyleCnt="0"/>
      <dgm:spPr/>
    </dgm:pt>
    <dgm:pt modelId="{364CD647-998C-F747-810C-4AA323A84F89}" type="pres">
      <dgm:prSet presAssocID="{AADA3C58-9959-3540-9A25-3680CF0F0E2F}" presName="chevron1" presStyleLbl="alignNode1" presStyleIdx="7" presStyleCnt="14"/>
      <dgm:spPr/>
    </dgm:pt>
    <dgm:pt modelId="{59E03ADE-976C-C64E-BF65-FB572EB8BA19}" type="pres">
      <dgm:prSet presAssocID="{AADA3C58-9959-3540-9A25-3680CF0F0E2F}" presName="chevron2" presStyleLbl="alignNode1" presStyleIdx="8" presStyleCnt="14"/>
      <dgm:spPr/>
    </dgm:pt>
    <dgm:pt modelId="{8748BA72-FC0D-F247-9A90-6397AEE843C2}" type="pres">
      <dgm:prSet presAssocID="{AADA3C58-9959-3540-9A25-3680CF0F0E2F}" presName="chevron3" presStyleLbl="alignNode1" presStyleIdx="9" presStyleCnt="14"/>
      <dgm:spPr/>
    </dgm:pt>
    <dgm:pt modelId="{28895904-DF74-9B49-AB0F-9617C6F1B220}" type="pres">
      <dgm:prSet presAssocID="{AADA3C58-9959-3540-9A25-3680CF0F0E2F}" presName="chevron4" presStyleLbl="alignNode1" presStyleIdx="10" presStyleCnt="14"/>
      <dgm:spPr/>
    </dgm:pt>
    <dgm:pt modelId="{65D623BF-D3F4-3C4D-9A7B-8C6E52DB1B77}" type="pres">
      <dgm:prSet presAssocID="{AADA3C58-9959-3540-9A25-3680CF0F0E2F}" presName="chevron5" presStyleLbl="alignNode1" presStyleIdx="11" presStyleCnt="14"/>
      <dgm:spPr/>
    </dgm:pt>
    <dgm:pt modelId="{D14D1867-269E-834E-9DA6-109674D8AE6C}" type="pres">
      <dgm:prSet presAssocID="{AADA3C58-9959-3540-9A25-3680CF0F0E2F}" presName="chevron6" presStyleLbl="alignNode1" presStyleIdx="12" presStyleCnt="14"/>
      <dgm:spPr/>
    </dgm:pt>
    <dgm:pt modelId="{DECADC93-72D5-7349-BF5E-BB0FCFA84FF3}" type="pres">
      <dgm:prSet presAssocID="{AADA3C58-9959-3540-9A25-3680CF0F0E2F}" presName="chevron7" presStyleLbl="alignNode1" presStyleIdx="13" presStyleCnt="14"/>
      <dgm:spPr/>
    </dgm:pt>
    <dgm:pt modelId="{6A479F65-05F7-DE41-B303-02BE35EC2211}" type="pres">
      <dgm:prSet presAssocID="{AADA3C58-9959-3540-9A25-3680CF0F0E2F}" presName="childtext" presStyleLbl="solidFgAcc1" presStyleIdx="0" presStyleCnt="1" custScaleX="108719" custScaleY="273342">
        <dgm:presLayoutVars>
          <dgm:chMax/>
          <dgm:chPref val="0"/>
          <dgm:bulletEnabled val="1"/>
        </dgm:presLayoutVars>
      </dgm:prSet>
      <dgm:spPr/>
      <dgm:t>
        <a:bodyPr/>
        <a:lstStyle/>
        <a:p>
          <a:endParaRPr lang="en-US"/>
        </a:p>
      </dgm:t>
    </dgm:pt>
  </dgm:ptLst>
  <dgm:cxnLst>
    <dgm:cxn modelId="{6F435EA3-319B-6547-B357-F26C223E5776}" type="presOf" srcId="{3CFA5C8C-8253-6140-8E78-A01484462E20}" destId="{8CD94C18-F64C-DD40-90DA-4B58E42E7372}" srcOrd="0" destOrd="0" presId="urn:microsoft.com/office/officeart/2008/layout/VerticalAccentList"/>
    <dgm:cxn modelId="{3FD01592-6660-1B4C-87E4-69CB97283167}" srcId="{3CFA5C8C-8253-6140-8E78-A01484462E20}" destId="{67F3D25D-485D-C040-811F-B5DD37A99DEC}" srcOrd="0" destOrd="0" parTransId="{5288AD3C-20D9-5941-8055-05A6776DE0B2}" sibTransId="{4956826A-298F-1949-A474-277C7160BC96}"/>
    <dgm:cxn modelId="{A1B249AB-3BFE-F941-9E3D-4C7313468251}" type="presOf" srcId="{CF33D272-9905-8F4D-B3F7-E6EB6069D520}" destId="{6A479F65-05F7-DE41-B303-02BE35EC2211}" srcOrd="0" destOrd="1" presId="urn:microsoft.com/office/officeart/2008/layout/VerticalAccentList"/>
    <dgm:cxn modelId="{A8F8744D-FFC8-6E48-9BA7-5B1D42331642}" srcId="{AADA3C58-9959-3540-9A25-3680CF0F0E2F}" destId="{1E961E6D-E911-C74B-B515-998BC9ECAB46}" srcOrd="4" destOrd="0" parTransId="{93C0CF00-F9B7-834B-8031-3C49F985E4CA}" sibTransId="{26BB2FBB-397F-5E43-840F-0220E0356D03}"/>
    <dgm:cxn modelId="{1FFBAF77-4C8D-6A4C-9FCE-F301620F7C96}" srcId="{AADA3C58-9959-3540-9A25-3680CF0F0E2F}" destId="{45452F5A-6DB3-2746-9C55-008F2000E852}" srcOrd="2" destOrd="0" parTransId="{1921B8EE-2F84-CE45-8B8B-8EB93F4831DD}" sibTransId="{1BA596FF-822C-5B4F-B9E7-B10893CE0337}"/>
    <dgm:cxn modelId="{DF21E491-4A5E-B949-9D77-272D81428617}" srcId="{AADA3C58-9959-3540-9A25-3680CF0F0E2F}" destId="{4D5CB6FD-B2CC-6B49-86B1-4C899570906F}" srcOrd="3" destOrd="0" parTransId="{2F6A488E-E066-BC41-9B2B-F70E48E756A5}" sibTransId="{EF031AD5-393E-2E46-A94B-C83C3C81C4B8}"/>
    <dgm:cxn modelId="{D3D80D5D-B24B-0345-AD39-21629EE9DA9F}" type="presOf" srcId="{1E961E6D-E911-C74B-B515-998BC9ECAB46}" destId="{6A479F65-05F7-DE41-B303-02BE35EC2211}" srcOrd="0" destOrd="4" presId="urn:microsoft.com/office/officeart/2008/layout/VerticalAccentList"/>
    <dgm:cxn modelId="{E1DBBFA6-66D7-0E46-B74B-97F4D020A614}" type="presOf" srcId="{67F3D25D-485D-C040-811F-B5DD37A99DEC}" destId="{309C6738-1617-C54E-9846-DBD0E80B9A33}" srcOrd="0" destOrd="0" presId="urn:microsoft.com/office/officeart/2008/layout/VerticalAccentList"/>
    <dgm:cxn modelId="{08002A2A-34EF-E444-B550-3CFA94630326}" srcId="{AADA3C58-9959-3540-9A25-3680CF0F0E2F}" destId="{CF33D272-9905-8F4D-B3F7-E6EB6069D520}" srcOrd="1" destOrd="0" parTransId="{5A1ECCAE-291F-C44F-9E95-23CFDED8CCE9}" sibTransId="{E15A97A8-5733-844A-8CDC-BECE3A329888}"/>
    <dgm:cxn modelId="{FBEB4010-B9AF-1241-83B3-880D49D11147}" srcId="{AADA3C58-9959-3540-9A25-3680CF0F0E2F}" destId="{03994C8E-A6EB-364D-A34B-B755F88AD3D9}" srcOrd="5" destOrd="0" parTransId="{8BE28FD3-DD7E-5843-B97F-165538D7ECDC}" sibTransId="{2A1CE92A-714D-5F4F-8922-5664AA9E3474}"/>
    <dgm:cxn modelId="{60010213-920C-3E4B-88FA-E96ED0A7E85A}" type="presOf" srcId="{45452F5A-6DB3-2746-9C55-008F2000E852}" destId="{6A479F65-05F7-DE41-B303-02BE35EC2211}" srcOrd="0" destOrd="2" presId="urn:microsoft.com/office/officeart/2008/layout/VerticalAccentList"/>
    <dgm:cxn modelId="{695E92DE-93A0-7241-B0F1-B59B4CAF889E}" type="presOf" srcId="{4D5CB6FD-B2CC-6B49-86B1-4C899570906F}" destId="{6A479F65-05F7-DE41-B303-02BE35EC2211}" srcOrd="0" destOrd="3" presId="urn:microsoft.com/office/officeart/2008/layout/VerticalAccentList"/>
    <dgm:cxn modelId="{B1D49E09-9274-B748-BED7-5288A3F16AC2}" type="presOf" srcId="{03994C8E-A6EB-364D-A34B-B755F88AD3D9}" destId="{6A479F65-05F7-DE41-B303-02BE35EC2211}" srcOrd="0" destOrd="5" presId="urn:microsoft.com/office/officeart/2008/layout/VerticalAccentList"/>
    <dgm:cxn modelId="{CA64E36C-5909-6F4A-AE67-C892C18B293D}" type="presOf" srcId="{C7F94E78-C897-CD45-ACF6-DF0657976439}" destId="{6A479F65-05F7-DE41-B303-02BE35EC2211}" srcOrd="0" destOrd="0" presId="urn:microsoft.com/office/officeart/2008/layout/VerticalAccentList"/>
    <dgm:cxn modelId="{31498DC8-73F9-6241-A5A6-4C828AB42AA3}" srcId="{AADA3C58-9959-3540-9A25-3680CF0F0E2F}" destId="{C7F94E78-C897-CD45-ACF6-DF0657976439}" srcOrd="0" destOrd="0" parTransId="{510891F3-D466-9D42-9630-990982FE291D}" sibTransId="{E41F3432-7B9E-5648-980D-E5561816675A}"/>
    <dgm:cxn modelId="{C165AEE9-8496-514A-BF4F-778008C7BC29}" srcId="{3CFA5C8C-8253-6140-8E78-A01484462E20}" destId="{AADA3C58-9959-3540-9A25-3680CF0F0E2F}" srcOrd="1" destOrd="0" parTransId="{16D70412-39D3-6647-9FF5-F69BE8F3DCE7}" sibTransId="{61D1CD09-7E6D-EE46-ACB1-A45310F70A49}"/>
    <dgm:cxn modelId="{7B192302-0473-8F49-8B68-8C28B112A042}" type="presOf" srcId="{AADA3C58-9959-3540-9A25-3680CF0F0E2F}" destId="{CA31C276-BD28-9D40-8A51-BF56516EE0BF}" srcOrd="0" destOrd="0" presId="urn:microsoft.com/office/officeart/2008/layout/VerticalAccentList"/>
    <dgm:cxn modelId="{F730B09D-7E5F-B442-BF12-D4BE224B004D}" type="presParOf" srcId="{8CD94C18-F64C-DD40-90DA-4B58E42E7372}" destId="{69290901-883B-5E41-894A-A81B112F5B5D}" srcOrd="0" destOrd="0" presId="urn:microsoft.com/office/officeart/2008/layout/VerticalAccentList"/>
    <dgm:cxn modelId="{8FB7A6CA-AF82-3D40-BB54-F4833C9C5FE9}" type="presParOf" srcId="{69290901-883B-5E41-894A-A81B112F5B5D}" destId="{309C6738-1617-C54E-9846-DBD0E80B9A33}" srcOrd="0" destOrd="0" presId="urn:microsoft.com/office/officeart/2008/layout/VerticalAccentList"/>
    <dgm:cxn modelId="{11F0E394-F987-784D-9A56-3D0C30F7942F}" type="presParOf" srcId="{8CD94C18-F64C-DD40-90DA-4B58E42E7372}" destId="{DD182742-E991-F54E-8860-EF41FFD45514}" srcOrd="1" destOrd="0" presId="urn:microsoft.com/office/officeart/2008/layout/VerticalAccentList"/>
    <dgm:cxn modelId="{B248AE0A-E01B-ED46-8F22-81E702BDEF84}" type="presParOf" srcId="{DD182742-E991-F54E-8860-EF41FFD45514}" destId="{25D29041-569A-024F-BDAF-AAB6AF365E20}" srcOrd="0" destOrd="0" presId="urn:microsoft.com/office/officeart/2008/layout/VerticalAccentList"/>
    <dgm:cxn modelId="{537241C6-93D8-FE45-905D-61672BB91148}" type="presParOf" srcId="{DD182742-E991-F54E-8860-EF41FFD45514}" destId="{8E4DC999-4090-3F49-B403-A2452337DCD6}" srcOrd="1" destOrd="0" presId="urn:microsoft.com/office/officeart/2008/layout/VerticalAccentList"/>
    <dgm:cxn modelId="{C3FEF821-3494-704E-8C15-844DED2C89A3}" type="presParOf" srcId="{DD182742-E991-F54E-8860-EF41FFD45514}" destId="{BC238504-FAF2-ED4A-840B-3B865D6108AC}" srcOrd="2" destOrd="0" presId="urn:microsoft.com/office/officeart/2008/layout/VerticalAccentList"/>
    <dgm:cxn modelId="{74E89F07-DCCA-6D41-8E46-A14FC85246D3}" type="presParOf" srcId="{DD182742-E991-F54E-8860-EF41FFD45514}" destId="{C257ED98-5120-D14E-AFB8-229A9950B1CD}" srcOrd="3" destOrd="0" presId="urn:microsoft.com/office/officeart/2008/layout/VerticalAccentList"/>
    <dgm:cxn modelId="{0906E25B-3C45-3644-A24F-4320CF543996}" type="presParOf" srcId="{DD182742-E991-F54E-8860-EF41FFD45514}" destId="{F301C219-7BCC-DA46-BA36-F6C483D0200A}" srcOrd="4" destOrd="0" presId="urn:microsoft.com/office/officeart/2008/layout/VerticalAccentList"/>
    <dgm:cxn modelId="{1D981048-7E79-3747-AB89-B81257C99C27}" type="presParOf" srcId="{DD182742-E991-F54E-8860-EF41FFD45514}" destId="{E6EDA239-F529-F943-AEC9-7CF06DAD691B}" srcOrd="5" destOrd="0" presId="urn:microsoft.com/office/officeart/2008/layout/VerticalAccentList"/>
    <dgm:cxn modelId="{D0CB9943-86B0-AA46-A63B-D9E47161312B}" type="presParOf" srcId="{DD182742-E991-F54E-8860-EF41FFD45514}" destId="{BD0AF46C-51F8-CA4A-8FF3-5D6E5059C9F1}" srcOrd="6" destOrd="0" presId="urn:microsoft.com/office/officeart/2008/layout/VerticalAccentList"/>
    <dgm:cxn modelId="{4897D247-F2FA-1F4C-B6FF-BE0F653002E7}" type="presParOf" srcId="{8CD94C18-F64C-DD40-90DA-4B58E42E7372}" destId="{498EDFD3-56EA-9544-89E4-EC3243669664}" srcOrd="2" destOrd="0" presId="urn:microsoft.com/office/officeart/2008/layout/VerticalAccentList"/>
    <dgm:cxn modelId="{0A9EA66E-3732-A74E-BE54-1E2115F9AAAC}" type="presParOf" srcId="{8CD94C18-F64C-DD40-90DA-4B58E42E7372}" destId="{44C252F3-E197-E14B-9E48-A94D1E8465B7}" srcOrd="3" destOrd="0" presId="urn:microsoft.com/office/officeart/2008/layout/VerticalAccentList"/>
    <dgm:cxn modelId="{2414C29D-D747-A14C-BC9C-40ED33967A5D}" type="presParOf" srcId="{44C252F3-E197-E14B-9E48-A94D1E8465B7}" destId="{CA31C276-BD28-9D40-8A51-BF56516EE0BF}" srcOrd="0" destOrd="0" presId="urn:microsoft.com/office/officeart/2008/layout/VerticalAccentList"/>
    <dgm:cxn modelId="{B82C676D-B35D-DD4A-89D6-E31A2FE459C0}" type="presParOf" srcId="{8CD94C18-F64C-DD40-90DA-4B58E42E7372}" destId="{1FAEAD04-BD85-5F40-8649-90E5BC1B7491}" srcOrd="4" destOrd="0" presId="urn:microsoft.com/office/officeart/2008/layout/VerticalAccentList"/>
    <dgm:cxn modelId="{F03D0B94-E65F-204C-ABC7-23AAEDCC3A90}" type="presParOf" srcId="{1FAEAD04-BD85-5F40-8649-90E5BC1B7491}" destId="{364CD647-998C-F747-810C-4AA323A84F89}" srcOrd="0" destOrd="0" presId="urn:microsoft.com/office/officeart/2008/layout/VerticalAccentList"/>
    <dgm:cxn modelId="{791264B6-D0AE-D642-A18B-90CB671AF90C}" type="presParOf" srcId="{1FAEAD04-BD85-5F40-8649-90E5BC1B7491}" destId="{59E03ADE-976C-C64E-BF65-FB572EB8BA19}" srcOrd="1" destOrd="0" presId="urn:microsoft.com/office/officeart/2008/layout/VerticalAccentList"/>
    <dgm:cxn modelId="{0B6FE209-EB4A-804B-8B5F-FDFD1E774D77}" type="presParOf" srcId="{1FAEAD04-BD85-5F40-8649-90E5BC1B7491}" destId="{8748BA72-FC0D-F247-9A90-6397AEE843C2}" srcOrd="2" destOrd="0" presId="urn:microsoft.com/office/officeart/2008/layout/VerticalAccentList"/>
    <dgm:cxn modelId="{E6630569-B932-A340-BAE6-6B5EF27E8243}" type="presParOf" srcId="{1FAEAD04-BD85-5F40-8649-90E5BC1B7491}" destId="{28895904-DF74-9B49-AB0F-9617C6F1B220}" srcOrd="3" destOrd="0" presId="urn:microsoft.com/office/officeart/2008/layout/VerticalAccentList"/>
    <dgm:cxn modelId="{252512AE-C03E-2E4B-BF41-7406CB470588}" type="presParOf" srcId="{1FAEAD04-BD85-5F40-8649-90E5BC1B7491}" destId="{65D623BF-D3F4-3C4D-9A7B-8C6E52DB1B77}" srcOrd="4" destOrd="0" presId="urn:microsoft.com/office/officeart/2008/layout/VerticalAccentList"/>
    <dgm:cxn modelId="{C5B66A8D-FFC4-CD4A-BC2D-40ACBD60A646}" type="presParOf" srcId="{1FAEAD04-BD85-5F40-8649-90E5BC1B7491}" destId="{D14D1867-269E-834E-9DA6-109674D8AE6C}" srcOrd="5" destOrd="0" presId="urn:microsoft.com/office/officeart/2008/layout/VerticalAccentList"/>
    <dgm:cxn modelId="{63D9D2E2-96E4-F14F-AE93-2D9E9C13DF4D}" type="presParOf" srcId="{1FAEAD04-BD85-5F40-8649-90E5BC1B7491}" destId="{DECADC93-72D5-7349-BF5E-BB0FCFA84FF3}" srcOrd="6" destOrd="0" presId="urn:microsoft.com/office/officeart/2008/layout/VerticalAccentList"/>
    <dgm:cxn modelId="{1B2C335C-23E6-2947-B15C-13B98E5BB1AB}" type="presParOf" srcId="{1FAEAD04-BD85-5F40-8649-90E5BC1B7491}" destId="{6A479F65-05F7-DE41-B303-02BE35EC2211}"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C1011C-17D5-6847-B474-510EF9EE9F61}" type="doc">
      <dgm:prSet loTypeId="urn:microsoft.com/office/officeart/2005/8/layout/bProcess2" loCatId="" qsTypeId="urn:microsoft.com/office/officeart/2005/8/quickstyle/simple4" qsCatId="simple" csTypeId="urn:microsoft.com/office/officeart/2005/8/colors/accent1_2" csCatId="accent1" phldr="1"/>
      <dgm:spPr/>
      <dgm:t>
        <a:bodyPr/>
        <a:lstStyle/>
        <a:p>
          <a:endParaRPr lang="en-US"/>
        </a:p>
      </dgm:t>
    </dgm:pt>
    <dgm:pt modelId="{F773F658-6BE5-214B-A692-4D2AFE108988}">
      <dgm:prSet custT="1"/>
      <dgm:spPr/>
      <dgm:t>
        <a:bodyPr/>
        <a:lstStyle/>
        <a:p>
          <a:pPr rtl="0"/>
          <a:r>
            <a:rPr lang="en-US" sz="1100" dirty="0" smtClean="0"/>
            <a:t>In Windows a username can be in one of two formats:</a:t>
          </a:r>
          <a:endParaRPr lang="en-US" sz="1100" dirty="0"/>
        </a:p>
      </dgm:t>
    </dgm:pt>
    <dgm:pt modelId="{D9A4CA5B-CF9B-3B46-A8C0-49657CB5BC05}" type="parTrans" cxnId="{CB24DDE1-815A-AC45-BA1F-CD2E9D6BDBB4}">
      <dgm:prSet/>
      <dgm:spPr/>
      <dgm:t>
        <a:bodyPr/>
        <a:lstStyle/>
        <a:p>
          <a:endParaRPr lang="en-US"/>
        </a:p>
      </dgm:t>
    </dgm:pt>
    <dgm:pt modelId="{4BF4469A-7C8A-7246-AB61-8F4E43757680}" type="sibTrans" cxnId="{CB24DDE1-815A-AC45-BA1F-CD2E9D6BDBB4}">
      <dgm:prSet/>
      <dgm:spPr/>
      <dgm:t>
        <a:bodyPr/>
        <a:lstStyle/>
        <a:p>
          <a:endParaRPr lang="en-US"/>
        </a:p>
      </dgm:t>
    </dgm:pt>
    <dgm:pt modelId="{CDFC9551-0053-174E-A209-D2C6F274D8E3}">
      <dgm:prSet custT="1"/>
      <dgm:spPr/>
      <dgm:t>
        <a:bodyPr/>
        <a:lstStyle/>
        <a:p>
          <a:pPr rtl="0"/>
          <a:r>
            <a:rPr lang="en-US" sz="1000" dirty="0" smtClean="0"/>
            <a:t>The SAM format ---- is supported by all versions of Windows and is of the form DOMAIN\Username</a:t>
          </a:r>
          <a:endParaRPr lang="en-US" sz="1000" dirty="0"/>
        </a:p>
      </dgm:t>
    </dgm:pt>
    <dgm:pt modelId="{BD251BC1-69D5-7547-BE48-FDA3C4C6D5DD}" type="parTrans" cxnId="{7B1E5242-09A8-0349-8AD9-66A352491CC9}">
      <dgm:prSet/>
      <dgm:spPr/>
      <dgm:t>
        <a:bodyPr/>
        <a:lstStyle/>
        <a:p>
          <a:endParaRPr lang="en-US"/>
        </a:p>
      </dgm:t>
    </dgm:pt>
    <dgm:pt modelId="{C4EB288B-7688-A04B-B937-8D3C201C8F53}" type="sibTrans" cxnId="{7B1E5242-09A8-0349-8AD9-66A352491CC9}">
      <dgm:prSet/>
      <dgm:spPr/>
      <dgm:t>
        <a:bodyPr/>
        <a:lstStyle/>
        <a:p>
          <a:endParaRPr lang="en-US"/>
        </a:p>
      </dgm:t>
    </dgm:pt>
    <dgm:pt modelId="{28F170B8-4BDA-E640-8BEF-016EF7578B30}">
      <dgm:prSet custT="1"/>
      <dgm:spPr/>
      <dgm:t>
        <a:bodyPr/>
        <a:lstStyle/>
        <a:p>
          <a:pPr rtl="0"/>
          <a:r>
            <a:rPr lang="en-US" sz="1000" dirty="0" smtClean="0"/>
            <a:t>User Principal Name (UPN) and looks more like an RFC822 e-mail address (</a:t>
          </a:r>
          <a:r>
            <a:rPr lang="en-US" sz="1000" dirty="0" err="1" smtClean="0"/>
            <a:t>username@domain.company.com</a:t>
          </a:r>
          <a:r>
            <a:rPr lang="en-US" sz="1000" dirty="0" smtClean="0"/>
            <a:t>)</a:t>
          </a:r>
          <a:endParaRPr lang="en-US" sz="1000" dirty="0"/>
        </a:p>
      </dgm:t>
    </dgm:pt>
    <dgm:pt modelId="{22727B4D-F69D-F444-9F50-AF7A85A8DEB3}" type="parTrans" cxnId="{F385D8E6-E771-6046-AFEF-74CACA252096}">
      <dgm:prSet/>
      <dgm:spPr/>
      <dgm:t>
        <a:bodyPr/>
        <a:lstStyle/>
        <a:p>
          <a:endParaRPr lang="en-US"/>
        </a:p>
      </dgm:t>
    </dgm:pt>
    <dgm:pt modelId="{7EFCD936-4F79-9C41-ADEB-B63A848B092B}" type="sibTrans" cxnId="{F385D8E6-E771-6046-AFEF-74CACA252096}">
      <dgm:prSet/>
      <dgm:spPr/>
      <dgm:t>
        <a:bodyPr/>
        <a:lstStyle/>
        <a:p>
          <a:endParaRPr lang="en-US"/>
        </a:p>
      </dgm:t>
    </dgm:pt>
    <dgm:pt modelId="{CA5F98B6-F1D6-AD4B-98E9-9A97BEE173DC}">
      <dgm:prSet/>
      <dgm:spPr/>
      <dgm:t>
        <a:bodyPr/>
        <a:lstStyle/>
        <a:p>
          <a:pPr rtl="0"/>
          <a:r>
            <a:rPr lang="en-US" dirty="0" smtClean="0"/>
            <a:t>The SAM name should be considered a legacy format</a:t>
          </a:r>
          <a:endParaRPr lang="en-US" dirty="0"/>
        </a:p>
      </dgm:t>
    </dgm:pt>
    <dgm:pt modelId="{7316FDF5-0846-A84F-86D2-681CBC96790F}" type="parTrans" cxnId="{75697FA9-E45A-8548-8CA3-BC5739D00E10}">
      <dgm:prSet/>
      <dgm:spPr/>
      <dgm:t>
        <a:bodyPr/>
        <a:lstStyle/>
        <a:p>
          <a:endParaRPr lang="en-US"/>
        </a:p>
      </dgm:t>
    </dgm:pt>
    <dgm:pt modelId="{03A95678-CB2C-B346-93F7-8A54898F243D}" type="sibTrans" cxnId="{75697FA9-E45A-8548-8CA3-BC5739D00E10}">
      <dgm:prSet/>
      <dgm:spPr/>
      <dgm:t>
        <a:bodyPr/>
        <a:lstStyle/>
        <a:p>
          <a:endParaRPr lang="en-US"/>
        </a:p>
      </dgm:t>
    </dgm:pt>
    <dgm:pt modelId="{AA9007B5-6EE0-134F-9B88-E113EB8F7F3F}">
      <dgm:prSet/>
      <dgm:spPr/>
      <dgm:t>
        <a:bodyPr/>
        <a:lstStyle/>
        <a:p>
          <a:pPr rtl="0"/>
          <a:r>
            <a:rPr lang="en-US" dirty="0" smtClean="0"/>
            <a:t>If the user enters just a username then the domain in which the machine resides is pre-pended to the user name</a:t>
          </a:r>
          <a:endParaRPr lang="en-US" dirty="0"/>
        </a:p>
      </dgm:t>
    </dgm:pt>
    <dgm:pt modelId="{B4F4EAA0-4E27-7942-AB46-32844E0FCBDD}" type="parTrans" cxnId="{CF3D2919-B50D-2E49-BE99-D9D5F8F1FCF9}">
      <dgm:prSet/>
      <dgm:spPr/>
      <dgm:t>
        <a:bodyPr/>
        <a:lstStyle/>
        <a:p>
          <a:endParaRPr lang="en-US"/>
        </a:p>
      </dgm:t>
    </dgm:pt>
    <dgm:pt modelId="{43DACAF1-31E6-AB40-853E-29C8A4A11A60}" type="sibTrans" cxnId="{CF3D2919-B50D-2E49-BE99-D9D5F8F1FCF9}">
      <dgm:prSet/>
      <dgm:spPr/>
      <dgm:t>
        <a:bodyPr/>
        <a:lstStyle/>
        <a:p>
          <a:endParaRPr lang="en-US"/>
        </a:p>
      </dgm:t>
    </dgm:pt>
    <dgm:pt modelId="{536BA41F-A2E7-1749-A1AF-49D1598BC5B3}">
      <dgm:prSet/>
      <dgm:spPr/>
      <dgm:t>
        <a:bodyPr/>
        <a:lstStyle/>
        <a:p>
          <a:pPr rtl="0"/>
          <a:r>
            <a:rPr lang="en-US" dirty="0" smtClean="0"/>
            <a:t>Assuming the user logs on correctly, a token is generated by the operating system and assigned to the user</a:t>
          </a:r>
          <a:endParaRPr lang="en-US" dirty="0"/>
        </a:p>
      </dgm:t>
    </dgm:pt>
    <dgm:pt modelId="{445D1B5D-7B87-6942-B19D-EC93243C9797}" type="parTrans" cxnId="{43689E49-3015-7D41-AE86-559DE35FB620}">
      <dgm:prSet/>
      <dgm:spPr/>
      <dgm:t>
        <a:bodyPr/>
        <a:lstStyle/>
        <a:p>
          <a:endParaRPr lang="en-US"/>
        </a:p>
      </dgm:t>
    </dgm:pt>
    <dgm:pt modelId="{822AEADF-F56F-1044-8F4F-7EF4F4F99C14}" type="sibTrans" cxnId="{43689E49-3015-7D41-AE86-559DE35FB620}">
      <dgm:prSet/>
      <dgm:spPr/>
      <dgm:t>
        <a:bodyPr/>
        <a:lstStyle/>
        <a:p>
          <a:endParaRPr lang="en-US"/>
        </a:p>
      </dgm:t>
    </dgm:pt>
    <dgm:pt modelId="{770ED948-8D72-544C-A780-1619001D8C6C}">
      <dgm:prSet/>
      <dgm:spPr/>
      <dgm:t>
        <a:bodyPr/>
        <a:lstStyle/>
        <a:p>
          <a:pPr rtl="0"/>
          <a:r>
            <a:rPr lang="en-US" dirty="0" smtClean="0"/>
            <a:t>A token contains the user’s SID, group membership information, and privileges</a:t>
          </a:r>
          <a:endParaRPr lang="en-US" dirty="0"/>
        </a:p>
      </dgm:t>
    </dgm:pt>
    <dgm:pt modelId="{7BF20C25-C744-A94C-952B-19465E448FD6}" type="parTrans" cxnId="{549D4A26-DB5E-2649-B7CF-F8B55DEA9131}">
      <dgm:prSet/>
      <dgm:spPr/>
      <dgm:t>
        <a:bodyPr/>
        <a:lstStyle/>
        <a:p>
          <a:endParaRPr lang="en-US"/>
        </a:p>
      </dgm:t>
    </dgm:pt>
    <dgm:pt modelId="{2ED22362-02F6-A545-A0AF-A7378F64338A}" type="sibTrans" cxnId="{549D4A26-DB5E-2649-B7CF-F8B55DEA9131}">
      <dgm:prSet/>
      <dgm:spPr/>
      <dgm:t>
        <a:bodyPr/>
        <a:lstStyle/>
        <a:p>
          <a:endParaRPr lang="en-US"/>
        </a:p>
      </dgm:t>
    </dgm:pt>
    <dgm:pt modelId="{3DA85BA5-BA35-6845-AF3B-3C5BF2EBC922}">
      <dgm:prSet/>
      <dgm:spPr/>
      <dgm:t>
        <a:bodyPr/>
        <a:lstStyle/>
        <a:p>
          <a:pPr rtl="0"/>
          <a:r>
            <a:rPr lang="en-US" smtClean="0"/>
            <a:t>The user’s token is assigned to every process run by the user</a:t>
          </a:r>
          <a:endParaRPr lang="en-US"/>
        </a:p>
      </dgm:t>
    </dgm:pt>
    <dgm:pt modelId="{FC261EE3-8C43-F046-9F52-D5FCC36507F7}" type="parTrans" cxnId="{A48EB123-5828-F549-8AF5-6B06681D7835}">
      <dgm:prSet/>
      <dgm:spPr/>
      <dgm:t>
        <a:bodyPr/>
        <a:lstStyle/>
        <a:p>
          <a:endParaRPr lang="en-US"/>
        </a:p>
      </dgm:t>
    </dgm:pt>
    <dgm:pt modelId="{7E8FDC65-C48A-9A42-8134-0966EED2EA84}" type="sibTrans" cxnId="{A48EB123-5828-F549-8AF5-6B06681D7835}">
      <dgm:prSet/>
      <dgm:spPr/>
      <dgm:t>
        <a:bodyPr/>
        <a:lstStyle/>
        <a:p>
          <a:endParaRPr lang="en-US"/>
        </a:p>
      </dgm:t>
    </dgm:pt>
    <dgm:pt modelId="{B6B887F6-2466-A549-9F21-C210005E8418}" type="pres">
      <dgm:prSet presAssocID="{72C1011C-17D5-6847-B474-510EF9EE9F61}" presName="diagram" presStyleCnt="0">
        <dgm:presLayoutVars>
          <dgm:dir/>
          <dgm:resizeHandles/>
        </dgm:presLayoutVars>
      </dgm:prSet>
      <dgm:spPr/>
      <dgm:t>
        <a:bodyPr/>
        <a:lstStyle/>
        <a:p>
          <a:endParaRPr lang="en-US"/>
        </a:p>
      </dgm:t>
    </dgm:pt>
    <dgm:pt modelId="{90614B93-3ED4-C24B-B726-BBCBB8E642B4}" type="pres">
      <dgm:prSet presAssocID="{F773F658-6BE5-214B-A692-4D2AFE108988}" presName="firstNode" presStyleLbl="node1" presStyleIdx="0" presStyleCnt="6" custScaleX="157166" custScaleY="142481">
        <dgm:presLayoutVars>
          <dgm:bulletEnabled val="1"/>
        </dgm:presLayoutVars>
      </dgm:prSet>
      <dgm:spPr/>
      <dgm:t>
        <a:bodyPr/>
        <a:lstStyle/>
        <a:p>
          <a:endParaRPr lang="en-US"/>
        </a:p>
      </dgm:t>
    </dgm:pt>
    <dgm:pt modelId="{544C287C-F566-074D-8C43-C27BAB7EF35F}" type="pres">
      <dgm:prSet presAssocID="{4BF4469A-7C8A-7246-AB61-8F4E43757680}" presName="sibTrans" presStyleLbl="sibTrans2D1" presStyleIdx="0" presStyleCnt="5"/>
      <dgm:spPr/>
      <dgm:t>
        <a:bodyPr/>
        <a:lstStyle/>
        <a:p>
          <a:endParaRPr lang="en-US"/>
        </a:p>
      </dgm:t>
    </dgm:pt>
    <dgm:pt modelId="{867C1E8A-EBFE-324A-8A7B-6B8D784F7EA9}" type="pres">
      <dgm:prSet presAssocID="{CA5F98B6-F1D6-AD4B-98E9-9A97BEE173DC}" presName="middleNode" presStyleCnt="0"/>
      <dgm:spPr/>
    </dgm:pt>
    <dgm:pt modelId="{4482B452-4954-204E-A3B1-B78D50E82A21}" type="pres">
      <dgm:prSet presAssocID="{CA5F98B6-F1D6-AD4B-98E9-9A97BEE173DC}" presName="padding" presStyleLbl="node1" presStyleIdx="0" presStyleCnt="6"/>
      <dgm:spPr/>
    </dgm:pt>
    <dgm:pt modelId="{A536B880-406F-7741-8811-EEE72B41763A}" type="pres">
      <dgm:prSet presAssocID="{CA5F98B6-F1D6-AD4B-98E9-9A97BEE173DC}" presName="shape" presStyleLbl="node1" presStyleIdx="1" presStyleCnt="6" custScaleX="109946" custScaleY="112811">
        <dgm:presLayoutVars>
          <dgm:bulletEnabled val="1"/>
        </dgm:presLayoutVars>
      </dgm:prSet>
      <dgm:spPr/>
      <dgm:t>
        <a:bodyPr/>
        <a:lstStyle/>
        <a:p>
          <a:endParaRPr lang="en-US"/>
        </a:p>
      </dgm:t>
    </dgm:pt>
    <dgm:pt modelId="{DDE39CD3-9FDF-C34A-9D43-56223A3480D6}" type="pres">
      <dgm:prSet presAssocID="{03A95678-CB2C-B346-93F7-8A54898F243D}" presName="sibTrans" presStyleLbl="sibTrans2D1" presStyleIdx="1" presStyleCnt="5"/>
      <dgm:spPr/>
      <dgm:t>
        <a:bodyPr/>
        <a:lstStyle/>
        <a:p>
          <a:endParaRPr lang="en-US"/>
        </a:p>
      </dgm:t>
    </dgm:pt>
    <dgm:pt modelId="{1F0E96AE-06D6-9F42-B1BB-81886E6446AF}" type="pres">
      <dgm:prSet presAssocID="{AA9007B5-6EE0-134F-9B88-E113EB8F7F3F}" presName="middleNode" presStyleCnt="0"/>
      <dgm:spPr/>
    </dgm:pt>
    <dgm:pt modelId="{E06BDC21-2299-544F-A3F5-CA06AB49FC97}" type="pres">
      <dgm:prSet presAssocID="{AA9007B5-6EE0-134F-9B88-E113EB8F7F3F}" presName="padding" presStyleLbl="node1" presStyleIdx="1" presStyleCnt="6"/>
      <dgm:spPr/>
    </dgm:pt>
    <dgm:pt modelId="{FF5F5073-3695-1E42-9EA6-94C8E9AD6F79}" type="pres">
      <dgm:prSet presAssocID="{AA9007B5-6EE0-134F-9B88-E113EB8F7F3F}" presName="shape" presStyleLbl="node1" presStyleIdx="2" presStyleCnt="6" custScaleX="148433" custScaleY="133081">
        <dgm:presLayoutVars>
          <dgm:bulletEnabled val="1"/>
        </dgm:presLayoutVars>
      </dgm:prSet>
      <dgm:spPr/>
      <dgm:t>
        <a:bodyPr/>
        <a:lstStyle/>
        <a:p>
          <a:endParaRPr lang="en-US"/>
        </a:p>
      </dgm:t>
    </dgm:pt>
    <dgm:pt modelId="{CBF93D19-8AB7-9B4A-8765-C586B03323AC}" type="pres">
      <dgm:prSet presAssocID="{43DACAF1-31E6-AB40-853E-29C8A4A11A60}" presName="sibTrans" presStyleLbl="sibTrans2D1" presStyleIdx="2" presStyleCnt="5"/>
      <dgm:spPr/>
      <dgm:t>
        <a:bodyPr/>
        <a:lstStyle/>
        <a:p>
          <a:endParaRPr lang="en-US"/>
        </a:p>
      </dgm:t>
    </dgm:pt>
    <dgm:pt modelId="{0705A367-9F02-4B48-8C5B-CB28E45A8C73}" type="pres">
      <dgm:prSet presAssocID="{536BA41F-A2E7-1749-A1AF-49D1598BC5B3}" presName="middleNode" presStyleCnt="0"/>
      <dgm:spPr/>
    </dgm:pt>
    <dgm:pt modelId="{5A9BAF8A-9E8C-594A-8414-FB3E252785F8}" type="pres">
      <dgm:prSet presAssocID="{536BA41F-A2E7-1749-A1AF-49D1598BC5B3}" presName="padding" presStyleLbl="node1" presStyleIdx="2" presStyleCnt="6"/>
      <dgm:spPr/>
    </dgm:pt>
    <dgm:pt modelId="{7B9B74F3-CD8A-7A4D-8CEF-6DC826F2C809}" type="pres">
      <dgm:prSet presAssocID="{536BA41F-A2E7-1749-A1AF-49D1598BC5B3}" presName="shape" presStyleLbl="node1" presStyleIdx="3" presStyleCnt="6" custScaleX="154489" custScaleY="139765">
        <dgm:presLayoutVars>
          <dgm:bulletEnabled val="1"/>
        </dgm:presLayoutVars>
      </dgm:prSet>
      <dgm:spPr/>
      <dgm:t>
        <a:bodyPr/>
        <a:lstStyle/>
        <a:p>
          <a:endParaRPr lang="en-US"/>
        </a:p>
      </dgm:t>
    </dgm:pt>
    <dgm:pt modelId="{407E6966-5748-D943-B2DD-0046A05DE5E9}" type="pres">
      <dgm:prSet presAssocID="{822AEADF-F56F-1044-8F4F-7EF4F4F99C14}" presName="sibTrans" presStyleLbl="sibTrans2D1" presStyleIdx="3" presStyleCnt="5"/>
      <dgm:spPr/>
      <dgm:t>
        <a:bodyPr/>
        <a:lstStyle/>
        <a:p>
          <a:endParaRPr lang="en-US"/>
        </a:p>
      </dgm:t>
    </dgm:pt>
    <dgm:pt modelId="{4CE06E33-C69A-E840-9800-81E23AA38AED}" type="pres">
      <dgm:prSet presAssocID="{770ED948-8D72-544C-A780-1619001D8C6C}" presName="middleNode" presStyleCnt="0"/>
      <dgm:spPr/>
    </dgm:pt>
    <dgm:pt modelId="{DFA2DC54-C6B5-AE4F-AA7D-251CF3531008}" type="pres">
      <dgm:prSet presAssocID="{770ED948-8D72-544C-A780-1619001D8C6C}" presName="padding" presStyleLbl="node1" presStyleIdx="3" presStyleCnt="6"/>
      <dgm:spPr/>
    </dgm:pt>
    <dgm:pt modelId="{DD969433-1909-0140-BF9B-35D899921899}" type="pres">
      <dgm:prSet presAssocID="{770ED948-8D72-544C-A780-1619001D8C6C}" presName="shape" presStyleLbl="node1" presStyleIdx="4" presStyleCnt="6" custScaleX="135174" custScaleY="135007">
        <dgm:presLayoutVars>
          <dgm:bulletEnabled val="1"/>
        </dgm:presLayoutVars>
      </dgm:prSet>
      <dgm:spPr/>
      <dgm:t>
        <a:bodyPr/>
        <a:lstStyle/>
        <a:p>
          <a:endParaRPr lang="en-US"/>
        </a:p>
      </dgm:t>
    </dgm:pt>
    <dgm:pt modelId="{FB8F83DA-69FA-304A-A938-11E8B2F48E8E}" type="pres">
      <dgm:prSet presAssocID="{2ED22362-02F6-A545-A0AF-A7378F64338A}" presName="sibTrans" presStyleLbl="sibTrans2D1" presStyleIdx="4" presStyleCnt="5"/>
      <dgm:spPr/>
      <dgm:t>
        <a:bodyPr/>
        <a:lstStyle/>
        <a:p>
          <a:endParaRPr lang="en-US"/>
        </a:p>
      </dgm:t>
    </dgm:pt>
    <dgm:pt modelId="{F7A6A2E3-294E-E343-9A4E-F5730618C34E}" type="pres">
      <dgm:prSet presAssocID="{3DA85BA5-BA35-6845-AF3B-3C5BF2EBC922}" presName="lastNode" presStyleLbl="node1" presStyleIdx="5" presStyleCnt="6">
        <dgm:presLayoutVars>
          <dgm:bulletEnabled val="1"/>
        </dgm:presLayoutVars>
      </dgm:prSet>
      <dgm:spPr/>
      <dgm:t>
        <a:bodyPr/>
        <a:lstStyle/>
        <a:p>
          <a:endParaRPr lang="en-US"/>
        </a:p>
      </dgm:t>
    </dgm:pt>
  </dgm:ptLst>
  <dgm:cxnLst>
    <dgm:cxn modelId="{D721C54C-D659-9848-9480-DC8F7F0C5014}" type="presOf" srcId="{CDFC9551-0053-174E-A209-D2C6F274D8E3}" destId="{90614B93-3ED4-C24B-B726-BBCBB8E642B4}" srcOrd="0" destOrd="1" presId="urn:microsoft.com/office/officeart/2005/8/layout/bProcess2"/>
    <dgm:cxn modelId="{AD5D68E2-1002-4B49-B18C-01357B3B90C4}" type="presOf" srcId="{28F170B8-4BDA-E640-8BEF-016EF7578B30}" destId="{90614B93-3ED4-C24B-B726-BBCBB8E642B4}" srcOrd="0" destOrd="2" presId="urn:microsoft.com/office/officeart/2005/8/layout/bProcess2"/>
    <dgm:cxn modelId="{264D68A5-9EA9-3A4D-A2B8-7F4ECF0879BC}" type="presOf" srcId="{AA9007B5-6EE0-134F-9B88-E113EB8F7F3F}" destId="{FF5F5073-3695-1E42-9EA6-94C8E9AD6F79}" srcOrd="0" destOrd="0" presId="urn:microsoft.com/office/officeart/2005/8/layout/bProcess2"/>
    <dgm:cxn modelId="{CF3D2919-B50D-2E49-BE99-D9D5F8F1FCF9}" srcId="{72C1011C-17D5-6847-B474-510EF9EE9F61}" destId="{AA9007B5-6EE0-134F-9B88-E113EB8F7F3F}" srcOrd="2" destOrd="0" parTransId="{B4F4EAA0-4E27-7942-AB46-32844E0FCBDD}" sibTransId="{43DACAF1-31E6-AB40-853E-29C8A4A11A60}"/>
    <dgm:cxn modelId="{43689E49-3015-7D41-AE86-559DE35FB620}" srcId="{72C1011C-17D5-6847-B474-510EF9EE9F61}" destId="{536BA41F-A2E7-1749-A1AF-49D1598BC5B3}" srcOrd="3" destOrd="0" parTransId="{445D1B5D-7B87-6942-B19D-EC93243C9797}" sibTransId="{822AEADF-F56F-1044-8F4F-7EF4F4F99C14}"/>
    <dgm:cxn modelId="{0CCE396E-B9B4-BB46-A830-553958B66EBB}" type="presOf" srcId="{4BF4469A-7C8A-7246-AB61-8F4E43757680}" destId="{544C287C-F566-074D-8C43-C27BAB7EF35F}" srcOrd="0" destOrd="0" presId="urn:microsoft.com/office/officeart/2005/8/layout/bProcess2"/>
    <dgm:cxn modelId="{7E6677F2-B60B-F54E-AA9A-243E2941CC9B}" type="presOf" srcId="{536BA41F-A2E7-1749-A1AF-49D1598BC5B3}" destId="{7B9B74F3-CD8A-7A4D-8CEF-6DC826F2C809}" srcOrd="0" destOrd="0" presId="urn:microsoft.com/office/officeart/2005/8/layout/bProcess2"/>
    <dgm:cxn modelId="{411FF6AE-031C-F249-9A17-27D676B0D11E}" type="presOf" srcId="{CA5F98B6-F1D6-AD4B-98E9-9A97BEE173DC}" destId="{A536B880-406F-7741-8811-EEE72B41763A}" srcOrd="0" destOrd="0" presId="urn:microsoft.com/office/officeart/2005/8/layout/bProcess2"/>
    <dgm:cxn modelId="{CB24DDE1-815A-AC45-BA1F-CD2E9D6BDBB4}" srcId="{72C1011C-17D5-6847-B474-510EF9EE9F61}" destId="{F773F658-6BE5-214B-A692-4D2AFE108988}" srcOrd="0" destOrd="0" parTransId="{D9A4CA5B-CF9B-3B46-A8C0-49657CB5BC05}" sibTransId="{4BF4469A-7C8A-7246-AB61-8F4E43757680}"/>
    <dgm:cxn modelId="{F385D8E6-E771-6046-AFEF-74CACA252096}" srcId="{F773F658-6BE5-214B-A692-4D2AFE108988}" destId="{28F170B8-4BDA-E640-8BEF-016EF7578B30}" srcOrd="1" destOrd="0" parTransId="{22727B4D-F69D-F444-9F50-AF7A85A8DEB3}" sibTransId="{7EFCD936-4F79-9C41-ADEB-B63A848B092B}"/>
    <dgm:cxn modelId="{88B56A0A-BCE1-9D43-80FC-8272704A4090}" type="presOf" srcId="{822AEADF-F56F-1044-8F4F-7EF4F4F99C14}" destId="{407E6966-5748-D943-B2DD-0046A05DE5E9}" srcOrd="0" destOrd="0" presId="urn:microsoft.com/office/officeart/2005/8/layout/bProcess2"/>
    <dgm:cxn modelId="{5E0B60F2-A2EA-BB41-A8DA-72335EA151BB}" type="presOf" srcId="{72C1011C-17D5-6847-B474-510EF9EE9F61}" destId="{B6B887F6-2466-A549-9F21-C210005E8418}" srcOrd="0" destOrd="0" presId="urn:microsoft.com/office/officeart/2005/8/layout/bProcess2"/>
    <dgm:cxn modelId="{75697FA9-E45A-8548-8CA3-BC5739D00E10}" srcId="{72C1011C-17D5-6847-B474-510EF9EE9F61}" destId="{CA5F98B6-F1D6-AD4B-98E9-9A97BEE173DC}" srcOrd="1" destOrd="0" parTransId="{7316FDF5-0846-A84F-86D2-681CBC96790F}" sibTransId="{03A95678-CB2C-B346-93F7-8A54898F243D}"/>
    <dgm:cxn modelId="{3E6FA31A-1693-7142-BB78-7CCBAEE8C795}" type="presOf" srcId="{3DA85BA5-BA35-6845-AF3B-3C5BF2EBC922}" destId="{F7A6A2E3-294E-E343-9A4E-F5730618C34E}" srcOrd="0" destOrd="0" presId="urn:microsoft.com/office/officeart/2005/8/layout/bProcess2"/>
    <dgm:cxn modelId="{F90D756F-5D14-2240-B0B5-FD8D8C6FEE29}" type="presOf" srcId="{03A95678-CB2C-B346-93F7-8A54898F243D}" destId="{DDE39CD3-9FDF-C34A-9D43-56223A3480D6}" srcOrd="0" destOrd="0" presId="urn:microsoft.com/office/officeart/2005/8/layout/bProcess2"/>
    <dgm:cxn modelId="{549D4A26-DB5E-2649-B7CF-F8B55DEA9131}" srcId="{72C1011C-17D5-6847-B474-510EF9EE9F61}" destId="{770ED948-8D72-544C-A780-1619001D8C6C}" srcOrd="4" destOrd="0" parTransId="{7BF20C25-C744-A94C-952B-19465E448FD6}" sibTransId="{2ED22362-02F6-A545-A0AF-A7378F64338A}"/>
    <dgm:cxn modelId="{707E923E-5DFD-6C47-A746-396C3A2D0F5C}" type="presOf" srcId="{2ED22362-02F6-A545-A0AF-A7378F64338A}" destId="{FB8F83DA-69FA-304A-A938-11E8B2F48E8E}" srcOrd="0" destOrd="0" presId="urn:microsoft.com/office/officeart/2005/8/layout/bProcess2"/>
    <dgm:cxn modelId="{A48EB123-5828-F549-8AF5-6B06681D7835}" srcId="{72C1011C-17D5-6847-B474-510EF9EE9F61}" destId="{3DA85BA5-BA35-6845-AF3B-3C5BF2EBC922}" srcOrd="5" destOrd="0" parTransId="{FC261EE3-8C43-F046-9F52-D5FCC36507F7}" sibTransId="{7E8FDC65-C48A-9A42-8134-0966EED2EA84}"/>
    <dgm:cxn modelId="{7B1E5242-09A8-0349-8AD9-66A352491CC9}" srcId="{F773F658-6BE5-214B-A692-4D2AFE108988}" destId="{CDFC9551-0053-174E-A209-D2C6F274D8E3}" srcOrd="0" destOrd="0" parTransId="{BD251BC1-69D5-7547-BE48-FDA3C4C6D5DD}" sibTransId="{C4EB288B-7688-A04B-B937-8D3C201C8F53}"/>
    <dgm:cxn modelId="{4451648C-9D4B-CB40-955F-711911418D34}" type="presOf" srcId="{43DACAF1-31E6-AB40-853E-29C8A4A11A60}" destId="{CBF93D19-8AB7-9B4A-8765-C586B03323AC}" srcOrd="0" destOrd="0" presId="urn:microsoft.com/office/officeart/2005/8/layout/bProcess2"/>
    <dgm:cxn modelId="{6E55C8E6-4609-D448-8172-5AF926012205}" type="presOf" srcId="{F773F658-6BE5-214B-A692-4D2AFE108988}" destId="{90614B93-3ED4-C24B-B726-BBCBB8E642B4}" srcOrd="0" destOrd="0" presId="urn:microsoft.com/office/officeart/2005/8/layout/bProcess2"/>
    <dgm:cxn modelId="{8C1F02D2-95CF-E34F-B518-0FB4F615DD8D}" type="presOf" srcId="{770ED948-8D72-544C-A780-1619001D8C6C}" destId="{DD969433-1909-0140-BF9B-35D899921899}" srcOrd="0" destOrd="0" presId="urn:microsoft.com/office/officeart/2005/8/layout/bProcess2"/>
    <dgm:cxn modelId="{5AE0E975-4AF2-1B44-8F4F-CCDA07D5A79B}" type="presParOf" srcId="{B6B887F6-2466-A549-9F21-C210005E8418}" destId="{90614B93-3ED4-C24B-B726-BBCBB8E642B4}" srcOrd="0" destOrd="0" presId="urn:microsoft.com/office/officeart/2005/8/layout/bProcess2"/>
    <dgm:cxn modelId="{4DDB2A44-0AB8-054F-8FA3-CBC823DBB8F5}" type="presParOf" srcId="{B6B887F6-2466-A549-9F21-C210005E8418}" destId="{544C287C-F566-074D-8C43-C27BAB7EF35F}" srcOrd="1" destOrd="0" presId="urn:microsoft.com/office/officeart/2005/8/layout/bProcess2"/>
    <dgm:cxn modelId="{F45E90F3-6933-CC43-A36F-08451D65E658}" type="presParOf" srcId="{B6B887F6-2466-A549-9F21-C210005E8418}" destId="{867C1E8A-EBFE-324A-8A7B-6B8D784F7EA9}" srcOrd="2" destOrd="0" presId="urn:microsoft.com/office/officeart/2005/8/layout/bProcess2"/>
    <dgm:cxn modelId="{BDB11A89-0345-534D-870F-A12DDD4A1AF1}" type="presParOf" srcId="{867C1E8A-EBFE-324A-8A7B-6B8D784F7EA9}" destId="{4482B452-4954-204E-A3B1-B78D50E82A21}" srcOrd="0" destOrd="0" presId="urn:microsoft.com/office/officeart/2005/8/layout/bProcess2"/>
    <dgm:cxn modelId="{3919ADE6-3DC1-7645-AEA1-86D8FBB8923C}" type="presParOf" srcId="{867C1E8A-EBFE-324A-8A7B-6B8D784F7EA9}" destId="{A536B880-406F-7741-8811-EEE72B41763A}" srcOrd="1" destOrd="0" presId="urn:microsoft.com/office/officeart/2005/8/layout/bProcess2"/>
    <dgm:cxn modelId="{4F8A45E9-016E-014C-81A2-E7DE30E57050}" type="presParOf" srcId="{B6B887F6-2466-A549-9F21-C210005E8418}" destId="{DDE39CD3-9FDF-C34A-9D43-56223A3480D6}" srcOrd="3" destOrd="0" presId="urn:microsoft.com/office/officeart/2005/8/layout/bProcess2"/>
    <dgm:cxn modelId="{0CCB39F8-3833-DC4A-B8E4-94F7F9C81242}" type="presParOf" srcId="{B6B887F6-2466-A549-9F21-C210005E8418}" destId="{1F0E96AE-06D6-9F42-B1BB-81886E6446AF}" srcOrd="4" destOrd="0" presId="urn:microsoft.com/office/officeart/2005/8/layout/bProcess2"/>
    <dgm:cxn modelId="{5B3F29AE-7972-1841-876F-999DAF0D1D59}" type="presParOf" srcId="{1F0E96AE-06D6-9F42-B1BB-81886E6446AF}" destId="{E06BDC21-2299-544F-A3F5-CA06AB49FC97}" srcOrd="0" destOrd="0" presId="urn:microsoft.com/office/officeart/2005/8/layout/bProcess2"/>
    <dgm:cxn modelId="{A5D8C92D-3AF3-E748-875E-A060195778D4}" type="presParOf" srcId="{1F0E96AE-06D6-9F42-B1BB-81886E6446AF}" destId="{FF5F5073-3695-1E42-9EA6-94C8E9AD6F79}" srcOrd="1" destOrd="0" presId="urn:microsoft.com/office/officeart/2005/8/layout/bProcess2"/>
    <dgm:cxn modelId="{901B252D-F0DD-2545-AA36-AA0FEB617B34}" type="presParOf" srcId="{B6B887F6-2466-A549-9F21-C210005E8418}" destId="{CBF93D19-8AB7-9B4A-8765-C586B03323AC}" srcOrd="5" destOrd="0" presId="urn:microsoft.com/office/officeart/2005/8/layout/bProcess2"/>
    <dgm:cxn modelId="{5D162FD1-7A0B-0E48-B0CD-4F4BBF241A2C}" type="presParOf" srcId="{B6B887F6-2466-A549-9F21-C210005E8418}" destId="{0705A367-9F02-4B48-8C5B-CB28E45A8C73}" srcOrd="6" destOrd="0" presId="urn:microsoft.com/office/officeart/2005/8/layout/bProcess2"/>
    <dgm:cxn modelId="{04B2068F-69C0-0144-A9E9-5B6B73974DF8}" type="presParOf" srcId="{0705A367-9F02-4B48-8C5B-CB28E45A8C73}" destId="{5A9BAF8A-9E8C-594A-8414-FB3E252785F8}" srcOrd="0" destOrd="0" presId="urn:microsoft.com/office/officeart/2005/8/layout/bProcess2"/>
    <dgm:cxn modelId="{A6E55404-C990-D04A-B370-2BC3DECDB816}" type="presParOf" srcId="{0705A367-9F02-4B48-8C5B-CB28E45A8C73}" destId="{7B9B74F3-CD8A-7A4D-8CEF-6DC826F2C809}" srcOrd="1" destOrd="0" presId="urn:microsoft.com/office/officeart/2005/8/layout/bProcess2"/>
    <dgm:cxn modelId="{2674B2BC-5270-F449-9CA1-FE3921D78DB4}" type="presParOf" srcId="{B6B887F6-2466-A549-9F21-C210005E8418}" destId="{407E6966-5748-D943-B2DD-0046A05DE5E9}" srcOrd="7" destOrd="0" presId="urn:microsoft.com/office/officeart/2005/8/layout/bProcess2"/>
    <dgm:cxn modelId="{2BA3DB6E-85C1-2346-9584-8D04BEC1BD3A}" type="presParOf" srcId="{B6B887F6-2466-A549-9F21-C210005E8418}" destId="{4CE06E33-C69A-E840-9800-81E23AA38AED}" srcOrd="8" destOrd="0" presId="urn:microsoft.com/office/officeart/2005/8/layout/bProcess2"/>
    <dgm:cxn modelId="{3A6C1063-396A-6E49-B070-E649A19C9452}" type="presParOf" srcId="{4CE06E33-C69A-E840-9800-81E23AA38AED}" destId="{DFA2DC54-C6B5-AE4F-AA7D-251CF3531008}" srcOrd="0" destOrd="0" presId="urn:microsoft.com/office/officeart/2005/8/layout/bProcess2"/>
    <dgm:cxn modelId="{DC299364-00AC-8140-8248-C1E7D46C72BA}" type="presParOf" srcId="{4CE06E33-C69A-E840-9800-81E23AA38AED}" destId="{DD969433-1909-0140-BF9B-35D899921899}" srcOrd="1" destOrd="0" presId="urn:microsoft.com/office/officeart/2005/8/layout/bProcess2"/>
    <dgm:cxn modelId="{BFBCC675-2B4C-AF4E-9B86-93BB6766577A}" type="presParOf" srcId="{B6B887F6-2466-A549-9F21-C210005E8418}" destId="{FB8F83DA-69FA-304A-A938-11E8B2F48E8E}" srcOrd="9" destOrd="0" presId="urn:microsoft.com/office/officeart/2005/8/layout/bProcess2"/>
    <dgm:cxn modelId="{E3045BD6-B325-DE4F-ADFB-BEBDBFA6AFF3}" type="presParOf" srcId="{B6B887F6-2466-A549-9F21-C210005E8418}" destId="{F7A6A2E3-294E-E343-9A4E-F5730618C34E}" srcOrd="10"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992DF8-31F1-5141-BF9B-1357F77FE768}" type="doc">
      <dgm:prSet loTypeId="urn:microsoft.com/office/officeart/2005/8/layout/default" loCatId="" qsTypeId="urn:microsoft.com/office/officeart/2005/8/quickstyle/simple4" qsCatId="simple" csTypeId="urn:microsoft.com/office/officeart/2005/8/colors/accent1_2" csCatId="accent1"/>
      <dgm:spPr/>
      <dgm:t>
        <a:bodyPr/>
        <a:lstStyle/>
        <a:p>
          <a:endParaRPr lang="en-US"/>
        </a:p>
      </dgm:t>
    </dgm:pt>
    <dgm:pt modelId="{1A5E4ADF-6246-454F-A943-9E01B136B17A}">
      <dgm:prSet/>
      <dgm:spPr/>
      <dgm:t>
        <a:bodyPr/>
        <a:lstStyle/>
        <a:p>
          <a:pPr rtl="0"/>
          <a:r>
            <a:rPr lang="en-US" b="1" dirty="0" smtClean="0"/>
            <a:t>Windows has two forms of ACL:</a:t>
          </a:r>
          <a:endParaRPr lang="en-US" b="1" dirty="0"/>
        </a:p>
      </dgm:t>
    </dgm:pt>
    <dgm:pt modelId="{CB8EC948-5BE5-E341-84A1-50B9E42A4FAB}" type="parTrans" cxnId="{990F8755-DF9F-6543-BC8B-97F086C23C4D}">
      <dgm:prSet/>
      <dgm:spPr/>
      <dgm:t>
        <a:bodyPr/>
        <a:lstStyle/>
        <a:p>
          <a:endParaRPr lang="en-US"/>
        </a:p>
      </dgm:t>
    </dgm:pt>
    <dgm:pt modelId="{7BCE1BF0-72CF-2547-B81C-FA53C7CC79CC}" type="sibTrans" cxnId="{990F8755-DF9F-6543-BC8B-97F086C23C4D}">
      <dgm:prSet/>
      <dgm:spPr/>
      <dgm:t>
        <a:bodyPr/>
        <a:lstStyle/>
        <a:p>
          <a:endParaRPr lang="en-US"/>
        </a:p>
      </dgm:t>
    </dgm:pt>
    <dgm:pt modelId="{19C2AF55-628E-D74E-8A72-A3A317812890}">
      <dgm:prSet/>
      <dgm:spPr/>
      <dgm:t>
        <a:bodyPr/>
        <a:lstStyle/>
        <a:p>
          <a:pPr rtl="0"/>
          <a:r>
            <a:rPr lang="en-US" b="1" smtClean="0"/>
            <a:t>Discretionary ACL (DACL)</a:t>
          </a:r>
          <a:endParaRPr lang="en-US" b="1"/>
        </a:p>
      </dgm:t>
    </dgm:pt>
    <dgm:pt modelId="{1E2DAA2E-9C6B-4643-BC00-55FC2DCA456F}" type="parTrans" cxnId="{E01EF35A-1441-E741-8C56-0870791D2044}">
      <dgm:prSet/>
      <dgm:spPr/>
      <dgm:t>
        <a:bodyPr/>
        <a:lstStyle/>
        <a:p>
          <a:endParaRPr lang="en-US"/>
        </a:p>
      </dgm:t>
    </dgm:pt>
    <dgm:pt modelId="{7B287B1D-5941-EA4F-934F-11951A3A152B}" type="sibTrans" cxnId="{E01EF35A-1441-E741-8C56-0870791D2044}">
      <dgm:prSet/>
      <dgm:spPr/>
      <dgm:t>
        <a:bodyPr/>
        <a:lstStyle/>
        <a:p>
          <a:endParaRPr lang="en-US"/>
        </a:p>
      </dgm:t>
    </dgm:pt>
    <dgm:pt modelId="{59F38318-16E8-8843-A7EB-9E6574F721AD}">
      <dgm:prSet/>
      <dgm:spPr/>
      <dgm:t>
        <a:bodyPr/>
        <a:lstStyle/>
        <a:p>
          <a:pPr rtl="0"/>
          <a:r>
            <a:rPr lang="en-US" b="1" dirty="0" smtClean="0"/>
            <a:t>Usually what most people mean when they say ACL</a:t>
          </a:r>
          <a:endParaRPr lang="en-US" b="1" dirty="0"/>
        </a:p>
      </dgm:t>
    </dgm:pt>
    <dgm:pt modelId="{5D748E00-D1D1-884A-A269-61980B3A5CDB}" type="parTrans" cxnId="{8D43591E-7D4C-E041-8D56-64F5EBFD3758}">
      <dgm:prSet/>
      <dgm:spPr/>
      <dgm:t>
        <a:bodyPr/>
        <a:lstStyle/>
        <a:p>
          <a:endParaRPr lang="en-US"/>
        </a:p>
      </dgm:t>
    </dgm:pt>
    <dgm:pt modelId="{B6932B96-FE76-9043-B61D-8CAFDD3E5FEA}" type="sibTrans" cxnId="{8D43591E-7D4C-E041-8D56-64F5EBFD3758}">
      <dgm:prSet/>
      <dgm:spPr/>
      <dgm:t>
        <a:bodyPr/>
        <a:lstStyle/>
        <a:p>
          <a:endParaRPr lang="en-US"/>
        </a:p>
      </dgm:t>
    </dgm:pt>
    <dgm:pt modelId="{63022613-871F-CC47-8483-D3EFE3944704}">
      <dgm:prSet/>
      <dgm:spPr/>
      <dgm:t>
        <a:bodyPr/>
        <a:lstStyle/>
        <a:p>
          <a:pPr rtl="0"/>
          <a:r>
            <a:rPr lang="en-US" b="1" dirty="0" smtClean="0"/>
            <a:t>Grants or denies access to protected resources in Windows such as files, shared memory, named pipes, etc.</a:t>
          </a:r>
          <a:endParaRPr lang="en-US" b="1" dirty="0"/>
        </a:p>
      </dgm:t>
    </dgm:pt>
    <dgm:pt modelId="{E4DD3694-ABC8-2D45-86B1-3D860A117BBF}" type="parTrans" cxnId="{913AA3C5-B1C4-C54C-B229-DC562F122986}">
      <dgm:prSet/>
      <dgm:spPr/>
      <dgm:t>
        <a:bodyPr/>
        <a:lstStyle/>
        <a:p>
          <a:endParaRPr lang="en-US"/>
        </a:p>
      </dgm:t>
    </dgm:pt>
    <dgm:pt modelId="{DBF5C4CE-438F-F34A-981B-04F0523A9713}" type="sibTrans" cxnId="{913AA3C5-B1C4-C54C-B229-DC562F122986}">
      <dgm:prSet/>
      <dgm:spPr/>
      <dgm:t>
        <a:bodyPr/>
        <a:lstStyle/>
        <a:p>
          <a:endParaRPr lang="en-US"/>
        </a:p>
      </dgm:t>
    </dgm:pt>
    <dgm:pt modelId="{979F8961-DD18-6D45-96EB-06C07D382699}">
      <dgm:prSet/>
      <dgm:spPr/>
      <dgm:t>
        <a:bodyPr/>
        <a:lstStyle/>
        <a:p>
          <a:pPr rtl="0"/>
          <a:r>
            <a:rPr lang="en-US" b="1" dirty="0" smtClean="0"/>
            <a:t>System ACL (SACL)</a:t>
          </a:r>
          <a:endParaRPr lang="en-US" b="1" dirty="0"/>
        </a:p>
      </dgm:t>
    </dgm:pt>
    <dgm:pt modelId="{2681D8C1-822B-8C47-9AF2-E6366E11D95A}" type="parTrans" cxnId="{8B744850-365F-F64D-96F7-0CE7CF4F0A48}">
      <dgm:prSet/>
      <dgm:spPr/>
      <dgm:t>
        <a:bodyPr/>
        <a:lstStyle/>
        <a:p>
          <a:endParaRPr lang="en-US"/>
        </a:p>
      </dgm:t>
    </dgm:pt>
    <dgm:pt modelId="{0BFE79DD-7DCA-3140-94C7-3FD490B9EE98}" type="sibTrans" cxnId="{8B744850-365F-F64D-96F7-0CE7CF4F0A48}">
      <dgm:prSet/>
      <dgm:spPr/>
      <dgm:t>
        <a:bodyPr/>
        <a:lstStyle/>
        <a:p>
          <a:endParaRPr lang="en-US"/>
        </a:p>
      </dgm:t>
    </dgm:pt>
    <dgm:pt modelId="{EA218AE2-55EC-F24C-951F-152D3E3F19D4}">
      <dgm:prSet/>
      <dgm:spPr/>
      <dgm:t>
        <a:bodyPr/>
        <a:lstStyle/>
        <a:p>
          <a:pPr rtl="0"/>
          <a:r>
            <a:rPr lang="en-US" b="1" dirty="0" smtClean="0"/>
            <a:t>Used for auditing</a:t>
          </a:r>
          <a:endParaRPr lang="en-US" b="1" dirty="0"/>
        </a:p>
      </dgm:t>
    </dgm:pt>
    <dgm:pt modelId="{AC80C272-DBAD-9440-BE7B-103E21D2A784}" type="parTrans" cxnId="{0F639A80-5724-8B44-811A-BB22EB7DDCA6}">
      <dgm:prSet/>
      <dgm:spPr/>
      <dgm:t>
        <a:bodyPr/>
        <a:lstStyle/>
        <a:p>
          <a:endParaRPr lang="en-US"/>
        </a:p>
      </dgm:t>
    </dgm:pt>
    <dgm:pt modelId="{82E7283E-2DD5-7044-BB71-8D7C28E5D1BA}" type="sibTrans" cxnId="{0F639A80-5724-8B44-811A-BB22EB7DDCA6}">
      <dgm:prSet/>
      <dgm:spPr/>
      <dgm:t>
        <a:bodyPr/>
        <a:lstStyle/>
        <a:p>
          <a:endParaRPr lang="en-US"/>
        </a:p>
      </dgm:t>
    </dgm:pt>
    <dgm:pt modelId="{270F4643-2300-7E4A-AD2F-DEF44D2B3B11}">
      <dgm:prSet/>
      <dgm:spPr/>
      <dgm:t>
        <a:bodyPr/>
        <a:lstStyle/>
        <a:p>
          <a:pPr rtl="0"/>
          <a:r>
            <a:rPr lang="en-US" b="1" dirty="0" smtClean="0"/>
            <a:t>In Windows Vista used to enforce mandatory integrity policy</a:t>
          </a:r>
          <a:endParaRPr lang="en-US" b="1" dirty="0"/>
        </a:p>
      </dgm:t>
    </dgm:pt>
    <dgm:pt modelId="{42EEF944-AF99-AB49-B537-07A7A3A9EF8B}" type="parTrans" cxnId="{3D464C94-B9C9-F94D-AF97-C2863683EA5C}">
      <dgm:prSet/>
      <dgm:spPr/>
      <dgm:t>
        <a:bodyPr/>
        <a:lstStyle/>
        <a:p>
          <a:endParaRPr lang="en-US"/>
        </a:p>
      </dgm:t>
    </dgm:pt>
    <dgm:pt modelId="{8C440A1A-EAFA-9348-9190-F518DAFC611F}" type="sibTrans" cxnId="{3D464C94-B9C9-F94D-AF97-C2863683EA5C}">
      <dgm:prSet/>
      <dgm:spPr/>
      <dgm:t>
        <a:bodyPr/>
        <a:lstStyle/>
        <a:p>
          <a:endParaRPr lang="en-US"/>
        </a:p>
      </dgm:t>
    </dgm:pt>
    <dgm:pt modelId="{A6BE4784-97A7-E24D-AD0F-34AD8623858D}">
      <dgm:prSet/>
      <dgm:spPr/>
      <dgm:t>
        <a:bodyPr/>
        <a:lstStyle/>
        <a:p>
          <a:pPr rtl="0"/>
          <a:r>
            <a:rPr lang="en-US" b="1" smtClean="0"/>
            <a:t>Two important things to keep in mind about access control in Windows:</a:t>
          </a:r>
          <a:endParaRPr lang="en-US" b="1"/>
        </a:p>
      </dgm:t>
    </dgm:pt>
    <dgm:pt modelId="{394EF9A9-73C5-1A4C-A365-9EA179971484}" type="parTrans" cxnId="{44FECA8F-9523-A249-ADCA-C7BFE12309A1}">
      <dgm:prSet/>
      <dgm:spPr/>
      <dgm:t>
        <a:bodyPr/>
        <a:lstStyle/>
        <a:p>
          <a:endParaRPr lang="en-US"/>
        </a:p>
      </dgm:t>
    </dgm:pt>
    <dgm:pt modelId="{DC416C56-96D9-CC4F-9BA1-A3A104BA4C12}" type="sibTrans" cxnId="{44FECA8F-9523-A249-ADCA-C7BFE12309A1}">
      <dgm:prSet/>
      <dgm:spPr/>
      <dgm:t>
        <a:bodyPr/>
        <a:lstStyle/>
        <a:p>
          <a:endParaRPr lang="en-US"/>
        </a:p>
      </dgm:t>
    </dgm:pt>
    <dgm:pt modelId="{AFD9A600-5F36-4E4B-8A6E-F684D6B2069A}">
      <dgm:prSet/>
      <dgm:spPr/>
      <dgm:t>
        <a:bodyPr/>
        <a:lstStyle/>
        <a:p>
          <a:pPr rtl="0"/>
          <a:r>
            <a:rPr lang="en-US" b="1" dirty="0" smtClean="0"/>
            <a:t>There is no implied access</a:t>
          </a:r>
          <a:endParaRPr lang="en-US" b="1" dirty="0"/>
        </a:p>
      </dgm:t>
    </dgm:pt>
    <dgm:pt modelId="{26DBDFE5-CAC7-5944-AFAC-1C5060E40AAD}" type="parTrans" cxnId="{3DA000FA-0418-7240-AEC3-8236710F7ACD}">
      <dgm:prSet/>
      <dgm:spPr/>
      <dgm:t>
        <a:bodyPr/>
        <a:lstStyle/>
        <a:p>
          <a:endParaRPr lang="en-US"/>
        </a:p>
      </dgm:t>
    </dgm:pt>
    <dgm:pt modelId="{21933822-E189-0A4A-9FDC-80E98865F668}" type="sibTrans" cxnId="{3DA000FA-0418-7240-AEC3-8236710F7ACD}">
      <dgm:prSet/>
      <dgm:spPr/>
      <dgm:t>
        <a:bodyPr/>
        <a:lstStyle/>
        <a:p>
          <a:endParaRPr lang="en-US"/>
        </a:p>
      </dgm:t>
    </dgm:pt>
    <dgm:pt modelId="{81BF2A00-F9B2-2B41-9BA9-1EBEB1C3A5BF}">
      <dgm:prSet/>
      <dgm:spPr/>
      <dgm:t>
        <a:bodyPr/>
        <a:lstStyle/>
        <a:p>
          <a:pPr rtl="0"/>
          <a:r>
            <a:rPr lang="en-US" b="1" smtClean="0"/>
            <a:t>When a Windows application accesses an object, it must request the type of access the application requires</a:t>
          </a:r>
          <a:endParaRPr lang="en-US" b="1"/>
        </a:p>
      </dgm:t>
    </dgm:pt>
    <dgm:pt modelId="{98CD4EDD-BB2B-8F45-919A-D4954AB72A23}" type="parTrans" cxnId="{4FB666FA-73F9-3D4F-A408-A4E0A151E7AD}">
      <dgm:prSet/>
      <dgm:spPr/>
      <dgm:t>
        <a:bodyPr/>
        <a:lstStyle/>
        <a:p>
          <a:endParaRPr lang="en-US"/>
        </a:p>
      </dgm:t>
    </dgm:pt>
    <dgm:pt modelId="{E3325617-B4C8-5D4F-B158-086958A04966}" type="sibTrans" cxnId="{4FB666FA-73F9-3D4F-A408-A4E0A151E7AD}">
      <dgm:prSet/>
      <dgm:spPr/>
      <dgm:t>
        <a:bodyPr/>
        <a:lstStyle/>
        <a:p>
          <a:endParaRPr lang="en-US"/>
        </a:p>
      </dgm:t>
    </dgm:pt>
    <dgm:pt modelId="{DD9D4204-EB1A-BB40-91A4-33850E0CAD49}">
      <dgm:prSet/>
      <dgm:spPr/>
      <dgm:t>
        <a:bodyPr/>
        <a:lstStyle/>
        <a:p>
          <a:pPr rtl="0"/>
          <a:r>
            <a:rPr lang="en-US" b="1" dirty="0" smtClean="0"/>
            <a:t>Objects that require protection are assigned a DACL (and possibly a SACL) which includes the SID of the object owner (usually the object creator) as well as a list of ACEs</a:t>
          </a:r>
          <a:endParaRPr lang="en-US" b="1" dirty="0"/>
        </a:p>
      </dgm:t>
    </dgm:pt>
    <dgm:pt modelId="{FFA52FDC-73D5-994A-84C9-421A6EB48B08}" type="parTrans" cxnId="{9399BDAC-1D3F-6F48-9B9F-011C9B55891A}">
      <dgm:prSet/>
      <dgm:spPr/>
      <dgm:t>
        <a:bodyPr/>
        <a:lstStyle/>
        <a:p>
          <a:endParaRPr lang="en-US"/>
        </a:p>
      </dgm:t>
    </dgm:pt>
    <dgm:pt modelId="{6F2B3564-BCA5-194F-9321-7F00910AAC64}" type="sibTrans" cxnId="{9399BDAC-1D3F-6F48-9B9F-011C9B55891A}">
      <dgm:prSet/>
      <dgm:spPr/>
      <dgm:t>
        <a:bodyPr/>
        <a:lstStyle/>
        <a:p>
          <a:endParaRPr lang="en-US"/>
        </a:p>
      </dgm:t>
    </dgm:pt>
    <dgm:pt modelId="{7F1B3FCF-C994-EB4E-8501-861B6786A6FF}">
      <dgm:prSet/>
      <dgm:spPr/>
      <dgm:t>
        <a:bodyPr/>
        <a:lstStyle/>
        <a:p>
          <a:pPr rtl="0"/>
          <a:r>
            <a:rPr lang="en-US" b="1" smtClean="0"/>
            <a:t>ACEs</a:t>
          </a:r>
          <a:endParaRPr lang="en-US" b="1"/>
        </a:p>
      </dgm:t>
    </dgm:pt>
    <dgm:pt modelId="{D9C6F44C-58F8-E646-9E89-4E1206048106}" type="parTrans" cxnId="{82922032-FC06-F547-B98B-5E4ADE60FF6C}">
      <dgm:prSet/>
      <dgm:spPr/>
      <dgm:t>
        <a:bodyPr/>
        <a:lstStyle/>
        <a:p>
          <a:endParaRPr lang="en-US"/>
        </a:p>
      </dgm:t>
    </dgm:pt>
    <dgm:pt modelId="{95CAE88D-840B-B54B-820B-A69D20378C9C}" type="sibTrans" cxnId="{82922032-FC06-F547-B98B-5E4ADE60FF6C}">
      <dgm:prSet/>
      <dgm:spPr/>
      <dgm:t>
        <a:bodyPr/>
        <a:lstStyle/>
        <a:p>
          <a:endParaRPr lang="en-US"/>
        </a:p>
      </dgm:t>
    </dgm:pt>
    <dgm:pt modelId="{CB54BDF2-2A63-0949-A8B0-B25EBF524872}">
      <dgm:prSet/>
      <dgm:spPr/>
      <dgm:t>
        <a:bodyPr/>
        <a:lstStyle/>
        <a:p>
          <a:pPr rtl="0"/>
          <a:r>
            <a:rPr lang="en-US" b="1" smtClean="0"/>
            <a:t>Access control entries</a:t>
          </a:r>
          <a:endParaRPr lang="en-US" b="1"/>
        </a:p>
      </dgm:t>
    </dgm:pt>
    <dgm:pt modelId="{D3E612C4-6FA3-0F4A-A72C-7F7D965F02C0}" type="parTrans" cxnId="{374FF754-5A64-6D43-9645-BCB588CEF77C}">
      <dgm:prSet/>
      <dgm:spPr/>
      <dgm:t>
        <a:bodyPr/>
        <a:lstStyle/>
        <a:p>
          <a:endParaRPr lang="en-US"/>
        </a:p>
      </dgm:t>
    </dgm:pt>
    <dgm:pt modelId="{4A777F4A-7D15-E747-A236-FAC7B5C5D486}" type="sibTrans" cxnId="{374FF754-5A64-6D43-9645-BCB588CEF77C}">
      <dgm:prSet/>
      <dgm:spPr/>
      <dgm:t>
        <a:bodyPr/>
        <a:lstStyle/>
        <a:p>
          <a:endParaRPr lang="en-US"/>
        </a:p>
      </dgm:t>
    </dgm:pt>
    <dgm:pt modelId="{2713806D-1E19-8640-845C-8B840C8AC770}">
      <dgm:prSet/>
      <dgm:spPr/>
      <dgm:t>
        <a:bodyPr/>
        <a:lstStyle/>
        <a:p>
          <a:pPr rtl="0"/>
          <a:r>
            <a:rPr lang="en-US" b="1" smtClean="0"/>
            <a:t>Each ACE in the DACL determines access; and an ACE can be an allow ACE or a deny ACE</a:t>
          </a:r>
          <a:endParaRPr lang="en-US" b="1"/>
        </a:p>
      </dgm:t>
    </dgm:pt>
    <dgm:pt modelId="{F09F9D3D-724D-9C40-B7BD-D858D9ECD88C}" type="parTrans" cxnId="{E1D75474-1F87-AB43-A6BA-1AB71B8CEE55}">
      <dgm:prSet/>
      <dgm:spPr/>
      <dgm:t>
        <a:bodyPr/>
        <a:lstStyle/>
        <a:p>
          <a:endParaRPr lang="en-US"/>
        </a:p>
      </dgm:t>
    </dgm:pt>
    <dgm:pt modelId="{ACF8A735-F628-7D4F-A573-70107ABC320F}" type="sibTrans" cxnId="{E1D75474-1F87-AB43-A6BA-1AB71B8CEE55}">
      <dgm:prSet/>
      <dgm:spPr/>
      <dgm:t>
        <a:bodyPr/>
        <a:lstStyle/>
        <a:p>
          <a:endParaRPr lang="en-US"/>
        </a:p>
      </dgm:t>
    </dgm:pt>
    <dgm:pt modelId="{5B23B316-7E14-4F44-85F6-4725F027DAEA}">
      <dgm:prSet/>
      <dgm:spPr/>
      <dgm:t>
        <a:bodyPr/>
        <a:lstStyle/>
        <a:p>
          <a:pPr rtl="0"/>
          <a:r>
            <a:rPr lang="en-US" b="1" dirty="0" smtClean="0"/>
            <a:t>Includes a SID and an access mask (an access mask could include the ability to read, write, create, delete, modify)</a:t>
          </a:r>
          <a:endParaRPr lang="en-US" b="1" dirty="0"/>
        </a:p>
      </dgm:t>
    </dgm:pt>
    <dgm:pt modelId="{091CBE90-2081-A545-A39E-6DCD575D6F33}" type="parTrans" cxnId="{D1C6732C-BE1B-C54E-9FFF-4B580B787224}">
      <dgm:prSet/>
      <dgm:spPr/>
      <dgm:t>
        <a:bodyPr/>
        <a:lstStyle/>
        <a:p>
          <a:endParaRPr lang="en-US"/>
        </a:p>
      </dgm:t>
    </dgm:pt>
    <dgm:pt modelId="{2DBD2240-E475-D347-9045-3DAF626816C6}" type="sibTrans" cxnId="{D1C6732C-BE1B-C54E-9FFF-4B580B787224}">
      <dgm:prSet/>
      <dgm:spPr/>
      <dgm:t>
        <a:bodyPr/>
        <a:lstStyle/>
        <a:p>
          <a:endParaRPr lang="en-US"/>
        </a:p>
      </dgm:t>
    </dgm:pt>
    <dgm:pt modelId="{0B43050F-4E6A-E345-A26A-E91F02DBF6BE}" type="pres">
      <dgm:prSet presAssocID="{8E992DF8-31F1-5141-BF9B-1357F77FE768}" presName="diagram" presStyleCnt="0">
        <dgm:presLayoutVars>
          <dgm:dir/>
          <dgm:resizeHandles val="exact"/>
        </dgm:presLayoutVars>
      </dgm:prSet>
      <dgm:spPr/>
      <dgm:t>
        <a:bodyPr/>
        <a:lstStyle/>
        <a:p>
          <a:endParaRPr lang="en-US"/>
        </a:p>
      </dgm:t>
    </dgm:pt>
    <dgm:pt modelId="{17E89389-604A-9F45-871A-4E1E04B8423C}" type="pres">
      <dgm:prSet presAssocID="{1A5E4ADF-6246-454F-A943-9E01B136B17A}" presName="node" presStyleLbl="node1" presStyleIdx="0" presStyleCnt="4">
        <dgm:presLayoutVars>
          <dgm:bulletEnabled val="1"/>
        </dgm:presLayoutVars>
      </dgm:prSet>
      <dgm:spPr/>
      <dgm:t>
        <a:bodyPr/>
        <a:lstStyle/>
        <a:p>
          <a:endParaRPr lang="en-US"/>
        </a:p>
      </dgm:t>
    </dgm:pt>
    <dgm:pt modelId="{D9FC9007-F118-E541-831E-551EA7216CAF}" type="pres">
      <dgm:prSet presAssocID="{7BCE1BF0-72CF-2547-B81C-FA53C7CC79CC}" presName="sibTrans" presStyleCnt="0"/>
      <dgm:spPr/>
    </dgm:pt>
    <dgm:pt modelId="{24A9BC91-B421-694E-9536-B559E7A25EC0}" type="pres">
      <dgm:prSet presAssocID="{A6BE4784-97A7-E24D-AD0F-34AD8623858D}" presName="node" presStyleLbl="node1" presStyleIdx="1" presStyleCnt="4">
        <dgm:presLayoutVars>
          <dgm:bulletEnabled val="1"/>
        </dgm:presLayoutVars>
      </dgm:prSet>
      <dgm:spPr/>
      <dgm:t>
        <a:bodyPr/>
        <a:lstStyle/>
        <a:p>
          <a:endParaRPr lang="en-US"/>
        </a:p>
      </dgm:t>
    </dgm:pt>
    <dgm:pt modelId="{9FAF20CB-C626-9241-8E05-1E1AC0A5C8B1}" type="pres">
      <dgm:prSet presAssocID="{DC416C56-96D9-CC4F-9BA1-A3A104BA4C12}" presName="sibTrans" presStyleCnt="0"/>
      <dgm:spPr/>
    </dgm:pt>
    <dgm:pt modelId="{46917C37-D0C9-B64C-8A97-1D3F30A130E7}" type="pres">
      <dgm:prSet presAssocID="{DD9D4204-EB1A-BB40-91A4-33850E0CAD49}" presName="node" presStyleLbl="node1" presStyleIdx="2" presStyleCnt="4">
        <dgm:presLayoutVars>
          <dgm:bulletEnabled val="1"/>
        </dgm:presLayoutVars>
      </dgm:prSet>
      <dgm:spPr/>
      <dgm:t>
        <a:bodyPr/>
        <a:lstStyle/>
        <a:p>
          <a:endParaRPr lang="en-US"/>
        </a:p>
      </dgm:t>
    </dgm:pt>
    <dgm:pt modelId="{0A8BE404-F1AC-E441-ADC4-0E9AA7615426}" type="pres">
      <dgm:prSet presAssocID="{6F2B3564-BCA5-194F-9321-7F00910AAC64}" presName="sibTrans" presStyleCnt="0"/>
      <dgm:spPr/>
    </dgm:pt>
    <dgm:pt modelId="{2769A5CE-0551-444F-A0C4-79EFCF721C99}" type="pres">
      <dgm:prSet presAssocID="{7F1B3FCF-C994-EB4E-8501-861B6786A6FF}" presName="node" presStyleLbl="node1" presStyleIdx="3" presStyleCnt="4">
        <dgm:presLayoutVars>
          <dgm:bulletEnabled val="1"/>
        </dgm:presLayoutVars>
      </dgm:prSet>
      <dgm:spPr/>
      <dgm:t>
        <a:bodyPr/>
        <a:lstStyle/>
        <a:p>
          <a:endParaRPr lang="en-US"/>
        </a:p>
      </dgm:t>
    </dgm:pt>
  </dgm:ptLst>
  <dgm:cxnLst>
    <dgm:cxn modelId="{5B20AEAF-4542-834B-8917-EBC84EC8372A}" type="presOf" srcId="{7F1B3FCF-C994-EB4E-8501-861B6786A6FF}" destId="{2769A5CE-0551-444F-A0C4-79EFCF721C99}" srcOrd="0" destOrd="0" presId="urn:microsoft.com/office/officeart/2005/8/layout/default"/>
    <dgm:cxn modelId="{3D464C94-B9C9-F94D-AF97-C2863683EA5C}" srcId="{979F8961-DD18-6D45-96EB-06C07D382699}" destId="{270F4643-2300-7E4A-AD2F-DEF44D2B3B11}" srcOrd="1" destOrd="0" parTransId="{42EEF944-AF99-AB49-B537-07A7A3A9EF8B}" sibTransId="{8C440A1A-EAFA-9348-9190-F518DAFC611F}"/>
    <dgm:cxn modelId="{82922032-FC06-F547-B98B-5E4ADE60FF6C}" srcId="{8E992DF8-31F1-5141-BF9B-1357F77FE768}" destId="{7F1B3FCF-C994-EB4E-8501-861B6786A6FF}" srcOrd="3" destOrd="0" parTransId="{D9C6F44C-58F8-E646-9E89-4E1206048106}" sibTransId="{95CAE88D-840B-B54B-820B-A69D20378C9C}"/>
    <dgm:cxn modelId="{9399BDAC-1D3F-6F48-9B9F-011C9B55891A}" srcId="{8E992DF8-31F1-5141-BF9B-1357F77FE768}" destId="{DD9D4204-EB1A-BB40-91A4-33850E0CAD49}" srcOrd="2" destOrd="0" parTransId="{FFA52FDC-73D5-994A-84C9-421A6EB48B08}" sibTransId="{6F2B3564-BCA5-194F-9321-7F00910AAC64}"/>
    <dgm:cxn modelId="{5DB5D28F-E5EA-AA4F-BD88-BF966268F7BE}" type="presOf" srcId="{5B23B316-7E14-4F44-85F6-4725F027DAEA}" destId="{2769A5CE-0551-444F-A0C4-79EFCF721C99}" srcOrd="0" destOrd="3" presId="urn:microsoft.com/office/officeart/2005/8/layout/default"/>
    <dgm:cxn modelId="{D1C6732C-BE1B-C54E-9FFF-4B580B787224}" srcId="{7F1B3FCF-C994-EB4E-8501-861B6786A6FF}" destId="{5B23B316-7E14-4F44-85F6-4725F027DAEA}" srcOrd="2" destOrd="0" parTransId="{091CBE90-2081-A545-A39E-6DCD575D6F33}" sibTransId="{2DBD2240-E475-D347-9045-3DAF626816C6}"/>
    <dgm:cxn modelId="{0F639A80-5724-8B44-811A-BB22EB7DDCA6}" srcId="{979F8961-DD18-6D45-96EB-06C07D382699}" destId="{EA218AE2-55EC-F24C-951F-152D3E3F19D4}" srcOrd="0" destOrd="0" parTransId="{AC80C272-DBAD-9440-BE7B-103E21D2A784}" sibTransId="{82E7283E-2DD5-7044-BB71-8D7C28E5D1BA}"/>
    <dgm:cxn modelId="{4FB666FA-73F9-3D4F-A408-A4E0A151E7AD}" srcId="{A6BE4784-97A7-E24D-AD0F-34AD8623858D}" destId="{81BF2A00-F9B2-2B41-9BA9-1EBEB1C3A5BF}" srcOrd="1" destOrd="0" parTransId="{98CD4EDD-BB2B-8F45-919A-D4954AB72A23}" sibTransId="{E3325617-B4C8-5D4F-B158-086958A04966}"/>
    <dgm:cxn modelId="{47FAD07F-0C96-7241-A48B-92D2772C7947}" type="presOf" srcId="{59F38318-16E8-8843-A7EB-9E6574F721AD}" destId="{17E89389-604A-9F45-871A-4E1E04B8423C}" srcOrd="0" destOrd="2" presId="urn:microsoft.com/office/officeart/2005/8/layout/default"/>
    <dgm:cxn modelId="{EE384E02-D993-8B4D-9544-E188E80250B0}" type="presOf" srcId="{AFD9A600-5F36-4E4B-8A6E-F684D6B2069A}" destId="{24A9BC91-B421-694E-9536-B559E7A25EC0}" srcOrd="0" destOrd="1" presId="urn:microsoft.com/office/officeart/2005/8/layout/default"/>
    <dgm:cxn modelId="{27E8E5F4-FB99-C942-B639-521182F414C9}" type="presOf" srcId="{270F4643-2300-7E4A-AD2F-DEF44D2B3B11}" destId="{17E89389-604A-9F45-871A-4E1E04B8423C}" srcOrd="0" destOrd="6" presId="urn:microsoft.com/office/officeart/2005/8/layout/default"/>
    <dgm:cxn modelId="{3DA000FA-0418-7240-AEC3-8236710F7ACD}" srcId="{A6BE4784-97A7-E24D-AD0F-34AD8623858D}" destId="{AFD9A600-5F36-4E4B-8A6E-F684D6B2069A}" srcOrd="0" destOrd="0" parTransId="{26DBDFE5-CAC7-5944-AFAC-1C5060E40AAD}" sibTransId="{21933822-E189-0A4A-9FDC-80E98865F668}"/>
    <dgm:cxn modelId="{3943E796-8F79-4F44-ACFA-71226AAC235A}" type="presOf" srcId="{DD9D4204-EB1A-BB40-91A4-33850E0CAD49}" destId="{46917C37-D0C9-B64C-8A97-1D3F30A130E7}" srcOrd="0" destOrd="0" presId="urn:microsoft.com/office/officeart/2005/8/layout/default"/>
    <dgm:cxn modelId="{913AA3C5-B1C4-C54C-B229-DC562F122986}" srcId="{19C2AF55-628E-D74E-8A72-A3A317812890}" destId="{63022613-871F-CC47-8483-D3EFE3944704}" srcOrd="1" destOrd="0" parTransId="{E4DD3694-ABC8-2D45-86B1-3D860A117BBF}" sibTransId="{DBF5C4CE-438F-F34A-981B-04F0523A9713}"/>
    <dgm:cxn modelId="{8B744850-365F-F64D-96F7-0CE7CF4F0A48}" srcId="{1A5E4ADF-6246-454F-A943-9E01B136B17A}" destId="{979F8961-DD18-6D45-96EB-06C07D382699}" srcOrd="1" destOrd="0" parTransId="{2681D8C1-822B-8C47-9AF2-E6366E11D95A}" sibTransId="{0BFE79DD-7DCA-3140-94C7-3FD490B9EE98}"/>
    <dgm:cxn modelId="{6EA5A12D-8852-6843-8BD9-1099763A9647}" type="presOf" srcId="{1A5E4ADF-6246-454F-A943-9E01B136B17A}" destId="{17E89389-604A-9F45-871A-4E1E04B8423C}" srcOrd="0" destOrd="0" presId="urn:microsoft.com/office/officeart/2005/8/layout/default"/>
    <dgm:cxn modelId="{A9E37206-96D3-5449-9C45-DCC5F286B156}" type="presOf" srcId="{979F8961-DD18-6D45-96EB-06C07D382699}" destId="{17E89389-604A-9F45-871A-4E1E04B8423C}" srcOrd="0" destOrd="4" presId="urn:microsoft.com/office/officeart/2005/8/layout/default"/>
    <dgm:cxn modelId="{7C146A1C-9D35-D248-AAF5-E137A56CF72E}" type="presOf" srcId="{81BF2A00-F9B2-2B41-9BA9-1EBEB1C3A5BF}" destId="{24A9BC91-B421-694E-9536-B559E7A25EC0}" srcOrd="0" destOrd="2" presId="urn:microsoft.com/office/officeart/2005/8/layout/default"/>
    <dgm:cxn modelId="{3907D4E6-2ACC-FC46-A514-A9355F51B095}" type="presOf" srcId="{19C2AF55-628E-D74E-8A72-A3A317812890}" destId="{17E89389-604A-9F45-871A-4E1E04B8423C}" srcOrd="0" destOrd="1" presId="urn:microsoft.com/office/officeart/2005/8/layout/default"/>
    <dgm:cxn modelId="{8D43591E-7D4C-E041-8D56-64F5EBFD3758}" srcId="{19C2AF55-628E-D74E-8A72-A3A317812890}" destId="{59F38318-16E8-8843-A7EB-9E6574F721AD}" srcOrd="0" destOrd="0" parTransId="{5D748E00-D1D1-884A-A269-61980B3A5CDB}" sibTransId="{B6932B96-FE76-9043-B61D-8CAFDD3E5FEA}"/>
    <dgm:cxn modelId="{CDDC8798-B9FD-024F-B96A-911AE5E9F641}" type="presOf" srcId="{EA218AE2-55EC-F24C-951F-152D3E3F19D4}" destId="{17E89389-604A-9F45-871A-4E1E04B8423C}" srcOrd="0" destOrd="5" presId="urn:microsoft.com/office/officeart/2005/8/layout/default"/>
    <dgm:cxn modelId="{374FF754-5A64-6D43-9645-BCB588CEF77C}" srcId="{7F1B3FCF-C994-EB4E-8501-861B6786A6FF}" destId="{CB54BDF2-2A63-0949-A8B0-B25EBF524872}" srcOrd="0" destOrd="0" parTransId="{D3E612C4-6FA3-0F4A-A72C-7F7D965F02C0}" sibTransId="{4A777F4A-7D15-E747-A236-FAC7B5C5D486}"/>
    <dgm:cxn modelId="{150F3CD3-6059-444B-A8B9-668C12D63627}" type="presOf" srcId="{63022613-871F-CC47-8483-D3EFE3944704}" destId="{17E89389-604A-9F45-871A-4E1E04B8423C}" srcOrd="0" destOrd="3" presId="urn:microsoft.com/office/officeart/2005/8/layout/default"/>
    <dgm:cxn modelId="{990F8755-DF9F-6543-BC8B-97F086C23C4D}" srcId="{8E992DF8-31F1-5141-BF9B-1357F77FE768}" destId="{1A5E4ADF-6246-454F-A943-9E01B136B17A}" srcOrd="0" destOrd="0" parTransId="{CB8EC948-5BE5-E341-84A1-50B9E42A4FAB}" sibTransId="{7BCE1BF0-72CF-2547-B81C-FA53C7CC79CC}"/>
    <dgm:cxn modelId="{5D34F69E-2344-F74E-BD65-E412CA67F953}" type="presOf" srcId="{CB54BDF2-2A63-0949-A8B0-B25EBF524872}" destId="{2769A5CE-0551-444F-A0C4-79EFCF721C99}" srcOrd="0" destOrd="1" presId="urn:microsoft.com/office/officeart/2005/8/layout/default"/>
    <dgm:cxn modelId="{B7798DB7-1142-1343-AFFB-B797939D85AB}" type="presOf" srcId="{2713806D-1E19-8640-845C-8B840C8AC770}" destId="{2769A5CE-0551-444F-A0C4-79EFCF721C99}" srcOrd="0" destOrd="2" presId="urn:microsoft.com/office/officeart/2005/8/layout/default"/>
    <dgm:cxn modelId="{E01EF35A-1441-E741-8C56-0870791D2044}" srcId="{1A5E4ADF-6246-454F-A943-9E01B136B17A}" destId="{19C2AF55-628E-D74E-8A72-A3A317812890}" srcOrd="0" destOrd="0" parTransId="{1E2DAA2E-9C6B-4643-BC00-55FC2DCA456F}" sibTransId="{7B287B1D-5941-EA4F-934F-11951A3A152B}"/>
    <dgm:cxn modelId="{44FECA8F-9523-A249-ADCA-C7BFE12309A1}" srcId="{8E992DF8-31F1-5141-BF9B-1357F77FE768}" destId="{A6BE4784-97A7-E24D-AD0F-34AD8623858D}" srcOrd="1" destOrd="0" parTransId="{394EF9A9-73C5-1A4C-A365-9EA179971484}" sibTransId="{DC416C56-96D9-CC4F-9BA1-A3A104BA4C12}"/>
    <dgm:cxn modelId="{E1D75474-1F87-AB43-A6BA-1AB71B8CEE55}" srcId="{7F1B3FCF-C994-EB4E-8501-861B6786A6FF}" destId="{2713806D-1E19-8640-845C-8B840C8AC770}" srcOrd="1" destOrd="0" parTransId="{F09F9D3D-724D-9C40-B7BD-D858D9ECD88C}" sibTransId="{ACF8A735-F628-7D4F-A573-70107ABC320F}"/>
    <dgm:cxn modelId="{4A22F805-65B1-6A49-AC58-D5380440D8C2}" type="presOf" srcId="{8E992DF8-31F1-5141-BF9B-1357F77FE768}" destId="{0B43050F-4E6A-E345-A26A-E91F02DBF6BE}" srcOrd="0" destOrd="0" presId="urn:microsoft.com/office/officeart/2005/8/layout/default"/>
    <dgm:cxn modelId="{11CC4FD0-54BF-D544-823F-F9863B5EA980}" type="presOf" srcId="{A6BE4784-97A7-E24D-AD0F-34AD8623858D}" destId="{24A9BC91-B421-694E-9536-B559E7A25EC0}" srcOrd="0" destOrd="0" presId="urn:microsoft.com/office/officeart/2005/8/layout/default"/>
    <dgm:cxn modelId="{0EBF2990-24BD-DF4C-9012-E3B6122DC000}" type="presParOf" srcId="{0B43050F-4E6A-E345-A26A-E91F02DBF6BE}" destId="{17E89389-604A-9F45-871A-4E1E04B8423C}" srcOrd="0" destOrd="0" presId="urn:microsoft.com/office/officeart/2005/8/layout/default"/>
    <dgm:cxn modelId="{80CFD4C5-8227-EF4E-9B3E-AEE6124CA8DE}" type="presParOf" srcId="{0B43050F-4E6A-E345-A26A-E91F02DBF6BE}" destId="{D9FC9007-F118-E541-831E-551EA7216CAF}" srcOrd="1" destOrd="0" presId="urn:microsoft.com/office/officeart/2005/8/layout/default"/>
    <dgm:cxn modelId="{695A8420-7A86-624A-9309-A21C4A0BE64B}" type="presParOf" srcId="{0B43050F-4E6A-E345-A26A-E91F02DBF6BE}" destId="{24A9BC91-B421-694E-9536-B559E7A25EC0}" srcOrd="2" destOrd="0" presId="urn:microsoft.com/office/officeart/2005/8/layout/default"/>
    <dgm:cxn modelId="{45E94B2A-6532-9549-AE01-97CC7951F99F}" type="presParOf" srcId="{0B43050F-4E6A-E345-A26A-E91F02DBF6BE}" destId="{9FAF20CB-C626-9241-8E05-1E1AC0A5C8B1}" srcOrd="3" destOrd="0" presId="urn:microsoft.com/office/officeart/2005/8/layout/default"/>
    <dgm:cxn modelId="{442B897B-7160-D849-81BF-BD4ACC3349FE}" type="presParOf" srcId="{0B43050F-4E6A-E345-A26A-E91F02DBF6BE}" destId="{46917C37-D0C9-B64C-8A97-1D3F30A130E7}" srcOrd="4" destOrd="0" presId="urn:microsoft.com/office/officeart/2005/8/layout/default"/>
    <dgm:cxn modelId="{866DA0A4-9125-6E4A-AEF2-366A4B0C05C5}" type="presParOf" srcId="{0B43050F-4E6A-E345-A26A-E91F02DBF6BE}" destId="{0A8BE404-F1AC-E441-ADC4-0E9AA7615426}" srcOrd="5" destOrd="0" presId="urn:microsoft.com/office/officeart/2005/8/layout/default"/>
    <dgm:cxn modelId="{106A3493-E35E-294C-AFFE-017EB7BF5CA7}" type="presParOf" srcId="{0B43050F-4E6A-E345-A26A-E91F02DBF6BE}" destId="{2769A5CE-0551-444F-A0C4-79EFCF721C9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B79176-5EA7-F649-AADF-1F92F30606E1}" type="doc">
      <dgm:prSet loTypeId="urn:microsoft.com/office/officeart/2008/layout/VerticalCurvedList" loCatId="" qsTypeId="urn:microsoft.com/office/officeart/2005/8/quickstyle/simple4" qsCatId="simple" csTypeId="urn:microsoft.com/office/officeart/2005/8/colors/accent1_2" csCatId="accent1"/>
      <dgm:spPr/>
      <dgm:t>
        <a:bodyPr/>
        <a:lstStyle/>
        <a:p>
          <a:endParaRPr lang="en-US"/>
        </a:p>
      </dgm:t>
    </dgm:pt>
    <dgm:pt modelId="{01DEE35D-BEEB-D04D-B61F-4A68C29005DA}">
      <dgm:prSet/>
      <dgm:spPr/>
      <dgm:t>
        <a:bodyPr/>
        <a:lstStyle/>
        <a:p>
          <a:pPr rtl="0"/>
          <a:r>
            <a:rPr lang="en-US" b="1" dirty="0" smtClean="0"/>
            <a:t>Windows is a multithreaded operating system, which means a single process can have more than one thread of execution at a time</a:t>
          </a:r>
          <a:endParaRPr lang="en-US" b="1" dirty="0"/>
        </a:p>
      </dgm:t>
    </dgm:pt>
    <dgm:pt modelId="{E3F3C762-F752-D24D-804F-26E97C3CA7AA}" type="parTrans" cxnId="{0CB766B4-CE20-134F-ACB1-49AF8BAB8FF2}">
      <dgm:prSet/>
      <dgm:spPr/>
      <dgm:t>
        <a:bodyPr/>
        <a:lstStyle/>
        <a:p>
          <a:endParaRPr lang="en-US"/>
        </a:p>
      </dgm:t>
    </dgm:pt>
    <dgm:pt modelId="{4DFFAB57-4842-F745-ACE1-CB7977839181}" type="sibTrans" cxnId="{0CB766B4-CE20-134F-ACB1-49AF8BAB8FF2}">
      <dgm:prSet/>
      <dgm:spPr/>
      <dgm:t>
        <a:bodyPr/>
        <a:lstStyle/>
        <a:p>
          <a:endParaRPr lang="en-US"/>
        </a:p>
      </dgm:t>
    </dgm:pt>
    <dgm:pt modelId="{7E712138-726C-A446-B808-5F2879708BBD}">
      <dgm:prSet/>
      <dgm:spPr/>
      <dgm:t>
        <a:bodyPr/>
        <a:lstStyle/>
        <a:p>
          <a:pPr rtl="0"/>
          <a:r>
            <a:rPr lang="en-US" b="1" dirty="0" smtClean="0"/>
            <a:t>This is very common for both server and client applications</a:t>
          </a:r>
          <a:endParaRPr lang="en-US" b="1" dirty="0"/>
        </a:p>
      </dgm:t>
    </dgm:pt>
    <dgm:pt modelId="{213B4D66-2FE9-2E46-89CF-15A325A2B3AD}" type="parTrans" cxnId="{18C71521-92B8-E540-B353-3E4841E94BFF}">
      <dgm:prSet/>
      <dgm:spPr/>
      <dgm:t>
        <a:bodyPr/>
        <a:lstStyle/>
        <a:p>
          <a:endParaRPr lang="en-US"/>
        </a:p>
      </dgm:t>
    </dgm:pt>
    <dgm:pt modelId="{7371EAC7-7599-DF4B-8555-53730FFD3E09}" type="sibTrans" cxnId="{18C71521-92B8-E540-B353-3E4841E94BFF}">
      <dgm:prSet/>
      <dgm:spPr/>
      <dgm:t>
        <a:bodyPr/>
        <a:lstStyle/>
        <a:p>
          <a:endParaRPr lang="en-US"/>
        </a:p>
      </dgm:t>
    </dgm:pt>
    <dgm:pt modelId="{D2C26F97-C4D7-C24B-B02A-9BB8F3CECCD8}">
      <dgm:prSet/>
      <dgm:spPr/>
      <dgm:t>
        <a:bodyPr/>
        <a:lstStyle/>
        <a:p>
          <a:pPr rtl="0"/>
          <a:r>
            <a:rPr lang="en-US" b="1" dirty="0" smtClean="0"/>
            <a:t>Impersonation means setting the user’s token on the current thread</a:t>
          </a:r>
          <a:endParaRPr lang="en-US" b="1" dirty="0"/>
        </a:p>
      </dgm:t>
    </dgm:pt>
    <dgm:pt modelId="{B77DB5FC-DE25-AB46-A2B6-47CE39095A2E}" type="parTrans" cxnId="{3D33396C-FE91-264E-8816-9F7BAC674A53}">
      <dgm:prSet/>
      <dgm:spPr/>
      <dgm:t>
        <a:bodyPr/>
        <a:lstStyle/>
        <a:p>
          <a:endParaRPr lang="en-US"/>
        </a:p>
      </dgm:t>
    </dgm:pt>
    <dgm:pt modelId="{CE8C5B91-025E-374D-A2D7-1C0C8731DD5D}" type="sibTrans" cxnId="{3D33396C-FE91-264E-8816-9F7BAC674A53}">
      <dgm:prSet/>
      <dgm:spPr/>
      <dgm:t>
        <a:bodyPr/>
        <a:lstStyle/>
        <a:p>
          <a:endParaRPr lang="en-US"/>
        </a:p>
      </dgm:t>
    </dgm:pt>
    <dgm:pt modelId="{12CCFBBD-08C4-6340-ACF8-7820DEA39FF6}">
      <dgm:prSet/>
      <dgm:spPr/>
      <dgm:t>
        <a:bodyPr/>
        <a:lstStyle/>
        <a:p>
          <a:pPr rtl="0"/>
          <a:r>
            <a:rPr lang="en-US" b="1" dirty="0" smtClean="0"/>
            <a:t>When a thread is impersonating a user, the user’s token is assigned to the thread, and the access check for that thread is performed against the token on the thread, not the process token</a:t>
          </a:r>
          <a:endParaRPr lang="en-US" b="1" dirty="0"/>
        </a:p>
      </dgm:t>
    </dgm:pt>
    <dgm:pt modelId="{1A25022C-6E26-194D-9F2A-937FA29FBB2C}" type="parTrans" cxnId="{77DA1D2F-BF37-AC4E-A8BA-551AEACCFCD4}">
      <dgm:prSet/>
      <dgm:spPr/>
      <dgm:t>
        <a:bodyPr/>
        <a:lstStyle/>
        <a:p>
          <a:endParaRPr lang="en-US"/>
        </a:p>
      </dgm:t>
    </dgm:pt>
    <dgm:pt modelId="{830D2A39-77F3-364D-9A93-C0ABBB82803B}" type="sibTrans" cxnId="{77DA1D2F-BF37-AC4E-A8BA-551AEACCFCD4}">
      <dgm:prSet/>
      <dgm:spPr/>
      <dgm:t>
        <a:bodyPr/>
        <a:lstStyle/>
        <a:p>
          <a:endParaRPr lang="en-US"/>
        </a:p>
      </dgm:t>
    </dgm:pt>
    <dgm:pt modelId="{28E0526A-2CEA-4848-BB25-3BC6F265DDDB}">
      <dgm:prSet/>
      <dgm:spPr/>
      <dgm:t>
        <a:bodyPr/>
        <a:lstStyle/>
        <a:p>
          <a:pPr rtl="0"/>
          <a:r>
            <a:rPr lang="en-US" b="1" dirty="0" smtClean="0"/>
            <a:t>When the connection is done, the thread “reverts” (the token is dropped from the thread)</a:t>
          </a:r>
          <a:endParaRPr lang="en-US" b="1" dirty="0"/>
        </a:p>
      </dgm:t>
    </dgm:pt>
    <dgm:pt modelId="{D79AA0BA-23B8-FB46-8255-DBB8371CC173}" type="parTrans" cxnId="{F833E0F6-5D69-174E-A890-9635F8BC4A07}">
      <dgm:prSet/>
      <dgm:spPr/>
      <dgm:t>
        <a:bodyPr/>
        <a:lstStyle/>
        <a:p>
          <a:endParaRPr lang="en-US"/>
        </a:p>
      </dgm:t>
    </dgm:pt>
    <dgm:pt modelId="{418AB987-460D-0B4D-BEA5-91A76E61694C}" type="sibTrans" cxnId="{F833E0F6-5D69-174E-A890-9635F8BC4A07}">
      <dgm:prSet/>
      <dgm:spPr/>
      <dgm:t>
        <a:bodyPr/>
        <a:lstStyle/>
        <a:p>
          <a:endParaRPr lang="en-US"/>
        </a:p>
      </dgm:t>
    </dgm:pt>
    <dgm:pt modelId="{E23750F0-0080-E44E-A9A7-B679A7694E30}">
      <dgm:prSet/>
      <dgm:spPr/>
      <dgm:t>
        <a:bodyPr/>
        <a:lstStyle/>
        <a:p>
          <a:pPr rtl="0"/>
          <a:r>
            <a:rPr lang="en-US" b="1" dirty="0" smtClean="0"/>
            <a:t>With impersonation it is possible to restrict who can do what to the </a:t>
          </a:r>
          <a:r>
            <a:rPr lang="en-US" b="1" dirty="0" err="1" smtClean="0"/>
            <a:t>db.tx</a:t>
          </a:r>
          <a:r>
            <a:rPr lang="en-US" b="1" dirty="0" smtClean="0"/>
            <a:t> file</a:t>
          </a:r>
          <a:endParaRPr lang="en-US" b="1" dirty="0"/>
        </a:p>
      </dgm:t>
    </dgm:pt>
    <dgm:pt modelId="{47BC3E52-0AF5-2E44-B44F-BA2FBCB28D80}" type="parTrans" cxnId="{CBC9ADC6-52F0-C744-ADED-395D3EC9F483}">
      <dgm:prSet/>
      <dgm:spPr/>
      <dgm:t>
        <a:bodyPr/>
        <a:lstStyle/>
        <a:p>
          <a:endParaRPr lang="en-US"/>
        </a:p>
      </dgm:t>
    </dgm:pt>
    <dgm:pt modelId="{195CA0CD-FC12-4240-98BC-7AAAC8C25AFA}" type="sibTrans" cxnId="{CBC9ADC6-52F0-C744-ADED-395D3EC9F483}">
      <dgm:prSet/>
      <dgm:spPr/>
      <dgm:t>
        <a:bodyPr/>
        <a:lstStyle/>
        <a:p>
          <a:endParaRPr lang="en-US"/>
        </a:p>
      </dgm:t>
    </dgm:pt>
    <dgm:pt modelId="{D4516B43-6062-0841-A139-DA305157E1E0}" type="pres">
      <dgm:prSet presAssocID="{41B79176-5EA7-F649-AADF-1F92F30606E1}" presName="Name0" presStyleCnt="0">
        <dgm:presLayoutVars>
          <dgm:chMax val="7"/>
          <dgm:chPref val="7"/>
          <dgm:dir/>
        </dgm:presLayoutVars>
      </dgm:prSet>
      <dgm:spPr/>
      <dgm:t>
        <a:bodyPr/>
        <a:lstStyle/>
        <a:p>
          <a:endParaRPr lang="en-US"/>
        </a:p>
      </dgm:t>
    </dgm:pt>
    <dgm:pt modelId="{48340694-363F-2743-A959-0CF398452111}" type="pres">
      <dgm:prSet presAssocID="{41B79176-5EA7-F649-AADF-1F92F30606E1}" presName="Name1" presStyleCnt="0"/>
      <dgm:spPr/>
    </dgm:pt>
    <dgm:pt modelId="{E8221F09-1E77-1B4F-A7DB-695CBA528540}" type="pres">
      <dgm:prSet presAssocID="{41B79176-5EA7-F649-AADF-1F92F30606E1}" presName="cycle" presStyleCnt="0"/>
      <dgm:spPr/>
    </dgm:pt>
    <dgm:pt modelId="{8B810598-4C8E-7645-A2FA-A6FC67031CFD}" type="pres">
      <dgm:prSet presAssocID="{41B79176-5EA7-F649-AADF-1F92F30606E1}" presName="srcNode" presStyleLbl="node1" presStyleIdx="0" presStyleCnt="6"/>
      <dgm:spPr/>
    </dgm:pt>
    <dgm:pt modelId="{3FF9D41E-BD4E-564F-A6E2-A7DCD38EE170}" type="pres">
      <dgm:prSet presAssocID="{41B79176-5EA7-F649-AADF-1F92F30606E1}" presName="conn" presStyleLbl="parChTrans1D2" presStyleIdx="0" presStyleCnt="1"/>
      <dgm:spPr/>
      <dgm:t>
        <a:bodyPr/>
        <a:lstStyle/>
        <a:p>
          <a:endParaRPr lang="en-US"/>
        </a:p>
      </dgm:t>
    </dgm:pt>
    <dgm:pt modelId="{16531A50-6C01-444B-8797-BAF270BF331D}" type="pres">
      <dgm:prSet presAssocID="{41B79176-5EA7-F649-AADF-1F92F30606E1}" presName="extraNode" presStyleLbl="node1" presStyleIdx="0" presStyleCnt="6"/>
      <dgm:spPr/>
    </dgm:pt>
    <dgm:pt modelId="{AE7754CD-6F77-3147-8267-0AB6C66115D8}" type="pres">
      <dgm:prSet presAssocID="{41B79176-5EA7-F649-AADF-1F92F30606E1}" presName="dstNode" presStyleLbl="node1" presStyleIdx="0" presStyleCnt="6"/>
      <dgm:spPr/>
    </dgm:pt>
    <dgm:pt modelId="{6693430B-8F47-4C46-8403-88D1E26688CF}" type="pres">
      <dgm:prSet presAssocID="{01DEE35D-BEEB-D04D-B61F-4A68C29005DA}" presName="text_1" presStyleLbl="node1" presStyleIdx="0" presStyleCnt="6">
        <dgm:presLayoutVars>
          <dgm:bulletEnabled val="1"/>
        </dgm:presLayoutVars>
      </dgm:prSet>
      <dgm:spPr/>
      <dgm:t>
        <a:bodyPr/>
        <a:lstStyle/>
        <a:p>
          <a:endParaRPr lang="en-US"/>
        </a:p>
      </dgm:t>
    </dgm:pt>
    <dgm:pt modelId="{73C6676D-F9E4-F74D-AA5F-DFE5ED86E8AF}" type="pres">
      <dgm:prSet presAssocID="{01DEE35D-BEEB-D04D-B61F-4A68C29005DA}" presName="accent_1" presStyleCnt="0"/>
      <dgm:spPr/>
    </dgm:pt>
    <dgm:pt modelId="{7BACC07F-34F0-B24C-B8B9-F52614559379}" type="pres">
      <dgm:prSet presAssocID="{01DEE35D-BEEB-D04D-B61F-4A68C29005DA}" presName="accentRepeatNode" presStyleLbl="solidFgAcc1" presStyleIdx="0" presStyleCnt="6"/>
      <dgm:spPr/>
    </dgm:pt>
    <dgm:pt modelId="{13F9C0B8-D8E5-FA42-BBD7-A2DA093BE9DF}" type="pres">
      <dgm:prSet presAssocID="{7E712138-726C-A446-B808-5F2879708BBD}" presName="text_2" presStyleLbl="node1" presStyleIdx="1" presStyleCnt="6">
        <dgm:presLayoutVars>
          <dgm:bulletEnabled val="1"/>
        </dgm:presLayoutVars>
      </dgm:prSet>
      <dgm:spPr/>
      <dgm:t>
        <a:bodyPr/>
        <a:lstStyle/>
        <a:p>
          <a:endParaRPr lang="en-US"/>
        </a:p>
      </dgm:t>
    </dgm:pt>
    <dgm:pt modelId="{0FF1BB03-CE83-044F-AE4E-8FC856B6C346}" type="pres">
      <dgm:prSet presAssocID="{7E712138-726C-A446-B808-5F2879708BBD}" presName="accent_2" presStyleCnt="0"/>
      <dgm:spPr/>
    </dgm:pt>
    <dgm:pt modelId="{A1791702-B8A1-E644-BF84-5B9CE2806282}" type="pres">
      <dgm:prSet presAssocID="{7E712138-726C-A446-B808-5F2879708BBD}" presName="accentRepeatNode" presStyleLbl="solidFgAcc1" presStyleIdx="1" presStyleCnt="6"/>
      <dgm:spPr/>
    </dgm:pt>
    <dgm:pt modelId="{E344A5B2-1D17-BC45-AA6B-AF297CFF4753}" type="pres">
      <dgm:prSet presAssocID="{D2C26F97-C4D7-C24B-B02A-9BB8F3CECCD8}" presName="text_3" presStyleLbl="node1" presStyleIdx="2" presStyleCnt="6">
        <dgm:presLayoutVars>
          <dgm:bulletEnabled val="1"/>
        </dgm:presLayoutVars>
      </dgm:prSet>
      <dgm:spPr/>
      <dgm:t>
        <a:bodyPr/>
        <a:lstStyle/>
        <a:p>
          <a:endParaRPr lang="en-US"/>
        </a:p>
      </dgm:t>
    </dgm:pt>
    <dgm:pt modelId="{32E46B92-3824-9140-94BC-62B96DF15691}" type="pres">
      <dgm:prSet presAssocID="{D2C26F97-C4D7-C24B-B02A-9BB8F3CECCD8}" presName="accent_3" presStyleCnt="0"/>
      <dgm:spPr/>
    </dgm:pt>
    <dgm:pt modelId="{7B78B5A5-D591-D94E-BE6B-C4236746E3D0}" type="pres">
      <dgm:prSet presAssocID="{D2C26F97-C4D7-C24B-B02A-9BB8F3CECCD8}" presName="accentRepeatNode" presStyleLbl="solidFgAcc1" presStyleIdx="2" presStyleCnt="6"/>
      <dgm:spPr/>
    </dgm:pt>
    <dgm:pt modelId="{FD332404-A621-6F4D-B9F6-7C09B8802048}" type="pres">
      <dgm:prSet presAssocID="{12CCFBBD-08C4-6340-ACF8-7820DEA39FF6}" presName="text_4" presStyleLbl="node1" presStyleIdx="3" presStyleCnt="6">
        <dgm:presLayoutVars>
          <dgm:bulletEnabled val="1"/>
        </dgm:presLayoutVars>
      </dgm:prSet>
      <dgm:spPr/>
      <dgm:t>
        <a:bodyPr/>
        <a:lstStyle/>
        <a:p>
          <a:endParaRPr lang="en-US"/>
        </a:p>
      </dgm:t>
    </dgm:pt>
    <dgm:pt modelId="{DA7219FE-F288-994A-8380-B1DBC9E8AB73}" type="pres">
      <dgm:prSet presAssocID="{12CCFBBD-08C4-6340-ACF8-7820DEA39FF6}" presName="accent_4" presStyleCnt="0"/>
      <dgm:spPr/>
    </dgm:pt>
    <dgm:pt modelId="{D9EE54C7-32E3-6044-A063-89026C822DDA}" type="pres">
      <dgm:prSet presAssocID="{12CCFBBD-08C4-6340-ACF8-7820DEA39FF6}" presName="accentRepeatNode" presStyleLbl="solidFgAcc1" presStyleIdx="3" presStyleCnt="6"/>
      <dgm:spPr/>
    </dgm:pt>
    <dgm:pt modelId="{FBFA5862-D7A2-D84F-B3C4-E42408476465}" type="pres">
      <dgm:prSet presAssocID="{28E0526A-2CEA-4848-BB25-3BC6F265DDDB}" presName="text_5" presStyleLbl="node1" presStyleIdx="4" presStyleCnt="6">
        <dgm:presLayoutVars>
          <dgm:bulletEnabled val="1"/>
        </dgm:presLayoutVars>
      </dgm:prSet>
      <dgm:spPr/>
      <dgm:t>
        <a:bodyPr/>
        <a:lstStyle/>
        <a:p>
          <a:endParaRPr lang="en-US"/>
        </a:p>
      </dgm:t>
    </dgm:pt>
    <dgm:pt modelId="{4BDE01DD-CC81-D146-9357-04668ED5FB34}" type="pres">
      <dgm:prSet presAssocID="{28E0526A-2CEA-4848-BB25-3BC6F265DDDB}" presName="accent_5" presStyleCnt="0"/>
      <dgm:spPr/>
    </dgm:pt>
    <dgm:pt modelId="{7BEF9854-C504-0345-9A06-FF1AE99EB48A}" type="pres">
      <dgm:prSet presAssocID="{28E0526A-2CEA-4848-BB25-3BC6F265DDDB}" presName="accentRepeatNode" presStyleLbl="solidFgAcc1" presStyleIdx="4" presStyleCnt="6"/>
      <dgm:spPr/>
    </dgm:pt>
    <dgm:pt modelId="{5A5EFCEB-00BA-6F42-AB3E-E4A86A590D71}" type="pres">
      <dgm:prSet presAssocID="{E23750F0-0080-E44E-A9A7-B679A7694E30}" presName="text_6" presStyleLbl="node1" presStyleIdx="5" presStyleCnt="6">
        <dgm:presLayoutVars>
          <dgm:bulletEnabled val="1"/>
        </dgm:presLayoutVars>
      </dgm:prSet>
      <dgm:spPr/>
      <dgm:t>
        <a:bodyPr/>
        <a:lstStyle/>
        <a:p>
          <a:endParaRPr lang="en-US"/>
        </a:p>
      </dgm:t>
    </dgm:pt>
    <dgm:pt modelId="{A304A00E-CC26-0E40-AC82-B613445DE9E8}" type="pres">
      <dgm:prSet presAssocID="{E23750F0-0080-E44E-A9A7-B679A7694E30}" presName="accent_6" presStyleCnt="0"/>
      <dgm:spPr/>
    </dgm:pt>
    <dgm:pt modelId="{35F44DCC-799B-304D-98E8-B4D06A51162D}" type="pres">
      <dgm:prSet presAssocID="{E23750F0-0080-E44E-A9A7-B679A7694E30}" presName="accentRepeatNode" presStyleLbl="solidFgAcc1" presStyleIdx="5" presStyleCnt="6"/>
      <dgm:spPr/>
    </dgm:pt>
  </dgm:ptLst>
  <dgm:cxnLst>
    <dgm:cxn modelId="{AC3EEC5F-A0B6-A44C-BE74-D3F89D0E5E10}" type="presOf" srcId="{28E0526A-2CEA-4848-BB25-3BC6F265DDDB}" destId="{FBFA5862-D7A2-D84F-B3C4-E42408476465}" srcOrd="0" destOrd="0" presId="urn:microsoft.com/office/officeart/2008/layout/VerticalCurvedList"/>
    <dgm:cxn modelId="{03F83CB9-8385-8643-B918-E68A4F743396}" type="presOf" srcId="{01DEE35D-BEEB-D04D-B61F-4A68C29005DA}" destId="{6693430B-8F47-4C46-8403-88D1E26688CF}" srcOrd="0" destOrd="0" presId="urn:microsoft.com/office/officeart/2008/layout/VerticalCurvedList"/>
    <dgm:cxn modelId="{0CB766B4-CE20-134F-ACB1-49AF8BAB8FF2}" srcId="{41B79176-5EA7-F649-AADF-1F92F30606E1}" destId="{01DEE35D-BEEB-D04D-B61F-4A68C29005DA}" srcOrd="0" destOrd="0" parTransId="{E3F3C762-F752-D24D-804F-26E97C3CA7AA}" sibTransId="{4DFFAB57-4842-F745-ACE1-CB7977839181}"/>
    <dgm:cxn modelId="{3D33396C-FE91-264E-8816-9F7BAC674A53}" srcId="{41B79176-5EA7-F649-AADF-1F92F30606E1}" destId="{D2C26F97-C4D7-C24B-B02A-9BB8F3CECCD8}" srcOrd="2" destOrd="0" parTransId="{B77DB5FC-DE25-AB46-A2B6-47CE39095A2E}" sibTransId="{CE8C5B91-025E-374D-A2D7-1C0C8731DD5D}"/>
    <dgm:cxn modelId="{8EF58026-5813-4341-95C7-E4886DF2CDD8}" type="presOf" srcId="{41B79176-5EA7-F649-AADF-1F92F30606E1}" destId="{D4516B43-6062-0841-A139-DA305157E1E0}" srcOrd="0" destOrd="0" presId="urn:microsoft.com/office/officeart/2008/layout/VerticalCurvedList"/>
    <dgm:cxn modelId="{CBC9ADC6-52F0-C744-ADED-395D3EC9F483}" srcId="{41B79176-5EA7-F649-AADF-1F92F30606E1}" destId="{E23750F0-0080-E44E-A9A7-B679A7694E30}" srcOrd="5" destOrd="0" parTransId="{47BC3E52-0AF5-2E44-B44F-BA2FBCB28D80}" sibTransId="{195CA0CD-FC12-4240-98BC-7AAAC8C25AFA}"/>
    <dgm:cxn modelId="{CF7A74B5-CA67-BC41-92A5-370F2F32694F}" type="presOf" srcId="{4DFFAB57-4842-F745-ACE1-CB7977839181}" destId="{3FF9D41E-BD4E-564F-A6E2-A7DCD38EE170}" srcOrd="0" destOrd="0" presId="urn:microsoft.com/office/officeart/2008/layout/VerticalCurvedList"/>
    <dgm:cxn modelId="{E22F92B5-D61E-DB4A-849B-D7DE76E6A988}" type="presOf" srcId="{12CCFBBD-08C4-6340-ACF8-7820DEA39FF6}" destId="{FD332404-A621-6F4D-B9F6-7C09B8802048}" srcOrd="0" destOrd="0" presId="urn:microsoft.com/office/officeart/2008/layout/VerticalCurvedList"/>
    <dgm:cxn modelId="{F65EC3FC-957B-7141-A7D5-783273E9C0E6}" type="presOf" srcId="{E23750F0-0080-E44E-A9A7-B679A7694E30}" destId="{5A5EFCEB-00BA-6F42-AB3E-E4A86A590D71}" srcOrd="0" destOrd="0" presId="urn:microsoft.com/office/officeart/2008/layout/VerticalCurvedList"/>
    <dgm:cxn modelId="{D19E6B80-0F88-AA43-9683-5E7503A7F100}" type="presOf" srcId="{D2C26F97-C4D7-C24B-B02A-9BB8F3CECCD8}" destId="{E344A5B2-1D17-BC45-AA6B-AF297CFF4753}" srcOrd="0" destOrd="0" presId="urn:microsoft.com/office/officeart/2008/layout/VerticalCurvedList"/>
    <dgm:cxn modelId="{18C71521-92B8-E540-B353-3E4841E94BFF}" srcId="{41B79176-5EA7-F649-AADF-1F92F30606E1}" destId="{7E712138-726C-A446-B808-5F2879708BBD}" srcOrd="1" destOrd="0" parTransId="{213B4D66-2FE9-2E46-89CF-15A325A2B3AD}" sibTransId="{7371EAC7-7599-DF4B-8555-53730FFD3E09}"/>
    <dgm:cxn modelId="{77DA1D2F-BF37-AC4E-A8BA-551AEACCFCD4}" srcId="{41B79176-5EA7-F649-AADF-1F92F30606E1}" destId="{12CCFBBD-08C4-6340-ACF8-7820DEA39FF6}" srcOrd="3" destOrd="0" parTransId="{1A25022C-6E26-194D-9F2A-937FA29FBB2C}" sibTransId="{830D2A39-77F3-364D-9A93-C0ABBB82803B}"/>
    <dgm:cxn modelId="{F833E0F6-5D69-174E-A890-9635F8BC4A07}" srcId="{41B79176-5EA7-F649-AADF-1F92F30606E1}" destId="{28E0526A-2CEA-4848-BB25-3BC6F265DDDB}" srcOrd="4" destOrd="0" parTransId="{D79AA0BA-23B8-FB46-8255-DBB8371CC173}" sibTransId="{418AB987-460D-0B4D-BEA5-91A76E61694C}"/>
    <dgm:cxn modelId="{0D0DD6B0-CDF8-624E-9E19-CD8A3458FAF4}" type="presOf" srcId="{7E712138-726C-A446-B808-5F2879708BBD}" destId="{13F9C0B8-D8E5-FA42-BBD7-A2DA093BE9DF}" srcOrd="0" destOrd="0" presId="urn:microsoft.com/office/officeart/2008/layout/VerticalCurvedList"/>
    <dgm:cxn modelId="{3B7EFDC9-67EE-B84C-B89E-8CF923D97D26}" type="presParOf" srcId="{D4516B43-6062-0841-A139-DA305157E1E0}" destId="{48340694-363F-2743-A959-0CF398452111}" srcOrd="0" destOrd="0" presId="urn:microsoft.com/office/officeart/2008/layout/VerticalCurvedList"/>
    <dgm:cxn modelId="{D185AF43-4D10-D641-9BCB-2100A8F62DFE}" type="presParOf" srcId="{48340694-363F-2743-A959-0CF398452111}" destId="{E8221F09-1E77-1B4F-A7DB-695CBA528540}" srcOrd="0" destOrd="0" presId="urn:microsoft.com/office/officeart/2008/layout/VerticalCurvedList"/>
    <dgm:cxn modelId="{0540CFCD-2764-7C47-BBA1-E6E78A01ED0A}" type="presParOf" srcId="{E8221F09-1E77-1B4F-A7DB-695CBA528540}" destId="{8B810598-4C8E-7645-A2FA-A6FC67031CFD}" srcOrd="0" destOrd="0" presId="urn:microsoft.com/office/officeart/2008/layout/VerticalCurvedList"/>
    <dgm:cxn modelId="{1714F41E-817D-6A42-8F8A-AE32CB52A574}" type="presParOf" srcId="{E8221F09-1E77-1B4F-A7DB-695CBA528540}" destId="{3FF9D41E-BD4E-564F-A6E2-A7DCD38EE170}" srcOrd="1" destOrd="0" presId="urn:microsoft.com/office/officeart/2008/layout/VerticalCurvedList"/>
    <dgm:cxn modelId="{46177C21-BB83-A44B-BDFF-8B3A101A2EED}" type="presParOf" srcId="{E8221F09-1E77-1B4F-A7DB-695CBA528540}" destId="{16531A50-6C01-444B-8797-BAF270BF331D}" srcOrd="2" destOrd="0" presId="urn:microsoft.com/office/officeart/2008/layout/VerticalCurvedList"/>
    <dgm:cxn modelId="{13A46BB5-821A-4D42-AC31-AC7E14D41D82}" type="presParOf" srcId="{E8221F09-1E77-1B4F-A7DB-695CBA528540}" destId="{AE7754CD-6F77-3147-8267-0AB6C66115D8}" srcOrd="3" destOrd="0" presId="urn:microsoft.com/office/officeart/2008/layout/VerticalCurvedList"/>
    <dgm:cxn modelId="{CAB0106B-9961-C943-87BB-3220B503124C}" type="presParOf" srcId="{48340694-363F-2743-A959-0CF398452111}" destId="{6693430B-8F47-4C46-8403-88D1E26688CF}" srcOrd="1" destOrd="0" presId="urn:microsoft.com/office/officeart/2008/layout/VerticalCurvedList"/>
    <dgm:cxn modelId="{C86B299D-849E-2D41-86E1-D4A57D9589C4}" type="presParOf" srcId="{48340694-363F-2743-A959-0CF398452111}" destId="{73C6676D-F9E4-F74D-AA5F-DFE5ED86E8AF}" srcOrd="2" destOrd="0" presId="urn:microsoft.com/office/officeart/2008/layout/VerticalCurvedList"/>
    <dgm:cxn modelId="{209E8F9B-562C-374D-8CB9-441BD4C78868}" type="presParOf" srcId="{73C6676D-F9E4-F74D-AA5F-DFE5ED86E8AF}" destId="{7BACC07F-34F0-B24C-B8B9-F52614559379}" srcOrd="0" destOrd="0" presId="urn:microsoft.com/office/officeart/2008/layout/VerticalCurvedList"/>
    <dgm:cxn modelId="{7F006D6C-DD86-C043-AAFB-BBA38B5D9F30}" type="presParOf" srcId="{48340694-363F-2743-A959-0CF398452111}" destId="{13F9C0B8-D8E5-FA42-BBD7-A2DA093BE9DF}" srcOrd="3" destOrd="0" presId="urn:microsoft.com/office/officeart/2008/layout/VerticalCurvedList"/>
    <dgm:cxn modelId="{F7C91531-7AEA-ED4F-9C02-E75776EC7F7A}" type="presParOf" srcId="{48340694-363F-2743-A959-0CF398452111}" destId="{0FF1BB03-CE83-044F-AE4E-8FC856B6C346}" srcOrd="4" destOrd="0" presId="urn:microsoft.com/office/officeart/2008/layout/VerticalCurvedList"/>
    <dgm:cxn modelId="{229DCFEB-A838-1743-9724-C69B3ABBDA44}" type="presParOf" srcId="{0FF1BB03-CE83-044F-AE4E-8FC856B6C346}" destId="{A1791702-B8A1-E644-BF84-5B9CE2806282}" srcOrd="0" destOrd="0" presId="urn:microsoft.com/office/officeart/2008/layout/VerticalCurvedList"/>
    <dgm:cxn modelId="{73F96A5C-2832-5744-ACE5-A827B326D17F}" type="presParOf" srcId="{48340694-363F-2743-A959-0CF398452111}" destId="{E344A5B2-1D17-BC45-AA6B-AF297CFF4753}" srcOrd="5" destOrd="0" presId="urn:microsoft.com/office/officeart/2008/layout/VerticalCurvedList"/>
    <dgm:cxn modelId="{BF3D5C07-8F62-F348-B715-B2FDE45AA25B}" type="presParOf" srcId="{48340694-363F-2743-A959-0CF398452111}" destId="{32E46B92-3824-9140-94BC-62B96DF15691}" srcOrd="6" destOrd="0" presId="urn:microsoft.com/office/officeart/2008/layout/VerticalCurvedList"/>
    <dgm:cxn modelId="{A418D912-5162-9C44-8A79-02A0F8C2676A}" type="presParOf" srcId="{32E46B92-3824-9140-94BC-62B96DF15691}" destId="{7B78B5A5-D591-D94E-BE6B-C4236746E3D0}" srcOrd="0" destOrd="0" presId="urn:microsoft.com/office/officeart/2008/layout/VerticalCurvedList"/>
    <dgm:cxn modelId="{4E801361-BE5B-7949-BA68-126EBAEC5F60}" type="presParOf" srcId="{48340694-363F-2743-A959-0CF398452111}" destId="{FD332404-A621-6F4D-B9F6-7C09B8802048}" srcOrd="7" destOrd="0" presId="urn:microsoft.com/office/officeart/2008/layout/VerticalCurvedList"/>
    <dgm:cxn modelId="{D26398FB-97BE-5C4D-92DB-650B38530894}" type="presParOf" srcId="{48340694-363F-2743-A959-0CF398452111}" destId="{DA7219FE-F288-994A-8380-B1DBC9E8AB73}" srcOrd="8" destOrd="0" presId="urn:microsoft.com/office/officeart/2008/layout/VerticalCurvedList"/>
    <dgm:cxn modelId="{93EFA209-FCB3-2946-8ABA-0DF2805F07B6}" type="presParOf" srcId="{DA7219FE-F288-994A-8380-B1DBC9E8AB73}" destId="{D9EE54C7-32E3-6044-A063-89026C822DDA}" srcOrd="0" destOrd="0" presId="urn:microsoft.com/office/officeart/2008/layout/VerticalCurvedList"/>
    <dgm:cxn modelId="{6F4ABB2E-DD1C-0441-8800-B4029723620A}" type="presParOf" srcId="{48340694-363F-2743-A959-0CF398452111}" destId="{FBFA5862-D7A2-D84F-B3C4-E42408476465}" srcOrd="9" destOrd="0" presId="urn:microsoft.com/office/officeart/2008/layout/VerticalCurvedList"/>
    <dgm:cxn modelId="{8C5A5503-880A-9C4B-BEC5-71C59FE8EA3D}" type="presParOf" srcId="{48340694-363F-2743-A959-0CF398452111}" destId="{4BDE01DD-CC81-D146-9357-04668ED5FB34}" srcOrd="10" destOrd="0" presId="urn:microsoft.com/office/officeart/2008/layout/VerticalCurvedList"/>
    <dgm:cxn modelId="{9173E927-CB4F-1E43-9A2E-B2F799E45F35}" type="presParOf" srcId="{4BDE01DD-CC81-D146-9357-04668ED5FB34}" destId="{7BEF9854-C504-0345-9A06-FF1AE99EB48A}" srcOrd="0" destOrd="0" presId="urn:microsoft.com/office/officeart/2008/layout/VerticalCurvedList"/>
    <dgm:cxn modelId="{C52E11C8-D08F-634D-BE5B-FC2DB324FBF8}" type="presParOf" srcId="{48340694-363F-2743-A959-0CF398452111}" destId="{5A5EFCEB-00BA-6F42-AB3E-E4A86A590D71}" srcOrd="11" destOrd="0" presId="urn:microsoft.com/office/officeart/2008/layout/VerticalCurvedList"/>
    <dgm:cxn modelId="{F27C083E-40EF-DC49-9CB9-EE8A706109A2}" type="presParOf" srcId="{48340694-363F-2743-A959-0CF398452111}" destId="{A304A00E-CC26-0E40-AC82-B613445DE9E8}" srcOrd="12" destOrd="0" presId="urn:microsoft.com/office/officeart/2008/layout/VerticalCurvedList"/>
    <dgm:cxn modelId="{B0F36067-1212-664B-9444-55450ED8910E}" type="presParOf" srcId="{A304A00E-CC26-0E40-AC82-B613445DE9E8}" destId="{35F44DCC-799B-304D-98E8-B4D06A51162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54797-57DD-5A4D-820C-C0824B176496}">
      <dsp:nvSpPr>
        <dsp:cNvPr id="0" name=""/>
        <dsp:cNvSpPr/>
      </dsp:nvSpPr>
      <dsp:spPr>
        <a:xfrm>
          <a:off x="0" y="302668"/>
          <a:ext cx="8229600" cy="1915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This kernel-mode component performs access checks, generates audit log entries, and manipulates user rights (also called privileges)</a:t>
          </a:r>
          <a:endParaRPr lang="en-US" sz="1600" kern="1200" dirty="0"/>
        </a:p>
        <a:p>
          <a:pPr marL="171450" lvl="1" indent="-171450" algn="l" defTabSz="711200" rtl="0">
            <a:lnSpc>
              <a:spcPct val="90000"/>
            </a:lnSpc>
            <a:spcBef>
              <a:spcPct val="0"/>
            </a:spcBef>
            <a:spcAft>
              <a:spcPct val="15000"/>
            </a:spcAft>
            <a:buChar char="••"/>
          </a:pPr>
          <a:r>
            <a:rPr lang="en-US" sz="1600" kern="1200" smtClean="0"/>
            <a:t>Ultimately every permission check is performed by the SRM</a:t>
          </a:r>
          <a:endParaRPr lang="en-US" sz="1600" kern="1200"/>
        </a:p>
        <a:p>
          <a:pPr marL="171450" lvl="1" indent="-171450" algn="l" defTabSz="711200" rtl="0">
            <a:lnSpc>
              <a:spcPct val="90000"/>
            </a:lnSpc>
            <a:spcBef>
              <a:spcPct val="0"/>
            </a:spcBef>
            <a:spcAft>
              <a:spcPct val="15000"/>
            </a:spcAft>
            <a:buChar char="••"/>
          </a:pPr>
          <a:r>
            <a:rPr lang="en-US" sz="1600" kern="1200" smtClean="0"/>
            <a:t>Most modern operating systems include SRM type functionality that performs privileged permission checks</a:t>
          </a:r>
          <a:endParaRPr lang="en-US" sz="1600" kern="1200"/>
        </a:p>
        <a:p>
          <a:pPr marL="171450" lvl="1" indent="-171450" algn="l" defTabSz="711200" rtl="0">
            <a:lnSpc>
              <a:spcPct val="90000"/>
            </a:lnSpc>
            <a:spcBef>
              <a:spcPct val="0"/>
            </a:spcBef>
            <a:spcAft>
              <a:spcPct val="15000"/>
            </a:spcAft>
            <a:buChar char="••"/>
          </a:pPr>
          <a:r>
            <a:rPr lang="en-US" sz="1600" kern="1200" smtClean="0"/>
            <a:t>SRMs tend to be small in size so their correctness can be verified</a:t>
          </a:r>
          <a:endParaRPr lang="en-US" sz="1600" kern="1200"/>
        </a:p>
      </dsp:txBody>
      <dsp:txXfrm>
        <a:off x="0" y="302668"/>
        <a:ext cx="8229600" cy="1915200"/>
      </dsp:txXfrm>
    </dsp:sp>
    <dsp:sp modelId="{24B9E737-79B0-1E47-8FB0-F76E6AA4C6EE}">
      <dsp:nvSpPr>
        <dsp:cNvPr id="0" name=""/>
        <dsp:cNvSpPr/>
      </dsp:nvSpPr>
      <dsp:spPr>
        <a:xfrm>
          <a:off x="411480" y="66508"/>
          <a:ext cx="576072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rtl="0">
            <a:lnSpc>
              <a:spcPct val="90000"/>
            </a:lnSpc>
            <a:spcBef>
              <a:spcPct val="0"/>
            </a:spcBef>
            <a:spcAft>
              <a:spcPct val="35000"/>
            </a:spcAft>
          </a:pPr>
          <a:r>
            <a:rPr lang="en-US" sz="1600" kern="1200" smtClean="0"/>
            <a:t>The Security Reference Monitor (SRM)</a:t>
          </a:r>
          <a:endParaRPr lang="en-US" sz="1600" kern="1200"/>
        </a:p>
      </dsp:txBody>
      <dsp:txXfrm>
        <a:off x="434537" y="89565"/>
        <a:ext cx="5714606" cy="426206"/>
      </dsp:txXfrm>
    </dsp:sp>
    <dsp:sp modelId="{4C67F94C-E4E1-624F-9DCE-3D44EF74696E}">
      <dsp:nvSpPr>
        <dsp:cNvPr id="0" name=""/>
        <dsp:cNvSpPr/>
      </dsp:nvSpPr>
      <dsp:spPr>
        <a:xfrm>
          <a:off x="0" y="2540428"/>
          <a:ext cx="8229600" cy="221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Resides in a user-mode process named </a:t>
          </a:r>
          <a:r>
            <a:rPr lang="en-US" sz="1600" kern="1200" dirty="0" err="1" smtClean="0"/>
            <a:t>lsass.exe</a:t>
          </a:r>
          <a:r>
            <a:rPr lang="en-US" sz="1600" kern="1200" dirty="0" smtClean="0"/>
            <a:t> and is responsible for enforcing local security policy in Windows</a:t>
          </a:r>
          <a:endParaRPr lang="en-US" sz="1600" kern="1200" dirty="0"/>
        </a:p>
        <a:p>
          <a:pPr marL="171450" lvl="1" indent="-171450" algn="l" defTabSz="711200" rtl="0">
            <a:lnSpc>
              <a:spcPct val="90000"/>
            </a:lnSpc>
            <a:spcBef>
              <a:spcPct val="0"/>
            </a:spcBef>
            <a:spcAft>
              <a:spcPct val="15000"/>
            </a:spcAft>
            <a:buChar char="••"/>
          </a:pPr>
          <a:r>
            <a:rPr lang="en-US" sz="1600" kern="1200" smtClean="0"/>
            <a:t>It also issues security tokens to accounts so they log on to the system</a:t>
          </a:r>
          <a:endParaRPr lang="en-US" sz="1600" kern="1200"/>
        </a:p>
        <a:p>
          <a:pPr marL="171450" lvl="1" indent="-171450" algn="l" defTabSz="711200" rtl="0">
            <a:lnSpc>
              <a:spcPct val="90000"/>
            </a:lnSpc>
            <a:spcBef>
              <a:spcPct val="0"/>
            </a:spcBef>
            <a:spcAft>
              <a:spcPct val="15000"/>
            </a:spcAft>
            <a:buChar char="••"/>
          </a:pPr>
          <a:r>
            <a:rPr lang="en-US" sz="1600" kern="1200" smtClean="0"/>
            <a:t>Security policy includes:</a:t>
          </a:r>
          <a:endParaRPr lang="en-US" sz="1600" kern="1200"/>
        </a:p>
        <a:p>
          <a:pPr marL="342900" lvl="2" indent="-171450" algn="l" defTabSz="711200" rtl="0">
            <a:lnSpc>
              <a:spcPct val="90000"/>
            </a:lnSpc>
            <a:spcBef>
              <a:spcPct val="0"/>
            </a:spcBef>
            <a:spcAft>
              <a:spcPct val="15000"/>
            </a:spcAft>
            <a:buChar char="••"/>
          </a:pPr>
          <a:r>
            <a:rPr lang="en-US" sz="1600" kern="1200" smtClean="0"/>
            <a:t>Password policy (such as complexity rules and expiration times)</a:t>
          </a:r>
          <a:endParaRPr lang="en-US" sz="1600" kern="1200"/>
        </a:p>
        <a:p>
          <a:pPr marL="342900" lvl="2" indent="-171450" algn="l" defTabSz="711200" rtl="0">
            <a:lnSpc>
              <a:spcPct val="90000"/>
            </a:lnSpc>
            <a:spcBef>
              <a:spcPct val="0"/>
            </a:spcBef>
            <a:spcAft>
              <a:spcPct val="15000"/>
            </a:spcAft>
            <a:buChar char="••"/>
          </a:pPr>
          <a:r>
            <a:rPr lang="en-US" sz="1600" kern="1200" smtClean="0"/>
            <a:t>Auditing policy (which operations on what objects to audit)</a:t>
          </a:r>
          <a:endParaRPr lang="en-US" sz="1600" kern="1200"/>
        </a:p>
        <a:p>
          <a:pPr marL="342900" lvl="2" indent="-171450" algn="l" defTabSz="711200" rtl="0">
            <a:lnSpc>
              <a:spcPct val="90000"/>
            </a:lnSpc>
            <a:spcBef>
              <a:spcPct val="0"/>
            </a:spcBef>
            <a:spcAft>
              <a:spcPct val="15000"/>
            </a:spcAft>
            <a:buChar char="••"/>
          </a:pPr>
          <a:r>
            <a:rPr lang="en-US" sz="1600" kern="1200" smtClean="0"/>
            <a:t>Privilege settings (which accounts can perform privileged operations)</a:t>
          </a:r>
          <a:endParaRPr lang="en-US" sz="1600" kern="1200"/>
        </a:p>
      </dsp:txBody>
      <dsp:txXfrm>
        <a:off x="0" y="2540428"/>
        <a:ext cx="8229600" cy="2217600"/>
      </dsp:txXfrm>
    </dsp:sp>
    <dsp:sp modelId="{B528786C-E15D-714D-A2D8-37BB77CF1FFE}">
      <dsp:nvSpPr>
        <dsp:cNvPr id="0" name=""/>
        <dsp:cNvSpPr/>
      </dsp:nvSpPr>
      <dsp:spPr>
        <a:xfrm>
          <a:off x="411480" y="2304268"/>
          <a:ext cx="5760720" cy="472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711200" rtl="0">
            <a:lnSpc>
              <a:spcPct val="90000"/>
            </a:lnSpc>
            <a:spcBef>
              <a:spcPct val="0"/>
            </a:spcBef>
            <a:spcAft>
              <a:spcPct val="35000"/>
            </a:spcAft>
          </a:pPr>
          <a:r>
            <a:rPr lang="en-US" sz="1600" kern="1200" smtClean="0"/>
            <a:t>The Local Security Authority (LSA)</a:t>
          </a:r>
          <a:endParaRPr lang="en-US" sz="1600" kern="1200"/>
        </a:p>
      </dsp:txBody>
      <dsp:txXfrm>
        <a:off x="434537" y="2327325"/>
        <a:ext cx="5714606" cy="4262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394CA-64BC-8F4E-B7AD-31FD15F42B27}">
      <dsp:nvSpPr>
        <dsp:cNvPr id="0" name=""/>
        <dsp:cNvSpPr/>
      </dsp:nvSpPr>
      <dsp:spPr>
        <a:xfrm>
          <a:off x="3565389" y="2297996"/>
          <a:ext cx="1919181" cy="2016234"/>
        </a:xfrm>
        <a:custGeom>
          <a:avLst/>
          <a:gdLst/>
          <a:ahLst/>
          <a:cxnLst/>
          <a:rect l="0" t="0" r="0" b="0"/>
          <a:pathLst>
            <a:path>
              <a:moveTo>
                <a:pt x="0" y="0"/>
              </a:moveTo>
              <a:lnTo>
                <a:pt x="959590" y="0"/>
              </a:lnTo>
              <a:lnTo>
                <a:pt x="959590" y="2016234"/>
              </a:lnTo>
              <a:lnTo>
                <a:pt x="1919181" y="2016234"/>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4455390" y="3236524"/>
        <a:ext cx="139180" cy="139180"/>
      </dsp:txXfrm>
    </dsp:sp>
    <dsp:sp modelId="{3B595C4B-1C67-8B41-BD6B-1AAD5CC9D4D6}">
      <dsp:nvSpPr>
        <dsp:cNvPr id="0" name=""/>
        <dsp:cNvSpPr/>
      </dsp:nvSpPr>
      <dsp:spPr>
        <a:xfrm>
          <a:off x="3565389" y="2297996"/>
          <a:ext cx="1919181" cy="936106"/>
        </a:xfrm>
        <a:custGeom>
          <a:avLst/>
          <a:gdLst/>
          <a:ahLst/>
          <a:cxnLst/>
          <a:rect l="0" t="0" r="0" b="0"/>
          <a:pathLst>
            <a:path>
              <a:moveTo>
                <a:pt x="0" y="0"/>
              </a:moveTo>
              <a:lnTo>
                <a:pt x="959590" y="0"/>
              </a:lnTo>
              <a:lnTo>
                <a:pt x="959590" y="936106"/>
              </a:lnTo>
              <a:lnTo>
                <a:pt x="1919181" y="936106"/>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4471597" y="2712667"/>
        <a:ext cx="106765" cy="106765"/>
      </dsp:txXfrm>
    </dsp:sp>
    <dsp:sp modelId="{7466633B-0B68-E14A-BE78-DBF2B46E47AF}">
      <dsp:nvSpPr>
        <dsp:cNvPr id="0" name=""/>
        <dsp:cNvSpPr/>
      </dsp:nvSpPr>
      <dsp:spPr>
        <a:xfrm>
          <a:off x="3565389" y="2081980"/>
          <a:ext cx="1919181" cy="216016"/>
        </a:xfrm>
        <a:custGeom>
          <a:avLst/>
          <a:gdLst/>
          <a:ahLst/>
          <a:cxnLst/>
          <a:rect l="0" t="0" r="0" b="0"/>
          <a:pathLst>
            <a:path>
              <a:moveTo>
                <a:pt x="0" y="216016"/>
              </a:moveTo>
              <a:lnTo>
                <a:pt x="959590" y="216016"/>
              </a:lnTo>
              <a:lnTo>
                <a:pt x="959590" y="0"/>
              </a:lnTo>
              <a:lnTo>
                <a:pt x="1919181" y="0"/>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4476697" y="2141706"/>
        <a:ext cx="96565" cy="96565"/>
      </dsp:txXfrm>
    </dsp:sp>
    <dsp:sp modelId="{25129436-54D2-6F42-B857-D98966DDCD25}">
      <dsp:nvSpPr>
        <dsp:cNvPr id="0" name=""/>
        <dsp:cNvSpPr/>
      </dsp:nvSpPr>
      <dsp:spPr>
        <a:xfrm>
          <a:off x="3565389" y="1001863"/>
          <a:ext cx="1919181" cy="1296133"/>
        </a:xfrm>
        <a:custGeom>
          <a:avLst/>
          <a:gdLst/>
          <a:ahLst/>
          <a:cxnLst/>
          <a:rect l="0" t="0" r="0" b="0"/>
          <a:pathLst>
            <a:path>
              <a:moveTo>
                <a:pt x="0" y="1296133"/>
              </a:moveTo>
              <a:lnTo>
                <a:pt x="959590" y="1296133"/>
              </a:lnTo>
              <a:lnTo>
                <a:pt x="959590" y="0"/>
              </a:lnTo>
              <a:lnTo>
                <a:pt x="1919181" y="0"/>
              </a:lnTo>
            </a:path>
          </a:pathLst>
        </a:custGeom>
        <a:noFill/>
        <a:ln w="9525" cap="flat" cmpd="sng" algn="ctr">
          <a:solidFill>
            <a:schemeClr val="accent1">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467083" y="1592033"/>
        <a:ext cx="115793" cy="115793"/>
      </dsp:txXfrm>
    </dsp:sp>
    <dsp:sp modelId="{1AD5D4ED-947D-5D40-BC2F-C716A4CEE851}">
      <dsp:nvSpPr>
        <dsp:cNvPr id="0" name=""/>
        <dsp:cNvSpPr/>
      </dsp:nvSpPr>
      <dsp:spPr>
        <a:xfrm>
          <a:off x="504060" y="568851"/>
          <a:ext cx="2664367" cy="3458291"/>
        </a:xfrm>
        <a:prstGeom prst="rect">
          <a:avLst/>
        </a:prstGeom>
        <a:gradFill rotWithShape="0">
          <a:gsLst>
            <a:gs pos="0">
              <a:schemeClr val="accent1">
                <a:alpha val="80000"/>
                <a:hueOff val="0"/>
                <a:satOff val="0"/>
                <a:lumOff val="0"/>
                <a:alphaOff val="0"/>
                <a:shade val="51000"/>
                <a:satMod val="130000"/>
              </a:schemeClr>
            </a:gs>
            <a:gs pos="80000">
              <a:schemeClr val="accent1">
                <a:alpha val="80000"/>
                <a:hueOff val="0"/>
                <a:satOff val="0"/>
                <a:lumOff val="0"/>
                <a:alphaOff val="0"/>
                <a:shade val="93000"/>
                <a:satMod val="130000"/>
              </a:schemeClr>
            </a:gs>
            <a:gs pos="100000">
              <a:schemeClr val="accent1">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kern="1200" dirty="0" smtClean="0"/>
            <a:t>The defenses with Windows can be grouped into four broad categories</a:t>
          </a:r>
          <a:endParaRPr lang="en-US" sz="3400" kern="1200" dirty="0"/>
        </a:p>
      </dsp:txBody>
      <dsp:txXfrm>
        <a:off x="504060" y="568851"/>
        <a:ext cx="2664367" cy="3458291"/>
      </dsp:txXfrm>
    </dsp:sp>
    <dsp:sp modelId="{37A194CF-E410-BD49-81D5-F1593FDC2F19}">
      <dsp:nvSpPr>
        <dsp:cNvPr id="0" name=""/>
        <dsp:cNvSpPr/>
      </dsp:nvSpPr>
      <dsp:spPr>
        <a:xfrm>
          <a:off x="5484571" y="498752"/>
          <a:ext cx="3300404" cy="1006221"/>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smtClean="0"/>
            <a:t>Account defenses</a:t>
          </a:r>
          <a:endParaRPr lang="en-US" sz="2900" kern="1200"/>
        </a:p>
      </dsp:txBody>
      <dsp:txXfrm>
        <a:off x="5484571" y="498752"/>
        <a:ext cx="3300404" cy="1006221"/>
      </dsp:txXfrm>
    </dsp:sp>
    <dsp:sp modelId="{8E5A0DDB-E522-E240-9FD3-E23311E73B2F}">
      <dsp:nvSpPr>
        <dsp:cNvPr id="0" name=""/>
        <dsp:cNvSpPr/>
      </dsp:nvSpPr>
      <dsp:spPr>
        <a:xfrm>
          <a:off x="5484571" y="1578870"/>
          <a:ext cx="3300404" cy="1006221"/>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dirty="0" smtClean="0"/>
            <a:t>Network defenses</a:t>
          </a:r>
          <a:endParaRPr lang="en-US" sz="2900" kern="1200" dirty="0"/>
        </a:p>
      </dsp:txBody>
      <dsp:txXfrm>
        <a:off x="5484571" y="1578870"/>
        <a:ext cx="3300404" cy="1006221"/>
      </dsp:txXfrm>
    </dsp:sp>
    <dsp:sp modelId="{EC7FFE81-9EDD-AA4E-8F96-CE65C3735693}">
      <dsp:nvSpPr>
        <dsp:cNvPr id="0" name=""/>
        <dsp:cNvSpPr/>
      </dsp:nvSpPr>
      <dsp:spPr>
        <a:xfrm>
          <a:off x="5484571" y="2730993"/>
          <a:ext cx="3300404" cy="1006221"/>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dirty="0" smtClean="0"/>
            <a:t>Memory corruption defenses</a:t>
          </a:r>
          <a:endParaRPr lang="en-US" sz="2900" kern="1200" dirty="0"/>
        </a:p>
      </dsp:txBody>
      <dsp:txXfrm>
        <a:off x="5484571" y="2730993"/>
        <a:ext cx="3300404" cy="1006221"/>
      </dsp:txXfrm>
    </dsp:sp>
    <dsp:sp modelId="{66D6ADC0-9563-2142-B679-1FB454484361}">
      <dsp:nvSpPr>
        <dsp:cNvPr id="0" name=""/>
        <dsp:cNvSpPr/>
      </dsp:nvSpPr>
      <dsp:spPr>
        <a:xfrm>
          <a:off x="5484571" y="3811121"/>
          <a:ext cx="3300404" cy="1006221"/>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smtClean="0"/>
            <a:t>Browser defenses</a:t>
          </a:r>
          <a:endParaRPr lang="en-US" sz="2900" kern="1200"/>
        </a:p>
      </dsp:txBody>
      <dsp:txXfrm>
        <a:off x="5484571" y="3811121"/>
        <a:ext cx="3300404" cy="10062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8D71A-0993-B74F-A9C0-A17EBB03D793}">
      <dsp:nvSpPr>
        <dsp:cNvPr id="0" name=""/>
        <dsp:cNvSpPr/>
      </dsp:nvSpPr>
      <dsp:spPr>
        <a:xfrm rot="16200000">
          <a:off x="-1483017" y="1487438"/>
          <a:ext cx="4525963" cy="1551086"/>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002" bIns="0" numCol="1" spcCol="1270" anchor="ctr" anchorCtr="0">
          <a:noAutofit/>
        </a:bodyPr>
        <a:lstStyle/>
        <a:p>
          <a:pPr lvl="0" algn="ctr" defTabSz="666750" rtl="0">
            <a:lnSpc>
              <a:spcPct val="90000"/>
            </a:lnSpc>
            <a:spcBef>
              <a:spcPct val="0"/>
            </a:spcBef>
            <a:spcAft>
              <a:spcPct val="35000"/>
            </a:spcAft>
          </a:pPr>
          <a:r>
            <a:rPr lang="en-US" sz="1500" kern="1200" smtClean="0"/>
            <a:t>The process of hardening is the process of shoring up defenses, reducing the amount of functionality exposed to untrusted users, and disabling less-used features</a:t>
          </a:r>
          <a:endParaRPr lang="en-US" sz="1500" kern="1200"/>
        </a:p>
      </dsp:txBody>
      <dsp:txXfrm rot="5400000">
        <a:off x="4421" y="905193"/>
        <a:ext cx="1551086" cy="2715577"/>
      </dsp:txXfrm>
    </dsp:sp>
    <dsp:sp modelId="{A9A0801A-2D8F-DB4C-B4A2-D3CD3CBF3A0E}">
      <dsp:nvSpPr>
        <dsp:cNvPr id="0" name=""/>
        <dsp:cNvSpPr/>
      </dsp:nvSpPr>
      <dsp:spPr>
        <a:xfrm rot="16200000">
          <a:off x="184400" y="1487438"/>
          <a:ext cx="4525963" cy="1551086"/>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002" bIns="0" numCol="1" spcCol="1270" anchor="ctr" anchorCtr="0">
          <a:noAutofit/>
        </a:bodyPr>
        <a:lstStyle/>
        <a:p>
          <a:pPr lvl="0" algn="ctr" defTabSz="666750" rtl="0">
            <a:lnSpc>
              <a:spcPct val="90000"/>
            </a:lnSpc>
            <a:spcBef>
              <a:spcPct val="0"/>
            </a:spcBef>
            <a:spcAft>
              <a:spcPct val="35000"/>
            </a:spcAft>
          </a:pPr>
          <a:r>
            <a:rPr lang="en-US" sz="1500" kern="1200" smtClean="0"/>
            <a:t>This process is called Attack Surface Reduction</a:t>
          </a:r>
          <a:endParaRPr lang="en-US" sz="1500" kern="1200"/>
        </a:p>
      </dsp:txBody>
      <dsp:txXfrm rot="5400000">
        <a:off x="1671838" y="905193"/>
        <a:ext cx="1551086" cy="2715577"/>
      </dsp:txXfrm>
    </dsp:sp>
    <dsp:sp modelId="{FA62A2DC-B14B-D344-A4DE-DA2F2E9F592D}">
      <dsp:nvSpPr>
        <dsp:cNvPr id="0" name=""/>
        <dsp:cNvSpPr/>
      </dsp:nvSpPr>
      <dsp:spPr>
        <a:xfrm rot="16200000">
          <a:off x="1851818" y="1487438"/>
          <a:ext cx="4525963" cy="1551086"/>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002" bIns="0" numCol="1" spcCol="1270" anchor="ctr" anchorCtr="0">
          <a:noAutofit/>
        </a:bodyPr>
        <a:lstStyle/>
        <a:p>
          <a:pPr lvl="0" algn="ctr" defTabSz="666750" rtl="0">
            <a:lnSpc>
              <a:spcPct val="90000"/>
            </a:lnSpc>
            <a:spcBef>
              <a:spcPct val="0"/>
            </a:spcBef>
            <a:spcAft>
              <a:spcPct val="35000"/>
            </a:spcAft>
          </a:pPr>
          <a:r>
            <a:rPr lang="en-US" sz="1500" kern="1200" smtClean="0"/>
            <a:t>80/20 rule – if the feature is not used by 80% of the population then the feature should be disabled by default</a:t>
          </a:r>
          <a:endParaRPr lang="en-US" sz="1500" kern="1200"/>
        </a:p>
      </dsp:txBody>
      <dsp:txXfrm rot="5400000">
        <a:off x="3339256" y="905193"/>
        <a:ext cx="1551086" cy="2715577"/>
      </dsp:txXfrm>
    </dsp:sp>
    <dsp:sp modelId="{7ED288A2-DB6E-DE48-9E44-4D889118F2FE}">
      <dsp:nvSpPr>
        <dsp:cNvPr id="0" name=""/>
        <dsp:cNvSpPr/>
      </dsp:nvSpPr>
      <dsp:spPr>
        <a:xfrm rot="16200000">
          <a:off x="3519236" y="1487438"/>
          <a:ext cx="4525963" cy="1551086"/>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002" bIns="0" numCol="1" spcCol="1270" anchor="ctr" anchorCtr="0">
          <a:noAutofit/>
        </a:bodyPr>
        <a:lstStyle/>
        <a:p>
          <a:pPr lvl="0" algn="ctr" defTabSz="666750" rtl="0">
            <a:lnSpc>
              <a:spcPct val="90000"/>
            </a:lnSpc>
            <a:spcBef>
              <a:spcPct val="0"/>
            </a:spcBef>
            <a:spcAft>
              <a:spcPct val="35000"/>
            </a:spcAft>
          </a:pPr>
          <a:r>
            <a:rPr lang="en-US" sz="1500" kern="1200" smtClean="0"/>
            <a:t>One of the simplest and effective ways to reduce attack surface is to replace anonymous networking protocols with authenticated networking protocols</a:t>
          </a:r>
          <a:endParaRPr lang="en-US" sz="1500" kern="1200"/>
        </a:p>
      </dsp:txBody>
      <dsp:txXfrm rot="5400000">
        <a:off x="5006674" y="905193"/>
        <a:ext cx="1551086" cy="2715577"/>
      </dsp:txXfrm>
    </dsp:sp>
    <dsp:sp modelId="{F3E6B607-2872-0446-8989-2640C465C7ED}">
      <dsp:nvSpPr>
        <dsp:cNvPr id="0" name=""/>
        <dsp:cNvSpPr/>
      </dsp:nvSpPr>
      <dsp:spPr>
        <a:xfrm rot="16200000">
          <a:off x="5186654" y="1487438"/>
          <a:ext cx="4525963" cy="1551086"/>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0" rIns="95002" bIns="0" numCol="1" spcCol="1270" anchor="ctr" anchorCtr="0">
          <a:noAutofit/>
        </a:bodyPr>
        <a:lstStyle/>
        <a:p>
          <a:pPr lvl="0" algn="ctr" defTabSz="666750" rtl="0">
            <a:lnSpc>
              <a:spcPct val="90000"/>
            </a:lnSpc>
            <a:spcBef>
              <a:spcPct val="0"/>
            </a:spcBef>
            <a:spcAft>
              <a:spcPct val="35000"/>
            </a:spcAft>
          </a:pPr>
          <a:r>
            <a:rPr lang="en-US" sz="1500" kern="1200" smtClean="0"/>
            <a:t>Windows Server 2003 is a server and not a client platform, the Web browser Internet Explorer was stripped of all mobile code support by default</a:t>
          </a:r>
          <a:endParaRPr lang="en-US" sz="1500" kern="1200"/>
        </a:p>
      </dsp:txBody>
      <dsp:txXfrm rot="5400000">
        <a:off x="6674092" y="905193"/>
        <a:ext cx="1551086" cy="27155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89B1F-DD8A-4B4E-80F5-C4B4A0ED5ECB}">
      <dsp:nvSpPr>
        <dsp:cNvPr id="0" name=""/>
        <dsp:cNvSpPr/>
      </dsp:nvSpPr>
      <dsp:spPr>
        <a:xfrm rot="10800000">
          <a:off x="1680578" y="2795"/>
          <a:ext cx="5616339" cy="1063744"/>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9082" tIns="49530" rIns="92456" bIns="49530" numCol="1" spcCol="1270" anchor="ctr" anchorCtr="0">
          <a:noAutofit/>
        </a:bodyPr>
        <a:lstStyle/>
        <a:p>
          <a:pPr lvl="0" algn="ctr" defTabSz="577850" rtl="0">
            <a:lnSpc>
              <a:spcPct val="90000"/>
            </a:lnSpc>
            <a:spcBef>
              <a:spcPct val="0"/>
            </a:spcBef>
            <a:spcAft>
              <a:spcPct val="35000"/>
            </a:spcAft>
          </a:pPr>
          <a:r>
            <a:rPr lang="en-US" sz="1300" b="1" kern="1200" dirty="0" smtClean="0"/>
            <a:t>Principle of least privilege dictates that users should operate with just enough privilege to get the tasks done, and no more</a:t>
          </a:r>
          <a:endParaRPr lang="en-US" sz="1300" b="1" kern="1200" dirty="0"/>
        </a:p>
      </dsp:txBody>
      <dsp:txXfrm rot="10800000">
        <a:off x="1946514" y="2795"/>
        <a:ext cx="5350403" cy="1063744"/>
      </dsp:txXfrm>
    </dsp:sp>
    <dsp:sp modelId="{FCDB67EA-354F-9940-B838-C8A854BAB07B}">
      <dsp:nvSpPr>
        <dsp:cNvPr id="0" name=""/>
        <dsp:cNvSpPr/>
      </dsp:nvSpPr>
      <dsp:spPr>
        <a:xfrm>
          <a:off x="1148705" y="2795"/>
          <a:ext cx="1063744" cy="1063744"/>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360216A-A5C7-B943-BB43-8BD8D138BCF7}">
      <dsp:nvSpPr>
        <dsp:cNvPr id="0" name=""/>
        <dsp:cNvSpPr/>
      </dsp:nvSpPr>
      <dsp:spPr>
        <a:xfrm rot="10800000">
          <a:off x="1680578" y="1384075"/>
          <a:ext cx="5616339" cy="1063744"/>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9082" tIns="49530" rIns="92456" bIns="49530" numCol="1" spcCol="1270" anchor="ctr" anchorCtr="0">
          <a:noAutofit/>
        </a:bodyPr>
        <a:lstStyle/>
        <a:p>
          <a:pPr lvl="0" algn="ctr" defTabSz="577850" rtl="0">
            <a:lnSpc>
              <a:spcPct val="90000"/>
            </a:lnSpc>
            <a:spcBef>
              <a:spcPct val="0"/>
            </a:spcBef>
            <a:spcAft>
              <a:spcPct val="35000"/>
            </a:spcAft>
          </a:pPr>
          <a:r>
            <a:rPr lang="en-US" sz="1300" b="1" kern="1200" dirty="0" smtClean="0"/>
            <a:t>Windows XP and Windows Server 2003 add a feature named “Secondary Logon” which allows a user account to right click an application, select “run as….”, and then enter another user account and password to run the application</a:t>
          </a:r>
          <a:endParaRPr lang="en-US" sz="1300" b="1" kern="1200" dirty="0"/>
        </a:p>
      </dsp:txBody>
      <dsp:txXfrm rot="10800000">
        <a:off x="1946514" y="1384075"/>
        <a:ext cx="5350403" cy="1063744"/>
      </dsp:txXfrm>
    </dsp:sp>
    <dsp:sp modelId="{5442C952-EBD8-F440-A692-3A8A8367DE10}">
      <dsp:nvSpPr>
        <dsp:cNvPr id="0" name=""/>
        <dsp:cNvSpPr/>
      </dsp:nvSpPr>
      <dsp:spPr>
        <a:xfrm>
          <a:off x="1148705" y="1384075"/>
          <a:ext cx="1063744" cy="1063744"/>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2EC4D32-FA9D-0245-BFFA-2C5C833A3F9E}">
      <dsp:nvSpPr>
        <dsp:cNvPr id="0" name=""/>
        <dsp:cNvSpPr/>
      </dsp:nvSpPr>
      <dsp:spPr>
        <a:xfrm rot="10800000">
          <a:off x="1680578" y="2765355"/>
          <a:ext cx="5616339" cy="1063744"/>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9082" tIns="49530" rIns="92456" bIns="49530" numCol="1" spcCol="1270" anchor="ctr" anchorCtr="0">
          <a:noAutofit/>
        </a:bodyPr>
        <a:lstStyle/>
        <a:p>
          <a:pPr lvl="0" algn="ctr" defTabSz="577850" rtl="0">
            <a:lnSpc>
              <a:spcPct val="90000"/>
            </a:lnSpc>
            <a:spcBef>
              <a:spcPct val="0"/>
            </a:spcBef>
            <a:spcAft>
              <a:spcPct val="35000"/>
            </a:spcAft>
          </a:pPr>
          <a:r>
            <a:rPr lang="en-US" sz="1300" b="1" kern="1200" dirty="0" smtClean="0"/>
            <a:t>Restricted token is a thread token with privileges removed   and/or SIDs marked as deny-only SIDs</a:t>
          </a:r>
          <a:endParaRPr lang="en-US" sz="1300" b="1" kern="1200" dirty="0"/>
        </a:p>
      </dsp:txBody>
      <dsp:txXfrm rot="10800000">
        <a:off x="1946514" y="2765355"/>
        <a:ext cx="5350403" cy="1063744"/>
      </dsp:txXfrm>
    </dsp:sp>
    <dsp:sp modelId="{3C734844-6EB3-A343-94DF-0CD805199B5B}">
      <dsp:nvSpPr>
        <dsp:cNvPr id="0" name=""/>
        <dsp:cNvSpPr/>
      </dsp:nvSpPr>
      <dsp:spPr>
        <a:xfrm>
          <a:off x="1148705" y="2765355"/>
          <a:ext cx="1063744" cy="1063744"/>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AC05FBCA-9486-EA40-8034-4271C708E9C6}">
      <dsp:nvSpPr>
        <dsp:cNvPr id="0" name=""/>
        <dsp:cNvSpPr/>
      </dsp:nvSpPr>
      <dsp:spPr>
        <a:xfrm rot="10800000">
          <a:off x="1680578" y="4146635"/>
          <a:ext cx="5616339" cy="1063744"/>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9082" tIns="49530" rIns="92456" bIns="49530" numCol="1" spcCol="1270" anchor="t" anchorCtr="0">
          <a:noAutofit/>
        </a:bodyPr>
        <a:lstStyle/>
        <a:p>
          <a:pPr lvl="0" algn="l" defTabSz="577850" rtl="0">
            <a:lnSpc>
              <a:spcPct val="90000"/>
            </a:lnSpc>
            <a:spcBef>
              <a:spcPct val="0"/>
            </a:spcBef>
            <a:spcAft>
              <a:spcPct val="35000"/>
            </a:spcAft>
          </a:pPr>
          <a:r>
            <a:rPr lang="en-US" sz="1300" b="1" kern="1200" dirty="0" smtClean="0"/>
            <a:t>User Account Control (UAC)</a:t>
          </a:r>
          <a:endParaRPr lang="en-US" sz="1300" b="1" kern="1200" dirty="0"/>
        </a:p>
        <a:p>
          <a:pPr marL="57150" lvl="1" indent="-57150" algn="l" defTabSz="444500" rtl="0">
            <a:lnSpc>
              <a:spcPct val="90000"/>
            </a:lnSpc>
            <a:spcBef>
              <a:spcPct val="0"/>
            </a:spcBef>
            <a:spcAft>
              <a:spcPct val="15000"/>
            </a:spcAft>
            <a:buChar char="••"/>
          </a:pPr>
          <a:r>
            <a:rPr lang="en-US" sz="1000" b="1" kern="1200" dirty="0" smtClean="0"/>
            <a:t>When a user wants to perform a privileged operation, the user is prompted to enter an administrator’s account name and password</a:t>
          </a:r>
          <a:endParaRPr lang="en-US" sz="1000" b="1" kern="1200" dirty="0"/>
        </a:p>
        <a:p>
          <a:pPr marL="57150" lvl="1" indent="-57150" algn="l" defTabSz="444500" rtl="0">
            <a:lnSpc>
              <a:spcPct val="90000"/>
            </a:lnSpc>
            <a:spcBef>
              <a:spcPct val="0"/>
            </a:spcBef>
            <a:spcAft>
              <a:spcPct val="15000"/>
            </a:spcAft>
            <a:buChar char="••"/>
          </a:pPr>
          <a:r>
            <a:rPr lang="en-US" sz="1000" b="1" kern="1200" dirty="0" smtClean="0"/>
            <a:t>If the user is an administrator, the user is prompted to consent to the operation</a:t>
          </a:r>
          <a:endParaRPr lang="en-US" sz="1000" b="1" kern="1200" dirty="0"/>
        </a:p>
        <a:p>
          <a:pPr marL="57150" lvl="1" indent="-57150" algn="l" defTabSz="444500" rtl="0">
            <a:lnSpc>
              <a:spcPct val="90000"/>
            </a:lnSpc>
            <a:spcBef>
              <a:spcPct val="0"/>
            </a:spcBef>
            <a:spcAft>
              <a:spcPct val="15000"/>
            </a:spcAft>
            <a:buChar char="••"/>
          </a:pPr>
          <a:r>
            <a:rPr lang="en-US" sz="1000" b="1" kern="1200" dirty="0" smtClean="0"/>
            <a:t>Often referred to as “over the shoulder logon”</a:t>
          </a:r>
          <a:endParaRPr lang="en-US" sz="1000" b="1" kern="1200" dirty="0"/>
        </a:p>
      </dsp:txBody>
      <dsp:txXfrm rot="10800000">
        <a:off x="1946514" y="4146635"/>
        <a:ext cx="5350403" cy="1063744"/>
      </dsp:txXfrm>
    </dsp:sp>
    <dsp:sp modelId="{6545667A-B579-5D46-AD50-9D104560A5B9}">
      <dsp:nvSpPr>
        <dsp:cNvPr id="0" name=""/>
        <dsp:cNvSpPr/>
      </dsp:nvSpPr>
      <dsp:spPr>
        <a:xfrm>
          <a:off x="1148705" y="4146635"/>
          <a:ext cx="1063744" cy="1063744"/>
        </a:xfrm>
        <a:prstGeom prst="ellipse">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D284D-91B4-834C-862D-4B5EFECC36D1}">
      <dsp:nvSpPr>
        <dsp:cNvPr id="0" name=""/>
        <dsp:cNvSpPr/>
      </dsp:nvSpPr>
      <dsp:spPr>
        <a:xfrm>
          <a:off x="0" y="0"/>
          <a:ext cx="82296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8007A9A-C548-E245-B116-AEDC65031BDB}">
      <dsp:nvSpPr>
        <dsp:cNvPr id="0" name=""/>
        <dsp:cNvSpPr/>
      </dsp:nvSpPr>
      <dsp:spPr>
        <a:xfrm>
          <a:off x="0" y="0"/>
          <a:ext cx="8229600" cy="226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smtClean="0"/>
            <a:t>Another useful defense is to strip privileges from an account when the application starts and should be performed very early in the application startup code (</a:t>
          </a:r>
          <a:r>
            <a:rPr lang="en-US" sz="3000" i="1" kern="1200" smtClean="0"/>
            <a:t>AdjustTokenPrivileges)</a:t>
          </a:r>
          <a:endParaRPr lang="en-US" sz="3000" kern="1200"/>
        </a:p>
      </dsp:txBody>
      <dsp:txXfrm>
        <a:off x="0" y="0"/>
        <a:ext cx="8229600" cy="2262981"/>
      </dsp:txXfrm>
    </dsp:sp>
    <dsp:sp modelId="{81A0C130-32BC-5347-A033-72DA4FF1ED5C}">
      <dsp:nvSpPr>
        <dsp:cNvPr id="0" name=""/>
        <dsp:cNvSpPr/>
      </dsp:nvSpPr>
      <dsp:spPr>
        <a:xfrm>
          <a:off x="0" y="2262981"/>
          <a:ext cx="82296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B339F9-54D1-7A44-ACB9-52FF8F33368C}">
      <dsp:nvSpPr>
        <dsp:cNvPr id="0" name=""/>
        <dsp:cNvSpPr/>
      </dsp:nvSpPr>
      <dsp:spPr>
        <a:xfrm>
          <a:off x="0" y="2262981"/>
          <a:ext cx="8229600" cy="226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kern="1200" smtClean="0"/>
            <a:t>Windows Vista and later also add a function to define the set of privileges required by a service to run correctly (</a:t>
          </a:r>
          <a:r>
            <a:rPr lang="en-US" sz="3000" i="1" kern="1200" smtClean="0"/>
            <a:t>ChangeServiceConfig2</a:t>
          </a:r>
          <a:r>
            <a:rPr lang="en-US" sz="3000" kern="1200" smtClean="0"/>
            <a:t>)</a:t>
          </a:r>
          <a:endParaRPr lang="en-US" sz="3000" kern="1200"/>
        </a:p>
      </dsp:txBody>
      <dsp:txXfrm>
        <a:off x="0" y="2262981"/>
        <a:ext cx="8229600" cy="22629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6B522-EA7F-AC49-8F17-ACC5F707051B}">
      <dsp:nvSpPr>
        <dsp:cNvPr id="0" name=""/>
        <dsp:cNvSpPr/>
      </dsp:nvSpPr>
      <dsp:spPr>
        <a:xfrm>
          <a:off x="346985" y="2532"/>
          <a:ext cx="3588394" cy="215303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Most operating systems and software used today is written in the C and C++ programming languages</a:t>
          </a:r>
          <a:endParaRPr lang="en-US" sz="1800" kern="1200"/>
        </a:p>
      </dsp:txBody>
      <dsp:txXfrm>
        <a:off x="346985" y="2532"/>
        <a:ext cx="3588394" cy="2153036"/>
      </dsp:txXfrm>
    </dsp:sp>
    <dsp:sp modelId="{90644489-E382-9C48-A9D4-6B6FA3FA08E1}">
      <dsp:nvSpPr>
        <dsp:cNvPr id="0" name=""/>
        <dsp:cNvSpPr/>
      </dsp:nvSpPr>
      <dsp:spPr>
        <a:xfrm>
          <a:off x="4294219" y="2532"/>
          <a:ext cx="3588394" cy="215303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 was designed as a high-level assembly language, and because of that, gives the developer direct access to memory through pointers and with this functionality comes the risk of having the ability to corrupt memory</a:t>
          </a:r>
          <a:endParaRPr lang="en-US" sz="1800" kern="1200"/>
        </a:p>
      </dsp:txBody>
      <dsp:txXfrm>
        <a:off x="4294219" y="2532"/>
        <a:ext cx="3588394" cy="2153036"/>
      </dsp:txXfrm>
    </dsp:sp>
    <dsp:sp modelId="{590E3262-4723-6849-A8E1-F72326767D38}">
      <dsp:nvSpPr>
        <dsp:cNvPr id="0" name=""/>
        <dsp:cNvSpPr/>
      </dsp:nvSpPr>
      <dsp:spPr>
        <a:xfrm>
          <a:off x="346985" y="2514409"/>
          <a:ext cx="3588394" cy="215303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smtClean="0"/>
            <a:t>Converting C and C++ to another language would be a monumental task and does not solve the real problem of software developers having too much trust in the data they receive</a:t>
          </a:r>
          <a:endParaRPr lang="en-US" sz="1800" kern="1200"/>
        </a:p>
      </dsp:txBody>
      <dsp:txXfrm>
        <a:off x="346985" y="2514409"/>
        <a:ext cx="3588394" cy="2153036"/>
      </dsp:txXfrm>
    </dsp:sp>
    <dsp:sp modelId="{4A37A32A-84BF-FB43-969A-4BF6643CECB0}">
      <dsp:nvSpPr>
        <dsp:cNvPr id="0" name=""/>
        <dsp:cNvSpPr/>
      </dsp:nvSpPr>
      <dsp:spPr>
        <a:xfrm>
          <a:off x="4294219" y="2514409"/>
          <a:ext cx="3588394" cy="215303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You have memory corruption vulnerabilities when the application does not constrain write operations to the correct memory locations</a:t>
          </a:r>
          <a:endParaRPr lang="en-US" sz="1800" kern="1200" dirty="0"/>
        </a:p>
      </dsp:txBody>
      <dsp:txXfrm>
        <a:off x="4294219" y="2514409"/>
        <a:ext cx="3588394" cy="215303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D4283-1FB7-174C-ACFC-AF6B2EA3CE4F}">
      <dsp:nvSpPr>
        <dsp:cNvPr id="0" name=""/>
        <dsp:cNvSpPr/>
      </dsp:nvSpPr>
      <dsp:spPr>
        <a:xfrm rot="16200000">
          <a:off x="-1950635"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dirty="0" smtClean="0"/>
            <a:t>Named NX by Advanced Micro Devices (AMD), Data Execution Prevention (DEP) by Microsoft, and </a:t>
          </a:r>
          <a:r>
            <a:rPr lang="en-US" sz="1200" b="1" kern="1200" dirty="0" err="1" smtClean="0"/>
            <a:t>eXecution</a:t>
          </a:r>
          <a:r>
            <a:rPr lang="en-US" sz="1200" b="1" kern="1200" dirty="0" smtClean="0"/>
            <a:t> Disable (XD) by Intel, this technology requires CPU support that helps prevent code from executing in data segments</a:t>
          </a:r>
          <a:endParaRPr lang="en-US" sz="1200" b="1" kern="1200" dirty="0"/>
        </a:p>
      </dsp:txBody>
      <dsp:txXfrm rot="5400000">
        <a:off x="3486" y="1057036"/>
        <a:ext cx="1376942" cy="3171110"/>
      </dsp:txXfrm>
    </dsp:sp>
    <dsp:sp modelId="{3768742D-5D09-2642-8C31-BFE12AF89200}">
      <dsp:nvSpPr>
        <dsp:cNvPr id="0" name=""/>
        <dsp:cNvSpPr/>
      </dsp:nvSpPr>
      <dsp:spPr>
        <a:xfrm rot="16200000">
          <a:off x="-470423"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smtClean="0"/>
            <a:t>Most modern Intel CPUs support the capability today, and all current AMD CPUs support NX</a:t>
          </a:r>
          <a:endParaRPr lang="en-US" sz="1200" b="1" kern="1200"/>
        </a:p>
      </dsp:txBody>
      <dsp:txXfrm rot="5400000">
        <a:off x="1483698" y="1057036"/>
        <a:ext cx="1376942" cy="3171110"/>
      </dsp:txXfrm>
    </dsp:sp>
    <dsp:sp modelId="{67A378BE-98CD-A743-B047-F9A6AA819106}">
      <dsp:nvSpPr>
        <dsp:cNvPr id="0" name=""/>
        <dsp:cNvSpPr/>
      </dsp:nvSpPr>
      <dsp:spPr>
        <a:xfrm rot="16200000">
          <a:off x="1009789"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smtClean="0"/>
            <a:t>ARM-based CPUs also support NX</a:t>
          </a:r>
          <a:endParaRPr lang="en-US" sz="1200" b="1" kern="1200"/>
        </a:p>
      </dsp:txBody>
      <dsp:txXfrm rot="5400000">
        <a:off x="2963910" y="1057036"/>
        <a:ext cx="1376942" cy="3171110"/>
      </dsp:txXfrm>
    </dsp:sp>
    <dsp:sp modelId="{C0BCC943-0483-8C4B-8FA9-792F19AC95C6}">
      <dsp:nvSpPr>
        <dsp:cNvPr id="0" name=""/>
        <dsp:cNvSpPr/>
      </dsp:nvSpPr>
      <dsp:spPr>
        <a:xfrm rot="16200000">
          <a:off x="2490002"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smtClean="0"/>
            <a:t>DEP support was first introduced in Windows XP SP2 and is critically important defense in Windows</a:t>
          </a:r>
          <a:endParaRPr lang="en-US" sz="1200" b="1" kern="1200"/>
        </a:p>
      </dsp:txBody>
      <dsp:txXfrm rot="5400000">
        <a:off x="4444123" y="1057036"/>
        <a:ext cx="1376942" cy="3171110"/>
      </dsp:txXfrm>
    </dsp:sp>
    <dsp:sp modelId="{D6D40CFB-2342-AE41-921F-75F04C00A159}">
      <dsp:nvSpPr>
        <dsp:cNvPr id="0" name=""/>
        <dsp:cNvSpPr/>
      </dsp:nvSpPr>
      <dsp:spPr>
        <a:xfrm rot="16200000">
          <a:off x="3970215"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smtClean="0"/>
            <a:t>The goal of NX is to prevent data executing</a:t>
          </a:r>
          <a:endParaRPr lang="en-US" sz="1200" b="1" kern="1200"/>
        </a:p>
      </dsp:txBody>
      <dsp:txXfrm rot="5400000">
        <a:off x="5924336" y="1057036"/>
        <a:ext cx="1376942" cy="3171110"/>
      </dsp:txXfrm>
    </dsp:sp>
    <dsp:sp modelId="{6178D9E6-F0BC-354E-AC2B-6F30A8145B80}">
      <dsp:nvSpPr>
        <dsp:cNvPr id="0" name=""/>
        <dsp:cNvSpPr/>
      </dsp:nvSpPr>
      <dsp:spPr>
        <a:xfrm rot="16200000">
          <a:off x="5450427" y="1954120"/>
          <a:ext cx="5285184" cy="1376942"/>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0" rIns="73422" bIns="0" numCol="1" spcCol="1270" anchor="ctr" anchorCtr="0">
          <a:noAutofit/>
        </a:bodyPr>
        <a:lstStyle/>
        <a:p>
          <a:pPr lvl="0" algn="ctr" defTabSz="533400" rtl="0">
            <a:lnSpc>
              <a:spcPct val="90000"/>
            </a:lnSpc>
            <a:spcBef>
              <a:spcPct val="0"/>
            </a:spcBef>
            <a:spcAft>
              <a:spcPct val="35000"/>
            </a:spcAft>
          </a:pPr>
          <a:r>
            <a:rPr lang="en-US" sz="1200" b="1" kern="1200" dirty="0" smtClean="0"/>
            <a:t>By default, most system components in Windows and applications can use NX by linking with the </a:t>
          </a:r>
        </a:p>
        <a:p>
          <a:pPr lvl="0" algn="ctr" defTabSz="533400" rtl="0">
            <a:lnSpc>
              <a:spcPct val="90000"/>
            </a:lnSpc>
            <a:spcBef>
              <a:spcPct val="0"/>
            </a:spcBef>
            <a:spcAft>
              <a:spcPct val="35000"/>
            </a:spcAft>
          </a:pPr>
          <a:r>
            <a:rPr lang="en-US" sz="1200" b="1" kern="1200" dirty="0" smtClean="0"/>
            <a:t> /NXCOMPAT linker option</a:t>
          </a:r>
          <a:endParaRPr lang="en-US" sz="1200" b="1" kern="1200" dirty="0"/>
        </a:p>
      </dsp:txBody>
      <dsp:txXfrm rot="5400000">
        <a:off x="7404548" y="1057036"/>
        <a:ext cx="1376942" cy="31711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C8DFE-0DAF-004F-808B-1AE4AB46C80E}">
      <dsp:nvSpPr>
        <dsp:cNvPr id="0" name=""/>
        <dsp:cNvSpPr/>
      </dsp:nvSpPr>
      <dsp:spPr>
        <a:xfrm rot="5400000">
          <a:off x="403123" y="2447267"/>
          <a:ext cx="1201556" cy="19993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21D244-9FEA-EE47-846D-AA9EFC4C975B}">
      <dsp:nvSpPr>
        <dsp:cNvPr id="0" name=""/>
        <dsp:cNvSpPr/>
      </dsp:nvSpPr>
      <dsp:spPr>
        <a:xfrm>
          <a:off x="202554" y="3044646"/>
          <a:ext cx="1805035" cy="158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This defense is available only in Windows Vista and later</a:t>
          </a:r>
          <a:endParaRPr lang="en-US" sz="1500" kern="1200"/>
        </a:p>
      </dsp:txBody>
      <dsp:txXfrm>
        <a:off x="202554" y="3044646"/>
        <a:ext cx="1805035" cy="1582219"/>
      </dsp:txXfrm>
    </dsp:sp>
    <dsp:sp modelId="{7EF22399-D5C5-0548-8A69-F3C7B6B6E158}">
      <dsp:nvSpPr>
        <dsp:cNvPr id="0" name=""/>
        <dsp:cNvSpPr/>
      </dsp:nvSpPr>
      <dsp:spPr>
        <a:xfrm>
          <a:off x="1667017" y="2300072"/>
          <a:ext cx="340572" cy="340572"/>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BCF925D-F2A1-A14D-B89A-3C5E08A6D868}">
      <dsp:nvSpPr>
        <dsp:cNvPr id="0" name=""/>
        <dsp:cNvSpPr/>
      </dsp:nvSpPr>
      <dsp:spPr>
        <a:xfrm rot="5400000">
          <a:off x="2612840" y="1900471"/>
          <a:ext cx="1201556" cy="19993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441B23E-CCD2-094A-B85F-9050EE623FCC}">
      <dsp:nvSpPr>
        <dsp:cNvPr id="0" name=""/>
        <dsp:cNvSpPr/>
      </dsp:nvSpPr>
      <dsp:spPr>
        <a:xfrm>
          <a:off x="2412270" y="2497850"/>
          <a:ext cx="1805035" cy="158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When a thread starts in Windows the operating system will randomize the stack base address  by 0-31 pages</a:t>
          </a:r>
          <a:endParaRPr lang="en-US" sz="1500" kern="1200"/>
        </a:p>
      </dsp:txBody>
      <dsp:txXfrm>
        <a:off x="2412270" y="2497850"/>
        <a:ext cx="1805035" cy="1582219"/>
      </dsp:txXfrm>
    </dsp:sp>
    <dsp:sp modelId="{01466874-8852-4149-A4F8-94937347333D}">
      <dsp:nvSpPr>
        <dsp:cNvPr id="0" name=""/>
        <dsp:cNvSpPr/>
      </dsp:nvSpPr>
      <dsp:spPr>
        <a:xfrm>
          <a:off x="3876733" y="1753276"/>
          <a:ext cx="340572" cy="340572"/>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407A4D5-7CA7-134D-8997-4C1A4E7DE08C}">
      <dsp:nvSpPr>
        <dsp:cNvPr id="0" name=""/>
        <dsp:cNvSpPr/>
      </dsp:nvSpPr>
      <dsp:spPr>
        <a:xfrm rot="5400000">
          <a:off x="4822556" y="1353674"/>
          <a:ext cx="1201556" cy="19993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9C405BC-B98C-AB46-BCBC-9B4B8D080D1A}">
      <dsp:nvSpPr>
        <dsp:cNvPr id="0" name=""/>
        <dsp:cNvSpPr/>
      </dsp:nvSpPr>
      <dsp:spPr>
        <a:xfrm>
          <a:off x="4621987" y="1951053"/>
          <a:ext cx="1805035" cy="158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dirty="0" smtClean="0"/>
            <a:t>Once the page is chosen, a random offset is chosen within the page and the stack starts from that spot</a:t>
          </a:r>
          <a:endParaRPr lang="en-US" sz="1500" kern="1200" dirty="0"/>
        </a:p>
      </dsp:txBody>
      <dsp:txXfrm>
        <a:off x="4621987" y="1951053"/>
        <a:ext cx="1805035" cy="1582219"/>
      </dsp:txXfrm>
    </dsp:sp>
    <dsp:sp modelId="{672B2C4F-83FB-714B-B3E6-2F1630244A9B}">
      <dsp:nvSpPr>
        <dsp:cNvPr id="0" name=""/>
        <dsp:cNvSpPr/>
      </dsp:nvSpPr>
      <dsp:spPr>
        <a:xfrm>
          <a:off x="6086450" y="1206479"/>
          <a:ext cx="340572" cy="340572"/>
        </a:xfrm>
        <a:prstGeom prst="triangle">
          <a:avLst>
            <a:gd name="adj" fmla="val 1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0F771E-4DC5-0B45-8C15-3760AB3127DA}">
      <dsp:nvSpPr>
        <dsp:cNvPr id="0" name=""/>
        <dsp:cNvSpPr/>
      </dsp:nvSpPr>
      <dsp:spPr>
        <a:xfrm rot="5400000">
          <a:off x="7032273" y="806878"/>
          <a:ext cx="1201556" cy="1999362"/>
        </a:xfrm>
        <a:prstGeom prst="corner">
          <a:avLst>
            <a:gd name="adj1" fmla="val 16120"/>
            <a:gd name="adj2" fmla="val 161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3A652E2-5674-5749-9F15-ACB73B36BED8}">
      <dsp:nvSpPr>
        <dsp:cNvPr id="0" name=""/>
        <dsp:cNvSpPr/>
      </dsp:nvSpPr>
      <dsp:spPr>
        <a:xfrm>
          <a:off x="6831703" y="1404257"/>
          <a:ext cx="1805035" cy="1582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rtl="0">
            <a:lnSpc>
              <a:spcPct val="90000"/>
            </a:lnSpc>
            <a:spcBef>
              <a:spcPct val="0"/>
            </a:spcBef>
            <a:spcAft>
              <a:spcPct val="35000"/>
            </a:spcAft>
          </a:pPr>
          <a:r>
            <a:rPr lang="en-US" sz="1500" kern="1200" smtClean="0"/>
            <a:t>The purpose of randomization is to remove some of the predictability from the attacker</a:t>
          </a:r>
          <a:endParaRPr lang="en-US" sz="1500" kern="1200"/>
        </a:p>
      </dsp:txBody>
      <dsp:txXfrm>
        <a:off x="6831703" y="1404257"/>
        <a:ext cx="1805035" cy="158221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20CF7-A177-F043-AEA4-D2BA6621316D}">
      <dsp:nvSpPr>
        <dsp:cNvPr id="0" name=""/>
        <dsp:cNvSpPr/>
      </dsp:nvSpPr>
      <dsp:spPr>
        <a:xfrm>
          <a:off x="1029" y="0"/>
          <a:ext cx="2677212" cy="5649491"/>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Heap randomization</a:t>
          </a:r>
          <a:endParaRPr lang="en-US" sz="2900" kern="1200"/>
        </a:p>
      </dsp:txBody>
      <dsp:txXfrm>
        <a:off x="1029" y="0"/>
        <a:ext cx="2677212" cy="1694847"/>
      </dsp:txXfrm>
    </dsp:sp>
    <dsp:sp modelId="{B1E8A797-647F-8B48-B6BF-8284318D632D}">
      <dsp:nvSpPr>
        <dsp:cNvPr id="0" name=""/>
        <dsp:cNvSpPr/>
      </dsp:nvSpPr>
      <dsp:spPr>
        <a:xfrm>
          <a:off x="268750" y="1695330"/>
          <a:ext cx="2141770" cy="11098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smtClean="0"/>
            <a:t>Designed to take some of the predictability away from the attacker</a:t>
          </a:r>
          <a:endParaRPr lang="en-US" sz="1300" kern="1200"/>
        </a:p>
      </dsp:txBody>
      <dsp:txXfrm>
        <a:off x="301258" y="1727838"/>
        <a:ext cx="2076754" cy="1044882"/>
      </dsp:txXfrm>
    </dsp:sp>
    <dsp:sp modelId="{25C13137-B6F2-0D41-A3F3-F19B437EF477}">
      <dsp:nvSpPr>
        <dsp:cNvPr id="0" name=""/>
        <dsp:cNvSpPr/>
      </dsp:nvSpPr>
      <dsp:spPr>
        <a:xfrm>
          <a:off x="268750" y="2975982"/>
          <a:ext cx="2141770" cy="11098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smtClean="0"/>
            <a:t>When a heap is created the start of the heap is offset by 0-4 MB</a:t>
          </a:r>
          <a:endParaRPr lang="en-US" sz="1300" kern="1200"/>
        </a:p>
      </dsp:txBody>
      <dsp:txXfrm>
        <a:off x="301258" y="3008490"/>
        <a:ext cx="2076754" cy="1044882"/>
      </dsp:txXfrm>
    </dsp:sp>
    <dsp:sp modelId="{8949907E-7B4A-B140-9E84-762D3220A115}">
      <dsp:nvSpPr>
        <dsp:cNvPr id="0" name=""/>
        <dsp:cNvSpPr/>
      </dsp:nvSpPr>
      <dsp:spPr>
        <a:xfrm>
          <a:off x="268750" y="4256634"/>
          <a:ext cx="2141770" cy="11098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smtClean="0"/>
            <a:t>This feature is new to Windows Vista</a:t>
          </a:r>
          <a:endParaRPr lang="en-US" sz="1300" kern="1200"/>
        </a:p>
      </dsp:txBody>
      <dsp:txXfrm>
        <a:off x="301258" y="4289142"/>
        <a:ext cx="2076754" cy="1044882"/>
      </dsp:txXfrm>
    </dsp:sp>
    <dsp:sp modelId="{B81012CA-B22D-FE40-A839-6EB074052312}">
      <dsp:nvSpPr>
        <dsp:cNvPr id="0" name=""/>
        <dsp:cNvSpPr/>
      </dsp:nvSpPr>
      <dsp:spPr>
        <a:xfrm>
          <a:off x="2879033" y="0"/>
          <a:ext cx="2677212" cy="5649491"/>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Image randomization</a:t>
          </a:r>
          <a:endParaRPr lang="en-US" sz="2900" kern="1200"/>
        </a:p>
      </dsp:txBody>
      <dsp:txXfrm>
        <a:off x="2879033" y="0"/>
        <a:ext cx="2677212" cy="1694847"/>
      </dsp:txXfrm>
    </dsp:sp>
    <dsp:sp modelId="{5D2A6A44-624D-EF45-B4E9-CD49F48BC890}">
      <dsp:nvSpPr>
        <dsp:cNvPr id="0" name=""/>
        <dsp:cNvSpPr/>
      </dsp:nvSpPr>
      <dsp:spPr>
        <a:xfrm>
          <a:off x="3146754" y="1696502"/>
          <a:ext cx="2141770" cy="17033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smtClean="0"/>
            <a:t>When the operating system boots, it starts up in one of 256 configurations (in other words, the entire operating system is shifted up or down in memory when it is booted)</a:t>
          </a:r>
          <a:endParaRPr lang="en-US" sz="1300" kern="1200"/>
        </a:p>
      </dsp:txBody>
      <dsp:txXfrm>
        <a:off x="3196645" y="1746393"/>
        <a:ext cx="2041988" cy="1603616"/>
      </dsp:txXfrm>
    </dsp:sp>
    <dsp:sp modelId="{25BE752C-601C-CF41-89C4-20F804778FA8}">
      <dsp:nvSpPr>
        <dsp:cNvPr id="0" name=""/>
        <dsp:cNvSpPr/>
      </dsp:nvSpPr>
      <dsp:spPr>
        <a:xfrm>
          <a:off x="3146754" y="3661962"/>
          <a:ext cx="2141770" cy="17033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smtClean="0"/>
            <a:t>This makes the operating system less predictable for attackers and makes it less likely that an exploit will succeed</a:t>
          </a:r>
          <a:endParaRPr lang="en-US" sz="1300" kern="1200"/>
        </a:p>
      </dsp:txBody>
      <dsp:txXfrm>
        <a:off x="3196645" y="3711853"/>
        <a:ext cx="2041988" cy="1603616"/>
      </dsp:txXfrm>
    </dsp:sp>
    <dsp:sp modelId="{0984F456-30B6-E04B-B1C9-F24C9BF5BBC3}">
      <dsp:nvSpPr>
        <dsp:cNvPr id="0" name=""/>
        <dsp:cNvSpPr/>
      </dsp:nvSpPr>
      <dsp:spPr>
        <a:xfrm>
          <a:off x="5757037" y="0"/>
          <a:ext cx="2677212" cy="5649491"/>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smtClean="0"/>
            <a:t>Service restart policy</a:t>
          </a:r>
          <a:endParaRPr lang="en-US" sz="2900" kern="1200"/>
        </a:p>
      </dsp:txBody>
      <dsp:txXfrm>
        <a:off x="5757037" y="0"/>
        <a:ext cx="2677212" cy="1694847"/>
      </dsp:txXfrm>
    </dsp:sp>
    <dsp:sp modelId="{39FC8BEE-606F-EC4D-B2DB-C668BAE728DE}">
      <dsp:nvSpPr>
        <dsp:cNvPr id="0" name=""/>
        <dsp:cNvSpPr/>
      </dsp:nvSpPr>
      <dsp:spPr>
        <a:xfrm>
          <a:off x="6024758" y="1696502"/>
          <a:ext cx="2141770" cy="17033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dirty="0" smtClean="0"/>
            <a:t>In Vista, Microsoft set some of the critical services to restart only twice, after which the service will not restart unless the administrator manually restarts the service</a:t>
          </a:r>
          <a:endParaRPr lang="en-US" sz="1300" kern="1200" dirty="0"/>
        </a:p>
      </dsp:txBody>
      <dsp:txXfrm>
        <a:off x="6074649" y="1746393"/>
        <a:ext cx="2041988" cy="1603616"/>
      </dsp:txXfrm>
    </dsp:sp>
    <dsp:sp modelId="{54458C49-6EE5-BD4A-9261-BD4966233E5C}">
      <dsp:nvSpPr>
        <dsp:cNvPr id="0" name=""/>
        <dsp:cNvSpPr/>
      </dsp:nvSpPr>
      <dsp:spPr>
        <a:xfrm>
          <a:off x="6024758" y="3661962"/>
          <a:ext cx="2141770" cy="170339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rtl="0">
            <a:lnSpc>
              <a:spcPct val="90000"/>
            </a:lnSpc>
            <a:spcBef>
              <a:spcPct val="0"/>
            </a:spcBef>
            <a:spcAft>
              <a:spcPct val="35000"/>
            </a:spcAft>
          </a:pPr>
          <a:r>
            <a:rPr lang="en-US" sz="1300" kern="1200" dirty="0" smtClean="0"/>
            <a:t>This gives the attacker only two attempts to get the attack to work</a:t>
          </a:r>
          <a:endParaRPr lang="en-US" sz="1300" kern="1200" dirty="0"/>
        </a:p>
      </dsp:txBody>
      <dsp:txXfrm>
        <a:off x="6074649" y="3711853"/>
        <a:ext cx="2041988" cy="16036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32BA3-8311-144E-94E4-B37F2181C642}">
      <dsp:nvSpPr>
        <dsp:cNvPr id="0" name=""/>
        <dsp:cNvSpPr/>
      </dsp:nvSpPr>
      <dsp:spPr>
        <a:xfrm>
          <a:off x="0" y="0"/>
          <a:ext cx="4525963" cy="4525963"/>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190FF50-05C1-FF4F-877D-C322590CDB76}">
      <dsp:nvSpPr>
        <dsp:cNvPr id="0" name=""/>
        <dsp:cNvSpPr/>
      </dsp:nvSpPr>
      <dsp:spPr>
        <a:xfrm>
          <a:off x="2262981" y="0"/>
          <a:ext cx="5966618" cy="452596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EFS allows files and directories to be encrypted and decrypted transparently for authorized users</a:t>
          </a:r>
          <a:endParaRPr lang="en-US" sz="1300" kern="1200"/>
        </a:p>
      </dsp:txBody>
      <dsp:txXfrm>
        <a:off x="2262981" y="0"/>
        <a:ext cx="5966618" cy="565746"/>
      </dsp:txXfrm>
    </dsp:sp>
    <dsp:sp modelId="{3EC3440F-9380-8940-9CCF-4E4DCC9A9F40}">
      <dsp:nvSpPr>
        <dsp:cNvPr id="0" name=""/>
        <dsp:cNvSpPr/>
      </dsp:nvSpPr>
      <dsp:spPr>
        <a:xfrm>
          <a:off x="396022" y="565746"/>
          <a:ext cx="3733918" cy="3733918"/>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FEBADB6-6EFE-4643-A48D-86F28040553F}">
      <dsp:nvSpPr>
        <dsp:cNvPr id="0" name=""/>
        <dsp:cNvSpPr/>
      </dsp:nvSpPr>
      <dsp:spPr>
        <a:xfrm>
          <a:off x="2262981" y="565746"/>
          <a:ext cx="5966618" cy="373391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All versions of Windows since Windows 2000 support EFS</a:t>
          </a:r>
          <a:endParaRPr lang="en-US" sz="1300" kern="1200"/>
        </a:p>
      </dsp:txBody>
      <dsp:txXfrm>
        <a:off x="2262981" y="565746"/>
        <a:ext cx="5966618" cy="565746"/>
      </dsp:txXfrm>
    </dsp:sp>
    <dsp:sp modelId="{166D1274-B20B-0D4B-ABF5-25FEBAFEE668}">
      <dsp:nvSpPr>
        <dsp:cNvPr id="0" name=""/>
        <dsp:cNvSpPr/>
      </dsp:nvSpPr>
      <dsp:spPr>
        <a:xfrm>
          <a:off x="792044" y="1131493"/>
          <a:ext cx="2941873" cy="2941873"/>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8809905-15F3-DE44-BD5C-536BD13C8E0F}">
      <dsp:nvSpPr>
        <dsp:cNvPr id="0" name=""/>
        <dsp:cNvSpPr/>
      </dsp:nvSpPr>
      <dsp:spPr>
        <a:xfrm>
          <a:off x="2262981" y="1131493"/>
          <a:ext cx="5966618" cy="294187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 user or administrator marks a directory to use EFS and from that point on any file created in that directory is encrypted</a:t>
          </a:r>
          <a:endParaRPr lang="en-US" sz="1300" kern="1200"/>
        </a:p>
      </dsp:txBody>
      <dsp:txXfrm>
        <a:off x="2262981" y="1131493"/>
        <a:ext cx="5966618" cy="565742"/>
      </dsp:txXfrm>
    </dsp:sp>
    <dsp:sp modelId="{5AC6FA1F-996A-944A-B429-573899764925}">
      <dsp:nvSpPr>
        <dsp:cNvPr id="0" name=""/>
        <dsp:cNvSpPr/>
      </dsp:nvSpPr>
      <dsp:spPr>
        <a:xfrm>
          <a:off x="1188065" y="1697236"/>
          <a:ext cx="2149832" cy="2149832"/>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730D5AB-98A0-8D4E-B3F6-F3D91F4DC54F}">
      <dsp:nvSpPr>
        <dsp:cNvPr id="0" name=""/>
        <dsp:cNvSpPr/>
      </dsp:nvSpPr>
      <dsp:spPr>
        <a:xfrm>
          <a:off x="2262981" y="1697236"/>
          <a:ext cx="5966618" cy="214983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At a very high level, EFS works by generating a random file encryption key (FEK) and storing that key, encrypted using the user’s encryption key</a:t>
          </a:r>
          <a:endParaRPr lang="en-US" sz="1300" kern="1200"/>
        </a:p>
      </dsp:txBody>
      <dsp:txXfrm>
        <a:off x="2262981" y="1697236"/>
        <a:ext cx="5966618" cy="565746"/>
      </dsp:txXfrm>
    </dsp:sp>
    <dsp:sp modelId="{43B31600-9DC8-3446-9A98-A84A6D318540}">
      <dsp:nvSpPr>
        <dsp:cNvPr id="0" name=""/>
        <dsp:cNvSpPr/>
      </dsp:nvSpPr>
      <dsp:spPr>
        <a:xfrm>
          <a:off x="1584087" y="2262982"/>
          <a:ext cx="1357787" cy="1357787"/>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B5CD3AF-48D7-674F-B053-7DFFA681B2E3}">
      <dsp:nvSpPr>
        <dsp:cNvPr id="0" name=""/>
        <dsp:cNvSpPr/>
      </dsp:nvSpPr>
      <dsp:spPr>
        <a:xfrm>
          <a:off x="2262981" y="2262982"/>
          <a:ext cx="5966618" cy="135778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This key is protected using the Data Protection API (DPAPI) in Windows and the key is derived from the user’s password</a:t>
          </a:r>
          <a:endParaRPr lang="en-US" sz="1300" kern="1200"/>
        </a:p>
      </dsp:txBody>
      <dsp:txXfrm>
        <a:off x="2262981" y="2262982"/>
        <a:ext cx="5966618" cy="565746"/>
      </dsp:txXfrm>
    </dsp:sp>
    <dsp:sp modelId="{C36F098F-DD41-2E44-B410-AD14B647E82C}">
      <dsp:nvSpPr>
        <dsp:cNvPr id="0" name=""/>
        <dsp:cNvSpPr/>
      </dsp:nvSpPr>
      <dsp:spPr>
        <a:xfrm>
          <a:off x="1980110" y="2828729"/>
          <a:ext cx="565742" cy="565742"/>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F797E13-CC75-8D40-B925-A4E5F771AC67}">
      <dsp:nvSpPr>
        <dsp:cNvPr id="0" name=""/>
        <dsp:cNvSpPr/>
      </dsp:nvSpPr>
      <dsp:spPr>
        <a:xfrm>
          <a:off x="2262981" y="2828729"/>
          <a:ext cx="5966618" cy="56574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EFS also supports the concept of a file recovery agent if for some reason the users lose their EFS keys</a:t>
          </a:r>
          <a:endParaRPr lang="en-US" sz="1300" kern="1200"/>
        </a:p>
      </dsp:txBody>
      <dsp:txXfrm>
        <a:off x="2262981" y="2828729"/>
        <a:ext cx="5966618" cy="56574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C1850F-2CDC-C344-9B3C-C1F67DC928F2}">
      <dsp:nvSpPr>
        <dsp:cNvPr id="0" name=""/>
        <dsp:cNvSpPr/>
      </dsp:nvSpPr>
      <dsp:spPr>
        <a:xfrm>
          <a:off x="0" y="0"/>
          <a:ext cx="4781128" cy="4781128"/>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666D072-3EAA-3748-A6FD-A38708724737}">
      <dsp:nvSpPr>
        <dsp:cNvPr id="0" name=""/>
        <dsp:cNvSpPr/>
      </dsp:nvSpPr>
      <dsp:spPr>
        <a:xfrm>
          <a:off x="2390564" y="0"/>
          <a:ext cx="5839035" cy="478112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The DPAPI allows users to encrypt and decrypt data transparently --- the tasks of maintaining and protecting encryption keys is removed from the user and administered by the operating system</a:t>
          </a:r>
          <a:endParaRPr lang="en-US" sz="1600" kern="1200"/>
        </a:p>
      </dsp:txBody>
      <dsp:txXfrm>
        <a:off x="2390564" y="0"/>
        <a:ext cx="5839035" cy="1015989"/>
      </dsp:txXfrm>
    </dsp:sp>
    <dsp:sp modelId="{E7A2361D-BC13-CD46-94BA-655B65FD4957}">
      <dsp:nvSpPr>
        <dsp:cNvPr id="0" name=""/>
        <dsp:cNvSpPr/>
      </dsp:nvSpPr>
      <dsp:spPr>
        <a:xfrm>
          <a:off x="627523" y="1015989"/>
          <a:ext cx="3526081" cy="3526081"/>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E520D55-1BCB-4A4D-8BDE-CD2638A2B569}">
      <dsp:nvSpPr>
        <dsp:cNvPr id="0" name=""/>
        <dsp:cNvSpPr/>
      </dsp:nvSpPr>
      <dsp:spPr>
        <a:xfrm>
          <a:off x="2390564" y="1015989"/>
          <a:ext cx="5839035" cy="352608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When DPAPI is used to encrypt user data, the encryption keys are derived in part from the user’s password</a:t>
          </a:r>
          <a:endParaRPr lang="en-US" sz="1600" kern="1200"/>
        </a:p>
      </dsp:txBody>
      <dsp:txXfrm>
        <a:off x="2390564" y="1015989"/>
        <a:ext cx="5839035" cy="1015989"/>
      </dsp:txXfrm>
    </dsp:sp>
    <dsp:sp modelId="{150D0410-4DC5-B149-BDD7-A5989B281835}">
      <dsp:nvSpPr>
        <dsp:cNvPr id="0" name=""/>
        <dsp:cNvSpPr/>
      </dsp:nvSpPr>
      <dsp:spPr>
        <a:xfrm>
          <a:off x="1255046" y="2031979"/>
          <a:ext cx="2271035" cy="2271035"/>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BEA5B62-CF80-2546-A283-009058D607AB}">
      <dsp:nvSpPr>
        <dsp:cNvPr id="0" name=""/>
        <dsp:cNvSpPr/>
      </dsp:nvSpPr>
      <dsp:spPr>
        <a:xfrm>
          <a:off x="2390564" y="2031979"/>
          <a:ext cx="5839035" cy="227103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Developers need only call one of two functions, </a:t>
          </a:r>
          <a:r>
            <a:rPr lang="en-US" sz="1600" i="1" kern="1200" smtClean="0"/>
            <a:t>CryptProtectData </a:t>
          </a:r>
          <a:r>
            <a:rPr lang="en-US" sz="1600" kern="1200" smtClean="0"/>
            <a:t>to encrypt and </a:t>
          </a:r>
          <a:r>
            <a:rPr lang="en-US" sz="1600" i="1" kern="1200" smtClean="0"/>
            <a:t>CryptUnprotectData </a:t>
          </a:r>
          <a:r>
            <a:rPr lang="en-US" sz="1600" kern="1200" smtClean="0"/>
            <a:t>to decrypt</a:t>
          </a:r>
          <a:endParaRPr lang="en-US" sz="1600" kern="1200"/>
        </a:p>
      </dsp:txBody>
      <dsp:txXfrm>
        <a:off x="2390564" y="2031979"/>
        <a:ext cx="5839035" cy="1015989"/>
      </dsp:txXfrm>
    </dsp:sp>
    <dsp:sp modelId="{7CCA9B6A-5A27-4B47-967E-02F8E6C038FD}">
      <dsp:nvSpPr>
        <dsp:cNvPr id="0" name=""/>
        <dsp:cNvSpPr/>
      </dsp:nvSpPr>
      <dsp:spPr>
        <a:xfrm>
          <a:off x="1882569" y="3047969"/>
          <a:ext cx="1015989" cy="1015989"/>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49ADD38-30F6-8D49-8A3F-8170CCEF5226}">
      <dsp:nvSpPr>
        <dsp:cNvPr id="0" name=""/>
        <dsp:cNvSpPr/>
      </dsp:nvSpPr>
      <dsp:spPr>
        <a:xfrm>
          <a:off x="2390564" y="3047969"/>
          <a:ext cx="5839035" cy="101598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smtClean="0"/>
            <a:t>These functions also add a message authentication code to the encrypted data to help detect tampering</a:t>
          </a:r>
          <a:endParaRPr lang="en-US" sz="1600" kern="1200"/>
        </a:p>
      </dsp:txBody>
      <dsp:txXfrm>
        <a:off x="2390564" y="3047969"/>
        <a:ext cx="5839035" cy="1015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8DED-6AC7-5A49-BD17-9A74F5736D73}">
      <dsp:nvSpPr>
        <dsp:cNvPr id="0" name=""/>
        <dsp:cNvSpPr/>
      </dsp:nvSpPr>
      <dsp:spPr>
        <a:xfrm>
          <a:off x="0" y="246650"/>
          <a:ext cx="8301608" cy="2646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4297" tIns="312420" rIns="644297"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Is a database that stores accounts data and relevant security information about local principals and local groups</a:t>
          </a:r>
          <a:endParaRPr lang="en-US" sz="1500" kern="1200" dirty="0"/>
        </a:p>
        <a:p>
          <a:pPr marL="114300" lvl="1" indent="-114300" algn="l" defTabSz="666750" rtl="0">
            <a:lnSpc>
              <a:spcPct val="90000"/>
            </a:lnSpc>
            <a:spcBef>
              <a:spcPct val="0"/>
            </a:spcBef>
            <a:spcAft>
              <a:spcPct val="15000"/>
            </a:spcAft>
            <a:buChar char="••"/>
          </a:pPr>
          <a:r>
            <a:rPr lang="en-US" sz="1500" kern="1200" smtClean="0"/>
            <a:t>When a user logs on to a computer using a local account the SAM process takes the logon information and performs a lookup against the SAM database</a:t>
          </a:r>
          <a:endParaRPr lang="en-US" sz="1500" kern="1200"/>
        </a:p>
        <a:p>
          <a:pPr marL="114300" lvl="1" indent="-114300" algn="l" defTabSz="666750" rtl="0">
            <a:lnSpc>
              <a:spcPct val="90000"/>
            </a:lnSpc>
            <a:spcBef>
              <a:spcPct val="0"/>
            </a:spcBef>
            <a:spcAft>
              <a:spcPct val="15000"/>
            </a:spcAft>
            <a:buChar char="••"/>
          </a:pPr>
          <a:r>
            <a:rPr lang="en-US" sz="1500" kern="1200" smtClean="0"/>
            <a:t>If the credentials match the user can log on to the system</a:t>
          </a:r>
          <a:endParaRPr lang="en-US" sz="1500" kern="1200"/>
        </a:p>
        <a:p>
          <a:pPr marL="114300" lvl="1" indent="-114300" algn="l" defTabSz="666750" rtl="0">
            <a:lnSpc>
              <a:spcPct val="90000"/>
            </a:lnSpc>
            <a:spcBef>
              <a:spcPct val="0"/>
            </a:spcBef>
            <a:spcAft>
              <a:spcPct val="15000"/>
            </a:spcAft>
            <a:buChar char="••"/>
          </a:pPr>
          <a:r>
            <a:rPr lang="en-US" sz="1500" kern="1200" smtClean="0"/>
            <a:t>The SAM file is binary rather than text, and passwords are stored using the MD4 hash algorithm</a:t>
          </a:r>
          <a:endParaRPr lang="en-US" sz="1500" kern="1200"/>
        </a:p>
        <a:p>
          <a:pPr marL="114300" lvl="1" indent="-114300" algn="l" defTabSz="666750" rtl="0">
            <a:lnSpc>
              <a:spcPct val="90000"/>
            </a:lnSpc>
            <a:spcBef>
              <a:spcPct val="0"/>
            </a:spcBef>
            <a:spcAft>
              <a:spcPct val="15000"/>
            </a:spcAft>
            <a:buChar char="••"/>
          </a:pPr>
          <a:r>
            <a:rPr lang="en-US" sz="1500" kern="1200" smtClean="0"/>
            <a:t>On Windows Vista and later, the SAM stores password information using a password-based key derivation function (PBKCS) which is substantially more robust against password guessing attacks than MD4</a:t>
          </a:r>
          <a:endParaRPr lang="en-US" sz="1500" kern="1200"/>
        </a:p>
      </dsp:txBody>
      <dsp:txXfrm>
        <a:off x="0" y="246650"/>
        <a:ext cx="8301608" cy="2646000"/>
      </dsp:txXfrm>
    </dsp:sp>
    <dsp:sp modelId="{73737082-6B73-E841-8457-BC2C511A5D25}">
      <dsp:nvSpPr>
        <dsp:cNvPr id="0" name=""/>
        <dsp:cNvSpPr/>
      </dsp:nvSpPr>
      <dsp:spPr>
        <a:xfrm>
          <a:off x="415080" y="25250"/>
          <a:ext cx="5811125" cy="442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9647" tIns="0" rIns="219647" bIns="0" numCol="1" spcCol="1270" anchor="ctr" anchorCtr="0">
          <a:noAutofit/>
        </a:bodyPr>
        <a:lstStyle/>
        <a:p>
          <a:pPr lvl="0" algn="l" defTabSz="666750" rtl="0">
            <a:lnSpc>
              <a:spcPct val="90000"/>
            </a:lnSpc>
            <a:spcBef>
              <a:spcPct val="0"/>
            </a:spcBef>
            <a:spcAft>
              <a:spcPct val="35000"/>
            </a:spcAft>
          </a:pPr>
          <a:r>
            <a:rPr lang="en-US" sz="1500" kern="1200" smtClean="0"/>
            <a:t>The Security Account Manager (SAM)</a:t>
          </a:r>
          <a:endParaRPr lang="en-US" sz="1500" kern="1200"/>
        </a:p>
      </dsp:txBody>
      <dsp:txXfrm>
        <a:off x="436696" y="46866"/>
        <a:ext cx="5767893" cy="399568"/>
      </dsp:txXfrm>
    </dsp:sp>
    <dsp:sp modelId="{B8619D50-1D98-524A-AAC1-D0EC1DED09DA}">
      <dsp:nvSpPr>
        <dsp:cNvPr id="0" name=""/>
        <dsp:cNvSpPr/>
      </dsp:nvSpPr>
      <dsp:spPr>
        <a:xfrm>
          <a:off x="0" y="3195051"/>
          <a:ext cx="8301608" cy="1748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4297" tIns="312420" rIns="644297"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smtClean="0"/>
            <a:t>Microsoft’s LDAP directory included with Windows Server 2000 and later</a:t>
          </a:r>
          <a:endParaRPr lang="en-US" sz="1500" kern="1200"/>
        </a:p>
        <a:p>
          <a:pPr marL="114300" lvl="1" indent="-114300" algn="l" defTabSz="666750" rtl="0">
            <a:lnSpc>
              <a:spcPct val="90000"/>
            </a:lnSpc>
            <a:spcBef>
              <a:spcPct val="0"/>
            </a:spcBef>
            <a:spcAft>
              <a:spcPct val="15000"/>
            </a:spcAft>
            <a:buChar char="••"/>
          </a:pPr>
          <a:r>
            <a:rPr lang="en-US" sz="1500" kern="1200" smtClean="0"/>
            <a:t>All currently supported client versions of Windows, including Windows XP and Windows 7, can communicate with AD to perform security operations including account logon</a:t>
          </a:r>
          <a:endParaRPr lang="en-US" sz="1500" kern="1200"/>
        </a:p>
        <a:p>
          <a:pPr marL="114300" lvl="1" indent="-114300" algn="l" defTabSz="666750" rtl="0">
            <a:lnSpc>
              <a:spcPct val="90000"/>
            </a:lnSpc>
            <a:spcBef>
              <a:spcPct val="0"/>
            </a:spcBef>
            <a:spcAft>
              <a:spcPct val="15000"/>
            </a:spcAft>
            <a:buChar char="••"/>
          </a:pPr>
          <a:r>
            <a:rPr lang="en-US" sz="1500" kern="1200" smtClean="0"/>
            <a:t>A Windows client will authenticate using AD when the user logs on to the computer using a domain account rather than a local account</a:t>
          </a:r>
          <a:endParaRPr lang="en-US" sz="1500" kern="1200"/>
        </a:p>
      </dsp:txBody>
      <dsp:txXfrm>
        <a:off x="0" y="3195051"/>
        <a:ext cx="8301608" cy="1748250"/>
      </dsp:txXfrm>
    </dsp:sp>
    <dsp:sp modelId="{77A2229D-DA84-9446-BDA9-6A8C967F52CC}">
      <dsp:nvSpPr>
        <dsp:cNvPr id="0" name=""/>
        <dsp:cNvSpPr/>
      </dsp:nvSpPr>
      <dsp:spPr>
        <a:xfrm>
          <a:off x="415080" y="2973651"/>
          <a:ext cx="5811125" cy="4428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9647" tIns="0" rIns="219647" bIns="0" numCol="1" spcCol="1270" anchor="ctr" anchorCtr="0">
          <a:noAutofit/>
        </a:bodyPr>
        <a:lstStyle/>
        <a:p>
          <a:pPr lvl="0" algn="l" defTabSz="666750" rtl="0">
            <a:lnSpc>
              <a:spcPct val="90000"/>
            </a:lnSpc>
            <a:spcBef>
              <a:spcPct val="0"/>
            </a:spcBef>
            <a:spcAft>
              <a:spcPct val="35000"/>
            </a:spcAft>
          </a:pPr>
          <a:r>
            <a:rPr lang="en-US" sz="1500" kern="1200" smtClean="0"/>
            <a:t>Active Directory (AD)</a:t>
          </a:r>
          <a:endParaRPr lang="en-US" sz="1500" kern="1200"/>
        </a:p>
      </dsp:txBody>
      <dsp:txXfrm>
        <a:off x="436696" y="2995267"/>
        <a:ext cx="5767893" cy="3995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C1D82-F0FB-CB46-AB61-D323E7754C45}">
      <dsp:nvSpPr>
        <dsp:cNvPr id="0" name=""/>
        <dsp:cNvSpPr/>
      </dsp:nvSpPr>
      <dsp:spPr>
        <a:xfrm>
          <a:off x="0" y="0"/>
          <a:ext cx="4824536" cy="4824536"/>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8C7B942-5D19-564C-B972-8CB0D98DAE32}">
      <dsp:nvSpPr>
        <dsp:cNvPr id="0" name=""/>
        <dsp:cNvSpPr/>
      </dsp:nvSpPr>
      <dsp:spPr>
        <a:xfrm>
          <a:off x="2412268" y="0"/>
          <a:ext cx="5817332" cy="482453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Windows adds a much needed defense to the operating system, BitLocker Drive Encryption</a:t>
          </a:r>
          <a:endParaRPr lang="en-US" sz="1400" kern="1200"/>
        </a:p>
      </dsp:txBody>
      <dsp:txXfrm>
        <a:off x="2412268" y="0"/>
        <a:ext cx="5817332" cy="771925"/>
      </dsp:txXfrm>
    </dsp:sp>
    <dsp:sp modelId="{CAEC0BC6-A963-C246-8AB1-15C1CE7DD6AF}">
      <dsp:nvSpPr>
        <dsp:cNvPr id="0" name=""/>
        <dsp:cNvSpPr/>
      </dsp:nvSpPr>
      <dsp:spPr>
        <a:xfrm>
          <a:off x="506576" y="771925"/>
          <a:ext cx="3811383" cy="3811383"/>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C08972F-C2CC-C645-81F7-533C08483A49}">
      <dsp:nvSpPr>
        <dsp:cNvPr id="0" name=""/>
        <dsp:cNvSpPr/>
      </dsp:nvSpPr>
      <dsp:spPr>
        <a:xfrm>
          <a:off x="2412268" y="771925"/>
          <a:ext cx="5817332" cy="381138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The core threat this technology helps mitigate is data disclosure on stolen laptops</a:t>
          </a:r>
          <a:endParaRPr lang="en-US" sz="1400" kern="1200"/>
        </a:p>
      </dsp:txBody>
      <dsp:txXfrm>
        <a:off x="2412268" y="771925"/>
        <a:ext cx="5817332" cy="771925"/>
      </dsp:txXfrm>
    </dsp:sp>
    <dsp:sp modelId="{241AE5FF-9B50-4E47-A38D-2088E674EED9}">
      <dsp:nvSpPr>
        <dsp:cNvPr id="0" name=""/>
        <dsp:cNvSpPr/>
      </dsp:nvSpPr>
      <dsp:spPr>
        <a:xfrm>
          <a:off x="1013152" y="1543851"/>
          <a:ext cx="2798230" cy="2798230"/>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1258BD5-E6A6-1541-96B5-12840F67C1E3}">
      <dsp:nvSpPr>
        <dsp:cNvPr id="0" name=""/>
        <dsp:cNvSpPr/>
      </dsp:nvSpPr>
      <dsp:spPr>
        <a:xfrm>
          <a:off x="2412268" y="1543851"/>
          <a:ext cx="5817332" cy="279823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BitLocker encrypts the entire volume with using AES and the encryption key is stored either on a USB drive or within a Trusted Platform Module (TPM) chip on the computer motherboard </a:t>
          </a:r>
          <a:endParaRPr lang="en-US" sz="1400" kern="1200"/>
        </a:p>
      </dsp:txBody>
      <dsp:txXfrm>
        <a:off x="2412268" y="1543851"/>
        <a:ext cx="5817332" cy="771925"/>
      </dsp:txXfrm>
    </dsp:sp>
    <dsp:sp modelId="{AA036B0C-2163-7947-BBF0-7B73B5278968}">
      <dsp:nvSpPr>
        <dsp:cNvPr id="0" name=""/>
        <dsp:cNvSpPr/>
      </dsp:nvSpPr>
      <dsp:spPr>
        <a:xfrm>
          <a:off x="1519728" y="2315777"/>
          <a:ext cx="1785078" cy="1785078"/>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FF0C525-0778-E14E-854F-97601AF79F29}">
      <dsp:nvSpPr>
        <dsp:cNvPr id="0" name=""/>
        <dsp:cNvSpPr/>
      </dsp:nvSpPr>
      <dsp:spPr>
        <a:xfrm>
          <a:off x="2412268" y="2315777"/>
          <a:ext cx="5817332" cy="178507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When booting a system that requires the USB device, the device must be present so the keys can be read by the computer, after which BitLocker decrypts the hard drive (the downside is if the device is lost)</a:t>
          </a:r>
          <a:endParaRPr lang="en-US" sz="1400" kern="1200"/>
        </a:p>
      </dsp:txBody>
      <dsp:txXfrm>
        <a:off x="2412268" y="2315777"/>
        <a:ext cx="5817332" cy="771925"/>
      </dsp:txXfrm>
    </dsp:sp>
    <dsp:sp modelId="{525FA003-D46D-8443-B210-479B3E7EDCCF}">
      <dsp:nvSpPr>
        <dsp:cNvPr id="0" name=""/>
        <dsp:cNvSpPr/>
      </dsp:nvSpPr>
      <dsp:spPr>
        <a:xfrm>
          <a:off x="2026305" y="3087703"/>
          <a:ext cx="771925" cy="771925"/>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5FF2E62-B97F-8540-A468-5574E9C6A553}">
      <dsp:nvSpPr>
        <dsp:cNvPr id="0" name=""/>
        <dsp:cNvSpPr/>
      </dsp:nvSpPr>
      <dsp:spPr>
        <a:xfrm>
          <a:off x="2412268" y="3087703"/>
          <a:ext cx="5817332" cy="7719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Perhaps the most important aspect of BitLocker is that BitLocker policy can be set as a policy for a single computer and that policy “pushed” to computers that use Active Directory</a:t>
          </a:r>
          <a:endParaRPr lang="en-US" sz="1400" kern="1200"/>
        </a:p>
      </dsp:txBody>
      <dsp:txXfrm>
        <a:off x="2412268" y="3087703"/>
        <a:ext cx="5817332" cy="7719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7327C2-B632-7F47-9180-AAEF6793AA05}">
      <dsp:nvSpPr>
        <dsp:cNvPr id="0" name=""/>
        <dsp:cNvSpPr/>
      </dsp:nvSpPr>
      <dsp:spPr>
        <a:xfrm>
          <a:off x="0" y="0"/>
          <a:ext cx="4525963" cy="4525963"/>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0FF233D-DE52-6843-BA5E-193961FDFDDC}">
      <dsp:nvSpPr>
        <dsp:cNvPr id="0" name=""/>
        <dsp:cNvSpPr/>
      </dsp:nvSpPr>
      <dsp:spPr>
        <a:xfrm>
          <a:off x="2262981" y="0"/>
          <a:ext cx="5966618" cy="4525963"/>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smtClean="0"/>
            <a:t>The TPM is the product of a specification from the Trusted Computing Group, designed to enhance system security by moving many sensitive cryptographic operations into hardware (many software-based attacks do not affect a hardware solution)</a:t>
          </a:r>
          <a:endParaRPr lang="en-US" sz="1500" kern="1200"/>
        </a:p>
      </dsp:txBody>
      <dsp:txXfrm>
        <a:off x="2262981" y="0"/>
        <a:ext cx="5966618" cy="961767"/>
      </dsp:txXfrm>
    </dsp:sp>
    <dsp:sp modelId="{D45FEF83-E583-0347-AAC4-DB40454C3110}">
      <dsp:nvSpPr>
        <dsp:cNvPr id="0" name=""/>
        <dsp:cNvSpPr/>
      </dsp:nvSpPr>
      <dsp:spPr>
        <a:xfrm>
          <a:off x="594032" y="961767"/>
          <a:ext cx="3337897" cy="3337897"/>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CAD1A67-669D-794B-B2BE-40A5B5D36CFF}">
      <dsp:nvSpPr>
        <dsp:cNvPr id="0" name=""/>
        <dsp:cNvSpPr/>
      </dsp:nvSpPr>
      <dsp:spPr>
        <a:xfrm>
          <a:off x="2262981" y="961767"/>
          <a:ext cx="5966618" cy="333789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smtClean="0"/>
            <a:t>Windows Vista supports TPM version 1.2</a:t>
          </a:r>
          <a:endParaRPr lang="en-US" sz="1500" kern="1200"/>
        </a:p>
      </dsp:txBody>
      <dsp:txXfrm>
        <a:off x="2262981" y="961767"/>
        <a:ext cx="5966618" cy="961767"/>
      </dsp:txXfrm>
    </dsp:sp>
    <dsp:sp modelId="{34B7E9CF-FD4B-504C-8E20-E00029804166}">
      <dsp:nvSpPr>
        <dsp:cNvPr id="0" name=""/>
        <dsp:cNvSpPr/>
      </dsp:nvSpPr>
      <dsp:spPr>
        <a:xfrm>
          <a:off x="1188065" y="1923534"/>
          <a:ext cx="2149832" cy="2149832"/>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83AD65C-6571-6A42-ADCA-0A67BE51ECDF}">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smtClean="0"/>
            <a:t>When a TPM is present and the system is configured appropriately, Windows will use the TPM to validate that the operating system has not been tampered with (this is known as trusted boot or secure startup)</a:t>
          </a:r>
          <a:endParaRPr lang="en-US" sz="1500" kern="1200"/>
        </a:p>
      </dsp:txBody>
      <dsp:txXfrm>
        <a:off x="2262981" y="1923534"/>
        <a:ext cx="5966618" cy="961767"/>
      </dsp:txXfrm>
    </dsp:sp>
    <dsp:sp modelId="{F6EAA597-4A25-1549-A0FA-974710E8E714}">
      <dsp:nvSpPr>
        <dsp:cNvPr id="0" name=""/>
        <dsp:cNvSpPr/>
      </dsp:nvSpPr>
      <dsp:spPr>
        <a:xfrm>
          <a:off x="1782097" y="2885301"/>
          <a:ext cx="961767" cy="961767"/>
        </a:xfrm>
        <a:prstGeom prst="pie">
          <a:avLst>
            <a:gd name="adj1" fmla="val 5400000"/>
            <a:gd name="adj2" fmla="val 1620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8A2D9C2F-6B0A-E545-A0F1-24DC72A27FE2}">
      <dsp:nvSpPr>
        <dsp:cNvPr id="0" name=""/>
        <dsp:cNvSpPr/>
      </dsp:nvSpPr>
      <dsp:spPr>
        <a:xfrm>
          <a:off x="2262981" y="2885301"/>
          <a:ext cx="5966618" cy="96176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smtClean="0"/>
            <a:t>Most laptops shipping today include a TPM on the motherboard</a:t>
          </a:r>
          <a:endParaRPr lang="en-US" sz="1500" kern="1200"/>
        </a:p>
      </dsp:txBody>
      <dsp:txXfrm>
        <a:off x="2262981" y="2885301"/>
        <a:ext cx="5966618" cy="9617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04DCB-7B24-AD48-AF69-DEF789BC9CA8}">
      <dsp:nvSpPr>
        <dsp:cNvPr id="0" name=""/>
        <dsp:cNvSpPr/>
      </dsp:nvSpPr>
      <dsp:spPr>
        <a:xfrm rot="16200000">
          <a:off x="342" y="304031"/>
          <a:ext cx="3917900" cy="3917900"/>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Versions of Windows since Windows 2000 have earned Common Criteria EAL4 + Flaw Remediation (ALC_FLR.3) or are in the process of being accredited</a:t>
          </a:r>
          <a:endParaRPr lang="en-US" sz="1700" kern="1200"/>
        </a:p>
      </dsp:txBody>
      <dsp:txXfrm rot="5400000">
        <a:off x="685976" y="1283506"/>
        <a:ext cx="3232267" cy="1958950"/>
      </dsp:txXfrm>
    </dsp:sp>
    <dsp:sp modelId="{167A6CE8-4F90-E542-8197-EB52B21E9E93}">
      <dsp:nvSpPr>
        <dsp:cNvPr id="0" name=""/>
        <dsp:cNvSpPr/>
      </dsp:nvSpPr>
      <dsp:spPr>
        <a:xfrm rot="5400000">
          <a:off x="4311357" y="304031"/>
          <a:ext cx="3917900" cy="3917900"/>
        </a:xfrm>
        <a:prstGeom prst="upArrow">
          <a:avLst>
            <a:gd name="adj1" fmla="val 50000"/>
            <a:gd name="adj2" fmla="val 35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smtClean="0"/>
            <a:t>What’s critically important about the work Microsoft has undertaken in getting its operating systems accredited is that the software stack (the security target) that is evaluated is useable</a:t>
          </a:r>
          <a:endParaRPr lang="en-US" sz="1700" kern="1200"/>
        </a:p>
      </dsp:txBody>
      <dsp:txXfrm rot="-5400000">
        <a:off x="4311358" y="1283506"/>
        <a:ext cx="3232267" cy="1958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5A7AD-B8D8-CE4B-ACED-049914D1B5F5}">
      <dsp:nvSpPr>
        <dsp:cNvPr id="0" name=""/>
        <dsp:cNvSpPr/>
      </dsp:nvSpPr>
      <dsp:spPr>
        <a:xfrm>
          <a:off x="0" y="550899"/>
          <a:ext cx="8229600" cy="4145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A networked Windows computer can be in one of two configuration: either domain joined or in a workgroup</a:t>
          </a:r>
          <a:endParaRPr lang="en-US" sz="1400" kern="1200"/>
        </a:p>
        <a:p>
          <a:pPr marL="114300" lvl="1" indent="-114300" algn="l" defTabSz="622300" rtl="0">
            <a:lnSpc>
              <a:spcPct val="90000"/>
            </a:lnSpc>
            <a:spcBef>
              <a:spcPct val="0"/>
            </a:spcBef>
            <a:spcAft>
              <a:spcPct val="15000"/>
            </a:spcAft>
            <a:buChar char="••"/>
          </a:pPr>
          <a:r>
            <a:rPr lang="en-US" sz="1400" kern="1200" smtClean="0"/>
            <a:t>When a computer is domain joined users can gain access to that computer using domain accounts, which are centrally managed in AD</a:t>
          </a:r>
          <a:endParaRPr lang="en-US" sz="1400" kern="1200"/>
        </a:p>
        <a:p>
          <a:pPr marL="114300" lvl="1" indent="-114300" algn="l" defTabSz="622300" rtl="0">
            <a:lnSpc>
              <a:spcPct val="90000"/>
            </a:lnSpc>
            <a:spcBef>
              <a:spcPct val="0"/>
            </a:spcBef>
            <a:spcAft>
              <a:spcPct val="15000"/>
            </a:spcAft>
            <a:buChar char="••"/>
          </a:pPr>
          <a:r>
            <a:rPr lang="en-US" sz="1400" kern="1200" smtClean="0"/>
            <a:t>They can also log on using local accounts but local accounts may not have access to domain resources such as networked printers, Web servers, e-mail servers, etc.</a:t>
          </a:r>
          <a:endParaRPr lang="en-US" sz="1400" kern="1200"/>
        </a:p>
        <a:p>
          <a:pPr marL="114300" lvl="1" indent="-114300" algn="l" defTabSz="622300" rtl="0">
            <a:lnSpc>
              <a:spcPct val="90000"/>
            </a:lnSpc>
            <a:spcBef>
              <a:spcPct val="0"/>
            </a:spcBef>
            <a:spcAft>
              <a:spcPct val="15000"/>
            </a:spcAft>
            <a:buChar char="••"/>
          </a:pPr>
          <a:r>
            <a:rPr lang="en-US" sz="1400" kern="1200" smtClean="0"/>
            <a:t>When a computer is in a workgroup only local accounts can be used, held in the SAM</a:t>
          </a:r>
          <a:endParaRPr lang="en-US" sz="1400" kern="1200"/>
        </a:p>
        <a:p>
          <a:pPr marL="114300" lvl="1" indent="-114300" algn="l" defTabSz="622300" rtl="0">
            <a:lnSpc>
              <a:spcPct val="90000"/>
            </a:lnSpc>
            <a:spcBef>
              <a:spcPct val="0"/>
            </a:spcBef>
            <a:spcAft>
              <a:spcPct val="15000"/>
            </a:spcAft>
            <a:buChar char="••"/>
          </a:pPr>
          <a:r>
            <a:rPr lang="en-US" sz="1400" kern="1200" smtClean="0"/>
            <a:t>A domain has the major advantage of being centrally managed and as such is more secure, users’ accounts can be disabled centrally rather than on all individual computers, and security policies are also centrally managed when using AD</a:t>
          </a:r>
          <a:endParaRPr lang="en-US" sz="1400" kern="1200"/>
        </a:p>
        <a:p>
          <a:pPr marL="114300" lvl="1" indent="-114300" algn="l" defTabSz="622300" rtl="0">
            <a:lnSpc>
              <a:spcPct val="90000"/>
            </a:lnSpc>
            <a:spcBef>
              <a:spcPct val="0"/>
            </a:spcBef>
            <a:spcAft>
              <a:spcPct val="15000"/>
            </a:spcAft>
            <a:buChar char="••"/>
          </a:pPr>
          <a:r>
            <a:rPr lang="en-US" sz="1400" kern="1200" smtClean="0"/>
            <a:t>The only advantage of using local accounts is that a computer does not need the infrastructure required to support a domain using AD</a:t>
          </a:r>
          <a:endParaRPr lang="en-US" sz="1400" kern="1200"/>
        </a:p>
        <a:p>
          <a:pPr marL="114300" lvl="1" indent="-114300" algn="l" defTabSz="622300" rtl="0">
            <a:lnSpc>
              <a:spcPct val="90000"/>
            </a:lnSpc>
            <a:spcBef>
              <a:spcPct val="0"/>
            </a:spcBef>
            <a:spcAft>
              <a:spcPct val="15000"/>
            </a:spcAft>
            <a:buChar char="••"/>
          </a:pPr>
          <a:r>
            <a:rPr lang="en-US" sz="1400" kern="1200" smtClean="0"/>
            <a:t>In a workgroup (collection of computers connected to one another using a network) the machines use only local accounts</a:t>
          </a:r>
          <a:endParaRPr lang="en-US" sz="1400" kern="1200"/>
        </a:p>
        <a:p>
          <a:pPr marL="114300" lvl="1" indent="-114300" algn="l" defTabSz="622300" rtl="0">
            <a:lnSpc>
              <a:spcPct val="90000"/>
            </a:lnSpc>
            <a:spcBef>
              <a:spcPct val="0"/>
            </a:spcBef>
            <a:spcAft>
              <a:spcPct val="15000"/>
            </a:spcAft>
            <a:buChar char="••"/>
          </a:pPr>
          <a:r>
            <a:rPr lang="en-US" sz="1400" kern="1200" smtClean="0"/>
            <a:t>The difference between a workgroup and a domain is simply where accounts are authenticated</a:t>
          </a:r>
          <a:endParaRPr lang="en-US" sz="1400" kern="1200"/>
        </a:p>
        <a:p>
          <a:pPr marL="114300" lvl="1" indent="-114300" algn="l" defTabSz="622300" rtl="0">
            <a:lnSpc>
              <a:spcPct val="90000"/>
            </a:lnSpc>
            <a:spcBef>
              <a:spcPct val="0"/>
            </a:spcBef>
            <a:spcAft>
              <a:spcPct val="15000"/>
            </a:spcAft>
            <a:buChar char="••"/>
          </a:pPr>
          <a:r>
            <a:rPr lang="en-US" sz="1400" kern="1200" smtClean="0"/>
            <a:t>A workgroup has no domain controllers, authentication is performed on each computer, and a domain authenticates accounts at domain controllers running AD</a:t>
          </a:r>
          <a:endParaRPr lang="en-US" sz="1400" kern="1200"/>
        </a:p>
      </dsp:txBody>
      <dsp:txXfrm>
        <a:off x="0" y="550899"/>
        <a:ext cx="8229600" cy="4145400"/>
      </dsp:txXfrm>
    </dsp:sp>
    <dsp:sp modelId="{E7B9D572-0236-064D-B79C-E59A994B1CC5}">
      <dsp:nvSpPr>
        <dsp:cNvPr id="0" name=""/>
        <dsp:cNvSpPr/>
      </dsp:nvSpPr>
      <dsp:spPr>
        <a:xfrm>
          <a:off x="411480" y="344259"/>
          <a:ext cx="5760720" cy="4132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622300" rtl="0">
            <a:lnSpc>
              <a:spcPct val="90000"/>
            </a:lnSpc>
            <a:spcBef>
              <a:spcPct val="0"/>
            </a:spcBef>
            <a:spcAft>
              <a:spcPct val="35000"/>
            </a:spcAft>
          </a:pPr>
          <a:r>
            <a:rPr lang="en-US" sz="1400" kern="1200" smtClean="0"/>
            <a:t>Local versus Domain Accounts</a:t>
          </a:r>
          <a:endParaRPr lang="en-US" sz="1400" kern="1200"/>
        </a:p>
      </dsp:txBody>
      <dsp:txXfrm>
        <a:off x="431655" y="364434"/>
        <a:ext cx="572037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964BD-D567-EA4E-A93A-623F8DFFBDDE}">
      <dsp:nvSpPr>
        <dsp:cNvPr id="0" name=""/>
        <dsp:cNvSpPr/>
      </dsp:nvSpPr>
      <dsp:spPr>
        <a:xfrm rot="5400000">
          <a:off x="792971" y="446699"/>
          <a:ext cx="2384385" cy="3967563"/>
        </a:xfrm>
        <a:prstGeom prst="corner">
          <a:avLst>
            <a:gd name="adj1" fmla="val 16120"/>
            <a:gd name="adj2" fmla="val 16110"/>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45A6802-6BBA-8945-BC82-AFA80BE06A4E}">
      <dsp:nvSpPr>
        <dsp:cNvPr id="0" name=""/>
        <dsp:cNvSpPr/>
      </dsp:nvSpPr>
      <dsp:spPr>
        <a:xfrm>
          <a:off x="394958" y="1632146"/>
          <a:ext cx="3581938" cy="313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smtClean="0"/>
            <a:t>Windows 7 and Windows Server 2008 and later include an incredibly flexible scripting language named PowerShell</a:t>
          </a:r>
          <a:endParaRPr lang="en-US" sz="1800" kern="1200"/>
        </a:p>
      </dsp:txBody>
      <dsp:txXfrm>
        <a:off x="394958" y="1632146"/>
        <a:ext cx="3581938" cy="3139779"/>
      </dsp:txXfrm>
    </dsp:sp>
    <dsp:sp modelId="{8D9E5D1F-162F-5944-A33F-1551FC14683E}">
      <dsp:nvSpPr>
        <dsp:cNvPr id="0" name=""/>
        <dsp:cNvSpPr/>
      </dsp:nvSpPr>
      <dsp:spPr>
        <a:xfrm>
          <a:off x="3301059" y="154603"/>
          <a:ext cx="675837" cy="675837"/>
        </a:xfrm>
        <a:prstGeom prst="triangle">
          <a:avLst>
            <a:gd name="adj" fmla="val 100000"/>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B36F27C-CD34-484E-87A5-2FE4C6061CD8}">
      <dsp:nvSpPr>
        <dsp:cNvPr id="0" name=""/>
        <dsp:cNvSpPr/>
      </dsp:nvSpPr>
      <dsp:spPr>
        <a:xfrm rot="5400000">
          <a:off x="5177964" y="-638371"/>
          <a:ext cx="2384385" cy="3967563"/>
        </a:xfrm>
        <a:prstGeom prst="corner">
          <a:avLst>
            <a:gd name="adj1" fmla="val 16120"/>
            <a:gd name="adj2" fmla="val 16110"/>
          </a:avLst>
        </a:prstGeom>
        <a:solidFill>
          <a:schemeClr val="accent1">
            <a:hueOff val="0"/>
            <a:satOff val="0"/>
            <a:lumOff val="0"/>
            <a:alphaOff val="0"/>
          </a:schemeClr>
        </a:solidFill>
        <a:ln w="2857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1C3D9EB-7E55-8E4E-A381-37F65E74BB16}">
      <dsp:nvSpPr>
        <dsp:cNvPr id="0" name=""/>
        <dsp:cNvSpPr/>
      </dsp:nvSpPr>
      <dsp:spPr>
        <a:xfrm>
          <a:off x="4779950" y="547075"/>
          <a:ext cx="3581938" cy="313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smtClean="0"/>
            <a:t>Core things to know about PowerShell:</a:t>
          </a:r>
          <a:endParaRPr lang="en-US" sz="1800" kern="1200"/>
        </a:p>
        <a:p>
          <a:pPr marL="114300" lvl="1" indent="-114300" algn="l" defTabSz="622300" rtl="0">
            <a:lnSpc>
              <a:spcPct val="90000"/>
            </a:lnSpc>
            <a:spcBef>
              <a:spcPct val="0"/>
            </a:spcBef>
            <a:spcAft>
              <a:spcPct val="15000"/>
            </a:spcAft>
            <a:buChar char="••"/>
          </a:pPr>
          <a:r>
            <a:rPr lang="en-US" sz="1400" kern="1200" smtClean="0"/>
            <a:t>PowerShell is based on .NET.  If you can do it in C# or VB.NET you can do it in a PowerShell environment</a:t>
          </a:r>
          <a:endParaRPr lang="en-US" sz="1400" kern="1200"/>
        </a:p>
        <a:p>
          <a:pPr marL="114300" lvl="1" indent="-114300" algn="l" defTabSz="622300" rtl="0">
            <a:lnSpc>
              <a:spcPct val="90000"/>
            </a:lnSpc>
            <a:spcBef>
              <a:spcPct val="0"/>
            </a:spcBef>
            <a:spcAft>
              <a:spcPct val="15000"/>
            </a:spcAft>
            <a:buChar char="••"/>
          </a:pPr>
          <a:r>
            <a:rPr lang="en-US" sz="1400" kern="1200" smtClean="0"/>
            <a:t>Commands in PowerShell are called cmdlets and have a consistent verb-noun syntax</a:t>
          </a:r>
          <a:endParaRPr lang="en-US" sz="1400" kern="1200"/>
        </a:p>
        <a:p>
          <a:pPr marL="114300" lvl="1" indent="-114300" algn="l" defTabSz="622300" rtl="0">
            <a:lnSpc>
              <a:spcPct val="90000"/>
            </a:lnSpc>
            <a:spcBef>
              <a:spcPct val="0"/>
            </a:spcBef>
            <a:spcAft>
              <a:spcPct val="15000"/>
            </a:spcAft>
            <a:buChar char="••"/>
          </a:pPr>
          <a:r>
            <a:rPr lang="en-US" sz="1400" kern="1200" smtClean="0"/>
            <a:t>Like all scripting environments PowerShell supports piping output from one command to another.  Unlike other scripting environments, PowerShell pipes objects not text.  This allows for very rich data processing, filtering and analysis</a:t>
          </a:r>
          <a:endParaRPr lang="en-US" sz="1400" kern="1200"/>
        </a:p>
      </dsp:txBody>
      <dsp:txXfrm>
        <a:off x="4779950" y="547075"/>
        <a:ext cx="3581938" cy="31397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FD7C0-BFC1-D046-9C92-0E872995F18C}">
      <dsp:nvSpPr>
        <dsp:cNvPr id="0" name=""/>
        <dsp:cNvSpPr/>
      </dsp:nvSpPr>
      <dsp:spPr>
        <a:xfrm rot="16200000">
          <a:off x="-1287549" y="1289533"/>
          <a:ext cx="4525963" cy="1946895"/>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99281" bIns="0" numCol="1" spcCol="1270" anchor="ctr" anchorCtr="0">
          <a:noAutofit/>
        </a:bodyPr>
        <a:lstStyle/>
        <a:p>
          <a:pPr lvl="0" algn="ctr" defTabSz="711200" rtl="0">
            <a:lnSpc>
              <a:spcPct val="90000"/>
            </a:lnSpc>
            <a:spcBef>
              <a:spcPct val="0"/>
            </a:spcBef>
            <a:spcAft>
              <a:spcPct val="35000"/>
            </a:spcAft>
          </a:pPr>
          <a:r>
            <a:rPr lang="en-US" sz="1600" kern="1200" smtClean="0"/>
            <a:t>Before a user can log on to a Windows network a domain administrator must add the user’s account information to the system (includes the user’s name, account name, and password)</a:t>
          </a:r>
          <a:endParaRPr lang="en-US" sz="1600" kern="1200"/>
        </a:p>
      </dsp:txBody>
      <dsp:txXfrm rot="5400000">
        <a:off x="1985" y="905192"/>
        <a:ext cx="1946895" cy="2715577"/>
      </dsp:txXfrm>
    </dsp:sp>
    <dsp:sp modelId="{71C8775F-33C1-3647-890F-BDF2287AFC61}">
      <dsp:nvSpPr>
        <dsp:cNvPr id="0" name=""/>
        <dsp:cNvSpPr/>
      </dsp:nvSpPr>
      <dsp:spPr>
        <a:xfrm rot="16200000">
          <a:off x="805362" y="1289533"/>
          <a:ext cx="4525963" cy="1946895"/>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99281" bIns="0" numCol="1" spcCol="1270" anchor="ctr" anchorCtr="0">
          <a:noAutofit/>
        </a:bodyPr>
        <a:lstStyle/>
        <a:p>
          <a:pPr lvl="0" algn="ctr" defTabSz="711200" rtl="0">
            <a:lnSpc>
              <a:spcPct val="90000"/>
            </a:lnSpc>
            <a:spcBef>
              <a:spcPct val="0"/>
            </a:spcBef>
            <a:spcAft>
              <a:spcPct val="35000"/>
            </a:spcAft>
          </a:pPr>
          <a:r>
            <a:rPr lang="en-US" sz="1600" kern="1200" smtClean="0"/>
            <a:t>After the administrator has entered this information Windows creates an account for the user in the domain controller running Active Directory</a:t>
          </a:r>
          <a:endParaRPr lang="en-US" sz="1600" kern="1200"/>
        </a:p>
      </dsp:txBody>
      <dsp:txXfrm rot="5400000">
        <a:off x="2094896" y="905192"/>
        <a:ext cx="1946895" cy="2715577"/>
      </dsp:txXfrm>
    </dsp:sp>
    <dsp:sp modelId="{B8808DE8-AEA9-9648-BC4B-CDCDB2002B5B}">
      <dsp:nvSpPr>
        <dsp:cNvPr id="0" name=""/>
        <dsp:cNvSpPr/>
      </dsp:nvSpPr>
      <dsp:spPr>
        <a:xfrm rot="16200000">
          <a:off x="2898274" y="1289533"/>
          <a:ext cx="4525963" cy="1946895"/>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99281" bIns="0" numCol="1" spcCol="1270" anchor="ctr" anchorCtr="0">
          <a:noAutofit/>
        </a:bodyPr>
        <a:lstStyle/>
        <a:p>
          <a:pPr lvl="0" algn="ctr" defTabSz="711200" rtl="0">
            <a:lnSpc>
              <a:spcPct val="90000"/>
            </a:lnSpc>
            <a:spcBef>
              <a:spcPct val="0"/>
            </a:spcBef>
            <a:spcAft>
              <a:spcPct val="35000"/>
            </a:spcAft>
          </a:pPr>
          <a:r>
            <a:rPr lang="en-US" sz="1600" kern="1200" smtClean="0"/>
            <a:t>Each user account is uniquely represented by a Security ID (SID)</a:t>
          </a:r>
          <a:endParaRPr lang="en-US" sz="1600" kern="1200"/>
        </a:p>
      </dsp:txBody>
      <dsp:txXfrm rot="5400000">
        <a:off x="4187808" y="905192"/>
        <a:ext cx="1946895" cy="2715577"/>
      </dsp:txXfrm>
    </dsp:sp>
    <dsp:sp modelId="{CD3BE99D-EC08-F747-AD82-719E6547D657}">
      <dsp:nvSpPr>
        <dsp:cNvPr id="0" name=""/>
        <dsp:cNvSpPr/>
      </dsp:nvSpPr>
      <dsp:spPr>
        <a:xfrm rot="16200000">
          <a:off x="4991186" y="1289533"/>
          <a:ext cx="4525963" cy="1946895"/>
        </a:xfrm>
        <a:prstGeom prst="flowChartManualOperati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99281" bIns="0" numCol="1" spcCol="1270" anchor="ctr" anchorCtr="0">
          <a:noAutofit/>
        </a:bodyPr>
        <a:lstStyle/>
        <a:p>
          <a:pPr lvl="0" algn="ctr" defTabSz="711200" rtl="0">
            <a:lnSpc>
              <a:spcPct val="90000"/>
            </a:lnSpc>
            <a:spcBef>
              <a:spcPct val="0"/>
            </a:spcBef>
            <a:spcAft>
              <a:spcPct val="35000"/>
            </a:spcAft>
          </a:pPr>
          <a:r>
            <a:rPr lang="en-US" sz="1600" kern="1200" smtClean="0"/>
            <a:t>SIDs are unique within a domain and every account gets a different SID</a:t>
          </a:r>
          <a:endParaRPr lang="en-US" sz="1600" kern="1200"/>
        </a:p>
      </dsp:txBody>
      <dsp:txXfrm rot="5400000">
        <a:off x="6280720" y="905192"/>
        <a:ext cx="1946895" cy="2715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C6738-1617-C54E-9846-DBD0E80B9A33}">
      <dsp:nvSpPr>
        <dsp:cNvPr id="0" name=""/>
        <dsp:cNvSpPr/>
      </dsp:nvSpPr>
      <dsp:spPr>
        <a:xfrm>
          <a:off x="-16367" y="0"/>
          <a:ext cx="7810596" cy="710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rtl="0">
            <a:lnSpc>
              <a:spcPct val="90000"/>
            </a:lnSpc>
            <a:spcBef>
              <a:spcPct val="0"/>
            </a:spcBef>
            <a:spcAft>
              <a:spcPct val="35000"/>
            </a:spcAft>
          </a:pPr>
          <a:r>
            <a:rPr lang="en-US" sz="2800" kern="1200" smtClean="0"/>
            <a:t>A user account’s SID is of the following form:</a:t>
          </a:r>
          <a:endParaRPr lang="en-US" sz="2800" kern="1200"/>
        </a:p>
      </dsp:txBody>
      <dsp:txXfrm>
        <a:off x="-16367" y="0"/>
        <a:ext cx="7810596" cy="710054"/>
      </dsp:txXfrm>
    </dsp:sp>
    <dsp:sp modelId="{25D29041-569A-024F-BDAF-AAB6AF365E20}">
      <dsp:nvSpPr>
        <dsp:cNvPr id="0" name=""/>
        <dsp:cNvSpPr/>
      </dsp:nvSpPr>
      <dsp:spPr>
        <a:xfrm>
          <a:off x="3"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E4DC999-4090-3F49-B403-A2452337DCD6}">
      <dsp:nvSpPr>
        <dsp:cNvPr id="0" name=""/>
        <dsp:cNvSpPr/>
      </dsp:nvSpPr>
      <dsp:spPr>
        <a:xfrm>
          <a:off x="1101592"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C238504-FAF2-ED4A-840B-3B865D6108AC}">
      <dsp:nvSpPr>
        <dsp:cNvPr id="0" name=""/>
        <dsp:cNvSpPr/>
      </dsp:nvSpPr>
      <dsp:spPr>
        <a:xfrm>
          <a:off x="2203171"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257ED98-5120-D14E-AFB8-229A9950B1CD}">
      <dsp:nvSpPr>
        <dsp:cNvPr id="0" name=""/>
        <dsp:cNvSpPr/>
      </dsp:nvSpPr>
      <dsp:spPr>
        <a:xfrm>
          <a:off x="3304760"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301C219-7BCC-DA46-BA36-F6C483D0200A}">
      <dsp:nvSpPr>
        <dsp:cNvPr id="0" name=""/>
        <dsp:cNvSpPr/>
      </dsp:nvSpPr>
      <dsp:spPr>
        <a:xfrm>
          <a:off x="4406349"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6EDA239-F529-F943-AEC9-7CF06DAD691B}">
      <dsp:nvSpPr>
        <dsp:cNvPr id="0" name=""/>
        <dsp:cNvSpPr/>
      </dsp:nvSpPr>
      <dsp:spPr>
        <a:xfrm>
          <a:off x="5507938"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D0AF46C-51F8-CA4A-8FF3-5D6E5059C9F1}">
      <dsp:nvSpPr>
        <dsp:cNvPr id="0" name=""/>
        <dsp:cNvSpPr/>
      </dsp:nvSpPr>
      <dsp:spPr>
        <a:xfrm>
          <a:off x="6609527" y="1396757"/>
          <a:ext cx="1041412" cy="173568"/>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A31C276-BD28-9D40-8A51-BF56516EE0BF}">
      <dsp:nvSpPr>
        <dsp:cNvPr id="0" name=""/>
        <dsp:cNvSpPr/>
      </dsp:nvSpPr>
      <dsp:spPr>
        <a:xfrm>
          <a:off x="954723" y="684762"/>
          <a:ext cx="6630649" cy="611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lvl="0" algn="l" defTabSz="1244600" rtl="0">
            <a:lnSpc>
              <a:spcPct val="90000"/>
            </a:lnSpc>
            <a:spcBef>
              <a:spcPct val="0"/>
            </a:spcBef>
            <a:spcAft>
              <a:spcPct val="35000"/>
            </a:spcAft>
          </a:pPr>
          <a:r>
            <a:rPr lang="en-US" sz="2800" kern="1200" dirty="0" smtClean="0"/>
            <a:t>S -1 -5 -21 – AAA –BBB – CCC – RRR</a:t>
          </a:r>
          <a:endParaRPr lang="en-US" sz="2800" kern="1200" dirty="0"/>
        </a:p>
      </dsp:txBody>
      <dsp:txXfrm>
        <a:off x="954723" y="684762"/>
        <a:ext cx="6630649" cy="611853"/>
      </dsp:txXfrm>
    </dsp:sp>
    <dsp:sp modelId="{364CD647-998C-F747-810C-4AA323A84F89}">
      <dsp:nvSpPr>
        <dsp:cNvPr id="0" name=""/>
        <dsp:cNvSpPr/>
      </dsp:nvSpPr>
      <dsp:spPr>
        <a:xfrm>
          <a:off x="307316"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9E03ADE-976C-C64E-BF65-FB572EB8BA19}">
      <dsp:nvSpPr>
        <dsp:cNvPr id="0" name=""/>
        <dsp:cNvSpPr/>
      </dsp:nvSpPr>
      <dsp:spPr>
        <a:xfrm>
          <a:off x="1405139"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748BA72-FC0D-F247-9A90-6397AEE843C2}">
      <dsp:nvSpPr>
        <dsp:cNvPr id="0" name=""/>
        <dsp:cNvSpPr/>
      </dsp:nvSpPr>
      <dsp:spPr>
        <a:xfrm>
          <a:off x="2503830"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8895904-DF74-9B49-AB0F-9617C6F1B220}">
      <dsp:nvSpPr>
        <dsp:cNvPr id="0" name=""/>
        <dsp:cNvSpPr/>
      </dsp:nvSpPr>
      <dsp:spPr>
        <a:xfrm>
          <a:off x="3601653"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5D623BF-D3F4-3C4D-9A7B-8C6E52DB1B77}">
      <dsp:nvSpPr>
        <dsp:cNvPr id="0" name=""/>
        <dsp:cNvSpPr/>
      </dsp:nvSpPr>
      <dsp:spPr>
        <a:xfrm>
          <a:off x="4700343"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14D1867-269E-834E-9DA6-109674D8AE6C}">
      <dsp:nvSpPr>
        <dsp:cNvPr id="0" name=""/>
        <dsp:cNvSpPr/>
      </dsp:nvSpPr>
      <dsp:spPr>
        <a:xfrm>
          <a:off x="5798166"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ECADC93-72D5-7349-BF5E-BB0FCFA84FF3}">
      <dsp:nvSpPr>
        <dsp:cNvPr id="0" name=""/>
        <dsp:cNvSpPr/>
      </dsp:nvSpPr>
      <dsp:spPr>
        <a:xfrm>
          <a:off x="6896856" y="2521724"/>
          <a:ext cx="1827679" cy="1446406"/>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A479F65-05F7-DE41-B303-02BE35EC2211}">
      <dsp:nvSpPr>
        <dsp:cNvPr id="0" name=""/>
        <dsp:cNvSpPr/>
      </dsp:nvSpPr>
      <dsp:spPr>
        <a:xfrm>
          <a:off x="-37612" y="1663473"/>
          <a:ext cx="8601993" cy="3162909"/>
        </a:xfrm>
        <a:prstGeom prst="rect">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800100" rtl="0">
            <a:lnSpc>
              <a:spcPct val="90000"/>
            </a:lnSpc>
            <a:spcBef>
              <a:spcPct val="0"/>
            </a:spcBef>
            <a:spcAft>
              <a:spcPct val="35000"/>
            </a:spcAft>
          </a:pPr>
          <a:r>
            <a:rPr lang="en-US" sz="1800" kern="1200" smtClean="0"/>
            <a:t>S simple means SID</a:t>
          </a:r>
          <a:endParaRPr lang="en-US" sz="1800" kern="1200"/>
        </a:p>
        <a:p>
          <a:pPr lvl="0" algn="l" defTabSz="800100" rtl="0">
            <a:lnSpc>
              <a:spcPct val="90000"/>
            </a:lnSpc>
            <a:spcBef>
              <a:spcPct val="0"/>
            </a:spcBef>
            <a:spcAft>
              <a:spcPct val="35000"/>
            </a:spcAft>
          </a:pPr>
          <a:r>
            <a:rPr lang="en-US" sz="1800" kern="1200" smtClean="0"/>
            <a:t>1 is the SID version number</a:t>
          </a:r>
          <a:endParaRPr lang="en-US" sz="1800" kern="1200"/>
        </a:p>
        <a:p>
          <a:pPr lvl="0" algn="l" defTabSz="800100" rtl="0">
            <a:lnSpc>
              <a:spcPct val="90000"/>
            </a:lnSpc>
            <a:spcBef>
              <a:spcPct val="0"/>
            </a:spcBef>
            <a:spcAft>
              <a:spcPct val="35000"/>
            </a:spcAft>
          </a:pPr>
          <a:r>
            <a:rPr lang="en-US" sz="1800" kern="1200" smtClean="0"/>
            <a:t>5 is the identifier authority (in this example, 5 is SECURITY_NT_AUTHORITY)</a:t>
          </a:r>
          <a:endParaRPr lang="en-US" sz="1800" kern="1200"/>
        </a:p>
        <a:p>
          <a:pPr lvl="0" algn="l" defTabSz="800100" rtl="0">
            <a:lnSpc>
              <a:spcPct val="90000"/>
            </a:lnSpc>
            <a:spcBef>
              <a:spcPct val="0"/>
            </a:spcBef>
            <a:spcAft>
              <a:spcPct val="35000"/>
            </a:spcAft>
          </a:pPr>
          <a:r>
            <a:rPr lang="en-US" sz="1800" kern="1200" dirty="0" smtClean="0"/>
            <a:t>21 means “not unique,” which just means there is no guarantee of uniqueness, however, a SID is unique within a domain</a:t>
          </a:r>
          <a:endParaRPr lang="en-US" sz="1800" kern="1200" dirty="0"/>
        </a:p>
        <a:p>
          <a:pPr lvl="0" algn="l" defTabSz="800100" rtl="0">
            <a:lnSpc>
              <a:spcPct val="90000"/>
            </a:lnSpc>
            <a:spcBef>
              <a:spcPct val="0"/>
            </a:spcBef>
            <a:spcAft>
              <a:spcPct val="35000"/>
            </a:spcAft>
          </a:pPr>
          <a:r>
            <a:rPr lang="en-US" sz="1800" kern="1200" smtClean="0"/>
            <a:t>AAA-BBB-CCC is a unique number representing the domain</a:t>
          </a:r>
          <a:endParaRPr lang="en-US" sz="1800" kern="1200"/>
        </a:p>
        <a:p>
          <a:pPr lvl="0" algn="l" defTabSz="800100" rtl="0">
            <a:lnSpc>
              <a:spcPct val="90000"/>
            </a:lnSpc>
            <a:spcBef>
              <a:spcPct val="0"/>
            </a:spcBef>
            <a:spcAft>
              <a:spcPct val="35000"/>
            </a:spcAft>
          </a:pPr>
          <a:r>
            <a:rPr lang="en-US" sz="1800" kern="1200" dirty="0" smtClean="0"/>
            <a:t>RRR is called a relative ID (RID) – it’s a number that increments by 1 as each new account is created.  RIDs are never repeated, thus making each SID unique</a:t>
          </a:r>
          <a:endParaRPr lang="en-US" sz="1800" kern="1200" dirty="0"/>
        </a:p>
      </dsp:txBody>
      <dsp:txXfrm>
        <a:off x="-37612" y="1663473"/>
        <a:ext cx="8601993" cy="31629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4B93-3ED4-C24B-B726-BBCBB8E642B4}">
      <dsp:nvSpPr>
        <dsp:cNvPr id="0" name=""/>
        <dsp:cNvSpPr/>
      </dsp:nvSpPr>
      <dsp:spPr>
        <a:xfrm>
          <a:off x="137" y="109670"/>
          <a:ext cx="2975464" cy="269744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l" defTabSz="488950" rtl="0">
            <a:lnSpc>
              <a:spcPct val="90000"/>
            </a:lnSpc>
            <a:spcBef>
              <a:spcPct val="0"/>
            </a:spcBef>
            <a:spcAft>
              <a:spcPct val="35000"/>
            </a:spcAft>
          </a:pPr>
          <a:r>
            <a:rPr lang="en-US" sz="1100" kern="1200" dirty="0" smtClean="0"/>
            <a:t>In Windows a username can be in one of two formats:</a:t>
          </a:r>
          <a:endParaRPr lang="en-US" sz="1100" kern="1200" dirty="0"/>
        </a:p>
        <a:p>
          <a:pPr marL="57150" lvl="1" indent="-57150" algn="l" defTabSz="444500" rtl="0">
            <a:lnSpc>
              <a:spcPct val="90000"/>
            </a:lnSpc>
            <a:spcBef>
              <a:spcPct val="0"/>
            </a:spcBef>
            <a:spcAft>
              <a:spcPct val="15000"/>
            </a:spcAft>
            <a:buChar char="••"/>
          </a:pPr>
          <a:r>
            <a:rPr lang="en-US" sz="1000" kern="1200" dirty="0" smtClean="0"/>
            <a:t>The SAM format ---- is supported by all versions of Windows and is of the form DOMAIN\Username</a:t>
          </a:r>
          <a:endParaRPr lang="en-US" sz="1000" kern="1200" dirty="0"/>
        </a:p>
        <a:p>
          <a:pPr marL="57150" lvl="1" indent="-57150" algn="l" defTabSz="444500" rtl="0">
            <a:lnSpc>
              <a:spcPct val="90000"/>
            </a:lnSpc>
            <a:spcBef>
              <a:spcPct val="0"/>
            </a:spcBef>
            <a:spcAft>
              <a:spcPct val="15000"/>
            </a:spcAft>
            <a:buChar char="••"/>
          </a:pPr>
          <a:r>
            <a:rPr lang="en-US" sz="1000" kern="1200" dirty="0" smtClean="0"/>
            <a:t>User Principal Name (UPN) and looks more like an RFC822 e-mail address (</a:t>
          </a:r>
          <a:r>
            <a:rPr lang="en-US" sz="1000" kern="1200" dirty="0" err="1" smtClean="0"/>
            <a:t>username@domain.company.com</a:t>
          </a:r>
          <a:r>
            <a:rPr lang="en-US" sz="1000" kern="1200" dirty="0" smtClean="0"/>
            <a:t>)</a:t>
          </a:r>
          <a:endParaRPr lang="en-US" sz="1000" kern="1200" dirty="0"/>
        </a:p>
      </dsp:txBody>
      <dsp:txXfrm>
        <a:off x="435884" y="504702"/>
        <a:ext cx="2103970" cy="1907384"/>
      </dsp:txXfrm>
    </dsp:sp>
    <dsp:sp modelId="{544C287C-F566-074D-8C43-C27BAB7EF35F}">
      <dsp:nvSpPr>
        <dsp:cNvPr id="0" name=""/>
        <dsp:cNvSpPr/>
      </dsp:nvSpPr>
      <dsp:spPr>
        <a:xfrm rot="10800000">
          <a:off x="1156560" y="3066392"/>
          <a:ext cx="662619" cy="401108"/>
        </a:xfrm>
        <a:prstGeom prst="triangl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536B880-406F-7741-8811-EEE72B41763A}">
      <dsp:nvSpPr>
        <dsp:cNvPr id="0" name=""/>
        <dsp:cNvSpPr/>
      </dsp:nvSpPr>
      <dsp:spPr>
        <a:xfrm>
          <a:off x="793691" y="3704069"/>
          <a:ext cx="1388357" cy="142453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The SAM name should be considered a legacy format</a:t>
          </a:r>
          <a:endParaRPr lang="en-US" sz="1200" kern="1200" dirty="0"/>
        </a:p>
      </dsp:txBody>
      <dsp:txXfrm>
        <a:off x="997011" y="3912687"/>
        <a:ext cx="981717" cy="1007300"/>
      </dsp:txXfrm>
    </dsp:sp>
    <dsp:sp modelId="{DDE39CD3-9FDF-C34A-9D43-56223A3480D6}">
      <dsp:nvSpPr>
        <dsp:cNvPr id="0" name=""/>
        <dsp:cNvSpPr/>
      </dsp:nvSpPr>
      <dsp:spPr>
        <a:xfrm rot="5400000">
          <a:off x="2751285" y="4215783"/>
          <a:ext cx="662619" cy="401108"/>
        </a:xfrm>
        <a:prstGeom prst="triangl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F5F5073-3695-1E42-9EA6-94C8E9AD6F79}">
      <dsp:nvSpPr>
        <dsp:cNvPr id="0" name=""/>
        <dsp:cNvSpPr/>
      </dsp:nvSpPr>
      <dsp:spPr>
        <a:xfrm>
          <a:off x="3960438" y="3576088"/>
          <a:ext cx="1874357" cy="168049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If the user enters just a username then the domain in which the machine resides is pre-pended to the user name</a:t>
          </a:r>
          <a:endParaRPr lang="en-US" sz="1200" kern="1200" dirty="0"/>
        </a:p>
      </dsp:txBody>
      <dsp:txXfrm>
        <a:off x="4234931" y="3822191"/>
        <a:ext cx="1325371" cy="1188292"/>
      </dsp:txXfrm>
    </dsp:sp>
    <dsp:sp modelId="{CBF93D19-8AB7-9B4A-8765-C586B03323AC}">
      <dsp:nvSpPr>
        <dsp:cNvPr id="0" name=""/>
        <dsp:cNvSpPr/>
      </dsp:nvSpPr>
      <dsp:spPr>
        <a:xfrm>
          <a:off x="4566307" y="2947623"/>
          <a:ext cx="662619" cy="401108"/>
        </a:xfrm>
        <a:prstGeom prst="triangl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B9B74F3-CD8A-7A4D-8CEF-6DC826F2C809}">
      <dsp:nvSpPr>
        <dsp:cNvPr id="0" name=""/>
        <dsp:cNvSpPr/>
      </dsp:nvSpPr>
      <dsp:spPr>
        <a:xfrm>
          <a:off x="3922201" y="978069"/>
          <a:ext cx="1950830" cy="176490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Assuming the user logs on correctly, a token is generated by the operating system and assigned to the user</a:t>
          </a:r>
          <a:endParaRPr lang="en-US" sz="1200" kern="1200" dirty="0"/>
        </a:p>
      </dsp:txBody>
      <dsp:txXfrm>
        <a:off x="4207893" y="1236533"/>
        <a:ext cx="1379446" cy="1247973"/>
      </dsp:txXfrm>
    </dsp:sp>
    <dsp:sp modelId="{407E6966-5748-D943-B2DD-0046A05DE5E9}">
      <dsp:nvSpPr>
        <dsp:cNvPr id="0" name=""/>
        <dsp:cNvSpPr/>
      </dsp:nvSpPr>
      <dsp:spPr>
        <a:xfrm rot="5400000">
          <a:off x="6072942" y="1659965"/>
          <a:ext cx="662619" cy="401108"/>
        </a:xfrm>
        <a:prstGeom prst="triangl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969433-1909-0140-BF9B-35D899921899}">
      <dsp:nvSpPr>
        <dsp:cNvPr id="0" name=""/>
        <dsp:cNvSpPr/>
      </dsp:nvSpPr>
      <dsp:spPr>
        <a:xfrm>
          <a:off x="6912766" y="1008110"/>
          <a:ext cx="1706927" cy="1704819"/>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n-US" sz="1200" kern="1200" dirty="0" smtClean="0"/>
            <a:t>A token contains the user’s SID, group membership information, and privileges</a:t>
          </a:r>
          <a:endParaRPr lang="en-US" sz="1200" kern="1200" dirty="0"/>
        </a:p>
      </dsp:txBody>
      <dsp:txXfrm>
        <a:off x="7162740" y="1257775"/>
        <a:ext cx="1206979" cy="1205489"/>
      </dsp:txXfrm>
    </dsp:sp>
    <dsp:sp modelId="{FB8F83DA-69FA-304A-A938-11E8B2F48E8E}">
      <dsp:nvSpPr>
        <dsp:cNvPr id="0" name=""/>
        <dsp:cNvSpPr/>
      </dsp:nvSpPr>
      <dsp:spPr>
        <a:xfrm rot="10800000">
          <a:off x="7434921" y="2902131"/>
          <a:ext cx="662619" cy="401108"/>
        </a:xfrm>
        <a:prstGeom prst="triangle">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6A2E3-294E-E343-9A4E-F5730618C34E}">
      <dsp:nvSpPr>
        <dsp:cNvPr id="0" name=""/>
        <dsp:cNvSpPr/>
      </dsp:nvSpPr>
      <dsp:spPr>
        <a:xfrm>
          <a:off x="6819631" y="3469738"/>
          <a:ext cx="1893198" cy="1893198"/>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n-US" sz="1500" kern="1200" smtClean="0"/>
            <a:t>The user’s token is assigned to every process run by the user</a:t>
          </a:r>
          <a:endParaRPr lang="en-US" sz="1500" kern="1200"/>
        </a:p>
      </dsp:txBody>
      <dsp:txXfrm>
        <a:off x="7096883" y="3746990"/>
        <a:ext cx="1338694" cy="1338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89389-604A-9F45-871A-4E1E04B8423C}">
      <dsp:nvSpPr>
        <dsp:cNvPr id="0" name=""/>
        <dsp:cNvSpPr/>
      </dsp:nvSpPr>
      <dsp:spPr>
        <a:xfrm>
          <a:off x="1004" y="45652"/>
          <a:ext cx="3917900" cy="23507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t>Windows has two forms of ACL:</a:t>
          </a:r>
          <a:endParaRPr lang="en-US" sz="1600" b="1" kern="1200" dirty="0"/>
        </a:p>
        <a:p>
          <a:pPr marL="114300" lvl="1" indent="-114300" algn="l" defTabSz="533400" rtl="0">
            <a:lnSpc>
              <a:spcPct val="90000"/>
            </a:lnSpc>
            <a:spcBef>
              <a:spcPct val="0"/>
            </a:spcBef>
            <a:spcAft>
              <a:spcPct val="15000"/>
            </a:spcAft>
            <a:buChar char="••"/>
          </a:pPr>
          <a:r>
            <a:rPr lang="en-US" sz="1200" b="1" kern="1200" smtClean="0"/>
            <a:t>Discretionary ACL (DACL)</a:t>
          </a:r>
          <a:endParaRPr lang="en-US" sz="1200" b="1" kern="1200"/>
        </a:p>
        <a:p>
          <a:pPr marL="228600" lvl="2" indent="-114300" algn="l" defTabSz="533400" rtl="0">
            <a:lnSpc>
              <a:spcPct val="90000"/>
            </a:lnSpc>
            <a:spcBef>
              <a:spcPct val="0"/>
            </a:spcBef>
            <a:spcAft>
              <a:spcPct val="15000"/>
            </a:spcAft>
            <a:buChar char="••"/>
          </a:pPr>
          <a:r>
            <a:rPr lang="en-US" sz="1200" b="1" kern="1200" dirty="0" smtClean="0"/>
            <a:t>Usually what most people mean when they say ACL</a:t>
          </a:r>
          <a:endParaRPr lang="en-US" sz="1200" b="1" kern="1200" dirty="0"/>
        </a:p>
        <a:p>
          <a:pPr marL="228600" lvl="2" indent="-114300" algn="l" defTabSz="533400" rtl="0">
            <a:lnSpc>
              <a:spcPct val="90000"/>
            </a:lnSpc>
            <a:spcBef>
              <a:spcPct val="0"/>
            </a:spcBef>
            <a:spcAft>
              <a:spcPct val="15000"/>
            </a:spcAft>
            <a:buChar char="••"/>
          </a:pPr>
          <a:r>
            <a:rPr lang="en-US" sz="1200" b="1" kern="1200" dirty="0" smtClean="0"/>
            <a:t>Grants or denies access to protected resources in Windows such as files, shared memory, named pipes, etc.</a:t>
          </a:r>
          <a:endParaRPr lang="en-US" sz="1200" b="1" kern="1200" dirty="0"/>
        </a:p>
        <a:p>
          <a:pPr marL="114300" lvl="1" indent="-114300" algn="l" defTabSz="533400" rtl="0">
            <a:lnSpc>
              <a:spcPct val="90000"/>
            </a:lnSpc>
            <a:spcBef>
              <a:spcPct val="0"/>
            </a:spcBef>
            <a:spcAft>
              <a:spcPct val="15000"/>
            </a:spcAft>
            <a:buChar char="••"/>
          </a:pPr>
          <a:r>
            <a:rPr lang="en-US" sz="1200" b="1" kern="1200" dirty="0" smtClean="0"/>
            <a:t>System ACL (SACL)</a:t>
          </a:r>
          <a:endParaRPr lang="en-US" sz="1200" b="1" kern="1200" dirty="0"/>
        </a:p>
        <a:p>
          <a:pPr marL="228600" lvl="2" indent="-114300" algn="l" defTabSz="533400" rtl="0">
            <a:lnSpc>
              <a:spcPct val="90000"/>
            </a:lnSpc>
            <a:spcBef>
              <a:spcPct val="0"/>
            </a:spcBef>
            <a:spcAft>
              <a:spcPct val="15000"/>
            </a:spcAft>
            <a:buChar char="••"/>
          </a:pPr>
          <a:r>
            <a:rPr lang="en-US" sz="1200" b="1" kern="1200" dirty="0" smtClean="0"/>
            <a:t>Used for auditing</a:t>
          </a:r>
          <a:endParaRPr lang="en-US" sz="1200" b="1" kern="1200" dirty="0"/>
        </a:p>
        <a:p>
          <a:pPr marL="228600" lvl="2" indent="-114300" algn="l" defTabSz="533400" rtl="0">
            <a:lnSpc>
              <a:spcPct val="90000"/>
            </a:lnSpc>
            <a:spcBef>
              <a:spcPct val="0"/>
            </a:spcBef>
            <a:spcAft>
              <a:spcPct val="15000"/>
            </a:spcAft>
            <a:buChar char="••"/>
          </a:pPr>
          <a:r>
            <a:rPr lang="en-US" sz="1200" b="1" kern="1200" dirty="0" smtClean="0"/>
            <a:t>In Windows Vista used to enforce mandatory integrity policy</a:t>
          </a:r>
          <a:endParaRPr lang="en-US" sz="1200" b="1" kern="1200" dirty="0"/>
        </a:p>
      </dsp:txBody>
      <dsp:txXfrm>
        <a:off x="1004" y="45652"/>
        <a:ext cx="3917900" cy="2350740"/>
      </dsp:txXfrm>
    </dsp:sp>
    <dsp:sp modelId="{24A9BC91-B421-694E-9536-B559E7A25EC0}">
      <dsp:nvSpPr>
        <dsp:cNvPr id="0" name=""/>
        <dsp:cNvSpPr/>
      </dsp:nvSpPr>
      <dsp:spPr>
        <a:xfrm>
          <a:off x="4310695" y="45652"/>
          <a:ext cx="3917900" cy="23507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smtClean="0"/>
            <a:t>Two important things to keep in mind about access control in Windows:</a:t>
          </a:r>
          <a:endParaRPr lang="en-US" sz="1600" b="1" kern="1200"/>
        </a:p>
        <a:p>
          <a:pPr marL="114300" lvl="1" indent="-114300" algn="l" defTabSz="533400" rtl="0">
            <a:lnSpc>
              <a:spcPct val="90000"/>
            </a:lnSpc>
            <a:spcBef>
              <a:spcPct val="0"/>
            </a:spcBef>
            <a:spcAft>
              <a:spcPct val="15000"/>
            </a:spcAft>
            <a:buChar char="••"/>
          </a:pPr>
          <a:r>
            <a:rPr lang="en-US" sz="1200" b="1" kern="1200" dirty="0" smtClean="0"/>
            <a:t>There is no implied access</a:t>
          </a:r>
          <a:endParaRPr lang="en-US" sz="1200" b="1" kern="1200" dirty="0"/>
        </a:p>
        <a:p>
          <a:pPr marL="114300" lvl="1" indent="-114300" algn="l" defTabSz="533400" rtl="0">
            <a:lnSpc>
              <a:spcPct val="90000"/>
            </a:lnSpc>
            <a:spcBef>
              <a:spcPct val="0"/>
            </a:spcBef>
            <a:spcAft>
              <a:spcPct val="15000"/>
            </a:spcAft>
            <a:buChar char="••"/>
          </a:pPr>
          <a:r>
            <a:rPr lang="en-US" sz="1200" b="1" kern="1200" smtClean="0"/>
            <a:t>When a Windows application accesses an object, it must request the type of access the application requires</a:t>
          </a:r>
          <a:endParaRPr lang="en-US" sz="1200" b="1" kern="1200"/>
        </a:p>
      </dsp:txBody>
      <dsp:txXfrm>
        <a:off x="4310695" y="45652"/>
        <a:ext cx="3917900" cy="2350740"/>
      </dsp:txXfrm>
    </dsp:sp>
    <dsp:sp modelId="{46917C37-D0C9-B64C-8A97-1D3F30A130E7}">
      <dsp:nvSpPr>
        <dsp:cNvPr id="0" name=""/>
        <dsp:cNvSpPr/>
      </dsp:nvSpPr>
      <dsp:spPr>
        <a:xfrm>
          <a:off x="1004" y="2788183"/>
          <a:ext cx="3917900" cy="23507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Objects that require protection are assigned a DACL (and possibly a SACL) which includes the SID of the object owner (usually the object creator) as well as a list of ACEs</a:t>
          </a:r>
          <a:endParaRPr lang="en-US" sz="1600" b="1" kern="1200" dirty="0"/>
        </a:p>
      </dsp:txBody>
      <dsp:txXfrm>
        <a:off x="1004" y="2788183"/>
        <a:ext cx="3917900" cy="2350740"/>
      </dsp:txXfrm>
    </dsp:sp>
    <dsp:sp modelId="{2769A5CE-0551-444F-A0C4-79EFCF721C99}">
      <dsp:nvSpPr>
        <dsp:cNvPr id="0" name=""/>
        <dsp:cNvSpPr/>
      </dsp:nvSpPr>
      <dsp:spPr>
        <a:xfrm>
          <a:off x="4310695" y="2788183"/>
          <a:ext cx="3917900" cy="23507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smtClean="0"/>
            <a:t>ACEs</a:t>
          </a:r>
          <a:endParaRPr lang="en-US" sz="1600" b="1" kern="1200"/>
        </a:p>
        <a:p>
          <a:pPr marL="114300" lvl="1" indent="-114300" algn="l" defTabSz="533400" rtl="0">
            <a:lnSpc>
              <a:spcPct val="90000"/>
            </a:lnSpc>
            <a:spcBef>
              <a:spcPct val="0"/>
            </a:spcBef>
            <a:spcAft>
              <a:spcPct val="15000"/>
            </a:spcAft>
            <a:buChar char="••"/>
          </a:pPr>
          <a:r>
            <a:rPr lang="en-US" sz="1200" b="1" kern="1200" smtClean="0"/>
            <a:t>Access control entries</a:t>
          </a:r>
          <a:endParaRPr lang="en-US" sz="1200" b="1" kern="1200"/>
        </a:p>
        <a:p>
          <a:pPr marL="114300" lvl="1" indent="-114300" algn="l" defTabSz="533400" rtl="0">
            <a:lnSpc>
              <a:spcPct val="90000"/>
            </a:lnSpc>
            <a:spcBef>
              <a:spcPct val="0"/>
            </a:spcBef>
            <a:spcAft>
              <a:spcPct val="15000"/>
            </a:spcAft>
            <a:buChar char="••"/>
          </a:pPr>
          <a:r>
            <a:rPr lang="en-US" sz="1200" b="1" kern="1200" smtClean="0"/>
            <a:t>Each ACE in the DACL determines access; and an ACE can be an allow ACE or a deny ACE</a:t>
          </a:r>
          <a:endParaRPr lang="en-US" sz="1200" b="1" kern="1200"/>
        </a:p>
        <a:p>
          <a:pPr marL="114300" lvl="1" indent="-114300" algn="l" defTabSz="533400" rtl="0">
            <a:lnSpc>
              <a:spcPct val="90000"/>
            </a:lnSpc>
            <a:spcBef>
              <a:spcPct val="0"/>
            </a:spcBef>
            <a:spcAft>
              <a:spcPct val="15000"/>
            </a:spcAft>
            <a:buChar char="••"/>
          </a:pPr>
          <a:r>
            <a:rPr lang="en-US" sz="1200" b="1" kern="1200" dirty="0" smtClean="0"/>
            <a:t>Includes a SID and an access mask (an access mask could include the ability to read, write, create, delete, modify)</a:t>
          </a:r>
          <a:endParaRPr lang="en-US" sz="1200" b="1" kern="1200" dirty="0"/>
        </a:p>
      </dsp:txBody>
      <dsp:txXfrm>
        <a:off x="4310695" y="2788183"/>
        <a:ext cx="3917900" cy="2350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D41E-BD4E-564F-A6E2-A7DCD38EE170}">
      <dsp:nvSpPr>
        <dsp:cNvPr id="0" name=""/>
        <dsp:cNvSpPr/>
      </dsp:nvSpPr>
      <dsp:spPr>
        <a:xfrm>
          <a:off x="-6025072" y="-921917"/>
          <a:ext cx="7172427" cy="7172427"/>
        </a:xfrm>
        <a:prstGeom prst="blockArc">
          <a:avLst>
            <a:gd name="adj1" fmla="val 18900000"/>
            <a:gd name="adj2" fmla="val 2700000"/>
            <a:gd name="adj3" fmla="val 301"/>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93430B-8F47-4C46-8403-88D1E26688CF}">
      <dsp:nvSpPr>
        <dsp:cNvPr id="0" name=""/>
        <dsp:cNvSpPr/>
      </dsp:nvSpPr>
      <dsp:spPr>
        <a:xfrm>
          <a:off x="427326" y="280603"/>
          <a:ext cx="7727113"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Windows is a multithreaded operating system, which means a single process can have more than one thread of execution at a time</a:t>
          </a:r>
          <a:endParaRPr lang="en-US" sz="1200" b="1" kern="1200" dirty="0"/>
        </a:p>
      </dsp:txBody>
      <dsp:txXfrm>
        <a:off x="427326" y="280603"/>
        <a:ext cx="7727113" cy="560994"/>
      </dsp:txXfrm>
    </dsp:sp>
    <dsp:sp modelId="{7BACC07F-34F0-B24C-B8B9-F52614559379}">
      <dsp:nvSpPr>
        <dsp:cNvPr id="0" name=""/>
        <dsp:cNvSpPr/>
      </dsp:nvSpPr>
      <dsp:spPr>
        <a:xfrm>
          <a:off x="76705" y="210479"/>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F9C0B8-D8E5-FA42-BBD7-A2DA093BE9DF}">
      <dsp:nvSpPr>
        <dsp:cNvPr id="0" name=""/>
        <dsp:cNvSpPr/>
      </dsp:nvSpPr>
      <dsp:spPr>
        <a:xfrm>
          <a:off x="888782" y="1121988"/>
          <a:ext cx="7265657"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This is very common for both server and client applications</a:t>
          </a:r>
          <a:endParaRPr lang="en-US" sz="1200" b="1" kern="1200" dirty="0"/>
        </a:p>
      </dsp:txBody>
      <dsp:txXfrm>
        <a:off x="888782" y="1121988"/>
        <a:ext cx="7265657" cy="560994"/>
      </dsp:txXfrm>
    </dsp:sp>
    <dsp:sp modelId="{A1791702-B8A1-E644-BF84-5B9CE2806282}">
      <dsp:nvSpPr>
        <dsp:cNvPr id="0" name=""/>
        <dsp:cNvSpPr/>
      </dsp:nvSpPr>
      <dsp:spPr>
        <a:xfrm>
          <a:off x="538161" y="1051864"/>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44A5B2-1D17-BC45-AA6B-AF297CFF4753}">
      <dsp:nvSpPr>
        <dsp:cNvPr id="0" name=""/>
        <dsp:cNvSpPr/>
      </dsp:nvSpPr>
      <dsp:spPr>
        <a:xfrm>
          <a:off x="1099795" y="1963373"/>
          <a:ext cx="7054645"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Impersonation means setting the user’s token on the current thread</a:t>
          </a:r>
          <a:endParaRPr lang="en-US" sz="1200" b="1" kern="1200" dirty="0"/>
        </a:p>
      </dsp:txBody>
      <dsp:txXfrm>
        <a:off x="1099795" y="1963373"/>
        <a:ext cx="7054645" cy="560994"/>
      </dsp:txXfrm>
    </dsp:sp>
    <dsp:sp modelId="{7B78B5A5-D591-D94E-BE6B-C4236746E3D0}">
      <dsp:nvSpPr>
        <dsp:cNvPr id="0" name=""/>
        <dsp:cNvSpPr/>
      </dsp:nvSpPr>
      <dsp:spPr>
        <a:xfrm>
          <a:off x="749173" y="1893248"/>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332404-A621-6F4D-B9F6-7C09B8802048}">
      <dsp:nvSpPr>
        <dsp:cNvPr id="0" name=""/>
        <dsp:cNvSpPr/>
      </dsp:nvSpPr>
      <dsp:spPr>
        <a:xfrm>
          <a:off x="1099795" y="2804224"/>
          <a:ext cx="7054645"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When a thread is impersonating a user, the user’s token is assigned to the thread, and the access check for that thread is performed against the token on the thread, not the process token</a:t>
          </a:r>
          <a:endParaRPr lang="en-US" sz="1200" b="1" kern="1200" dirty="0"/>
        </a:p>
      </dsp:txBody>
      <dsp:txXfrm>
        <a:off x="1099795" y="2804224"/>
        <a:ext cx="7054645" cy="560994"/>
      </dsp:txXfrm>
    </dsp:sp>
    <dsp:sp modelId="{D9EE54C7-32E3-6044-A063-89026C822DDA}">
      <dsp:nvSpPr>
        <dsp:cNvPr id="0" name=""/>
        <dsp:cNvSpPr/>
      </dsp:nvSpPr>
      <dsp:spPr>
        <a:xfrm>
          <a:off x="749173" y="2734100"/>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BFA5862-D7A2-D84F-B3C4-E42408476465}">
      <dsp:nvSpPr>
        <dsp:cNvPr id="0" name=""/>
        <dsp:cNvSpPr/>
      </dsp:nvSpPr>
      <dsp:spPr>
        <a:xfrm>
          <a:off x="888782" y="3645609"/>
          <a:ext cx="7265657"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When the connection is done, the thread “reverts” (the token is dropped from the thread)</a:t>
          </a:r>
          <a:endParaRPr lang="en-US" sz="1200" b="1" kern="1200" dirty="0"/>
        </a:p>
      </dsp:txBody>
      <dsp:txXfrm>
        <a:off x="888782" y="3645609"/>
        <a:ext cx="7265657" cy="560994"/>
      </dsp:txXfrm>
    </dsp:sp>
    <dsp:sp modelId="{7BEF9854-C504-0345-9A06-FF1AE99EB48A}">
      <dsp:nvSpPr>
        <dsp:cNvPr id="0" name=""/>
        <dsp:cNvSpPr/>
      </dsp:nvSpPr>
      <dsp:spPr>
        <a:xfrm>
          <a:off x="538161" y="3575485"/>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A5EFCEB-00BA-6F42-AB3E-E4A86A590D71}">
      <dsp:nvSpPr>
        <dsp:cNvPr id="0" name=""/>
        <dsp:cNvSpPr/>
      </dsp:nvSpPr>
      <dsp:spPr>
        <a:xfrm>
          <a:off x="427326" y="4486994"/>
          <a:ext cx="7727113" cy="56099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5289" tIns="30480" rIns="30480" bIns="30480" numCol="1" spcCol="1270" anchor="ctr" anchorCtr="0">
          <a:noAutofit/>
        </a:bodyPr>
        <a:lstStyle/>
        <a:p>
          <a:pPr lvl="0" algn="l" defTabSz="533400" rtl="0">
            <a:lnSpc>
              <a:spcPct val="90000"/>
            </a:lnSpc>
            <a:spcBef>
              <a:spcPct val="0"/>
            </a:spcBef>
            <a:spcAft>
              <a:spcPct val="35000"/>
            </a:spcAft>
          </a:pPr>
          <a:r>
            <a:rPr lang="en-US" sz="1200" b="1" kern="1200" dirty="0" smtClean="0"/>
            <a:t>With impersonation it is possible to restrict who can do what to the </a:t>
          </a:r>
          <a:r>
            <a:rPr lang="en-US" sz="1200" b="1" kern="1200" dirty="0" err="1" smtClean="0"/>
            <a:t>db.tx</a:t>
          </a:r>
          <a:r>
            <a:rPr lang="en-US" sz="1200" b="1" kern="1200" dirty="0" smtClean="0"/>
            <a:t> file</a:t>
          </a:r>
          <a:endParaRPr lang="en-US" sz="1200" b="1" kern="1200" dirty="0"/>
        </a:p>
      </dsp:txBody>
      <dsp:txXfrm>
        <a:off x="427326" y="4486994"/>
        <a:ext cx="7727113" cy="560994"/>
      </dsp:txXfrm>
    </dsp:sp>
    <dsp:sp modelId="{35F44DCC-799B-304D-98E8-B4D06A51162D}">
      <dsp:nvSpPr>
        <dsp:cNvPr id="0" name=""/>
        <dsp:cNvSpPr/>
      </dsp:nvSpPr>
      <dsp:spPr>
        <a:xfrm>
          <a:off x="76705" y="4416869"/>
          <a:ext cx="701242" cy="7012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33271-6EAC-E047-97D3-74512A821C1E}" type="datetimeFigureOut">
              <a:rPr lang="en-US" smtClean="0"/>
              <a:t>5/19/15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5D291C-09F6-C740-B7CA-F6BB31AA7583}" type="slidenum">
              <a:rPr lang="en-US" smtClean="0"/>
              <a:t>‹#›</a:t>
            </a:fld>
            <a:endParaRPr lang="en-US"/>
          </a:p>
        </p:txBody>
      </p:sp>
    </p:spTree>
    <p:extLst>
      <p:ext uri="{BB962C8B-B14F-4D97-AF65-F5344CB8AC3E}">
        <p14:creationId xmlns:p14="http://schemas.microsoft.com/office/powerpoint/2010/main" val="4252620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3C198186-20EE-9348-AA27-7E60E141A490}" type="slidenum">
              <a:rPr lang="en-AU"/>
              <a:pPr>
                <a:defRPr/>
              </a:pPr>
              <a:t>‹#›</a:t>
            </a:fld>
            <a:endParaRPr lang="en-AU"/>
          </a:p>
        </p:txBody>
      </p:sp>
    </p:spTree>
    <p:extLst>
      <p:ext uri="{BB962C8B-B14F-4D97-AF65-F5344CB8AC3E}">
        <p14:creationId xmlns:p14="http://schemas.microsoft.com/office/powerpoint/2010/main" val="37080698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3/e, by William Stallings and Lawrie Brown, Chapter 26 “Windows</a:t>
            </a:r>
            <a:r>
              <a:rPr lang="en-US" baseline="0" dirty="0" smtClean="0">
                <a:latin typeface="Times New Roman" pitchFamily="-107" charset="0"/>
              </a:rPr>
              <a:t> Security</a:t>
            </a:r>
            <a:r>
              <a:rPr lang="en-US" dirty="0" smtClean="0">
                <a:latin typeface="Times New Roman" pitchFamily="-107" charset="0"/>
              </a:rPr>
              <a:t>”.</a:t>
            </a:r>
          </a:p>
          <a:p>
            <a:endParaRPr lang="en-US" dirty="0" smtClean="0">
              <a:latin typeface="Times New Roman" pitchFamily="-107" charset="0"/>
            </a:endParaRPr>
          </a:p>
          <a:p>
            <a:endParaRPr lang="en-US" dirty="0" smtClean="0">
              <a:latin typeface="Times New Roman" pitchFamily="-107" charset="0"/>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Contributed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Michael Howard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Senior Security Program Manager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Microsoft Corporation</a:t>
            </a:r>
            <a:endParaRPr lang="en-US" dirty="0" smtClean="0">
              <a:latin typeface="Times New Roman" pitchFamily="-107" charset="0"/>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Windows, a username can be in one of two formats. The first, named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SAM format, is supported by all versions of Windows and is of the form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DOMAIN\Username. The second is called User Principal Name (UPN)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looks more like an RFC822 e-mail address: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username@domain.company.com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SAM name should be considered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legacy format.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the user enters just a username, then the domain in which the machine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resides is pre-pended to the user name. So if Blake’s PC is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Development domain, and he enters ‘Blake’ as his logon account, he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logging on using Development\Blake if SAM accounts are used, or</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Blake@Development.Company.com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UPN names are used.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user logs on to Windows, he or she does so using either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username and password, or a username and a smart card. It is possible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 other authentication or identification mechanisms, such as an RSA</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SecureID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token or biometric device, but these require third-party support.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Assuming the user logs on correctly, a token is generated by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operating system and assigned to the user. A token contains the user’s SID,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membership information, and privileges. Groups are also represented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SIDs. We explain privileges subsequently. The user’s token is assigned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every process run by the user. It is used to perform access checks,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discussed subsequently.</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10</a:t>
            </a:fld>
            <a:endParaRPr lang="en-AU"/>
          </a:p>
        </p:txBody>
      </p:sp>
    </p:spTree>
    <p:extLst>
      <p:ext uri="{BB962C8B-B14F-4D97-AF65-F5344CB8AC3E}">
        <p14:creationId xmlns:p14="http://schemas.microsoft.com/office/powerpoint/2010/main" val="304847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 are essentially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systemwide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permissions assigned to user accounts.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Examples of Windows privileges include the ability to back up the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the ability to change the system time. Performing a backup is privileged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it bypasses all access checks so a complete backup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performed. Likewise, setting the system time is privileged because changing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time can make Kerberos authentication fail and lead to erroneous data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being written to the logging system. There are over 45 privileges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Vista. Some privileges are deemed “dangerous,” which means a malicious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that is granted such a privilege can cause damage. Examples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potentially dangerous privileges include the following: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Act as part of operating system privilege. This is often referred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the Trusted Computing Base (TCB) privilege, because it allows code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 by an account granted this privilege to act as part of the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trusted code in the operating system: the security code. This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dangerous privilege in Windows and is granted only the Local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account; even administrators are not granted this privilege.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Debug programs privilege. This privilege allows an account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debug any process running in Windows. A user account does not need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privilege to debug an application running under the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Because of the nature of debuggers, this privilege basically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means a user can run any code he or she wants in any running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Backup files and directories privilege. Any process running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privilege will bypass all access control list (ACL) checks, because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process must be able to read all files to build a complete backup.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 sister privilege Restore files and directories is just as dangerous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it will ignore ACL checks when copying files to source media.</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privileges are generally deemed benign. An example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“bypass traverse checking” privilege that is used to traverse directory trees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even though the user may not have permissions on the traversed directory.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privilege is assigned to all user accounts by default and is used as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NTFS file system optimization.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11</a:t>
            </a:fld>
            <a:endParaRPr lang="en-AU"/>
          </a:p>
        </p:txBody>
      </p:sp>
    </p:spTree>
    <p:extLst>
      <p:ext uri="{BB962C8B-B14F-4D97-AF65-F5344CB8AC3E}">
        <p14:creationId xmlns:p14="http://schemas.microsoft.com/office/powerpoint/2010/main" val="4022054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has two forms of access control list (ACL). The first is called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Discretionary ACL (DACL) and is usually what most people mean when they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say ACL. A DACL grants or denies access to protected resources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files, shared memory, named pipes, and so on. The other kind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ACL is the System ACL (ACL), which is used for auditing and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Vista used to enforce mandatory integrity policy. Let’s take a moment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look at the DACL.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Objects that require protection are assigned a DACL (and possible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SACL), which includes the SID of the object owner (usually the 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creator) as well as a list of access control entries (ACEs). Each ACE includes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SID and an access mask. An access mask could include the ability to 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write, create, delete, modify, and so on. Note that access masks are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objecttype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specific; for example, services (the Windows equivalent of UNIX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daemons) are protected objects and support an access mask to create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 (SC_MANAGER_CREATE_SERVICE) and a mask that allows service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enumeration (SC_MANAGER_ENUMERATE_SERVICE). The data structure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includes the object owner, DACL, and SACL is referred to as a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object’s security descriptor (SD).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sample SD with no SACL is as follows: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Owner: CORP\Blake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ACE[0]: Allow CORP\Paige Full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ACE[1]: Allow Administrators Full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ACE[2]: Allow CORP\Cheryl Read, Write, and Delete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DACL in this SD allows the user named Paige (from the CORP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domain) full access to the object; she can do anything to this 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Members of the Administrators can do likewise. Cheryl can read, write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delete the object. Note that the object owner is Blake; as the owner, he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 anything to the object, too. This was always the case until the release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Some customers do not want owners to have such unbridled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objects, even though they created them. In Windows Vista you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include an Owner SID in the DACL, and the access mask associated with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applies to the object owner.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are two important things to keep in mind about access control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First, if the user accesses an object with the SD example above,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the user is not Blake, not Paige, not Cheryl, and not a member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Administrator’s group, then that user is denied access to the object. There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 implied access. Second, if Cheryl requests read access to the object, she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granted read access. If she requests read and write access, she is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granted access. If she requests create access, she is denied access unless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Cheryl is also a member of the Administrators group, because the “Cheryl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 does not include the “create” access mask. The last point is critically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important. When a Windows application accesses an object, it must request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type of access the application requires. Many developers would simply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request “all access” when in fact the application may only want to read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 If Cheryl uses an application that attempts to access the 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described above and the application requests full access to the object she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denied access to the object unless she is an administrator. This is the prime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reason so many applications failed to execute correctly on Windows XP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unless the user is a member of the Administrator’s group.</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mentioned earlier that a DACL grants or denies access; technically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not 100% accurate. Each ACE in the DACL determines access; and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 can be an allow ACE or a deny ACE. Look at this variant of the previous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Owner: CORP\Blake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ACE[0]: Deny Guests Full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ACE[1]: Allow CORP\Paige Full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ACE[2]: Allow Administrators Full Control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ACE[3]: Allow CORP\Cheryl Read, Write and Delete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the first ACE is set to deny members of the guests account full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 to the object. Basically, guests are out of luck if they attempt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the object protected by this SD. Deny ACEs are not often used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because they can be complicated to troubleshoot. Also note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first ACE is the deny ACE; it is important that deny ACEs come before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allow ACEs because Windows evaluates each ACE in the ACL until access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granted or explicitly denied. If the ACL grants access, then Windows will stop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ACL evaluation, and if the deny ACE is at the end of the ACL, then it is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evaluated, so the user is granted access even if the account may be denied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When setting an ACL from the user interface, Windows will always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put deny ACEs before allow ACEs, but if you create an ACL programmatically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example by using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SetSecurityDescriptorDacl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function), you must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explicitly place the deny ACEs first.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can get an object’s SD using PowerShell with the following syntax: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acl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c:\folder\</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file.txt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 format-list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can also use the set-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acl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cmdlet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set an object’s DACL or SACL.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current versions of Windows, it is possible to set and get an SD using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Descriptor Definition Language (SDDL.) SDDL is simply a text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representation of a SD.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ConvertStringSecurityDescriptorToSecurityDescriptor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function can be used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convert SDDL text into a binary SD, which can then be assigned to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authorization framework in Windows also supports “conditional ACEs”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allows application-level access condition to be evaluated when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check is performed. Examples could include business logic.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a conditional ACE to encapsulate the following business rule: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is a Manager in Sales or Marketing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(Title==”Manager” &amp;&amp; (Division==”Sales” || Division==”Marketing”))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there is no user interface to define these rules, these can only be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programmatic access to SDDL.</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12</a:t>
            </a:fld>
            <a:endParaRPr lang="en-AU"/>
          </a:p>
        </p:txBody>
      </p:sp>
    </p:spTree>
    <p:extLst>
      <p:ext uri="{BB962C8B-B14F-4D97-AF65-F5344CB8AC3E}">
        <p14:creationId xmlns:p14="http://schemas.microsoft.com/office/powerpoint/2010/main" val="261015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 now time to put this all together. When a user account attempts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a protected object, the operating system performs an access check.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does this by comparing the user account and group information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token and the ACEs in the object’s ACL. If all the requested operations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(read, write, delete, and so on) are granted. then access is granted,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otherwise the user gets an access denied error status (error value 5).</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13</a:t>
            </a:fld>
            <a:endParaRPr lang="en-AU"/>
          </a:p>
        </p:txBody>
      </p:sp>
    </p:spTree>
    <p:extLst>
      <p:ext uri="{BB962C8B-B14F-4D97-AF65-F5344CB8AC3E}">
        <p14:creationId xmlns:p14="http://schemas.microsoft.com/office/powerpoint/2010/main" val="261015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one last thing you should understand about Windows. Windows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multithreaded operating system, which means a single process can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than one thread of execution at a time. This is very common for both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and client applications. For example, a word processor might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thread accepting user input and another performing a background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spellcheck. A server application, such as a database server, might start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large number of threads to handle concurrent user requests. Let’s say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database server process runs as a predefined account named DB_ACCOUNT;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it takes a user request, the application can impersonate the calling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by calling an impersonation function. For example, one networking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 supported by Windows is called Named Pipes, and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ImpersonateNamedPipeClient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function will impersonate the caller.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Impersonation means setting the user’s token on the current thread.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Normally, access checks are performed against the process token, but when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thread is impersonating a user, the user’s token is assigned to the thread,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the access check for that thread is performed against the token 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thread, not the process token. When the connection is done, the thread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“reverts,” which means the token is dropped from the thread.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why impersonate? Imagine if the database server accesses a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db.txt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the DB_ACCOUNT account has read, write, delete,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update permission on the file. Without impersonation, any user could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potentially read, write, delete, and update the file. With impersonation, it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possible to restrict who can do what to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db.txt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older versions of Windows, a process listening on a named pipe, running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any account could impersonate the connected user. But since the mid-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2000s, this was changed to only allowing accounts granted the “Impersonate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client after authentication” privilege to impersonate users. By default,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 accounts and administrative accounts have this privilege.</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14</a:t>
            </a:fld>
            <a:endParaRPr lang="en-AU"/>
          </a:p>
        </p:txBody>
      </p:sp>
    </p:spTree>
    <p:extLst>
      <p:ext uri="{BB962C8B-B14F-4D97-AF65-F5344CB8AC3E}">
        <p14:creationId xmlns:p14="http://schemas.microsoft.com/office/powerpoint/2010/main" val="525441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Windows Server 2008 and later include an additional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authorization technology named Integrity Control, which goes one step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beyond DACLs. DACLs allow fine-grained access control, but integrity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controls limit operations that might change the state of an object.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general premise behind integrity controls is simple; objects (such as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processes) and principals (such as users) are labeled with one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following integrity levels: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Low integrity (S-1-16-4096)</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Medium integrity (S-1-16-8192)</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High integrity (S-1-16-12288)</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System integrity (S-1-16-16384)</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the SIDs after the integrity levels. Microsoft implemented integrity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levels using SIDs. For example, a high-integrity process will include the S-1-</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16-12288 SID in the process token. If a subject or object does not include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integrity label, then the subject or object is deemed medium integrity.</a:t>
            </a:r>
            <a:endParaRPr lang="en-US" dirty="0" smtClean="0"/>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screen shot of Figure 26.1 shows a normal user token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Vista or Windows 7. It includes medium-integrity SID, which means this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is medium integrity and any process run by this user can write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objects of medium and lower integrity.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write operation occurs, Windows will first checks to see if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subject’s integrity level dominates the object’s integrity level, which means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subject’s integrity level is equal to or above the object’s integrity level.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is, and the normal DACL check succeeds, then the write operation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granted. The most important component in Windows that uses integrity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controls is Internet Explorer 7.0 and later. Integrity controls help create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sandbox; the main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iexplore.exe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process that renders and hosts potentially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hostile markup and mobile code from the Internet runs at low-integrity,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majority of the operating system is marked medium or higher integrity.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means malicious code inside the browser has a harder time writing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operating system.</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15</a:t>
            </a:fld>
            <a:endParaRPr lang="en-AU"/>
          </a:p>
        </p:txBody>
      </p:sp>
    </p:spTree>
    <p:extLst>
      <p:ext uri="{BB962C8B-B14F-4D97-AF65-F5344CB8AC3E}">
        <p14:creationId xmlns:p14="http://schemas.microsoft.com/office/powerpoint/2010/main" val="2566043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like all operating systems, has security bugs, and a number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bugs have been exploited by attackers to compromise customer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operating systems. After 2001, Microsoft decided to change its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development process to better accommodate secure design, coding, testing,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maintenance requirements, with one goal in mind: reduce the number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vulnerabilities in all Microsoft products. This process improvement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called the Security Development Lifecycle [HOWA06]. The core SDL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requirements are as follows: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Mandatory security education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Secure design requirements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Threat modeling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 surface analysis and reduction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Secure coding requirements and tools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Secure testing requirements and tools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Security push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Final security review</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Security response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full explanation of SDL is beyond the scope of this chapter, but the net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effect has been an approximately 50% reduction in security bugs.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Vista is the first version of Windows to have undergone SDL from start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finish. Other versions of Windows had a taste of SDL, such as Windows XP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SP2, but Windows XP predates the introduction of SDL at Microsoft.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SDL does not equate to “bug free” and the process is certainly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perfect, but there have been some major SDL success stories. Microsoft’s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Web server, Internet Information Services (IIS), has a much-maligned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reputation because of serious bugs found in the product that led to worms,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CodeRed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IIS version 6, included with Windows Server 2003, has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had a stellar security track record since its release; there have only been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three reported vulnerabilities in the four years since its release, none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them critical. And this figure is an order of magnitude less bugs than IIS’s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main competitor, Apache [HOWA04].</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example of SDL working is Microsoft’s database server, SQL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At the time of writing, there have been less than ten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vulnerabilities in SQL Server. When compared to SQL Server’s major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competitor “Unbreakable Oracle,” this is a significant engineering feat.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most visible part of any vendor’s security process is patch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management, and Microsoft has substantially fine-tuned the security update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over the last few years. At first, Microsoft issued security updates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soon as they were ready, but now Microsoft issues security updates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second Tuesday of each month. This day is now affectionately referred to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“Patch Tuesday.” More recently, Microsoft introduced a novel idea;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Thursday before the second Tuesday, Microsoft announces how many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updates will be shipped, for which products, and what the highest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severity rating will be. This streamlined security update process gives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administrators have some much-needed predictability to their busy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schedules.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1340713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section and the next will focus on defenses within Windows.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defenses can be grouped into four broad categories: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Account defenses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Network defenses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Memory Corruption defenses.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Browser defenses.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discuss each in detail, most notably as each relates to Windows Vista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later.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versions of Windows offer security defenses, but the list of defenses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has grown rapidly in the last ten years to accommodate increased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Internetbased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threats. The attackers today are not just kids; they are criminals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see money in compromised computers. A zombie network comprised of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few thousand computers under the control of an attacker could be trained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e-commerce site for a few hours, effectively knocking it off the Internet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losing sales and potentially customers. The attack stops when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extortion money is paid. Again, we want to stress that attacks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compromises are very real, and the attackers are highly motivated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money. Attackers are no longer just young, anarchic miscreants;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real criminals and in many cases, well-funded nations.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Before we discuss security defenses, we discuss system hardening,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is critical to the defensive posture of a computer system and network.</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17</a:t>
            </a:fld>
            <a:endParaRPr lang="en-AU"/>
          </a:p>
        </p:txBody>
      </p:sp>
    </p:spTree>
    <p:extLst>
      <p:ext uri="{BB962C8B-B14F-4D97-AF65-F5344CB8AC3E}">
        <p14:creationId xmlns:p14="http://schemas.microsoft.com/office/powerpoint/2010/main" val="1320560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process of hardening is the process of shoring up defenses, reducing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amount of functionality exposed to untrusted users, and disabling less-used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features. At Microsoft, this process is called Attack Surface Reduction.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concept is simple: Apply the 80/20 rule to features. If the feature is not used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80% of the population, then the feature should be disabled by default.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this is the goal, it is not always achievable simply because disabling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vast amounts of functionality makes the product unusable for nontechnical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which leads to increased support calls and customer frustration. One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simplest and effective ways to reduce attack surface is to replace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anonymous networking protocols with authenticated networking protocols.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biggest change of this nature in Windows XP SP2 was to change 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anonymous remote procedure call (RPC) access to require authentication.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was a direct result of the Blaster worm. Worms spread anonymously,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making this simple change to RPC will help prevent worms that take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vulnerabilities in RPC code, and code that uses RPC. It turns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out that, in practice, requiring authentication is a very good defense;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Zotob</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worm, which took advantage of a vulnerability in Microsoft Plug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Play (PnP) and which was accessible through RPC, did not affect Windows XP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SP2, even the coding bug was there, because an attacker must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authenticated first. But perhaps the beauty of using authentication to reduce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surface is that most users don’t even know it’s there, yet the user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protected.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example of hardening Windows occurred in Windows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2003, which was released in April 2003. Because Windows Server 2003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and not a client platform, the Web browser Internet Explorer was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stripped of all mobile code support by default.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general, hardening servers is easier than hardening clients, for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following reasons: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1. Servers tend to be used for very specific and controlled purposes,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client computers are more general purpose.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 Whether it’s true or not, the perception is that server users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administrators and have more computer configuration skill than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typical client computer user.</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18</a:t>
            </a:fld>
            <a:endParaRPr lang="en-AU"/>
          </a:p>
        </p:txBody>
      </p:sp>
    </p:spTree>
    <p:extLst>
      <p:ext uri="{BB962C8B-B14F-4D97-AF65-F5344CB8AC3E}">
        <p14:creationId xmlns:p14="http://schemas.microsoft.com/office/powerpoint/2010/main" val="25308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noted earlier in this chapter, user accounts can contain highly privileged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SIDs (such as the Administrators or Account operators groups)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dangerous privileges (such as Act as part of operating system),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malicious software running with these SIDs or privileges can wreak havoc.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principle of least privilege dictates that users should operate with just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enough privilege to get the tasks done, and no more. Historically,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XP users operated by default as members of the local Administrators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was done simply for application compatibility reasons. Many applications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used to run on Windows 95, 98, and Me would not run correctly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XP unless the user was an administrator. In other words, in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cases a Windows XP user running as a “Standard User” could run into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errors. Of course, there is nothing stopping a user from running as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“Standard User.”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XP and Windows Server 2003 add a new feature named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“Secondary Logon,” which allows a user account to right click an application,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select “Run as…,” and then enter another user account and password to run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application. Windows XP and Windows Server 2003 also include support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another way to reduce privilege on a per-thread level, called a restricted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token. A restricted token is simply a thread token with privileges removed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and/or SIDs marked as deny-only SIDs. You can learn more about restricted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tokens and how to use them programmatically or through Windows Policy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[HOWA04].</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and later changes the default; all user accounts are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not administrators. This is referred to as User Account Control (UAC.)</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user wants to perform a privileged operation, the user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prompted to enter an administrator’s account name and password. If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is an administrator, the user is prompted to consent to the operation.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often referred to as “over the shoulder logon.” The reason for doing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if malware attempts to perform a privileged task, the user is notified.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in the case of Windows Server 2008 and later, if a user enters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 in the Run dialog box from the Start menu, the command will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always run elevated if the user is normally an administrator and will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prompt the user. The great amount of user interaction required to perform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privileged operations mitigates the threat of malware performing tasks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off the Run dialog box.</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19</a:t>
            </a:fld>
            <a:endParaRPr lang="en-AU"/>
          </a:p>
        </p:txBody>
      </p:sp>
    </p:spTree>
    <p:extLst>
      <p:ext uri="{BB962C8B-B14F-4D97-AF65-F5344CB8AC3E}">
        <p14:creationId xmlns:p14="http://schemas.microsoft.com/office/powerpoint/2010/main" val="3307454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is the world’s most popular operating system and as such has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number of interesting security-related advantages and challenges.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major advantage is any security advancement made to Windows can protect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hundreds of millions of nontechnical users, and advances in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technologies can be used by thousands of corporations to secure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assets. The challenges for Microsoft are many, including the fact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vulnerabilities in Windows can affect millions of users. Of course,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nothing unique about Windows having security vulnerabilities; 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products have security bugs. However, Windows is used by 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non-technical users that Microsoft has some interesting engineering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challenges.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chapter begins with a description the overall security architecture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Windows 2000 and later (Section 26.1). It is important to point out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versions of Windows based on the Windows 95 code base, including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98, Windows 98 SE, and Windows Me, had no security model,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contrast to the Windows NT code base, on which all current versions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are based. The Windows 9x codebase is no longer supported.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remainder of the chapter covers the security defenses built into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most notably the security defenses in Windows Vista and later.</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services are long-lived processes that often start right after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computer boots. Examples include the File and Print service and the DNS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 Many such services run with elevated privileges because they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perform privileged operations. It is true, however, that many services do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need such elevated requirements, and in Windows XP, Microsoft added two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new service accounts, the Local Service account and the Network service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which allow a service local or network access, respectively,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processes running with these accounts operate at a much lower privilege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Note that unlike the system account, neither the local service nor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network service accounts are members of the local administrator’s group.</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Windows XP SP2, Microsoft made an important change to the RPC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 (RPCSS) as an outcome of the Blaster worm. In versions of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prior to Windows XP SP2, RPCSS ran as the System account, the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privileged account in Windows. For Windows XP SP2, a major architectural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change was made; RPCSS was split in two. The reason RPCSS ran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identity was simply to allow it to execute Distributed COM (DCOM,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layered on top of RPC) objects on a remote computer correctly,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raw RPC traffic does not require such elevated privileges. So RPCSS was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rearchitected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into components, RPCSS shed its DCOM activation code, and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new service was created called the DCOM Server Process Launcher. RPCSS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runs as the lower-privilege Network service account; DCOM runs as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a good example of the principle of least privilege and separation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 in action. Apache,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OpenSSH</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Internet Information Services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(IIS) 6 and later also use this model. A small amount of code runs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elevated identity, and related components run with lower identity.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case of Apache on Linux, the initial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httpd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daemon runs as root because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open port 80; once the port is open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httpd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spawns ‘worker’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httpd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dameons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lower-privilege accounts such as nobody or apache. It is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worker processes that receive potentially malicious input. IIS6 follows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similar model, a process named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inetinfo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starts under the System identity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it must perform administrative tasks, and it starts worker processes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named w3wp.exe to handle user requests (these processes run under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lower-privilege network service identity).</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20</a:t>
            </a:fld>
            <a:endParaRPr lang="en-AU"/>
          </a:p>
        </p:txBody>
      </p:sp>
    </p:spTree>
    <p:extLst>
      <p:ext uri="{BB962C8B-B14F-4D97-AF65-F5344CB8AC3E}">
        <p14:creationId xmlns:p14="http://schemas.microsoft.com/office/powerpoint/2010/main" val="190481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useful defense, albeit not often used in Windows, is to strip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 from an account when the application starts. This should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performed very early in the application startup code (for example, early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application’s main function). The best way to describe this is by way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In Windows, the Index server process runs as the system 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it needs administrative access to all disk volumes to determine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any file has changed so it can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reindex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file. Only members of the local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Administrators group can get a volume handle. This is the sole reason Index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must run as the system account, yet as you will remember,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account is bristling with dangerous privileges, such as the TCB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 and backup privilege. So when the main index server process starts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cidaemon.exe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 sheds any unneeded privileges as soon as possible.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function that performs this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AdjustTokenPrivileges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and later also add a function to define the set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 required by a service to run correctly. This function that performs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ChangeServiceConfig2.</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ends the overview of core user-account-related security defenses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technologies. Now let’s switch focus to network defenses.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21</a:t>
            </a:fld>
            <a:endParaRPr lang="en-AU"/>
          </a:p>
        </p:txBody>
      </p:sp>
    </p:spTree>
    <p:extLst>
      <p:ext uri="{BB962C8B-B14F-4D97-AF65-F5344CB8AC3E}">
        <p14:creationId xmlns:p14="http://schemas.microsoft.com/office/powerpoint/2010/main" val="1097645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one big problem with defenses that focus on the user and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accounts: They do nothing to protect computers from low-level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The author finds it interesting that so many users and industry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pundits focus on “users-as-non-admins” and sometimes lose sight of attacks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do not require human interaction. No user confirmation, no user-based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least-privilege defense will protect a computer from an attack that takes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advantage of a vulnerability in a network facing process that has no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interaction, such as DNS server, e-mail server, or Web server. As Sun Tzu</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said in The Art of War, “So in war, the way is to avoid what is strong and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strike at what is weak.” If a software product shores up its defenses in one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area, it must shore them up everywhere else in the product.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offers many network defenses, most notably native IPSec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IPv6 support, and a bi-directional firewall.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reason why distributed denial-of-service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attacks occur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IPv4 is an unauthenticated protocol. UDP is one of the worst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offenders because it’s a connectionless protocol, and it is trivial to spoof UDP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packets. But even with TCP, the initial SYN packet is unauthenticated, and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 of attack servers could easily incapacitate a vulnerable server 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by sending millions of bogus TCP SYN packets. There are many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kinds of TCP/IP-related issues, and the IETF is currently discussing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issues in depth. Two draft IETF documents of interest are “Defending TCP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Spoofing Attacks” and “TCP SYN Flooding Attacks and Common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Mitigations.” Remember, these are IETF drafts and may never lead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anything substantial, but they are a worthwhile read.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problem with any potential solution that uses IPv4 is that IPv4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fundamentally flawed. Enter IPSec and IPv6. IPSec and IPv6 both support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authenticated network packets. A full explanation of these protocols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beyond the scope of this chapter, but in Windows Vista, IPv6 is enabled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default. IPv4 is enabled by default, too, but over time Microsoft anticipates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more of the world’s networks will migrate to the much more secure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 A good example of this is the XBOX Live online network. The core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XBOX operating system is a stripped-down version of Windows, but its core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networking protocol is essentially IPSec. The XBOX Live team did not want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use IPv4 because the team knew their servers would be under constant</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DDoS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attack. Requiring IPSec substantially raises the bar on the attackers.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22</a:t>
            </a:fld>
            <a:endParaRPr lang="en-AU"/>
          </a:p>
        </p:txBody>
      </p:sp>
    </p:spTree>
    <p:extLst>
      <p:ext uri="{BB962C8B-B14F-4D97-AF65-F5344CB8AC3E}">
        <p14:creationId xmlns:p14="http://schemas.microsoft.com/office/powerpoint/2010/main" val="1326731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versions of Windows since Windows XP have included a built-in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firewall. The version included with Windows XP was limited in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(1) it was not enabled by default, and (2) its configuration was limited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blocking only inbound connections on specific ports. The firewall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XP SP2 was substantially improved to address one core issue: Users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multiple computers in the home wanted to share files and print documents,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the old firewall would only allow this to happen if the file and print ports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(TCP 139 and 445) were open to the Internet. So in Windows XP SP2, there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an option to open a port, but only on the local subnet. The other change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XP SP2, and by far the most important, is that the firewall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enabled by default.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and later add two other functions. The first is that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firewall is a fully integrated component of the rewritten TCP/IP networking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stack. Second, the firewall supports optionally blocking outbound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connections. In the author’s opinion, blocking outbound connections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theater,” it’s not real security. Here’s why. Let’s say a user has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browser installed (it doesn’t matter which one), and the user allows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browser to make outbound connections without prompting the user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confirmation. Malware writers will simply leverage the browser to run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malicious code from within the browser, so to the firewall it looks like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browser is making the request, which is true. The firewall in Windows Vista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intended for management and policy enforcement, not for protection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malicious code.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firewalls that support outbound connection blocking can easily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circumvented unless the user wishes to be prompted for every single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outbound connection, in which case the user will totally frustrated after 10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minutes of typical use on the Internet.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23</a:t>
            </a:fld>
            <a:endParaRPr lang="en-AU"/>
          </a:p>
        </p:txBody>
      </p:sp>
    </p:spTree>
    <p:extLst>
      <p:ext uri="{BB962C8B-B14F-4D97-AF65-F5344CB8AC3E}">
        <p14:creationId xmlns:p14="http://schemas.microsoft.com/office/powerpoint/2010/main" val="2243270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previous edition, this section was entitled “Buffer Overrun Defenses”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in the author’s opinion, the term “buffer overrun” is much too restrictive.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Any form of memory corruption, be it caused by overwriting the end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buffer, 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underrunning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buffer, or writing data to arbitrary memory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locations can be catastrophic.</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operating systems today, indeed most software in use today, is written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C and C++ programming languages. C was designed as a high-level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assembly language, and because of that requirement, C gives the developer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 access to memory through pointers. Pointers simply point to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memory location. For example, in the following code snippet, the pointer 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points to an array of 32 characters (a character is an 8-bit value) named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char password[32];</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char *p = password;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this incredible functionality comes risk: the ability to corrupt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memory. Because of the risks of using C and C++ most people’s first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reaction is, “why not just re-write everything in [insert language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dejour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are two reasons. The first is the same reason that the world’s cars do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 run on hydrogen. It’s a great idea, and it’s good for the planet,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gasoline has a massive momentum behind it because people know how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 oil from the ground, refine it, ship it, store it, pump it, build engines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 it, repair engines that use it, and so on. There are also problems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hydrogen that still make it impractical today. The same reasoning applies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replacing C and C++ with, say, Java or C#. These languages and run-time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environments are not quite up to the task for building operating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may change in the future, but it will be a monumental task to convert 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C++ code to Java or C#.</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other reason is that simply replacing C and C++ with another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language does not solve the real problem, which is that software developers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have too much trust in the data they receive.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Memory corruption vulnerabilities when the application does not constrain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write operations to the correct memory locations. For example, a buffer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overrun occurs because the developer expects a buffer of 32 bytes, and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 provides a buffer that is larger. In the author’s opinion, the real way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solve the buffer overrun problem is to teach new developers (and old,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jaded developers, for that matter) the simple rule of never trusting input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identify data as the data enter the system and to sanitize or reject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data.</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Taking the example code above, the following is a classic buffer overrun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void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ParseData</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char password[32];</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strcpy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etc.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problem with this code is that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strcpy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function continues copying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into password and stops only when it hits a NULL character (‘\0’)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source string,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the attacker controls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he or she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determine where the trailing NULL resides, and if the attacker decided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place it after the 32nd character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strcpy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overflows the password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buffer. This example is a classic "stack smash," because the buffer overflow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corrupts the password buffer, which resides on the function’s stack.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Here’s another example:</a:t>
            </a:r>
          </a:p>
          <a:p>
            <a:endParaRPr lang="da-DK"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da-DK"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char</a:t>
            </a:r>
            <a:r>
              <a:rPr lang="da-DK"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t[64];</a:t>
            </a:r>
          </a:p>
          <a:p>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t[x] = y;</a:t>
            </a:r>
          </a:p>
          <a:p>
            <a:endPar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this</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example</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if</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the</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attacker</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controls</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‘x’,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then</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he can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write</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‘y’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to</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any</a:t>
            </a:r>
            <a:endPar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location</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memory</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let’s</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look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of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the</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stack</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defenses</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enabled</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by</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default in Windows</a:t>
            </a:r>
          </a:p>
          <a:p>
            <a:r>
              <a:rPr lang="es-ES_tradnl"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today</a:t>
            </a:r>
            <a:r>
              <a:rPr lang="es-ES_tradnl"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24</a:t>
            </a:fld>
            <a:endParaRPr lang="en-AU"/>
          </a:p>
        </p:txBody>
      </p:sp>
    </p:spTree>
    <p:extLst>
      <p:ext uri="{BB962C8B-B14F-4D97-AF65-F5344CB8AC3E}">
        <p14:creationId xmlns:p14="http://schemas.microsoft.com/office/powerpoint/2010/main" val="2755168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Normally in Windows, a function’s stack looks like Figure 26.2a. You will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notice two interesting items on the stack, EBP (extended base pointer)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EIP (extended instruction pointer). When the function returns, it must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continue execution at the next instruction after the instruction that called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function. The CPU does this by taking the values off the stack (called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popping) and populating the EBP and EIP registers. Here is where the fun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starts. If the attacker can overflow the buffer on the stack, he or she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overrun the data used to populate the EBP and EIP registers with values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his or her control and hence change the application’s execution flow.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source code for Windows XP SP2 is compiled with a special compiler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option in Microsoft Visual C++ to add defenses to the function’s stack.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compiler switch is /GS, and it is usable by anyone with access to a Visual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 compiler. Once the code is compiled with this option, the stack is laid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out as shown in Figure 26.2b.</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you can see, a cookie has been inserted between stack data and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function return address. This random value is checked when the function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exits, and if the cookie is corrupted, the application is halted. You will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notice that buffers on the stack are placed in higher memory than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nonbuffers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such as function pointers, C++ objects, and scalar values.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reason for this is to make it harder for some attacks to succeed. Function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pointers and C++ objects with virtual destructors (which are simply function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pointers) are also subject to attack because they determine execution flow.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these constructs are placed in memory higher than buffers,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overflowing a buffer could corrupt a function pointer, for example.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switching the order around, the attacker must take advantage of a buffer</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underrun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which is rarer, to successfully corrupt the function pointer. There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variants of the buffer overrun that will still corrupt a function pointer,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corrupting a stack frame in higher memory, but that’s beyond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scope of this chapter.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/GS does have one weakness – when the code is compiled, the compiler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applies heuristics to determine which functions to protect, hence/GS does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 affect every function, it affects only functions that have at least 4-bytes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contiguous stack char-data and only when the function takes a pointer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buffer as an argument. To address this potential issue, Microsoft added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option to relax the heuristics so more functions are protected. The option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strict_gs_check</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more information can be found here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(http://</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blogs.msdn.com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michael_howard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/archive/2007/04/03/</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hardeningstack</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based-buffer-overrun-detection-in-vc-2005-sp1.aspx)</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25</a:t>
            </a:fld>
            <a:endParaRPr lang="en-AU"/>
          </a:p>
        </p:txBody>
      </p:sp>
    </p:spTree>
    <p:extLst>
      <p:ext uri="{BB962C8B-B14F-4D97-AF65-F5344CB8AC3E}">
        <p14:creationId xmlns:p14="http://schemas.microsoft.com/office/powerpoint/2010/main" val="3489235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Named NX by Advanced Micro Devices (AMD), Data Execution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Prevention (DEP) by Microsoft,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eXecution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Disable (XD) by Intel,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requires CPU support that helps prevent code from executing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data segments. Most modern Intel CPUs support this capability today,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current AMD CPUs support NX. ARM-based CPUs also support NX. DEP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support was first introduced in Windows XP SP2 and is a critically important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defense in Windows, especially when used with address space layout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randomization (ASLR), which we will explain later.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goal of NX is to prevent data executing. Most buffer overrun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exploits enter a computer system as data, and then those data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executed. By default, most system components in Windows and applications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use NX by linking with the /NXCOMPAT linker option.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26</a:t>
            </a:fld>
            <a:endParaRPr lang="en-AU"/>
          </a:p>
        </p:txBody>
      </p:sp>
    </p:spTree>
    <p:extLst>
      <p:ext uri="{BB962C8B-B14F-4D97-AF65-F5344CB8AC3E}">
        <p14:creationId xmlns:p14="http://schemas.microsoft.com/office/powerpoint/2010/main" val="441616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defense is available only in Windows Vista and later. When a thread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starts in Windows, the operating system will randomize the stack base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address by 0-31 pages. Normally, a page is 4k bytes in size. Once the page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chosen, a random offset is chosen within the page, and the stack starts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that spot. The purpose of randomization is to remove some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predictability from the attacker. Attackers love predictability because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makes it more likely that an attack will be successful.</a:t>
            </a:r>
          </a:p>
          <a:p>
            <a:endPar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rPr>
              <a:t>There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more to life than stack-based buffer overruns. Data can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reside in another kind of system memory, the heap.</a:t>
            </a:r>
            <a:endParaRPr lang="en-US" b="0"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27</a:t>
            </a:fld>
            <a:endParaRPr lang="en-AU"/>
          </a:p>
        </p:txBody>
      </p:sp>
    </p:spTree>
    <p:extLst>
      <p:ext uri="{BB962C8B-B14F-4D97-AF65-F5344CB8AC3E}">
        <p14:creationId xmlns:p14="http://schemas.microsoft.com/office/powerpoint/2010/main" val="538434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seminal buffer overrun paper is “Smashing the Stack for Fun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Profit” 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AlephOne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[LEVY96]. It’s a fantastic read. For quite some time,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“smashing the stack” was the attack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dejour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little attention was paid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heap-based buffer overruns. Eventually, people realized that even though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heap is laid out differently than the stack, heap-based buffer overruns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exploitable, and can lead to code execution. The nature of such attacks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something you should research [LITC03].</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first heap defense, added to Windows XP SP2, is to add a random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value to each heap block and detect that this cookie has not been tampered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If the cookie has changed, then the heap has been corrupted and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could be forced to crash. Note that the application crash is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due to instability in the application caused by data corruption; rather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heap manager detects the corruption and fails the application. The process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shutting down an application in this manner is often called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failstop</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second defense is heap integrity checking; when heap blocks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freed, metadata in the heap data structures are checked for validity, and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data are compromised, either the heap block is leaked or the application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crashes.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important defenses have been added including removing heap-block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elements that were used by attackers.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28</a:t>
            </a:fld>
            <a:endParaRPr lang="en-AU"/>
          </a:p>
        </p:txBody>
      </p:sp>
    </p:spTree>
    <p:extLst>
      <p:ext uri="{BB962C8B-B14F-4D97-AF65-F5344CB8AC3E}">
        <p14:creationId xmlns:p14="http://schemas.microsoft.com/office/powerpoint/2010/main" val="4209263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Windows a service can be configured to restart if the service fails.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great for reliability but lousy for security, because if an attacker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the service and the attack fails but the service crashes, the service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might restart and the attacker will have another chance to attack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In Windows Vista, Microsoft set some of the critical services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restart only twice, after which the service will not restart unless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 manually restarts the service. This gives the attacker only two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attempts to get the attack to work, and in the face of stack, heap,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image randomization, it is much more difficult.</a:t>
            </a:r>
          </a:p>
          <a:p>
            <a:endPar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rPr>
              <a:t>Note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 full description of all the defenses described in this section,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how to use them in your own code, can be found in [HOWA07].</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332879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Anyone who wants to understand Windows security must have knowledge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basic fundamental security blocks in the operating system. There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important components in Windows that make up the fundamental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infrastructure, among them the following: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Security Reference Monitor (SRM)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Local Security Authority (LSA)</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Security Account Manager (SAM)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Active Directory (AD)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Authentication Packages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WinLogon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NetLogon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a:t>
            </a:fld>
            <a:endParaRPr lang="en-AU"/>
          </a:p>
        </p:txBody>
      </p:sp>
    </p:spTree>
    <p:extLst>
      <p:ext uri="{BB962C8B-B14F-4D97-AF65-F5344CB8AC3E}">
        <p14:creationId xmlns:p14="http://schemas.microsoft.com/office/powerpoint/2010/main" val="3736383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is no point of attack quite like a Web browser. A Web browser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interprets a complex language, HTML, and renders the results. But a Web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can also contain code in the form of scripting languages such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JavaScript, or richer, more capable code such as ActiveX controls, Flash,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Java applets, or .NET applications; and mixing code and data is bad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All this code and data makes for a rich and productive end-user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environment, but it’s hard to secure. Web browsers can also render various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multimedia objects such as sound, JPEG, BMP, GIF, animated GIFs, and PNG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files. Many file formats are rendered by helper objects, called MIME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handlers. Examples include video formats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Quicktime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Media Player, or Real Player. A malicious Web page could take advantage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possible attack vectors, some vectors are under the direct control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browser and some are not.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this setting in mind, Microsoft decided to add many defenses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Internet Explorer, and each successive version adds more defenses. Perhaps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most important single defense is ActiveX opt-in. An ActiveX control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binary object that can potentially be invoked by the Web browser using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&lt;OBJECT&gt; HTML tag or by calling the object directly from script. Many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common Web browser extensions are implemented as ActiveX controls;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probably the most well known is Adobe Flash. It is possible for ActiveX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controls to be malicious, and chances are very good that a user already has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or more ActiveX controls installed on his or her computer. But does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know which controls are installed? We would wager that for most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answer is a resounding, “no!” Internet Explorer adds a new feature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called “ActiveX opt-in” which essentially unloads ActiveX controls by default,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when a control is used for the first time, the user is prompted to allow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control to run. At this point, the user knows that the control is 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computer.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important defense in Internet Explorer is protected mode. When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default configuration is used, Internet Explorer runs at low integrity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level, making it more difficult for malware to manipulate the operating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which operates at a medium or higher integrity level. See Section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26.1 for a discussion of integrity levels in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Current versions of Internet Explorer also enable ASLR and DEP by default.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IE7, the options were available, but not enabled by default because many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common components, such as Flash, Acrobat Reader, QuickTime, the Java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VM and more, broke. Microsoft worked very closely with the component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vendors to make them operate correctly with ASLR and DEP.</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30</a:t>
            </a:fld>
            <a:endParaRPr lang="en-AU"/>
          </a:p>
        </p:txBody>
      </p:sp>
    </p:spTree>
    <p:extLst>
      <p:ext uri="{BB962C8B-B14F-4D97-AF65-F5344CB8AC3E}">
        <p14:creationId xmlns:p14="http://schemas.microsoft.com/office/powerpoint/2010/main" val="4209263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 important to point out that Protected Mode, DEP and ASLR only help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mitigate against memory corruption vulnerabilities, they do not help protect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Phishing attacks nor common web-specific vulnerabilities such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cross-site scripting (XSS.) Microsoft added defenses to Internet Explorer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help address these issues. First, a cross-site scripting detection logic to help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detect and prevent some classes of XSS. Some would argue that adding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logic to a web browser is a bad idea, because XSS prevention should be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goal of a web application. Personally, I think it’s a great idea, because we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obviously cannot rely on web site developers to write secure and XSS-free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web-based applications. This IE defense is simply an extra defensive layer.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second defense is a phishing filter; simply put when a user visits a web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site, the site’s URL is sent to a service that determines if the site is a known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phishing or malware-distribution site. The user is warned if the site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suspicious.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final defense to help prevent users being tracked is a privacy-enhancing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mode name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InPrivate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mode, which does not persist cookies or site history.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31</a:t>
            </a:fld>
            <a:endParaRPr lang="en-AU"/>
          </a:p>
        </p:txBody>
      </p:sp>
    </p:spTree>
    <p:extLst>
      <p:ext uri="{BB962C8B-B14F-4D97-AF65-F5344CB8AC3E}">
        <p14:creationId xmlns:p14="http://schemas.microsoft.com/office/powerpoint/2010/main" val="2224001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includes a complete set of cryptographic functionality, from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lowlevel</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cryptographic primitives for encryption, hashing, and signing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fullfledged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cryptographic defenses, such as the Encrypting File System (EFS),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Data Protection API,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Let’s look at each of these features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detail.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EFS allows files and directories to be encrypted and decrypted transparently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authorized users. All versions of Windows since Windows 2000 support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EFS. On the surface, EFS is very simple; a user or administrator marks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to use EFS, and from that point on, any file created in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is encrypted. It is possible to encrypt single files, but this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problematic because it is common for applications to create temporary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manipulating the file in question. But if the target file is marked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encryption, the temporary files are not encrypted, and if the temporary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 sensitive data, the data are not protected. The way to fix this is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 the entire directory.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 very high level, EFS works by generating a random file encryption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key (FEK) and storing that key, encrypted using the user’s encryption key.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key is protected using the Data Protection API (DPAPI) in Windows,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key used by DPAPI is derived from the user’s password. The process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allowing a new user to access an EFS-encrypted file is simple, too. The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encryption key is encrypted with the user’s key, and it is stored alongside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other user keys in the file metadata.</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EFS also supports the concept of a file recovery agent, a special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capability to decrypt files if, for some reason the user’s lose their EFS keys.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cornerstone of EFS is DPAPI, and that’s the next topic.</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32</a:t>
            </a:fld>
            <a:endParaRPr lang="en-AU"/>
          </a:p>
        </p:txBody>
      </p:sp>
    </p:spTree>
    <p:extLst>
      <p:ext uri="{BB962C8B-B14F-4D97-AF65-F5344CB8AC3E}">
        <p14:creationId xmlns:p14="http://schemas.microsoft.com/office/powerpoint/2010/main" val="3796112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data protection API (DPAPI) allows users to encrypt and decrypt data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transparently, in other words, the tasks of maintaining and protecting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encryption keys is removed from the user, and administered by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operating system. When DPAPI is used to encrypt user data, the encryption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keys are derived in part from the user’s password. A full explanation of how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DPAPI works is available at [NAI01]. Again, the beauty of DPAPI lies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removing the key management problem from the user and developers.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Developers need only call one of two functions,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CryptProtectData</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encrypt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CryptUnprotectData</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decrypt. These functions also add a message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authentication code to the encrypted data to help detect tampering.</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33</a:t>
            </a:fld>
            <a:endParaRPr lang="en-AU"/>
          </a:p>
        </p:txBody>
      </p:sp>
    </p:spTree>
    <p:extLst>
      <p:ext uri="{BB962C8B-B14F-4D97-AF65-F5344CB8AC3E}">
        <p14:creationId xmlns:p14="http://schemas.microsoft.com/office/powerpoint/2010/main" val="4132409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adds a much-needed defense to the operating system,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Drive Encryption. The core threat this technology helps mitigate is data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disclosure on stolen laptops.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encrypts the entire volume with using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AES, and the encryption key is stored either on a USB drive or within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Trusted Platform Module (TPM) chip on the computer motherboard. When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booting a system that requires the USB device, the device must be present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the keys can be read by the computer, after which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decrypts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hard drive on the fly, with no perceptible performance degradation.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downside to using a USB device is that if the device is lost, the user loses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encryption keys and cannot decrypt. Thankfully,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can integrate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Active Directory to store the encryption keys,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supports key recovery.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Perhaps the most important aspect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that, like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settings in Windows,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policy can be set as a policy for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single computer and that policy ‘pushed’ to computers that use Active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the first technology in Windows to use a TPM chip,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that’s the next topic.</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34</a:t>
            </a:fld>
            <a:endParaRPr lang="en-AU"/>
          </a:p>
        </p:txBody>
      </p:sp>
    </p:spTree>
    <p:extLst>
      <p:ext uri="{BB962C8B-B14F-4D97-AF65-F5344CB8AC3E}">
        <p14:creationId xmlns:p14="http://schemas.microsoft.com/office/powerpoint/2010/main" val="257588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Trusted Platform Module (TPM) is the product of a specification from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Trusted Computing Group, designed to enhance system security by moving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sensitive cryptographic operations into hardware. Many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softwarebased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do not affect a hardware solution, such as TPM. TPMs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discussed in Chapter 10.</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Vista supports TPM version 1.2.</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best-known feature that uses the TPM, if one is available, is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BitLocker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Drive Encryption. When a TPM is present and the system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configured appropriately, Windows will use the TPM to validate that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operating system has not been tampered with. This is known as trusted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boot, or secure startup, and as the OS boots, critical portions are hashed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the hashes verified.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Microsoft expects more software vendors to make use of the TPM over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time, especially as most laptops shipping today include a TPM on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motherboard, and more desktop and server computers ship with embedded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TPMs.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35</a:t>
            </a:fld>
            <a:endParaRPr lang="en-AU"/>
          </a:p>
        </p:txBody>
      </p:sp>
    </p:spTree>
    <p:extLst>
      <p:ext uri="{BB962C8B-B14F-4D97-AF65-F5344CB8AC3E}">
        <p14:creationId xmlns:p14="http://schemas.microsoft.com/office/powerpoint/2010/main" val="184331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Versions of Windows since Windows 2000 have earned Common Criteria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EAL4 + Flaw Remediation (ALC_FLR.3) or are in the process of being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accredited. What’s critically important about the work Microsoft has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undertaken in getting its operating systems accredited is that the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stack (the security target) that is evaluated is useable. It’s not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whittleddown</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configuration that is just an FTP server, for example. You can look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Windows Server 2003 and Windows XP product validation reports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[NIAP05].</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36</a:t>
            </a:fld>
            <a:endParaRPr lang="en-AU"/>
          </a:p>
        </p:txBody>
      </p:sp>
    </p:spTree>
    <p:extLst>
      <p:ext uri="{BB962C8B-B14F-4D97-AF65-F5344CB8AC3E}">
        <p14:creationId xmlns:p14="http://schemas.microsoft.com/office/powerpoint/2010/main" val="824974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37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26 </a:t>
            </a:r>
            <a:r>
              <a:rPr lang="en-US" dirty="0">
                <a:latin typeface="Times New Roman" pitchFamily="-107" charset="0"/>
              </a:rPr>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Security Reference Monitor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kernel-mode component performs access checks, generates audit log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entries, and manipulates user rights, also called privileges. Ultimately, every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 check is performed by the SRM. Most modern operating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include Security Reference Monitor type functionality that performs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privileged permission checks. SRMs tend to be small in size so their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correctness can be verified because no-one needs a bypass-able SRM!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Local Security Authority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Local Security Authority resides in a user-mode process named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lsass.exe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is responsible for enforcing local security policy in Windows. It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issues security tokens to accounts as they log on to the system.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policy includes: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Password policy, such as complexity rules and expiration times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Auditing policy, or which operations on what objects to audit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Privilege settings, or which accounts on a computer can perform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privileged operations.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a:t>
            </a:fld>
            <a:endParaRPr lang="en-AU"/>
          </a:p>
        </p:txBody>
      </p:sp>
    </p:spTree>
    <p:extLst>
      <p:ext uri="{BB962C8B-B14F-4D97-AF65-F5344CB8AC3E}">
        <p14:creationId xmlns:p14="http://schemas.microsoft.com/office/powerpoint/2010/main" val="995478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Security Account Manager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SAM is a database that stores accounts data and relevant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about local principals and local groups. Note the term local.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has the notion of local and domain accounts. We will explain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about this later, but for now, note that Windows users can log on to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computer using either accounts that are known only on that particular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computer or accounts that are managed centrally. When a user logs on to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computer using a local account, the SAM process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SamSrv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takes the logon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information and performs a lookup against the SAM database, which resides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Windows System32\</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config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directory. If you’re familiar with UNIX,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think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similar). If the credentials match, then the user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 on to the system, assuming there are no other factors preventing logon,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such as logon time restrictions or privilege issues, which we discuss later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chapter. Note that the SAM does not perform the logon; that is the job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LSA. The SAM file is binary rather than text, and passwords are stored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the MD4 hash algorithm. On Windows Vista and later, the SAM stores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information using a password-based key derivation function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(PBKCS), which is substantially more robust against password guessing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than MD4.</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WinLogon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handles local logons at the keyboard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NetLogon</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handles logons across the network.</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Active Directory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Active Directory (AD) is Microsoft’s LDAP directory included with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2000 and later. All currently supported client versions of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including Windows XP and Windows 7, can communicate with AD to perform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operations including account logon. A Windows client will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authenticate using AD when the user logs on to the computer using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domain account rather than a local account. Like the SAM scenario,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credential information is sent securely across the network, verified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 and then, if the information is correct, the user can log on at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computer. Note we say “credential” and not “password” because a credential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might take some other form, such as a public and private key pair bound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 X.509 certificate on a smart card. This is why most corporate laptops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include smartcard readers.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5</a:t>
            </a:fld>
            <a:endParaRPr lang="en-AU"/>
          </a:p>
        </p:txBody>
      </p:sp>
    </p:spTree>
    <p:extLst>
      <p:ext uri="{BB962C8B-B14F-4D97-AF65-F5344CB8AC3E}">
        <p14:creationId xmlns:p14="http://schemas.microsoft.com/office/powerpoint/2010/main" val="192061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VERSUS DOMAIN ACCOUNTS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used the terms local and domain. A networked Windows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be in one of two configurations, either domain joined or in a workgroup.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When a computer is domain joined, users can gain access to that computer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using domain accounts, which are centrally managed in Active Directory.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They can, if they wish, also log on using local accounts, but local accounts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not have access to domain resources such as networked printers, Web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servers, e-mail servers, and so on. When a computer is in a workgroup,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accounts can be used, held in the SAM. There are pros and cons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scenario. A domain has the major advantage of being centrally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managed and as such is much more secure. If an environment has 1000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computers and an employee leaves, the user’s account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disabled centrally rather than on 1000 individual computers.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policies, such as which applications are allowed to run, or who can debug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are also centrally managed when using AD. This is not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secure, it saves time and effort as the number of ancillary computers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rises.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only advantage of using local accounts is that a computer does not need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infrastructure required to support a domain using 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mentioned, Windows has the notion of a workgroup, which is simply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collection of computers connected to one another using a network;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rather than using a central database of accounts in AD, the machines use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only local accounts. The difference between a workgroup and a domain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simply where accounts are authenticated. A workgroup has no domain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controllers; authentication is performed on each computer, and a domain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authenticates accounts at domain controllers running AD.</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6</a:t>
            </a:fld>
            <a:endParaRPr lang="en-AU"/>
          </a:p>
        </p:txBody>
      </p:sp>
    </p:spTree>
    <p:extLst>
      <p:ext uri="{BB962C8B-B14F-4D97-AF65-F5344CB8AC3E}">
        <p14:creationId xmlns:p14="http://schemas.microsoft.com/office/powerpoint/2010/main" val="359669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7 and Windows Server 2008 and later include an incredibly flexible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scripting language named PowerShell. PowerShell provides rich access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computers, and that includes access to security settings. Using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PowerShell it is possible to create bespoke management tools for your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organization. Throughout this chapter, we will give examples of using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PowerShell to investigate or manipulate security related details. Note,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cases, it might need to run an elevated PowerShell instance, one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runs as a privileged account, such as a domain or local administrator.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you are new to PowerShell, there are three core things you need to know.</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They 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1) PowerShell is based on .NET. If you can do it in C# or VB.NET, you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 it in a PowerShell environment.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2) Commands in PowerShell are called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cmdlets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have a consistent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verb-noun syntax.</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3) Like all scripting environments, PowerShell supports piping output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one command to another. But unlike other scripting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environments, PowerShell pipes objects not text. This allows for 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rich data processing, filtering and analysis. For example, the following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pipes Process objects from get-process to format-table: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Get-Process | Format-Table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you can stop all running Google Chrome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chrome.exe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processes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running: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Get-Process –name chrome | Stop-Process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only works because Process objects, one for each Chrome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instance, are sent to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cmdlet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calls the Stop method on a Process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can get a list of object methods and properties by piping to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Get-Member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cmdlet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For example, the following displays all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methods and properties associated with objects representing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Get-Service | Get-Member.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more information about PowerShell, refer to &lt;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todo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-END SIDEBAR</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7</a:t>
            </a:fld>
            <a:endParaRPr lang="en-AU"/>
          </a:p>
        </p:txBody>
      </p:sp>
    </p:spTree>
    <p:extLst>
      <p:ext uri="{BB962C8B-B14F-4D97-AF65-F5344CB8AC3E}">
        <p14:creationId xmlns:p14="http://schemas.microsoft.com/office/powerpoint/2010/main" val="201142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Now that you know the basic elements that make up the core Windows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infrastructure, we give an example of what happens when a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logs on to a Windows system.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Before a user can log on to a Windows network, a domain administrator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add the user’s account information to the system; this will include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name, account name (which must be unique within the domain),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Optionally, the administrator can grant group membership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After the administrator has entered the user’s account information,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creates an account for the user in the domain controller running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Active Directory. Each user account is uniquely represented by a Security ID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(SID). SIDs are unique within a domain, and every account gets a different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SID. This is an important point. If you create an account named Blake,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delete the account, and “re-create” the account named Blake, they are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fact two totally different accounts because they will have different SIDs.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8</a:t>
            </a:fld>
            <a:endParaRPr lang="en-AU"/>
          </a:p>
        </p:txBody>
      </p:sp>
    </p:spTree>
    <p:extLst>
      <p:ext uri="{BB962C8B-B14F-4D97-AF65-F5344CB8AC3E}">
        <p14:creationId xmlns:p14="http://schemas.microsoft.com/office/powerpoint/2010/main" val="3340319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user account’s SID is of the following form: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S-1-5-21-AAA-BBB-CCC-RRR.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 simple means SID.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 is the SID version number.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5 is the identifier authority; in this example, 5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SECURITY_NT_AUTHORITY.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21 means “not unique,” which just means there is no guarantee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uniqueness; however, a SID is unique within a domain, as you’ll see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moment.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AAA-BBB-CCC is a unique number representing the domain.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RRR is called a relative ID (RID); it’s a number that increments by 1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new account is created. RIDs are never repeated; this is what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makes each SID unique.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example, a SID might look like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S-1-5-21-123625317-425641126-188346712-2895</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9</a:t>
            </a:fld>
            <a:endParaRPr lang="en-AU"/>
          </a:p>
        </p:txBody>
      </p:sp>
    </p:spTree>
    <p:extLst>
      <p:ext uri="{BB962C8B-B14F-4D97-AF65-F5344CB8AC3E}">
        <p14:creationId xmlns:p14="http://schemas.microsoft.com/office/powerpoint/2010/main" val="30937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ransition xmlns:p14="http://schemas.microsoft.com/office/powerpoint/2010/main" spd="slow"/>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1.xml"/><Relationship Id="rId4" Type="http://schemas.openxmlformats.org/officeDocument/2006/relationships/diagramLayout" Target="../diagrams/layout21.xml"/><Relationship Id="rId5" Type="http://schemas.openxmlformats.org/officeDocument/2006/relationships/diagramQuickStyle" Target="../diagrams/quickStyle21.xml"/><Relationship Id="rId6" Type="http://schemas.openxmlformats.org/officeDocument/2006/relationships/diagramColors" Target="../diagrams/colors21.xml"/><Relationship Id="rId7" Type="http://schemas.microsoft.com/office/2007/relationships/diagramDrawing" Target="../diagrams/drawing21.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2.xml"/><Relationship Id="rId4" Type="http://schemas.openxmlformats.org/officeDocument/2006/relationships/diagramLayout" Target="../diagrams/layout22.xml"/><Relationship Id="rId5" Type="http://schemas.openxmlformats.org/officeDocument/2006/relationships/diagramQuickStyle" Target="../diagrams/quickStyle22.xml"/><Relationship Id="rId6" Type="http://schemas.openxmlformats.org/officeDocument/2006/relationships/diagramColors" Target="../diagrams/colors22.xml"/><Relationship Id="rId7" Type="http://schemas.microsoft.com/office/2007/relationships/diagramDrawing" Target="../diagrams/drawing22.xm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195736" y="332656"/>
            <a:ext cx="4791334" cy="62268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Footer Placeholder 2"/>
          <p:cNvSpPr>
            <a:spLocks noGrp="1"/>
          </p:cNvSpPr>
          <p:nvPr>
            <p:ph type="ftr" sz="quarter" idx="11"/>
          </p:nvPr>
        </p:nvSpPr>
        <p:spPr>
          <a:xfrm>
            <a:off x="35496" y="5805264"/>
            <a:ext cx="2160240" cy="936104"/>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8229600" cy="1268760"/>
          </a:xfrm>
        </p:spPr>
        <p:txBody>
          <a:bodyPr/>
          <a:lstStyle/>
          <a:p>
            <a:r>
              <a:rPr lang="en-US" dirty="0" smtClean="0"/>
              <a:t>Username</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038044660"/>
              </p:ext>
            </p:extLst>
          </p:nvPr>
        </p:nvGraphicFramePr>
        <p:xfrm>
          <a:off x="251520" y="1124744"/>
          <a:ext cx="8712968"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427371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Privileges in Windows</a:t>
            </a:r>
            <a:endParaRPr lang="en-US" dirty="0"/>
          </a:p>
        </p:txBody>
      </p:sp>
      <p:sp>
        <p:nvSpPr>
          <p:cNvPr id="3" name="Content Placeholder 2"/>
          <p:cNvSpPr>
            <a:spLocks noGrp="1"/>
          </p:cNvSpPr>
          <p:nvPr>
            <p:ph idx="1"/>
          </p:nvPr>
        </p:nvSpPr>
        <p:spPr>
          <a:xfrm>
            <a:off x="457200" y="1484784"/>
            <a:ext cx="8229600" cy="5040560"/>
          </a:xfrm>
        </p:spPr>
        <p:txBody>
          <a:bodyPr>
            <a:normAutofit lnSpcReduction="10000"/>
          </a:bodyPr>
          <a:lstStyle/>
          <a:p>
            <a:r>
              <a:rPr lang="en-US" sz="2400" dirty="0" smtClean="0"/>
              <a:t>Privileges are essentially system-wide permissions assigned to user accounts</a:t>
            </a:r>
          </a:p>
          <a:p>
            <a:r>
              <a:rPr lang="en-US" dirty="0" smtClean="0"/>
              <a:t>Some privileges are deemed “dangerous”, which means a malicious account that is granted such a privilege can cause damage</a:t>
            </a:r>
          </a:p>
          <a:p>
            <a:r>
              <a:rPr lang="en-US" sz="2400" dirty="0" smtClean="0"/>
              <a:t>Examples of dangerous privileges include:</a:t>
            </a:r>
          </a:p>
          <a:p>
            <a:pPr lvl="1"/>
            <a:r>
              <a:rPr lang="en-US" sz="1600" dirty="0" smtClean="0"/>
              <a:t>Act as part of operating system privilege</a:t>
            </a:r>
            <a:endParaRPr lang="en-US" dirty="0" smtClean="0"/>
          </a:p>
          <a:p>
            <a:pPr lvl="2"/>
            <a:r>
              <a:rPr lang="en-US" dirty="0" smtClean="0"/>
              <a:t>This is the most dangerous privilege in Windows and is granted only the Local System account; even administrators are not granted this privilege</a:t>
            </a:r>
          </a:p>
          <a:p>
            <a:pPr lvl="1"/>
            <a:r>
              <a:rPr lang="en-US" dirty="0" smtClean="0"/>
              <a:t>Debug programs privilege</a:t>
            </a:r>
          </a:p>
          <a:p>
            <a:pPr lvl="2"/>
            <a:r>
              <a:rPr lang="en-US" dirty="0" smtClean="0"/>
              <a:t>This privilege basically means a user can run any code he or she wants in any running process</a:t>
            </a:r>
          </a:p>
          <a:p>
            <a:pPr lvl="1"/>
            <a:r>
              <a:rPr lang="en-US" sz="1600" dirty="0" smtClean="0"/>
              <a:t>Backup files and directories privilege</a:t>
            </a:r>
          </a:p>
          <a:p>
            <a:pPr lvl="2"/>
            <a:r>
              <a:rPr lang="en-US" dirty="0" smtClean="0"/>
              <a:t>Any process running with this privilege will bypass all access control list checks</a:t>
            </a:r>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3523474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600200"/>
          </a:xfrm>
        </p:spPr>
        <p:txBody>
          <a:bodyPr/>
          <a:lstStyle/>
          <a:p>
            <a:r>
              <a:rPr lang="en-US" sz="4400" dirty="0" smtClean="0"/>
              <a:t>Access Control List</a:t>
            </a:r>
            <a:br>
              <a:rPr lang="en-US" sz="4400" dirty="0" smtClean="0"/>
            </a:br>
            <a:r>
              <a:rPr lang="en-US" sz="4400" dirty="0" smtClean="0"/>
              <a:t> (ACL)</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4597355"/>
              </p:ext>
            </p:extLst>
          </p:nvPr>
        </p:nvGraphicFramePr>
        <p:xfrm>
          <a:off x="457200" y="1484784"/>
          <a:ext cx="822960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235518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smtClean="0"/>
              <a:t>Access Controls</a:t>
            </a:r>
            <a:endParaRPr lang="en-US" dirty="0"/>
          </a:p>
        </p:txBody>
      </p:sp>
      <p:sp>
        <p:nvSpPr>
          <p:cNvPr id="4" name="Content Placeholder 3"/>
          <p:cNvSpPr>
            <a:spLocks noGrp="1"/>
          </p:cNvSpPr>
          <p:nvPr>
            <p:ph idx="1"/>
          </p:nvPr>
        </p:nvSpPr>
        <p:spPr>
          <a:xfrm>
            <a:off x="467544" y="1844824"/>
            <a:ext cx="8229600" cy="4525963"/>
          </a:xfrm>
        </p:spPr>
        <p:txBody>
          <a:bodyPr/>
          <a:lstStyle/>
          <a:p>
            <a:r>
              <a:rPr lang="en-US" dirty="0" smtClean="0"/>
              <a:t>When a user account attempts to access a protected object the operating system performs an access check</a:t>
            </a:r>
          </a:p>
          <a:p>
            <a:r>
              <a:rPr lang="en-US" dirty="0" smtClean="0"/>
              <a:t>It compares the user account and group information in user’s token and the ACEs in the object's ACL</a:t>
            </a:r>
          </a:p>
          <a:p>
            <a:r>
              <a:rPr lang="en-US" dirty="0" smtClean="0"/>
              <a:t>If all requested operations are granted, then access is granted, otherwise the user gets an access denied error status</a:t>
            </a:r>
            <a:endParaRPr lang="en-US" dirty="0"/>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3504202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196752"/>
          </a:xfrm>
        </p:spPr>
        <p:txBody>
          <a:bodyPr/>
          <a:lstStyle/>
          <a:p>
            <a:r>
              <a:rPr lang="en-US" dirty="0"/>
              <a:t>I</a:t>
            </a:r>
            <a:r>
              <a:rPr lang="en-US" dirty="0" smtClean="0"/>
              <a:t>mpersonation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2221928"/>
              </p:ext>
            </p:extLst>
          </p:nvPr>
        </p:nvGraphicFramePr>
        <p:xfrm>
          <a:off x="457200" y="1196752"/>
          <a:ext cx="8229600"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90330057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pdf"/>
          <p:cNvPicPr>
            <a:picLocks noChangeAspect="1"/>
          </p:cNvPicPr>
          <p:nvPr/>
        </p:nvPicPr>
        <p:blipFill rotWithShape="1">
          <a:blip r:embed="rId3">
            <a:extLst>
              <a:ext uri="{28A0092B-C50C-407E-A947-70E740481C1C}">
                <a14:useLocalDpi xmlns:a14="http://schemas.microsoft.com/office/drawing/2010/main" val="0"/>
              </a:ext>
            </a:extLst>
          </a:blip>
          <a:srcRect t="11481" b="5000"/>
          <a:stretch/>
        </p:blipFill>
        <p:spPr>
          <a:xfrm>
            <a:off x="1619672" y="-1"/>
            <a:ext cx="6325908" cy="6837217"/>
          </a:xfrm>
          <a:prstGeom prst="rect">
            <a:avLst/>
          </a:prstGeom>
        </p:spPr>
      </p:pic>
      <p:sp>
        <p:nvSpPr>
          <p:cNvPr id="2" name="Footer Placeholder 1"/>
          <p:cNvSpPr>
            <a:spLocks noGrp="1"/>
          </p:cNvSpPr>
          <p:nvPr>
            <p:ph type="ftr" sz="quarter" idx="11"/>
          </p:nvPr>
        </p:nvSpPr>
        <p:spPr>
          <a:xfrm>
            <a:off x="1" y="6165304"/>
            <a:ext cx="2051719" cy="556171"/>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438414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40768"/>
          </a:xfrm>
        </p:spPr>
        <p:txBody>
          <a:bodyPr/>
          <a:lstStyle/>
          <a:p>
            <a:r>
              <a:rPr lang="en-US" dirty="0" smtClean="0"/>
              <a:t>Windows Vulnerabilities</a:t>
            </a:r>
            <a:endParaRPr lang="en-US" dirty="0"/>
          </a:p>
        </p:txBody>
      </p:sp>
      <p:sp>
        <p:nvSpPr>
          <p:cNvPr id="3" name="Content Placeholder 2"/>
          <p:cNvSpPr>
            <a:spLocks noGrp="1"/>
          </p:cNvSpPr>
          <p:nvPr>
            <p:ph idx="1"/>
          </p:nvPr>
        </p:nvSpPr>
        <p:spPr>
          <a:xfrm>
            <a:off x="467544" y="1556792"/>
            <a:ext cx="8229600" cy="5040560"/>
          </a:xfrm>
        </p:spPr>
        <p:txBody>
          <a:bodyPr>
            <a:normAutofit/>
          </a:bodyPr>
          <a:lstStyle/>
          <a:p>
            <a:r>
              <a:rPr lang="en-US" sz="2400" dirty="0" smtClean="0"/>
              <a:t>After 2001 Microsoft decided to change its software development process to better accommodate secure design, coding, testing, and maintenance requirements with the goal of reducing the number of vulnerabilities in all Microsoft products</a:t>
            </a:r>
          </a:p>
          <a:p>
            <a:r>
              <a:rPr lang="en-US" sz="2400" dirty="0" smtClean="0"/>
              <a:t>Security Development Lifecycle core requirements</a:t>
            </a:r>
          </a:p>
          <a:p>
            <a:pPr lvl="1"/>
            <a:r>
              <a:rPr lang="en-US" sz="1600" dirty="0" smtClean="0"/>
              <a:t>Mandatory security education</a:t>
            </a:r>
          </a:p>
          <a:p>
            <a:pPr lvl="1"/>
            <a:r>
              <a:rPr lang="en-US" dirty="0" smtClean="0"/>
              <a:t>Secure design requirements</a:t>
            </a:r>
          </a:p>
          <a:p>
            <a:pPr lvl="1"/>
            <a:r>
              <a:rPr lang="en-US" sz="1600" dirty="0" smtClean="0"/>
              <a:t>Threat modeling</a:t>
            </a:r>
          </a:p>
          <a:p>
            <a:pPr lvl="1"/>
            <a:r>
              <a:rPr lang="en-US" dirty="0" smtClean="0"/>
              <a:t>Attack surface analysis and reduction</a:t>
            </a:r>
          </a:p>
          <a:p>
            <a:pPr lvl="1"/>
            <a:r>
              <a:rPr lang="en-US" sz="1600" dirty="0" smtClean="0"/>
              <a:t>Secure coding requirements and tools</a:t>
            </a:r>
          </a:p>
          <a:p>
            <a:pPr lvl="1"/>
            <a:r>
              <a:rPr lang="en-US" dirty="0" smtClean="0"/>
              <a:t>Secure testing requirements and tools</a:t>
            </a:r>
          </a:p>
          <a:p>
            <a:pPr lvl="1"/>
            <a:r>
              <a:rPr lang="en-US" sz="1600" dirty="0" smtClean="0"/>
              <a:t>Security push </a:t>
            </a:r>
          </a:p>
          <a:p>
            <a:pPr lvl="1"/>
            <a:r>
              <a:rPr lang="en-US" dirty="0" smtClean="0"/>
              <a:t>Final security review</a:t>
            </a:r>
          </a:p>
          <a:p>
            <a:pPr lvl="1"/>
            <a:r>
              <a:rPr lang="en-US" sz="1600" dirty="0" smtClean="0"/>
              <a:t>Security response</a:t>
            </a:r>
            <a:endParaRPr lang="en-US" sz="1600" dirty="0"/>
          </a:p>
        </p:txBody>
      </p:sp>
      <p:sp>
        <p:nvSpPr>
          <p:cNvPr id="4" name="Footer Placeholder 3"/>
          <p:cNvSpPr>
            <a:spLocks noGrp="1"/>
          </p:cNvSpPr>
          <p:nvPr>
            <p:ph type="ftr" sz="quarter" idx="11"/>
          </p:nvPr>
        </p:nvSpPr>
        <p:spPr>
          <a:xfrm>
            <a:off x="3131840" y="6356350"/>
            <a:ext cx="5904656"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56360583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392"/>
            <a:ext cx="8229600" cy="1600200"/>
          </a:xfrm>
        </p:spPr>
        <p:txBody>
          <a:bodyPr/>
          <a:lstStyle/>
          <a:p>
            <a:r>
              <a:rPr lang="en-US" dirty="0" smtClean="0"/>
              <a:t>Windows Security Defenses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29230229"/>
              </p:ext>
            </p:extLst>
          </p:nvPr>
        </p:nvGraphicFramePr>
        <p:xfrm>
          <a:off x="99120" y="1612900"/>
          <a:ext cx="8784976"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871173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System </a:t>
            </a:r>
            <a:r>
              <a:rPr lang="en-US" dirty="0"/>
              <a:t>H</a:t>
            </a:r>
            <a:r>
              <a:rPr lang="en-US" dirty="0" smtClean="0"/>
              <a:t>ardening Overview</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0377855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521700" y="5715000"/>
            <a:ext cx="184666" cy="369332"/>
          </a:xfrm>
          <a:prstGeom prst="rect">
            <a:avLst/>
          </a:prstGeom>
          <a:noFill/>
        </p:spPr>
        <p:txBody>
          <a:bodyPr wrap="none" rtlCol="0">
            <a:spAutoFit/>
          </a:bodyPr>
          <a:lstStyle/>
          <a:p>
            <a:endParaRPr lang="en-US" dirty="0"/>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275218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1440"/>
            <a:ext cx="9144000" cy="1600200"/>
          </a:xfrm>
        </p:spPr>
        <p:txBody>
          <a:bodyPr/>
          <a:lstStyle/>
          <a:p>
            <a:r>
              <a:rPr lang="en-US" dirty="0" smtClean="0"/>
              <a:t>Account Defenses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75465472"/>
              </p:ext>
            </p:extLst>
          </p:nvPr>
        </p:nvGraphicFramePr>
        <p:xfrm>
          <a:off x="251520" y="1484784"/>
          <a:ext cx="8445624" cy="521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520259"/>
            <a:ext cx="7452319"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004923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755576" y="-171400"/>
            <a:ext cx="7772400" cy="4267200"/>
          </a:xfrm>
        </p:spPr>
        <p:txBody>
          <a:bodyPr/>
          <a:lstStyle/>
          <a:p>
            <a:pPr algn="ctr"/>
            <a:r>
              <a:rPr lang="en-US" dirty="0" smtClean="0"/>
              <a:t>Chapter 26</a:t>
            </a:r>
            <a:endParaRPr lang="en-US" dirty="0"/>
          </a:p>
        </p:txBody>
      </p:sp>
      <p:sp>
        <p:nvSpPr>
          <p:cNvPr id="13" name="Subtitle 12"/>
          <p:cNvSpPr>
            <a:spLocks noGrp="1"/>
          </p:cNvSpPr>
          <p:nvPr>
            <p:ph type="subTitle" idx="1"/>
          </p:nvPr>
        </p:nvSpPr>
        <p:spPr>
          <a:xfrm>
            <a:off x="1403648" y="4221088"/>
            <a:ext cx="6400800" cy="1219200"/>
          </a:xfrm>
        </p:spPr>
        <p:txBody>
          <a:bodyPr>
            <a:normAutofit/>
          </a:bodyPr>
          <a:lstStyle/>
          <a:p>
            <a:pPr algn="ctr"/>
            <a:r>
              <a:rPr lang="en-US" sz="3200" dirty="0" smtClean="0"/>
              <a:t>Windows Security</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548680"/>
            <a:ext cx="2592288" cy="2221260"/>
          </a:xfrm>
          <a:prstGeom prst="round1Rect">
            <a:avLst/>
          </a:prstGeom>
          <a:effectLst>
            <a:softEdge rad="127000"/>
          </a:effectLst>
        </p:spPr>
      </p:pic>
      <p:sp>
        <p:nvSpPr>
          <p:cNvPr id="2" name="TextBox 1"/>
          <p:cNvSpPr txBox="1"/>
          <p:nvPr/>
        </p:nvSpPr>
        <p:spPr>
          <a:xfrm>
            <a:off x="0" y="5589240"/>
            <a:ext cx="3674316" cy="1200329"/>
          </a:xfrm>
          <a:prstGeom prst="rect">
            <a:avLst/>
          </a:prstGeom>
          <a:noFill/>
        </p:spPr>
        <p:txBody>
          <a:bodyPr wrap="none" rtlCol="0">
            <a:spAutoFit/>
          </a:bodyPr>
          <a:lstStyle/>
          <a:p>
            <a:r>
              <a:rPr lang="en-US" dirty="0">
                <a:latin typeface="+mn-lt"/>
              </a:rPr>
              <a:t>Contributed by:</a:t>
            </a:r>
          </a:p>
          <a:p>
            <a:r>
              <a:rPr lang="en-US" dirty="0">
                <a:latin typeface="+mn-lt"/>
              </a:rPr>
              <a:t>Michael Howard</a:t>
            </a:r>
          </a:p>
          <a:p>
            <a:r>
              <a:rPr lang="en-US" dirty="0">
                <a:latin typeface="+mn-lt"/>
              </a:rPr>
              <a:t>Senior Security Program Manager</a:t>
            </a:r>
          </a:p>
          <a:p>
            <a:r>
              <a:rPr lang="en-US" dirty="0">
                <a:latin typeface="+mn-lt"/>
              </a:rPr>
              <a:t>Microsoft Corporation</a:t>
            </a:r>
          </a:p>
        </p:txBody>
      </p:sp>
      <p:sp>
        <p:nvSpPr>
          <p:cNvPr id="3" name="Footer Placeholder 2"/>
          <p:cNvSpPr>
            <a:spLocks noGrp="1"/>
          </p:cNvSpPr>
          <p:nvPr>
            <p:ph type="ftr" sz="quarter" idx="12"/>
          </p:nvPr>
        </p:nvSpPr>
        <p:spPr>
          <a:xfrm>
            <a:off x="3563888" y="6381328"/>
            <a:ext cx="5580112"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Privilege Service Accounts</a:t>
            </a:r>
            <a:endParaRPr lang="en-US" dirty="0"/>
          </a:p>
        </p:txBody>
      </p:sp>
      <p:sp>
        <p:nvSpPr>
          <p:cNvPr id="3" name="Content Placeholder 2"/>
          <p:cNvSpPr>
            <a:spLocks noGrp="1"/>
          </p:cNvSpPr>
          <p:nvPr>
            <p:ph idx="1"/>
          </p:nvPr>
        </p:nvSpPr>
        <p:spPr>
          <a:xfrm>
            <a:off x="467544" y="1916832"/>
            <a:ext cx="8229600" cy="4597971"/>
          </a:xfrm>
        </p:spPr>
        <p:txBody>
          <a:bodyPr>
            <a:normAutofit lnSpcReduction="10000"/>
          </a:bodyPr>
          <a:lstStyle/>
          <a:p>
            <a:r>
              <a:rPr lang="en-US" dirty="0" smtClean="0"/>
              <a:t>The Local Service account and the Network service account allow a service local or network access, but processes running with these accounts operate at a much lower privilege level</a:t>
            </a:r>
          </a:p>
          <a:p>
            <a:pPr lvl="1"/>
            <a:r>
              <a:rPr lang="en-US" dirty="0" smtClean="0"/>
              <a:t>Neither of these accounts are members of the local administrator's group</a:t>
            </a:r>
          </a:p>
          <a:p>
            <a:pPr marL="342900" lvl="1" indent="-342900">
              <a:buFont typeface="Arial" pitchFamily="34" charset="0"/>
              <a:buChar char="•"/>
            </a:pPr>
            <a:r>
              <a:rPr lang="en-US" sz="2400" dirty="0" smtClean="0"/>
              <a:t>RPCSS</a:t>
            </a:r>
          </a:p>
          <a:p>
            <a:pPr lvl="1"/>
            <a:r>
              <a:rPr lang="en-US" dirty="0"/>
              <a:t>Ran as the System account (the most privileged account in Windows) in versions of Windows prior to Windows XP </a:t>
            </a:r>
            <a:r>
              <a:rPr lang="en-US" dirty="0" smtClean="0"/>
              <a:t>SP2</a:t>
            </a:r>
          </a:p>
          <a:p>
            <a:pPr lvl="1"/>
            <a:r>
              <a:rPr lang="en-US" dirty="0" smtClean="0"/>
              <a:t>In XP SP2 RPCSS was split in two and a new service called the DCOM Server Process launcher was created ---- RPCSS runs as the lower-privilege Network service account and DCOM runs as SYSTEM</a:t>
            </a:r>
          </a:p>
          <a:p>
            <a:pPr lvl="2"/>
            <a:r>
              <a:rPr lang="en-US" dirty="0" smtClean="0"/>
              <a:t>Apache, </a:t>
            </a:r>
            <a:r>
              <a:rPr lang="en-US" dirty="0" err="1" smtClean="0"/>
              <a:t>OpenSSH</a:t>
            </a:r>
            <a:r>
              <a:rPr lang="en-US" dirty="0" smtClean="0"/>
              <a:t>, and Internet Information Services (IIS)6 and later also use this model</a:t>
            </a:r>
          </a:p>
          <a:p>
            <a:pPr lvl="2"/>
            <a:r>
              <a:rPr lang="en-US" dirty="0" smtClean="0"/>
              <a:t>A small amount of code runs with elevated identity and related components run with lower identity</a:t>
            </a:r>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664609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Stripping Privileges</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054882357"/>
              </p:ext>
            </p:extLst>
          </p:nvPr>
        </p:nvGraphicFramePr>
        <p:xfrm>
          <a:off x="429444" y="2062633"/>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71305822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Defenses –</a:t>
            </a:r>
            <a:br>
              <a:rPr lang="en-US" dirty="0" smtClean="0"/>
            </a:br>
            <a:r>
              <a:rPr lang="en-US" dirty="0" smtClean="0"/>
              <a:t>IPSec and IPv6</a:t>
            </a:r>
            <a:endParaRPr lang="en-US" dirty="0"/>
          </a:p>
        </p:txBody>
      </p:sp>
      <p:sp>
        <p:nvSpPr>
          <p:cNvPr id="4" name="Content Placeholder 3"/>
          <p:cNvSpPr>
            <a:spLocks noGrp="1"/>
          </p:cNvSpPr>
          <p:nvPr>
            <p:ph idx="1"/>
          </p:nvPr>
        </p:nvSpPr>
        <p:spPr>
          <a:xfrm>
            <a:off x="395536" y="1988840"/>
            <a:ext cx="8229600" cy="4525963"/>
          </a:xfrm>
        </p:spPr>
        <p:txBody>
          <a:bodyPr>
            <a:normAutofit lnSpcReduction="10000"/>
          </a:bodyPr>
          <a:lstStyle/>
          <a:p>
            <a:r>
              <a:rPr lang="en-US" dirty="0" smtClean="0"/>
              <a:t>The reason distributed denial-of-service (</a:t>
            </a:r>
            <a:r>
              <a:rPr lang="en-US" dirty="0" err="1" smtClean="0"/>
              <a:t>DDoS</a:t>
            </a:r>
            <a:r>
              <a:rPr lang="en-US" dirty="0" smtClean="0"/>
              <a:t>) attacks occur is because IPv4 is an unauthenticated protocol</a:t>
            </a:r>
          </a:p>
          <a:p>
            <a:r>
              <a:rPr lang="en-US" dirty="0" smtClean="0"/>
              <a:t>UDP is one of the worst offenders because it’s a connectionless protocol</a:t>
            </a:r>
          </a:p>
          <a:p>
            <a:r>
              <a:rPr lang="en-US" dirty="0" smtClean="0"/>
              <a:t>Even with TCP the initial SYN packet is unauthenticated and a  set of attack servers could easily incapacitate a vulnerable server on the Internet by sending millions of bogus TCP SYN packets</a:t>
            </a:r>
          </a:p>
          <a:p>
            <a:r>
              <a:rPr lang="en-US" dirty="0" smtClean="0"/>
              <a:t>IPSec and IPv6 both support authenticated network packets</a:t>
            </a:r>
            <a:endParaRPr lang="en-US" dirty="0"/>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9456930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600"/>
            <a:ext cx="8229600" cy="1600200"/>
          </a:xfrm>
        </p:spPr>
        <p:txBody>
          <a:bodyPr/>
          <a:lstStyle/>
          <a:p>
            <a:r>
              <a:rPr lang="en-US" dirty="0"/>
              <a:t>Network Defenses –</a:t>
            </a:r>
            <a:br>
              <a:rPr lang="en-US" dirty="0"/>
            </a:br>
            <a:r>
              <a:rPr lang="en-US" dirty="0" smtClean="0"/>
              <a:t>Firewall</a:t>
            </a:r>
            <a:endParaRPr lang="en-US" dirty="0"/>
          </a:p>
        </p:txBody>
      </p:sp>
      <p:sp>
        <p:nvSpPr>
          <p:cNvPr id="5" name="Content Placeholder 4"/>
          <p:cNvSpPr>
            <a:spLocks noGrp="1"/>
          </p:cNvSpPr>
          <p:nvPr>
            <p:ph idx="1"/>
          </p:nvPr>
        </p:nvSpPr>
        <p:spPr>
          <a:xfrm>
            <a:off x="467544" y="1916832"/>
            <a:ext cx="8229600" cy="4525963"/>
          </a:xfrm>
        </p:spPr>
        <p:txBody>
          <a:bodyPr>
            <a:normAutofit fontScale="92500" lnSpcReduction="10000"/>
          </a:bodyPr>
          <a:lstStyle/>
          <a:p>
            <a:r>
              <a:rPr lang="en-US" dirty="0" smtClean="0"/>
              <a:t>All versions of Windows since XP have included a built-in software firewall</a:t>
            </a:r>
          </a:p>
          <a:p>
            <a:r>
              <a:rPr lang="en-US" dirty="0" smtClean="0"/>
              <a:t>The version included with XP was limited in that:</a:t>
            </a:r>
          </a:p>
          <a:p>
            <a:pPr lvl="1"/>
            <a:r>
              <a:rPr lang="en-US" dirty="0" smtClean="0"/>
              <a:t>It was not enabled by default</a:t>
            </a:r>
          </a:p>
          <a:p>
            <a:pPr lvl="1"/>
            <a:r>
              <a:rPr lang="en-US" dirty="0" smtClean="0"/>
              <a:t>Its configuration was limited to blocking only inbound connections on specific ports </a:t>
            </a:r>
          </a:p>
          <a:p>
            <a:pPr marL="342900" lvl="1" indent="-342900">
              <a:buFont typeface="Arial" pitchFamily="34" charset="0"/>
              <a:buChar char="•"/>
            </a:pPr>
            <a:r>
              <a:rPr lang="en-US" sz="2400" dirty="0" smtClean="0"/>
              <a:t>Changes in XP SP2</a:t>
            </a:r>
          </a:p>
          <a:p>
            <a:pPr lvl="1"/>
            <a:r>
              <a:rPr lang="en-US" dirty="0"/>
              <a:t>Option to open a port to the Internet --- but only on the local subnet --- in order for users with multiple computers in the home to share files and print documents</a:t>
            </a:r>
          </a:p>
          <a:p>
            <a:pPr lvl="1"/>
            <a:r>
              <a:rPr lang="en-US" dirty="0"/>
              <a:t>The firewall is enabled by </a:t>
            </a:r>
            <a:r>
              <a:rPr lang="en-US" dirty="0" smtClean="0"/>
              <a:t>default</a:t>
            </a:r>
          </a:p>
          <a:p>
            <a:pPr marL="342900" lvl="1" indent="-342900">
              <a:buFont typeface="Arial" pitchFamily="34" charset="0"/>
              <a:buChar char="•"/>
            </a:pPr>
            <a:r>
              <a:rPr lang="en-US" sz="2400" dirty="0"/>
              <a:t>Changes in Vista and </a:t>
            </a:r>
            <a:r>
              <a:rPr lang="en-US" sz="2400" dirty="0" smtClean="0"/>
              <a:t>later</a:t>
            </a:r>
          </a:p>
          <a:p>
            <a:pPr lvl="1"/>
            <a:r>
              <a:rPr lang="en-US" dirty="0"/>
              <a:t>The firewall is a fully integrated component of the rewritten TCP/IP networking stack</a:t>
            </a:r>
          </a:p>
          <a:p>
            <a:pPr lvl="1"/>
            <a:r>
              <a:rPr lang="en-US" dirty="0"/>
              <a:t>The firewall supports optionally blocking outbound connections</a:t>
            </a:r>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4738762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Corruption Defenses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88899047"/>
              </p:ext>
            </p:extLst>
          </p:nvPr>
        </p:nvGraphicFramePr>
        <p:xfrm>
          <a:off x="467544" y="1844824"/>
          <a:ext cx="8229600" cy="4669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448251"/>
            <a:ext cx="6289099"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7482822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t="11667" b="18519"/>
          <a:stretch/>
        </p:blipFill>
        <p:spPr>
          <a:xfrm>
            <a:off x="1043608" y="188640"/>
            <a:ext cx="7173019" cy="6480720"/>
          </a:xfrm>
          <a:prstGeom prst="rect">
            <a:avLst/>
          </a:prstGeom>
          <a:solidFill>
            <a:schemeClr val="tx1"/>
          </a:solidFill>
        </p:spPr>
      </p:pic>
    </p:spTree>
    <p:extLst>
      <p:ext uri="{BB962C8B-B14F-4D97-AF65-F5344CB8AC3E}">
        <p14:creationId xmlns:p14="http://schemas.microsoft.com/office/powerpoint/2010/main" val="429061732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9432"/>
            <a:ext cx="8229600" cy="1600200"/>
          </a:xfrm>
        </p:spPr>
        <p:txBody>
          <a:bodyPr/>
          <a:lstStyle/>
          <a:p>
            <a:r>
              <a:rPr lang="en-US" dirty="0" smtClean="0"/>
              <a:t>No </a:t>
            </a:r>
            <a:r>
              <a:rPr lang="en-US" dirty="0" err="1" smtClean="0"/>
              <a:t>E</a:t>
            </a:r>
            <a:r>
              <a:rPr lang="en-US" b="1" dirty="0" err="1" smtClean="0"/>
              <a:t>X</a:t>
            </a:r>
            <a:r>
              <a:rPr lang="en-US" dirty="0" err="1" smtClean="0"/>
              <a:t>ecute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5813324"/>
              </p:ext>
            </p:extLst>
          </p:nvPr>
        </p:nvGraphicFramePr>
        <p:xfrm>
          <a:off x="251520" y="1412776"/>
          <a:ext cx="8784976" cy="5285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6868418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Stack Randomization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0856133"/>
              </p:ext>
            </p:extLst>
          </p:nvPr>
        </p:nvGraphicFramePr>
        <p:xfrm>
          <a:off x="251520" y="836712"/>
          <a:ext cx="8640960"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4158050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Heap-Based Buffer Overrun Detection</a:t>
            </a:r>
            <a:endParaRPr lang="en-US" dirty="0"/>
          </a:p>
        </p:txBody>
      </p:sp>
      <p:sp>
        <p:nvSpPr>
          <p:cNvPr id="3" name="Content Placeholder 2"/>
          <p:cNvSpPr>
            <a:spLocks noGrp="1"/>
          </p:cNvSpPr>
          <p:nvPr>
            <p:ph idx="1"/>
          </p:nvPr>
        </p:nvSpPr>
        <p:spPr>
          <a:xfrm>
            <a:off x="467544" y="1772816"/>
            <a:ext cx="8229600" cy="4813995"/>
          </a:xfrm>
        </p:spPr>
        <p:txBody>
          <a:bodyPr>
            <a:normAutofit lnSpcReduction="10000"/>
          </a:bodyPr>
          <a:lstStyle/>
          <a:p>
            <a:r>
              <a:rPr lang="en-US" dirty="0" smtClean="0"/>
              <a:t>Heap-based buffer overruns are exploitable and can lead to code execution</a:t>
            </a:r>
          </a:p>
          <a:p>
            <a:r>
              <a:rPr lang="en-US" dirty="0" smtClean="0"/>
              <a:t>The first heap defense, added to XP SP2, is to add a random value to each heap block and detect that this cookie has not been tampered with</a:t>
            </a:r>
          </a:p>
          <a:p>
            <a:pPr lvl="1"/>
            <a:r>
              <a:rPr lang="en-US" dirty="0" smtClean="0"/>
              <a:t>If the cookie has changed the heap has been corrupted and the application could be forced to crash</a:t>
            </a:r>
          </a:p>
          <a:p>
            <a:pPr lvl="1"/>
            <a:r>
              <a:rPr lang="en-US" dirty="0" smtClean="0"/>
              <a:t>Note: the application crash is not due to instability in the application caused by data corruption, rather the heap manager detects the corruption and fails the application</a:t>
            </a:r>
          </a:p>
          <a:p>
            <a:pPr lvl="1"/>
            <a:r>
              <a:rPr lang="en-US" dirty="0" smtClean="0"/>
              <a:t>The process of shutting down an application in this manner is often called “</a:t>
            </a:r>
            <a:r>
              <a:rPr lang="en-US" dirty="0" err="1" smtClean="0"/>
              <a:t>failstop</a:t>
            </a:r>
            <a:r>
              <a:rPr lang="en-US" dirty="0" smtClean="0"/>
              <a:t>”</a:t>
            </a:r>
          </a:p>
          <a:p>
            <a:r>
              <a:rPr lang="en-US" dirty="0" smtClean="0"/>
              <a:t>The second defense is heap integrity checking</a:t>
            </a:r>
          </a:p>
          <a:p>
            <a:pPr lvl="1"/>
            <a:r>
              <a:rPr lang="en-US" dirty="0" smtClean="0"/>
              <a:t>When heap blocks are freed, metadata in the heap data structures are checked for validity, and if the data are compromised, either the heap block is leaked or the application crashes</a:t>
            </a:r>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614484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535970058"/>
              </p:ext>
            </p:extLst>
          </p:nvPr>
        </p:nvGraphicFramePr>
        <p:xfrm>
          <a:off x="353120" y="730672"/>
          <a:ext cx="8435280" cy="5649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9972261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536" y="548680"/>
            <a:ext cx="8229600" cy="1196752"/>
          </a:xfrm>
        </p:spPr>
        <p:txBody>
          <a:bodyPr/>
          <a:lstStyle/>
          <a:p>
            <a:r>
              <a:rPr lang="en-US" dirty="0" smtClean="0"/>
              <a:t>Fundamental Windows Security Architecture</a:t>
            </a:r>
            <a:endParaRPr lang="en-US" dirty="0"/>
          </a:p>
        </p:txBody>
      </p:sp>
      <p:sp>
        <p:nvSpPr>
          <p:cNvPr id="6" name="Content Placeholder 5"/>
          <p:cNvSpPr>
            <a:spLocks noGrp="1"/>
          </p:cNvSpPr>
          <p:nvPr>
            <p:ph idx="1"/>
          </p:nvPr>
        </p:nvSpPr>
        <p:spPr>
          <a:xfrm>
            <a:off x="395536" y="2060848"/>
            <a:ext cx="8445624" cy="4536504"/>
          </a:xfrm>
        </p:spPr>
        <p:txBody>
          <a:bodyPr/>
          <a:lstStyle/>
          <a:p>
            <a:r>
              <a:rPr lang="en-US" dirty="0" smtClean="0"/>
              <a:t>Anyone who wants to understand Windows security must have knowledge of the basic fundamental security blocks in the operating system</a:t>
            </a:r>
          </a:p>
          <a:p>
            <a:r>
              <a:rPr lang="en-US" dirty="0" smtClean="0"/>
              <a:t>Some of the components in Windows that make up the fundamental security infrastructure are:</a:t>
            </a:r>
          </a:p>
          <a:p>
            <a:pPr lvl="1"/>
            <a:r>
              <a:rPr lang="en-US" dirty="0" smtClean="0"/>
              <a:t>The Security Reference Monitor (SRM)</a:t>
            </a:r>
          </a:p>
          <a:p>
            <a:pPr lvl="1"/>
            <a:r>
              <a:rPr lang="en-US" dirty="0" smtClean="0"/>
              <a:t>The Local Security Authority (LSA)</a:t>
            </a:r>
          </a:p>
          <a:p>
            <a:pPr lvl="1"/>
            <a:r>
              <a:rPr lang="en-US" dirty="0" smtClean="0"/>
              <a:t>The Security Account Manager (SAM)</a:t>
            </a:r>
          </a:p>
          <a:p>
            <a:pPr lvl="1"/>
            <a:r>
              <a:rPr lang="en-US" dirty="0" smtClean="0"/>
              <a:t>Active Directory (AD)</a:t>
            </a:r>
          </a:p>
          <a:p>
            <a:pPr lvl="1"/>
            <a:r>
              <a:rPr lang="en-US" dirty="0" smtClean="0"/>
              <a:t>Authentication Packages</a:t>
            </a:r>
          </a:p>
          <a:p>
            <a:pPr lvl="1"/>
            <a:r>
              <a:rPr lang="en-US" dirty="0" err="1" smtClean="0"/>
              <a:t>WinLogon</a:t>
            </a:r>
            <a:r>
              <a:rPr lang="en-US" dirty="0" smtClean="0"/>
              <a:t> and </a:t>
            </a:r>
            <a:r>
              <a:rPr lang="en-US" dirty="0" err="1" smtClean="0"/>
              <a:t>NetLogon</a:t>
            </a:r>
            <a:endParaRPr lang="en-US" dirty="0"/>
          </a:p>
        </p:txBody>
      </p:sp>
      <p:pic>
        <p:nvPicPr>
          <p:cNvPr id="2" name="Picture 1"/>
          <p:cNvPicPr>
            <a:picLocks noChangeAspect="1"/>
          </p:cNvPicPr>
          <p:nvPr/>
        </p:nvPicPr>
        <p:blipFill>
          <a:blip r:embed="rId3"/>
          <a:stretch>
            <a:fillRect/>
          </a:stretch>
        </p:blipFill>
        <p:spPr>
          <a:xfrm rot="349262">
            <a:off x="6741096" y="4573741"/>
            <a:ext cx="1358900" cy="1663700"/>
          </a:xfrm>
          <a:prstGeom prst="rect">
            <a:avLst/>
          </a:prstGeom>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546610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Browser Defenses</a:t>
            </a:r>
            <a:endParaRPr lang="en-US" dirty="0"/>
          </a:p>
        </p:txBody>
      </p:sp>
      <p:sp>
        <p:nvSpPr>
          <p:cNvPr id="4" name="Content Placeholder 3"/>
          <p:cNvSpPr>
            <a:spLocks noGrp="1"/>
          </p:cNvSpPr>
          <p:nvPr>
            <p:ph idx="1"/>
          </p:nvPr>
        </p:nvSpPr>
        <p:spPr>
          <a:xfrm>
            <a:off x="467544" y="1556792"/>
            <a:ext cx="8229600" cy="4857403"/>
          </a:xfrm>
        </p:spPr>
        <p:txBody>
          <a:bodyPr>
            <a:normAutofit lnSpcReduction="10000"/>
          </a:bodyPr>
          <a:lstStyle/>
          <a:p>
            <a:r>
              <a:rPr lang="en-US" dirty="0" smtClean="0"/>
              <a:t>A malicious Web page could take advantage of many possible attack vectors</a:t>
            </a:r>
          </a:p>
          <a:p>
            <a:pPr lvl="1"/>
            <a:r>
              <a:rPr lang="en-US" dirty="0" smtClean="0"/>
              <a:t>Code and data makes for a rich and productive end-user environment but it is hard to secure</a:t>
            </a:r>
          </a:p>
          <a:p>
            <a:pPr lvl="1"/>
            <a:r>
              <a:rPr lang="en-US" dirty="0" smtClean="0"/>
              <a:t>Web browsers can also render various multimedia objects; many file formats are rendered by helper objects called MIME handlers</a:t>
            </a:r>
          </a:p>
          <a:p>
            <a:r>
              <a:rPr lang="en-US" dirty="0"/>
              <a:t>A</a:t>
            </a:r>
            <a:r>
              <a:rPr lang="en-US" dirty="0" smtClean="0"/>
              <a:t>ctiveX opt-in</a:t>
            </a:r>
          </a:p>
          <a:p>
            <a:pPr lvl="1"/>
            <a:r>
              <a:rPr lang="en-US" dirty="0" smtClean="0"/>
              <a:t>New feature added by Internet Explorer</a:t>
            </a:r>
          </a:p>
          <a:p>
            <a:pPr lvl="1"/>
            <a:r>
              <a:rPr lang="en-US" dirty="0" smtClean="0"/>
              <a:t>Essentially unloads ActiveX controls by default, and when a control is used for the first time, the user is prompted to allow the control to run</a:t>
            </a:r>
          </a:p>
          <a:p>
            <a:r>
              <a:rPr lang="en-US" dirty="0" smtClean="0"/>
              <a:t>Protected mode</a:t>
            </a:r>
          </a:p>
          <a:p>
            <a:pPr lvl="1"/>
            <a:r>
              <a:rPr lang="en-US" dirty="0" smtClean="0"/>
              <a:t>When this default configuration is used Internet Explorer runs at low integrity level, making it more difficult for malware to manipulate the operating system, which operates at a medium or higher integrity level</a:t>
            </a:r>
          </a:p>
          <a:p>
            <a:r>
              <a:rPr lang="en-US" dirty="0" smtClean="0"/>
              <a:t>ASLR and DEP</a:t>
            </a:r>
          </a:p>
          <a:p>
            <a:pPr lvl="1"/>
            <a:r>
              <a:rPr lang="en-US" dirty="0" smtClean="0"/>
              <a:t>Current versions of Internet Explorer also enable these by default</a:t>
            </a:r>
            <a:endParaRPr lang="en-US" dirty="0"/>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30331065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smtClean="0"/>
              <a:t>Browser Defenses</a:t>
            </a:r>
            <a:endParaRPr lang="en-US" dirty="0"/>
          </a:p>
        </p:txBody>
      </p:sp>
      <p:sp>
        <p:nvSpPr>
          <p:cNvPr id="3" name="Content Placeholder 2"/>
          <p:cNvSpPr>
            <a:spLocks noGrp="1"/>
          </p:cNvSpPr>
          <p:nvPr>
            <p:ph idx="1"/>
          </p:nvPr>
        </p:nvSpPr>
        <p:spPr>
          <a:xfrm>
            <a:off x="457200" y="1340768"/>
            <a:ext cx="8229600" cy="5112568"/>
          </a:xfrm>
        </p:spPr>
        <p:txBody>
          <a:bodyPr>
            <a:normAutofit/>
          </a:bodyPr>
          <a:lstStyle/>
          <a:p>
            <a:r>
              <a:rPr lang="en-US" dirty="0" smtClean="0"/>
              <a:t>It is important to point out that Protected Mode, DEP and ASLR only help mitigate against memory corruption vulnerabilities, they do not help protect against Phishing attacks or common web-specific vulnerabilities such as cross-site scripting (XSS)</a:t>
            </a:r>
          </a:p>
          <a:p>
            <a:r>
              <a:rPr lang="en-US" dirty="0" smtClean="0"/>
              <a:t>Microsoft added defenses to Internet Explorer to help address these issues</a:t>
            </a:r>
          </a:p>
          <a:p>
            <a:pPr lvl="1"/>
            <a:r>
              <a:rPr lang="en-US" dirty="0" smtClean="0"/>
              <a:t>First, a cross-site scripting detection logic to help detect and prevent some classes of XSS</a:t>
            </a:r>
          </a:p>
          <a:p>
            <a:pPr lvl="1"/>
            <a:r>
              <a:rPr lang="en-US" dirty="0" smtClean="0"/>
              <a:t>The second defense is a phishing filter --- when a user visits a web site, the site’s URL is sent to a service that determines if the site is </a:t>
            </a:r>
            <a:r>
              <a:rPr lang="en-US" smtClean="0"/>
              <a:t>a known </a:t>
            </a:r>
            <a:r>
              <a:rPr lang="en-US" dirty="0" smtClean="0"/>
              <a:t>phishing or malware distribution site and the user is warned if the site is suspicious</a:t>
            </a:r>
          </a:p>
          <a:p>
            <a:pPr lvl="1"/>
            <a:r>
              <a:rPr lang="en-US" dirty="0" smtClean="0"/>
              <a:t>A final defense to help prevent users being tracked is a privacy-enhancing mode named </a:t>
            </a:r>
            <a:r>
              <a:rPr lang="en-US" dirty="0" err="1" smtClean="0"/>
              <a:t>InPrivate</a:t>
            </a:r>
            <a:r>
              <a:rPr lang="en-US" dirty="0" smtClean="0"/>
              <a:t> mode, which does not persist cookies or site history</a:t>
            </a:r>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3999755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Cryptographic Services –</a:t>
            </a:r>
            <a:br>
              <a:rPr lang="en-US" dirty="0" smtClean="0"/>
            </a:br>
            <a:r>
              <a:rPr lang="en-US" sz="4800" dirty="0" smtClean="0"/>
              <a:t>Encrypting File System (EFS)</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05509498"/>
              </p:ext>
            </p:extLst>
          </p:nvPr>
        </p:nvGraphicFramePr>
        <p:xfrm>
          <a:off x="467544" y="191683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72962218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Services –</a:t>
            </a:r>
            <a:br>
              <a:rPr lang="en-US" dirty="0"/>
            </a:br>
            <a:r>
              <a:rPr lang="en-US" sz="4800" dirty="0" smtClean="0"/>
              <a:t>Data Protection API (DPAPI)</a:t>
            </a:r>
            <a:endParaRPr lang="en-US" sz="4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1855857"/>
              </p:ext>
            </p:extLst>
          </p:nvPr>
        </p:nvGraphicFramePr>
        <p:xfrm>
          <a:off x="467544" y="1772816"/>
          <a:ext cx="8229600" cy="4781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2621834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Services –</a:t>
            </a:r>
            <a:br>
              <a:rPr lang="en-US" dirty="0"/>
            </a:br>
            <a:r>
              <a:rPr lang="en-US" dirty="0" err="1" smtClean="0"/>
              <a:t>BitLocker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3636552"/>
              </p:ext>
            </p:extLst>
          </p:nvPr>
        </p:nvGraphicFramePr>
        <p:xfrm>
          <a:off x="467544" y="1844824"/>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6161592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lstStyle/>
          <a:p>
            <a:r>
              <a:rPr lang="en-US" dirty="0"/>
              <a:t>Cryptographic Services –</a:t>
            </a:r>
            <a:br>
              <a:rPr lang="en-US" dirty="0"/>
            </a:br>
            <a:r>
              <a:rPr lang="en-US" sz="4800" dirty="0" smtClean="0"/>
              <a:t>Trusted Platform Module (TPM)</a:t>
            </a:r>
            <a:endParaRPr lang="en-US"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5351634"/>
              </p:ext>
            </p:extLst>
          </p:nvPr>
        </p:nvGraphicFramePr>
        <p:xfrm>
          <a:off x="467544" y="191683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85611985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28981816"/>
              </p:ext>
            </p:extLst>
          </p:nvPr>
        </p:nvGraphicFramePr>
        <p:xfrm>
          <a:off x="467544" y="191683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2021300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724128" y="2060848"/>
            <a:ext cx="3240360" cy="5661248"/>
          </a:xfrm>
        </p:spPr>
        <p:txBody>
          <a:bodyPr>
            <a:normAutofit/>
          </a:bodyPr>
          <a:lstStyle/>
          <a:p>
            <a:pPr marL="342900" lvl="1" indent="-342900">
              <a:buFont typeface="Arial" pitchFamily="34" charset="0"/>
              <a:buChar char="•"/>
            </a:pPr>
            <a:r>
              <a:rPr lang="en-AU" sz="2400" dirty="0" smtClean="0"/>
              <a:t>Browser defences</a:t>
            </a:r>
          </a:p>
          <a:p>
            <a:pPr marL="342900" lvl="1" indent="-342900">
              <a:buFont typeface="Arial" pitchFamily="34" charset="0"/>
              <a:buChar char="•"/>
            </a:pPr>
            <a:r>
              <a:rPr lang="en-AU" sz="2400" dirty="0" smtClean="0"/>
              <a:t>Cryptographic services</a:t>
            </a:r>
          </a:p>
          <a:p>
            <a:pPr marL="342900" lvl="1" indent="-342900">
              <a:buFont typeface="Arial" pitchFamily="34" charset="0"/>
              <a:buChar char="•"/>
            </a:pPr>
            <a:r>
              <a:rPr lang="en-AU" sz="2400" dirty="0" smtClean="0"/>
              <a:t>Common criteria</a:t>
            </a:r>
            <a:endParaRPr lang="en-AU" dirty="0" smtClean="0"/>
          </a:p>
        </p:txBody>
      </p:sp>
      <p:sp>
        <p:nvSpPr>
          <p:cNvPr id="2" name="Content Placeholder 1"/>
          <p:cNvSpPr>
            <a:spLocks noGrp="1"/>
          </p:cNvSpPr>
          <p:nvPr>
            <p:ph sz="quarter" idx="13"/>
          </p:nvPr>
        </p:nvSpPr>
        <p:spPr>
          <a:xfrm>
            <a:off x="323528" y="2060848"/>
            <a:ext cx="3744416" cy="5661248"/>
          </a:xfrm>
        </p:spPr>
        <p:txBody>
          <a:bodyPr>
            <a:normAutofit/>
          </a:bodyPr>
          <a:lstStyle/>
          <a:p>
            <a:r>
              <a:rPr lang="en-US" dirty="0" smtClean="0"/>
              <a:t>Fundamental Windows security architecture</a:t>
            </a:r>
          </a:p>
          <a:p>
            <a:r>
              <a:rPr lang="en-US" dirty="0" smtClean="0"/>
              <a:t>Windows vulnerabilities</a:t>
            </a:r>
          </a:p>
          <a:p>
            <a:r>
              <a:rPr lang="en-US" dirty="0" smtClean="0"/>
              <a:t>Windows security defenses</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923928" y="2564904"/>
            <a:ext cx="1872208" cy="1604244"/>
          </a:xfrm>
          <a:prstGeom prst="round1Rect">
            <a:avLst/>
          </a:prstGeom>
          <a:effectLst>
            <a:softEdge rad="127000"/>
          </a:effectLst>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476672"/>
            <a:ext cx="8229600" cy="1196752"/>
          </a:xfrm>
        </p:spPr>
        <p:txBody>
          <a:bodyPr/>
          <a:lstStyle/>
          <a:p>
            <a:r>
              <a:rPr lang="en-US" dirty="0" smtClean="0"/>
              <a:t>Fundamental Windows Security Architecture</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681182744"/>
              </p:ext>
            </p:extLst>
          </p:nvPr>
        </p:nvGraphicFramePr>
        <p:xfrm>
          <a:off x="467544" y="1844824"/>
          <a:ext cx="8229600"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6784585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0"/>
            <a:ext cx="8229600" cy="1600200"/>
          </a:xfrm>
        </p:spPr>
        <p:txBody>
          <a:bodyPr/>
          <a:lstStyle/>
          <a:p>
            <a:r>
              <a:rPr lang="en-US" dirty="0"/>
              <a:t>Fundamental Windows Security Architecture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44691883"/>
              </p:ext>
            </p:extLst>
          </p:nvPr>
        </p:nvGraphicFramePr>
        <p:xfrm>
          <a:off x="395536" y="1628800"/>
          <a:ext cx="830160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659165" y="6520259"/>
            <a:ext cx="6577131"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2584413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620688"/>
            <a:ext cx="8229600" cy="936104"/>
          </a:xfrm>
        </p:spPr>
        <p:txBody>
          <a:bodyPr/>
          <a:lstStyle/>
          <a:p>
            <a:r>
              <a:rPr lang="en-US" sz="4800" dirty="0"/>
              <a:t>Fundamental Windows Security Architecture</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149950658"/>
              </p:ext>
            </p:extLst>
          </p:nvPr>
        </p:nvGraphicFramePr>
        <p:xfrm>
          <a:off x="467544" y="1628800"/>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1674850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PowerShell for Security Administration</a:t>
            </a:r>
            <a:endParaRPr lang="en-US"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2628710677"/>
              </p:ext>
            </p:extLst>
          </p:nvPr>
        </p:nvGraphicFramePr>
        <p:xfrm>
          <a:off x="395536" y="2060848"/>
          <a:ext cx="8363272"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4470646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Windows Security Basics – </a:t>
            </a:r>
            <a:br>
              <a:rPr lang="en-US" sz="4800" dirty="0" smtClean="0"/>
            </a:br>
            <a:r>
              <a:rPr lang="en-US" sz="4800" dirty="0" smtClean="0"/>
              <a:t>End-to-End Domain Example</a:t>
            </a:r>
            <a:endParaRPr lang="en-US" sz="48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71605042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05220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Security ID</a:t>
            </a:r>
            <a:br>
              <a:rPr lang="en-US" dirty="0" smtClean="0"/>
            </a:br>
            <a:r>
              <a:rPr lang="en-US" dirty="0" smtClean="0"/>
              <a:t>(SID)</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764006"/>
              </p:ext>
            </p:extLst>
          </p:nvPr>
        </p:nvGraphicFramePr>
        <p:xfrm>
          <a:off x="251520" y="1700808"/>
          <a:ext cx="8686924"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Parallelogram 9"/>
          <p:cNvSpPr/>
          <p:nvPr/>
        </p:nvSpPr>
        <p:spPr>
          <a:xfrm>
            <a:off x="7956376" y="3068960"/>
            <a:ext cx="1041412" cy="173568"/>
          </a:xfrm>
          <a:prstGeom prst="parallelogram">
            <a:avLst>
              <a:gd name="adj" fmla="val 140840"/>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 name="Footer Placeholder 1"/>
          <p:cNvSpPr>
            <a:spLocks noGrp="1"/>
          </p:cNvSpPr>
          <p:nvPr>
            <p:ph type="ftr" sz="quarter" idx="11"/>
          </p:nvPr>
        </p:nvSpPr>
        <p:spPr>
          <a:xfrm>
            <a:off x="659165" y="6453336"/>
            <a:ext cx="6001067"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398971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35176</TotalTime>
  <Words>15600</Words>
  <Application>Microsoft Macintosh PowerPoint</Application>
  <PresentationFormat>On-screen Show (4:3)</PresentationFormat>
  <Paragraphs>1369</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Executive</vt:lpstr>
      <vt:lpstr>PowerPoint Presentation</vt:lpstr>
      <vt:lpstr>Chapter 26</vt:lpstr>
      <vt:lpstr>Fundamental Windows Security Architecture</vt:lpstr>
      <vt:lpstr>Fundamental Windows Security Architecture</vt:lpstr>
      <vt:lpstr>Fundamental Windows Security Architecture</vt:lpstr>
      <vt:lpstr>Fundamental Windows Security Architecture</vt:lpstr>
      <vt:lpstr>Using PowerShell for Security Administration</vt:lpstr>
      <vt:lpstr>Windows Security Basics –  End-to-End Domain Example</vt:lpstr>
      <vt:lpstr>Security ID (SID)</vt:lpstr>
      <vt:lpstr>Username</vt:lpstr>
      <vt:lpstr>Privileges in Windows</vt:lpstr>
      <vt:lpstr>Access Control List  (ACL)</vt:lpstr>
      <vt:lpstr>Access Controls</vt:lpstr>
      <vt:lpstr>Impersonation</vt:lpstr>
      <vt:lpstr>PowerPoint Presentation</vt:lpstr>
      <vt:lpstr>Windows Vulnerabilities</vt:lpstr>
      <vt:lpstr>Windows Security Defenses</vt:lpstr>
      <vt:lpstr>Windows System Hardening Overview</vt:lpstr>
      <vt:lpstr>Account Defenses</vt:lpstr>
      <vt:lpstr>Low Privilege Service Accounts</vt:lpstr>
      <vt:lpstr>Stripping Privileges</vt:lpstr>
      <vt:lpstr>Network Defenses – IPSec and IPv6</vt:lpstr>
      <vt:lpstr>Network Defenses – Firewall</vt:lpstr>
      <vt:lpstr>Memory Corruption Defenses</vt:lpstr>
      <vt:lpstr>PowerPoint Presentation</vt:lpstr>
      <vt:lpstr>No EXecute</vt:lpstr>
      <vt:lpstr>Stack Randomization</vt:lpstr>
      <vt:lpstr>Heap-Based Buffer Overrun Detection</vt:lpstr>
      <vt:lpstr>PowerPoint Presentation</vt:lpstr>
      <vt:lpstr>Browser Defenses</vt:lpstr>
      <vt:lpstr>Browser Defenses</vt:lpstr>
      <vt:lpstr>Cryptographic Services – Encrypting File System (EFS)</vt:lpstr>
      <vt:lpstr>Cryptographic Services – Data Protection API (DPAPI)</vt:lpstr>
      <vt:lpstr>Cryptographic Services – BitLocker</vt:lpstr>
      <vt:lpstr>Cryptographic Services – Trusted Platform Module (TPM)</vt:lpstr>
      <vt:lpstr>Common Criteria</vt:lpstr>
      <vt:lpstr>Summary</vt:lpstr>
    </vt:vector>
  </TitlesOfParts>
  <Manager/>
  <Company>Computer Science,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5 Lecture Overheads</dc:subject>
  <dc:creator>Dr Lawrie Brown</dc:creator>
  <cp:keywords/>
  <dc:description/>
  <cp:lastModifiedBy>Carole Snyder</cp:lastModifiedBy>
  <cp:revision>317</cp:revision>
  <dcterms:created xsi:type="dcterms:W3CDTF">2014-08-18T18:16:43Z</dcterms:created>
  <dcterms:modified xsi:type="dcterms:W3CDTF">2015-05-19T14:09:20Z</dcterms:modified>
  <cp:category/>
</cp:coreProperties>
</file>