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d7a18e9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d7a18e9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7bbdc6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7bbdc6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7bbdc6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7bbdc6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bbdc6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bbdc6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8f0f7d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8f0f7d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7bbdc6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7bbdc6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ed67dd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ed67dd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d7a18e9f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d7a18e9f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Code with Minecraft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77325" y="3924925"/>
            <a:ext cx="5777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By: Dameesh Kumar, Hunter Kelsey, Bryn Caron, Ian Ssuna, Jiameng Zhou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minecraft"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475" y="106125"/>
            <a:ext cx="1380650" cy="13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25875" y="1237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Learning how to code with some fun!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15+ kids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Teaching ComputerCraft, Python, and RedStone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Creating a curriculum for the languages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project scope"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925" y="2851225"/>
            <a:ext cx="3854150" cy="2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ComputerCraft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LUA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issues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computercraft"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25" y="2286825"/>
            <a:ext cx="4657500" cy="26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052550" y="1307850"/>
            <a:ext cx="70389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Player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or WAN？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94" y="2642232"/>
            <a:ext cx="3957625" cy="224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1440"/>
            <a:ext cx="4283224" cy="2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Mods and Redstone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Modifyworld Mod allows the admin to have control over who can delete and create in the world and other fine tuning admin tools.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Team Fortress 2 Teleporter mod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Redstone projects creating doors, complex piston doors, TNT launcher, flashing lights, 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-9685" r="0" t="-8849"/>
          <a:stretch/>
        </p:blipFill>
        <p:spPr>
          <a:xfrm>
            <a:off x="5867100" y="2839875"/>
            <a:ext cx="3217150" cy="21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-15920" l="1530" r="-1529" t="15920"/>
          <a:stretch/>
        </p:blipFill>
        <p:spPr>
          <a:xfrm>
            <a:off x="90925" y="3031325"/>
            <a:ext cx="3082026" cy="2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175" y="3031325"/>
            <a:ext cx="2764067" cy="2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PyCraft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testing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Programming with 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0" y="3016075"/>
            <a:ext cx="4409024" cy="18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5" y="3421263"/>
            <a:ext cx="31051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r>
              <a:rPr lang="en"/>
              <a:t> 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504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Develop 3 different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curriculums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Computer craft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Pycraft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Redstone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675" y="2140952"/>
            <a:ext cx="2753324" cy="21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63"/>
            <a:ext cx="9144001" cy="46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descr="Image result for minecraft question"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431" y="1883031"/>
            <a:ext cx="4433050" cy="22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