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71211" autoAdjust="0"/>
  </p:normalViewPr>
  <p:slideViewPr>
    <p:cSldViewPr snapToGrid="0">
      <p:cViewPr>
        <p:scale>
          <a:sx n="44" d="100"/>
          <a:sy n="44" d="100"/>
        </p:scale>
        <p:origin x="-127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84BE-6548-4420-B379-39A6A8704BAB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EC25-2E61-4141-A538-6575BDFB6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0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I am not condoning the act of pretending like you care because it’s rude, and no one deserves to be conversationally “led 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EC25-2E61-4141-A538-6575BDFB6C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7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25A0-8E4A-4A4C-B059-DC246838A55C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2429-266A-4FAE-A6A5-C474B17A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Pretending You Care/Active Listening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Loftness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809705"/>
          </a:xfrm>
        </p:spPr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49"/>
            <a:ext cx="10515600" cy="4557713"/>
          </a:xfrm>
        </p:spPr>
        <p:txBody>
          <a:bodyPr/>
          <a:lstStyle/>
          <a:p>
            <a:r>
              <a:rPr lang="en-US" dirty="0" smtClean="0"/>
              <a:t>Building Healthy Relationships</a:t>
            </a:r>
          </a:p>
          <a:p>
            <a:pPr lvl="1"/>
            <a:r>
              <a:rPr lang="en-US" dirty="0" smtClean="0"/>
              <a:t>Earning trust and respect</a:t>
            </a:r>
          </a:p>
          <a:p>
            <a:pPr lvl="1"/>
            <a:r>
              <a:rPr lang="en-US" dirty="0" smtClean="0"/>
              <a:t>Understanding situations and issues around us in order to formulate better solutions</a:t>
            </a:r>
          </a:p>
          <a:p>
            <a:pPr lvl="1"/>
            <a:r>
              <a:rPr lang="en-US" dirty="0" smtClean="0"/>
              <a:t>Diffusing conflict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Active listening is a conscious effort that demands empathy, effort, attention, and lots of practice.</a:t>
            </a:r>
          </a:p>
        </p:txBody>
      </p:sp>
    </p:spTree>
    <p:extLst>
      <p:ext uri="{BB962C8B-B14F-4D97-AF65-F5344CB8AC3E}">
        <p14:creationId xmlns:p14="http://schemas.microsoft.com/office/powerpoint/2010/main" val="42139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Pretending You Care/Active Listening</vt:lpstr>
      <vt:lpstr>Why is it important?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Pretending You Care/Active Listening</dc:title>
  <dc:creator>Bryn Loftness</dc:creator>
  <cp:lastModifiedBy>Bryn Loftness</cp:lastModifiedBy>
  <cp:revision>3</cp:revision>
  <dcterms:created xsi:type="dcterms:W3CDTF">2017-09-26T15:50:10Z</dcterms:created>
  <dcterms:modified xsi:type="dcterms:W3CDTF">2017-10-01T22:01:07Z</dcterms:modified>
</cp:coreProperties>
</file>