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FD3D6-FF53-4DA2-94F5-41DA68B7C53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DE6F-C198-4347-8EEA-F274324E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Wi-Fi connectivity data from a 9-month period on a University campus, I examine if we can identify unique combinations of features for "risky" individuals, receivers, or interactions that define potential COVID-19 transmission events.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1DE6F-C198-4347-8EEA-F274324E9A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3626-9773-4603-B5ED-323A2EC9E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F0B5-8FB9-419D-AC15-B195C748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E6B9-14AF-40DA-86E5-EC3B72EF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23FB-8CDD-4A47-929D-BDC2EB62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B47F-AEED-4B63-9C4A-5C94729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B5A2-3B05-4CA6-B5D3-DB513056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50A2-6A99-46CC-A127-B417C090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E67B-AD97-449E-9503-5CCC2B20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364C-CA4D-42B0-B930-304CD05E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BDCC-39E2-421F-99EA-248551C9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31108-1973-4125-8973-E35C5DBD0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D6CB-D765-4145-934E-2405EF1AA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C8F2-88FA-48C4-B298-4E49BB04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5DB3-DA45-41B4-B42B-CF63722A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98CC-AAA5-4F64-8C65-D1C7DE60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072F-276A-4E34-90B1-2343C1E1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5E8F-2E38-419D-AC38-699608F4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9BD6-45D1-4B8A-A3CD-8B8DF0E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39E1-1668-4ECC-8F7A-F05B1AF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2005-AAAE-4A6F-A29E-E1FB1868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6225-01C6-458E-B16B-3BC53240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D434-6E9D-4D23-B1F8-210D7E61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6151-DD34-46EE-A8DA-E7F663B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3F57-7541-4B58-A1A0-883CAB4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96B4-A85E-42BB-8B93-7DF1F954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1440-99EA-4839-B608-B83E60BE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3DAA-FC63-4F62-B36D-AF40EC655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F7EA-3CE9-45A8-8260-3BBD423E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35A8-5053-4E4D-A0A1-3F9F0966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D21F-B745-4B9C-88AE-3340E1E0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18785-71E4-4F19-A08D-1FAD45C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5036-D344-4F33-8365-3EBE3494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AECE-F7F7-4589-B5D5-B30A6278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CF9FA-2A2A-48BF-85CE-CC3A396EA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E4D13-E708-47FE-AA4C-5936FB2B9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C3539-DE6B-42AC-B1A0-8F8C4C52B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47F8A-C206-4E8F-8DCA-48D96179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259F3-70D7-4AB7-A1BB-BF317CEE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D0DD4-8FE5-4B88-B356-5A0F45E3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D8F6-6F7F-407C-977F-6CF98754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5F682-AB27-47ED-8457-8BD680A2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DE78D-C664-4D32-8928-E1DDB0B0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779AC-9C32-4D9A-8B40-F309E23A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799C1-B8AD-4EAE-BF21-AF361E58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6EC13-12C7-4EB7-80DA-88230981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FF74-1508-4D77-90DC-9DCCCAD8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B97A-3338-4010-887A-D81FB8EF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1723-BD09-4090-82F5-89FFBB2F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F1B5C-3F44-4B43-9B67-E66F9B62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6FBD-44FA-440B-95FA-6A1A8AF3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6568-14D0-4565-B8CB-B6C61FF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F9245-F5FE-4EC6-A939-56EA2829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B596-B894-465F-9440-2BCA2032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CCB81-4C7D-44A2-A94F-860FCEBD8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0B4E-6CCE-433C-840C-204F4984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2D42-9489-47CA-B613-2510F400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086CE-DA5C-491C-885A-C1B9AB65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788E3-B50E-45B5-BB7B-B68DA95C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2B3AD-7FB7-4458-BDAE-A3F4CFD5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9207E-BB85-4CEF-9F5F-269AF179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33AE-6ADA-4AFC-B428-5DC602402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1D4B-5323-445E-A8B4-C4043347C34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0860-8C50-4C6E-8C26-B021CF778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EBFF-9A88-4937-A6B6-DA499197C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2E6C-64C3-414B-8F26-EEFF62F7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DD8EF-E9C5-4F0E-8946-5ABC2AAFE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Identifying a Digital Phenotype of COVID-19 high-risk Transmitters, Receivers, and Interactions using a robust University connectivity and metadata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ADB17-EAA0-459D-BC08-1F783BEA9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1B1B1B"/>
                </a:solidFill>
              </a:rPr>
              <a:t>Bryn Loftness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Principles of Complex Systems Fall 2021</a:t>
            </a:r>
          </a:p>
          <a:p>
            <a:pPr algn="l"/>
            <a:r>
              <a:rPr lang="en-US" sz="2000">
                <a:solidFill>
                  <a:srgbClr val="1B1B1B"/>
                </a:solidFill>
              </a:rPr>
              <a:t>Project and Data associated to affiliation to Broad Institute of MIT and Harvard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Network">
            <a:extLst>
              <a:ext uri="{FF2B5EF4-FFF2-40B4-BE49-F238E27FC236}">
                <a16:creationId xmlns:a16="http://schemas.microsoft.com/office/drawing/2014/main" id="{D23AA856-7AB6-4423-BE1D-C6A278DA4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050BE-E747-4424-ACB7-83C0E82C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Brief Intro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A6D6-671C-4FAD-90FF-637E32B3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239634"/>
          </a:xfrm>
        </p:spPr>
        <p:txBody>
          <a:bodyPr anchor="t">
            <a:normAutofit/>
          </a:bodyPr>
          <a:lstStyle/>
          <a:p>
            <a:r>
              <a:rPr lang="en-US" sz="2400" dirty="0"/>
              <a:t>Born and Raised in Minnesota</a:t>
            </a:r>
          </a:p>
          <a:p>
            <a:r>
              <a:rPr lang="en-US" sz="2400" dirty="0"/>
              <a:t>Engineering/Computer Science/Health Background</a:t>
            </a:r>
          </a:p>
          <a:p>
            <a:r>
              <a:rPr lang="en-US" sz="2400" dirty="0"/>
              <a:t>BSc from Colorado Mesa University</a:t>
            </a:r>
          </a:p>
          <a:p>
            <a:r>
              <a:rPr lang="en-US" sz="2400" dirty="0"/>
              <a:t>Work with M-Sense Research Group and </a:t>
            </a:r>
            <a:r>
              <a:rPr lang="en-US" sz="2400" dirty="0" err="1"/>
              <a:t>Neurobotics</a:t>
            </a:r>
            <a:r>
              <a:rPr lang="en-US" sz="2400" dirty="0"/>
              <a:t> Lab</a:t>
            </a:r>
          </a:p>
          <a:p>
            <a:r>
              <a:rPr lang="en-US" sz="2400" dirty="0"/>
              <a:t>Complex Systems and Data Science PhD Program, advised by Dr. Nick Cheney, Dr. Ellen McGinnis, and Dr. Ryan McGinnis</a:t>
            </a:r>
          </a:p>
          <a:p>
            <a:r>
              <a:rPr lang="en-US" sz="2400" dirty="0"/>
              <a:t>Free-time Activities: </a:t>
            </a:r>
          </a:p>
          <a:p>
            <a:pPr lvl="1"/>
            <a:r>
              <a:rPr lang="en-US" sz="2000" dirty="0"/>
              <a:t>Art, Side Projects, Hiking, Travelling, Sports</a:t>
            </a:r>
          </a:p>
        </p:txBody>
      </p:sp>
      <p:pic>
        <p:nvPicPr>
          <p:cNvPr id="4" name="Picture 3" descr="A person wearing a hat and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13F96BA-4946-47BA-AF52-EF028462B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268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BB81E-A61D-4FFB-B33E-DAD383DE92B2}"/>
              </a:ext>
            </a:extLst>
          </p:cNvPr>
          <p:cNvSpPr txBox="1"/>
          <p:nvPr/>
        </p:nvSpPr>
        <p:spPr>
          <a:xfrm>
            <a:off x="4453128" y="264696"/>
            <a:ext cx="7092165" cy="1231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 Main Objectives:</a:t>
            </a:r>
          </a:p>
          <a:p>
            <a:pPr lvl="1" algn="just"/>
            <a:r>
              <a:rPr lang="en-US" sz="1400" b="1" dirty="0">
                <a:solidFill>
                  <a:schemeClr val="bg1"/>
                </a:solidFill>
              </a:rPr>
              <a:t>1) Uncovering new trends and insights utilizing novel digital phenotyping algorithms on health-related data derived from wearable devices and health records</a:t>
            </a:r>
          </a:p>
          <a:p>
            <a:pPr lvl="1" algn="just"/>
            <a:r>
              <a:rPr lang="en-US" sz="1400" b="1" dirty="0">
                <a:solidFill>
                  <a:schemeClr val="bg1"/>
                </a:solidFill>
              </a:rPr>
              <a:t>2) Engage in widespread STEM outreach to engage under-represented and younger populations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41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D630C3D-610E-4E39-A747-02BCA046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EC84E-60A6-4B40-B268-894C534A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47" y="635715"/>
            <a:ext cx="4408655" cy="1002968"/>
          </a:xfrm>
          <a:prstGeom prst="rect">
            <a:avLst/>
          </a:prstGeom>
        </p:spPr>
      </p:pic>
      <p:sp>
        <p:nvSpPr>
          <p:cNvPr id="141" name="Freeform 44">
            <a:extLst>
              <a:ext uri="{FF2B5EF4-FFF2-40B4-BE49-F238E27FC236}">
                <a16:creationId xmlns:a16="http://schemas.microsoft.com/office/drawing/2014/main" id="{0431B68F-F684-4ED9-832F-A4999795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045ACA-ABA7-48A7-9791-39E88C00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99196" y="635715"/>
            <a:ext cx="5852722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57AF-65CC-48B7-8299-9F59B921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4328"/>
            <a:ext cx="5300553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Project Background</a:t>
            </a:r>
          </a:p>
        </p:txBody>
      </p:sp>
      <p:pic>
        <p:nvPicPr>
          <p:cNvPr id="2050" name="Picture 2" descr="Logos and Marks | Colorado Mesa University">
            <a:extLst>
              <a:ext uri="{FF2B5EF4-FFF2-40B4-BE49-F238E27FC236}">
                <a16:creationId xmlns:a16="http://schemas.microsoft.com/office/drawing/2014/main" id="{71CDFF81-25B8-4C5B-95ED-7C9DA2A2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8413" y="1816564"/>
            <a:ext cx="3853646" cy="15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gree Analytics Raises $1MM to Help Students Graduate College">
            <a:extLst>
              <a:ext uri="{FF2B5EF4-FFF2-40B4-BE49-F238E27FC236}">
                <a16:creationId xmlns:a16="http://schemas.microsoft.com/office/drawing/2014/main" id="{ED38D2BB-5337-44AD-A961-1EE71A25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235" y="3499979"/>
            <a:ext cx="4175530" cy="111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gos &amp; Graphics | Broad Institute">
            <a:extLst>
              <a:ext uri="{FF2B5EF4-FFF2-40B4-BE49-F238E27FC236}">
                <a16:creationId xmlns:a16="http://schemas.microsoft.com/office/drawing/2014/main" id="{4A3CE98F-A862-4A98-8282-59A96EF3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613" y="5102472"/>
            <a:ext cx="3778289" cy="9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FB5565-A764-4249-A56D-9EA1BD15CD73}"/>
              </a:ext>
            </a:extLst>
          </p:cNvPr>
          <p:cNvSpPr/>
          <p:nvPr/>
        </p:nvSpPr>
        <p:spPr>
          <a:xfrm>
            <a:off x="5699196" y="2434256"/>
            <a:ext cx="5852619" cy="3844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B95D9C2-17F2-4020-B96B-7BAC12DC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196" y="2490436"/>
            <a:ext cx="5664200" cy="3731848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 ranges from August 2020 - May 2021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Includes interaction data for any individual connected to University Wi-Fi in any on-campus location at any time of the day for interactions &gt; 15 minutes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is related to on-going Broad Institute study for reconstructing the spread of COVID-19 on the CMU Campus through genomic, epidemiological, connectivity and robust metadata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2014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68076-1B38-4FCB-8D5A-8AC1A2FD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A0C1-38F5-4C1E-B65D-75C9844D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Do unique combinations of features of “risky” individuals, receivers, or interactions exist that can be overlayed into on-going University connectivity systems as an added layer of outbreak response and contact tracing?</a:t>
            </a:r>
          </a:p>
        </p:txBody>
      </p:sp>
    </p:spTree>
    <p:extLst>
      <p:ext uri="{BB962C8B-B14F-4D97-AF65-F5344CB8AC3E}">
        <p14:creationId xmlns:p14="http://schemas.microsoft.com/office/powerpoint/2010/main" val="13552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06C59-C4D2-41D0-BB00-3F8014E4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Details about the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5CAB-3BF3-4958-9447-5C2A5669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540690"/>
            <a:ext cx="7037591" cy="5858390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~1,300 positive cases at CMU in the Fall 2020-Spring 2021 year (9 months)</a:t>
            </a:r>
          </a:p>
          <a:p>
            <a:r>
              <a:rPr lang="en-US" sz="2400" dirty="0"/>
              <a:t>The dataset include 75,695,156 interactions</a:t>
            </a:r>
          </a:p>
          <a:p>
            <a:r>
              <a:rPr lang="en-US" sz="2400" dirty="0"/>
              <a:t>The individuals in this dataset can be cross-referenced back to COVID-19 positive records</a:t>
            </a:r>
          </a:p>
          <a:p>
            <a:r>
              <a:rPr lang="en-US" sz="2400" dirty="0"/>
              <a:t>Each interaction can then be categorized into P-P, P-N, N-N interactions</a:t>
            </a:r>
          </a:p>
          <a:p>
            <a:r>
              <a:rPr lang="en-US" sz="2400" dirty="0"/>
              <a:t>Of the ~75+ million interactions: 560,567 were P-N, 13,318 were P-P</a:t>
            </a:r>
          </a:p>
          <a:p>
            <a:r>
              <a:rPr lang="en-US" sz="2400" dirty="0"/>
              <a:t>Considering the infectious period to be 10 days (which is tweakable)…</a:t>
            </a:r>
          </a:p>
          <a:p>
            <a:pPr lvl="1"/>
            <a:r>
              <a:rPr lang="en-US" dirty="0"/>
              <a:t>of the P-P interactions, 549 unique positive individuals</a:t>
            </a:r>
          </a:p>
          <a:p>
            <a:pPr lvl="1"/>
            <a:r>
              <a:rPr lang="en-US" dirty="0"/>
              <a:t>of the P-N interactions, 890 unique positive individuals</a:t>
            </a:r>
          </a:p>
          <a:p>
            <a:r>
              <a:rPr lang="en-US" sz="2400" dirty="0"/>
              <a:t>We also have metadata on class-year, sports team, residence, gender, etc.</a:t>
            </a:r>
          </a:p>
        </p:txBody>
      </p:sp>
    </p:spTree>
    <p:extLst>
      <p:ext uri="{BB962C8B-B14F-4D97-AF65-F5344CB8AC3E}">
        <p14:creationId xmlns:p14="http://schemas.microsoft.com/office/powerpoint/2010/main" val="19596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41996C-852B-467E-857E-11BAB8D0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Progress and plan moving forward…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7C004-822D-41A2-8ABC-92CAC2A864B4}"/>
              </a:ext>
            </a:extLst>
          </p:cNvPr>
          <p:cNvSpPr/>
          <p:nvPr/>
        </p:nvSpPr>
        <p:spPr>
          <a:xfrm>
            <a:off x="4978708" y="563918"/>
            <a:ext cx="6806892" cy="57109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8C69-B796-463C-81E2-59BA1223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563918"/>
            <a:ext cx="6806892" cy="571096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Pulled data from ~50+ files and combined them into large 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Cross-referenced IDs from Degree Analytics to CMU identifiers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Pulled in metadata about test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Exported to a script in Python to begin categorization and parsing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Created data frame to hold data (3 times)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Created P-P, P-N, and N-N category groups in data structure to begin analysis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Preliminary metric analysis started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Planning for in-depth network analysis started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Deadline: Early December</a:t>
            </a:r>
          </a:p>
        </p:txBody>
      </p:sp>
    </p:spTree>
    <p:extLst>
      <p:ext uri="{BB962C8B-B14F-4D97-AF65-F5344CB8AC3E}">
        <p14:creationId xmlns:p14="http://schemas.microsoft.com/office/powerpoint/2010/main" val="363482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oTech">
      <a:majorFont>
        <a:latin typeface="Microsoft YaHei UI Light"/>
        <a:ea typeface=""/>
        <a:cs typeface=""/>
      </a:majorFont>
      <a:minorFont>
        <a:latin typeface="Corbel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484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YaHei UI Light</vt:lpstr>
      <vt:lpstr>Arial</vt:lpstr>
      <vt:lpstr>Calibri</vt:lpstr>
      <vt:lpstr>Corbel Light</vt:lpstr>
      <vt:lpstr>Office Theme</vt:lpstr>
      <vt:lpstr>Identifying a Digital Phenotype of COVID-19 high-risk Transmitters, Receivers, and Interactions using a robust University connectivity and metadata dataset</vt:lpstr>
      <vt:lpstr>Brief Intro</vt:lpstr>
      <vt:lpstr>Project Background</vt:lpstr>
      <vt:lpstr>Research Question</vt:lpstr>
      <vt:lpstr>Details about the dataset</vt:lpstr>
      <vt:lpstr>Progress and plan moving forward…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 Digital Phenotype of COVID-19 high-risk Transmitters, Receivers, and Interactions using a robust University connectivity and metadata dataset</dc:title>
  <dc:creator>Bryn Loftness</dc:creator>
  <cp:lastModifiedBy>Bryn Loftness</cp:lastModifiedBy>
  <cp:revision>2</cp:revision>
  <dcterms:created xsi:type="dcterms:W3CDTF">2021-10-27T17:08:34Z</dcterms:created>
  <dcterms:modified xsi:type="dcterms:W3CDTF">2021-11-01T13:37:34Z</dcterms:modified>
</cp:coreProperties>
</file>