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68" r:id="rId6"/>
    <p:sldId id="269" r:id="rId7"/>
    <p:sldId id="270" r:id="rId8"/>
    <p:sldId id="272" r:id="rId9"/>
    <p:sldId id="266" r:id="rId10"/>
    <p:sldId id="267" r:id="rId11"/>
    <p:sldId id="262" r:id="rId12"/>
    <p:sldId id="265" r:id="rId13"/>
    <p:sldId id="258" r:id="rId14"/>
    <p:sldId id="260" r:id="rId15"/>
    <p:sldId id="261"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BA6A47-CE05-4EE7-AB36-5799F1E4B395}" v="625" dt="2025-09-28T16:11:12.677"/>
    <p1510:client id="{7477746E-4F6E-12BB-D707-2C37D1C11E71}" v="1017" dt="2025-09-28T21:29:11.416"/>
    <p1510:client id="{EE57AE5D-23F8-47A5-BD37-09AABBBB49A7}" v="1302" dt="2025-09-28T14:45:05.8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p:restoredTop sz="94668"/>
  </p:normalViewPr>
  <p:slideViewPr>
    <p:cSldViewPr snapToGrid="0">
      <p:cViewPr varScale="1">
        <p:scale>
          <a:sx n="126" d="100"/>
          <a:sy n="126" d="100"/>
        </p:scale>
        <p:origin x="2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se Eldridge" userId="S::elisee@uark.edu::4e4b86dd-9d31-4aa7-ba85-db028fd0a505" providerId="AD" clId="Web-{7477746E-4F6E-12BB-D707-2C37D1C11E71}"/>
    <pc:docChg chg="addSld delSld modSld">
      <pc:chgData name="Elise Eldridge" userId="S::elisee@uark.edu::4e4b86dd-9d31-4aa7-ba85-db028fd0a505" providerId="AD" clId="Web-{7477746E-4F6E-12BB-D707-2C37D1C11E71}" dt="2025-09-28T21:29:11.416" v="1016" actId="20577"/>
      <pc:docMkLst>
        <pc:docMk/>
      </pc:docMkLst>
      <pc:sldChg chg="del">
        <pc:chgData name="Elise Eldridge" userId="S::elisee@uark.edu::4e4b86dd-9d31-4aa7-ba85-db028fd0a505" providerId="AD" clId="Web-{7477746E-4F6E-12BB-D707-2C37D1C11E71}" dt="2025-09-28T20:57:07.476" v="670"/>
        <pc:sldMkLst>
          <pc:docMk/>
          <pc:sldMk cId="1218977994" sldId="257"/>
        </pc:sldMkLst>
      </pc:sldChg>
      <pc:sldChg chg="modSp">
        <pc:chgData name="Elise Eldridge" userId="S::elisee@uark.edu::4e4b86dd-9d31-4aa7-ba85-db028fd0a505" providerId="AD" clId="Web-{7477746E-4F6E-12BB-D707-2C37D1C11E71}" dt="2025-09-28T21:08:16.891" v="743" actId="20577"/>
        <pc:sldMkLst>
          <pc:docMk/>
          <pc:sldMk cId="3219704795" sldId="258"/>
        </pc:sldMkLst>
        <pc:spChg chg="mod">
          <ac:chgData name="Elise Eldridge" userId="S::elisee@uark.edu::4e4b86dd-9d31-4aa7-ba85-db028fd0a505" providerId="AD" clId="Web-{7477746E-4F6E-12BB-D707-2C37D1C11E71}" dt="2025-09-28T21:08:16.891" v="743" actId="20577"/>
          <ac:spMkLst>
            <pc:docMk/>
            <pc:sldMk cId="3219704795" sldId="258"/>
            <ac:spMk id="3" creationId="{5CB944E8-3AC9-B181-AAC2-00A3E6732738}"/>
          </ac:spMkLst>
        </pc:spChg>
      </pc:sldChg>
      <pc:sldChg chg="del">
        <pc:chgData name="Elise Eldridge" userId="S::elisee@uark.edu::4e4b86dd-9d31-4aa7-ba85-db028fd0a505" providerId="AD" clId="Web-{7477746E-4F6E-12BB-D707-2C37D1C11E71}" dt="2025-09-28T20:57:04.586" v="669"/>
        <pc:sldMkLst>
          <pc:docMk/>
          <pc:sldMk cId="1855540907" sldId="259"/>
        </pc:sldMkLst>
      </pc:sldChg>
      <pc:sldChg chg="addSp modSp mod setBg">
        <pc:chgData name="Elise Eldridge" userId="S::elisee@uark.edu::4e4b86dd-9d31-4aa7-ba85-db028fd0a505" providerId="AD" clId="Web-{7477746E-4F6E-12BB-D707-2C37D1C11E71}" dt="2025-09-28T21:08:13.938" v="741" actId="20577"/>
        <pc:sldMkLst>
          <pc:docMk/>
          <pc:sldMk cId="980714613" sldId="260"/>
        </pc:sldMkLst>
        <pc:spChg chg="mod">
          <ac:chgData name="Elise Eldridge" userId="S::elisee@uark.edu::4e4b86dd-9d31-4aa7-ba85-db028fd0a505" providerId="AD" clId="Web-{7477746E-4F6E-12BB-D707-2C37D1C11E71}" dt="2025-09-28T20:58:52.650" v="675"/>
          <ac:spMkLst>
            <pc:docMk/>
            <pc:sldMk cId="980714613" sldId="260"/>
            <ac:spMk id="2" creationId="{A489A9B3-7E2F-A5C5-1042-630D317908CF}"/>
          </ac:spMkLst>
        </pc:spChg>
        <pc:spChg chg="mod">
          <ac:chgData name="Elise Eldridge" userId="S::elisee@uark.edu::4e4b86dd-9d31-4aa7-ba85-db028fd0a505" providerId="AD" clId="Web-{7477746E-4F6E-12BB-D707-2C37D1C11E71}" dt="2025-09-28T21:08:13.938" v="741" actId="20577"/>
          <ac:spMkLst>
            <pc:docMk/>
            <pc:sldMk cId="980714613" sldId="260"/>
            <ac:spMk id="3" creationId="{3A520A78-3984-CAED-0D8D-99E1977140EF}"/>
          </ac:spMkLst>
        </pc:spChg>
        <pc:spChg chg="add">
          <ac:chgData name="Elise Eldridge" userId="S::elisee@uark.edu::4e4b86dd-9d31-4aa7-ba85-db028fd0a505" providerId="AD" clId="Web-{7477746E-4F6E-12BB-D707-2C37D1C11E71}" dt="2025-09-28T20:58:52.650" v="675"/>
          <ac:spMkLst>
            <pc:docMk/>
            <pc:sldMk cId="980714613" sldId="260"/>
            <ac:spMk id="8" creationId="{599A8B18-D2E4-4137-BAD8-E2DE049593D4}"/>
          </ac:spMkLst>
        </pc:spChg>
        <pc:spChg chg="add">
          <ac:chgData name="Elise Eldridge" userId="S::elisee@uark.edu::4e4b86dd-9d31-4aa7-ba85-db028fd0a505" providerId="AD" clId="Web-{7477746E-4F6E-12BB-D707-2C37D1C11E71}" dt="2025-09-28T20:58:52.650" v="675"/>
          <ac:spMkLst>
            <pc:docMk/>
            <pc:sldMk cId="980714613" sldId="260"/>
            <ac:spMk id="10" creationId="{DD847EDB-F4DA-489C-9C18-2CA3FCFD3346}"/>
          </ac:spMkLst>
        </pc:spChg>
        <pc:spChg chg="add">
          <ac:chgData name="Elise Eldridge" userId="S::elisee@uark.edu::4e4b86dd-9d31-4aa7-ba85-db028fd0a505" providerId="AD" clId="Web-{7477746E-4F6E-12BB-D707-2C37D1C11E71}" dt="2025-09-28T20:58:52.650" v="675"/>
          <ac:spMkLst>
            <pc:docMk/>
            <pc:sldMk cId="980714613" sldId="260"/>
            <ac:spMk id="12" creationId="{A314D81F-8349-410E-A097-E5C4A308F14B}"/>
          </ac:spMkLst>
        </pc:spChg>
        <pc:spChg chg="add">
          <ac:chgData name="Elise Eldridge" userId="S::elisee@uark.edu::4e4b86dd-9d31-4aa7-ba85-db028fd0a505" providerId="AD" clId="Web-{7477746E-4F6E-12BB-D707-2C37D1C11E71}" dt="2025-09-28T20:58:52.650" v="675"/>
          <ac:spMkLst>
            <pc:docMk/>
            <pc:sldMk cId="980714613" sldId="260"/>
            <ac:spMk id="14" creationId="{168CDC24-5788-4827-A24D-89452A993CC2}"/>
          </ac:spMkLst>
        </pc:spChg>
        <pc:spChg chg="add">
          <ac:chgData name="Elise Eldridge" userId="S::elisee@uark.edu::4e4b86dd-9d31-4aa7-ba85-db028fd0a505" providerId="AD" clId="Web-{7477746E-4F6E-12BB-D707-2C37D1C11E71}" dt="2025-09-28T20:58:52.650" v="675"/>
          <ac:spMkLst>
            <pc:docMk/>
            <pc:sldMk cId="980714613" sldId="260"/>
            <ac:spMk id="16" creationId="{05E34010-F2DF-43EB-8667-8C249A9D2940}"/>
          </ac:spMkLst>
        </pc:spChg>
        <pc:spChg chg="add">
          <ac:chgData name="Elise Eldridge" userId="S::elisee@uark.edu::4e4b86dd-9d31-4aa7-ba85-db028fd0a505" providerId="AD" clId="Web-{7477746E-4F6E-12BB-D707-2C37D1C11E71}" dt="2025-09-28T20:58:52.650" v="675"/>
          <ac:spMkLst>
            <pc:docMk/>
            <pc:sldMk cId="980714613" sldId="260"/>
            <ac:spMk id="18" creationId="{0DFF8B46-B5D7-49A5-B96C-F7D621D6F422}"/>
          </ac:spMkLst>
        </pc:spChg>
        <pc:spChg chg="add">
          <ac:chgData name="Elise Eldridge" userId="S::elisee@uark.edu::4e4b86dd-9d31-4aa7-ba85-db028fd0a505" providerId="AD" clId="Web-{7477746E-4F6E-12BB-D707-2C37D1C11E71}" dt="2025-09-28T20:58:52.650" v="675"/>
          <ac:spMkLst>
            <pc:docMk/>
            <pc:sldMk cId="980714613" sldId="260"/>
            <ac:spMk id="20" creationId="{00ED3D3A-8837-497F-AF61-F51177F452C1}"/>
          </ac:spMkLst>
        </pc:spChg>
      </pc:sldChg>
      <pc:sldChg chg="addSp modSp mod setBg">
        <pc:chgData name="Elise Eldridge" userId="S::elisee@uark.edu::4e4b86dd-9d31-4aa7-ba85-db028fd0a505" providerId="AD" clId="Web-{7477746E-4F6E-12BB-D707-2C37D1C11E71}" dt="2025-09-28T20:59:03.166" v="676"/>
        <pc:sldMkLst>
          <pc:docMk/>
          <pc:sldMk cId="1389252189" sldId="261"/>
        </pc:sldMkLst>
        <pc:spChg chg="mod">
          <ac:chgData name="Elise Eldridge" userId="S::elisee@uark.edu::4e4b86dd-9d31-4aa7-ba85-db028fd0a505" providerId="AD" clId="Web-{7477746E-4F6E-12BB-D707-2C37D1C11E71}" dt="2025-09-28T20:59:03.166" v="676"/>
          <ac:spMkLst>
            <pc:docMk/>
            <pc:sldMk cId="1389252189" sldId="261"/>
            <ac:spMk id="2" creationId="{14C6BEF8-4217-E27C-D000-C83CC551C52A}"/>
          </ac:spMkLst>
        </pc:spChg>
        <pc:spChg chg="mod">
          <ac:chgData name="Elise Eldridge" userId="S::elisee@uark.edu::4e4b86dd-9d31-4aa7-ba85-db028fd0a505" providerId="AD" clId="Web-{7477746E-4F6E-12BB-D707-2C37D1C11E71}" dt="2025-09-28T20:59:03.166" v="676"/>
          <ac:spMkLst>
            <pc:docMk/>
            <pc:sldMk cId="1389252189" sldId="261"/>
            <ac:spMk id="3" creationId="{71E1E057-2EE8-A317-E7B3-EE244634C81E}"/>
          </ac:spMkLst>
        </pc:spChg>
        <pc:spChg chg="add">
          <ac:chgData name="Elise Eldridge" userId="S::elisee@uark.edu::4e4b86dd-9d31-4aa7-ba85-db028fd0a505" providerId="AD" clId="Web-{7477746E-4F6E-12BB-D707-2C37D1C11E71}" dt="2025-09-28T20:59:03.166" v="676"/>
          <ac:spMkLst>
            <pc:docMk/>
            <pc:sldMk cId="1389252189" sldId="261"/>
            <ac:spMk id="8" creationId="{5679811B-9678-4E6D-9ECA-9E1FF4C7F207}"/>
          </ac:spMkLst>
        </pc:spChg>
        <pc:grpChg chg="add">
          <ac:chgData name="Elise Eldridge" userId="S::elisee@uark.edu::4e4b86dd-9d31-4aa7-ba85-db028fd0a505" providerId="AD" clId="Web-{7477746E-4F6E-12BB-D707-2C37D1C11E71}" dt="2025-09-28T20:59:03.166" v="676"/>
          <ac:grpSpMkLst>
            <pc:docMk/>
            <pc:sldMk cId="1389252189" sldId="261"/>
            <ac:grpSpMk id="10" creationId="{B7DF4426-90D1-F14F-8020-087AFF23F1C8}"/>
          </ac:grpSpMkLst>
        </pc:grpChg>
      </pc:sldChg>
      <pc:sldChg chg="addSp modSp mod setBg">
        <pc:chgData name="Elise Eldridge" userId="S::elisee@uark.edu::4e4b86dd-9d31-4aa7-ba85-db028fd0a505" providerId="AD" clId="Web-{7477746E-4F6E-12BB-D707-2C37D1C11E71}" dt="2025-09-28T21:08:30.203" v="747" actId="20577"/>
        <pc:sldMkLst>
          <pc:docMk/>
          <pc:sldMk cId="2083403341" sldId="262"/>
        </pc:sldMkLst>
        <pc:spChg chg="mod">
          <ac:chgData name="Elise Eldridge" userId="S::elisee@uark.edu::4e4b86dd-9d31-4aa7-ba85-db028fd0a505" providerId="AD" clId="Web-{7477746E-4F6E-12BB-D707-2C37D1C11E71}" dt="2025-09-28T20:57:53.681" v="673"/>
          <ac:spMkLst>
            <pc:docMk/>
            <pc:sldMk cId="2083403341" sldId="262"/>
            <ac:spMk id="2" creationId="{EFF3DBBE-2968-EE60-C2CA-653874BC73F7}"/>
          </ac:spMkLst>
        </pc:spChg>
        <pc:spChg chg="mod">
          <ac:chgData name="Elise Eldridge" userId="S::elisee@uark.edu::4e4b86dd-9d31-4aa7-ba85-db028fd0a505" providerId="AD" clId="Web-{7477746E-4F6E-12BB-D707-2C37D1C11E71}" dt="2025-09-28T21:08:30.203" v="747" actId="20577"/>
          <ac:spMkLst>
            <pc:docMk/>
            <pc:sldMk cId="2083403341" sldId="262"/>
            <ac:spMk id="3" creationId="{5620796C-8967-E851-AB7D-7BD2EF2F7DAF}"/>
          </ac:spMkLst>
        </pc:spChg>
        <pc:spChg chg="add">
          <ac:chgData name="Elise Eldridge" userId="S::elisee@uark.edu::4e4b86dd-9d31-4aa7-ba85-db028fd0a505" providerId="AD" clId="Web-{7477746E-4F6E-12BB-D707-2C37D1C11E71}" dt="2025-09-28T20:57:53.681" v="673"/>
          <ac:spMkLst>
            <pc:docMk/>
            <pc:sldMk cId="2083403341" sldId="262"/>
            <ac:spMk id="10" creationId="{B6B04054-9023-8941-A94B-771CBBABE36A}"/>
          </ac:spMkLst>
        </pc:spChg>
        <pc:picChg chg="mod ord">
          <ac:chgData name="Elise Eldridge" userId="S::elisee@uark.edu::4e4b86dd-9d31-4aa7-ba85-db028fd0a505" providerId="AD" clId="Web-{7477746E-4F6E-12BB-D707-2C37D1C11E71}" dt="2025-09-28T21:02:19.559" v="689" actId="14100"/>
          <ac:picMkLst>
            <pc:docMk/>
            <pc:sldMk cId="2083403341" sldId="262"/>
            <ac:picMk id="4" creationId="{2DD437D8-BAE7-3D06-51D6-1E45A7F2800F}"/>
          </ac:picMkLst>
        </pc:picChg>
        <pc:picChg chg="mod">
          <ac:chgData name="Elise Eldridge" userId="S::elisee@uark.edu::4e4b86dd-9d31-4aa7-ba85-db028fd0a505" providerId="AD" clId="Web-{7477746E-4F6E-12BB-D707-2C37D1C11E71}" dt="2025-09-28T21:02:43.966" v="693" actId="1076"/>
          <ac:picMkLst>
            <pc:docMk/>
            <pc:sldMk cId="2083403341" sldId="262"/>
            <ac:picMk id="5" creationId="{EC34CCB2-E4D7-6204-BEEF-A9DFD85882A3}"/>
          </ac:picMkLst>
        </pc:picChg>
        <pc:cxnChg chg="add">
          <ac:chgData name="Elise Eldridge" userId="S::elisee@uark.edu::4e4b86dd-9d31-4aa7-ba85-db028fd0a505" providerId="AD" clId="Web-{7477746E-4F6E-12BB-D707-2C37D1C11E71}" dt="2025-09-28T20:57:53.681" v="673"/>
          <ac:cxnSpMkLst>
            <pc:docMk/>
            <pc:sldMk cId="2083403341" sldId="262"/>
            <ac:cxnSpMk id="12" creationId="{10778A53-7ADF-F948-B939-0EB454DA2C93}"/>
          </ac:cxnSpMkLst>
        </pc:cxnChg>
      </pc:sldChg>
      <pc:sldChg chg="addSp modSp mod setBg">
        <pc:chgData name="Elise Eldridge" userId="S::elisee@uark.edu::4e4b86dd-9d31-4aa7-ba85-db028fd0a505" providerId="AD" clId="Web-{7477746E-4F6E-12BB-D707-2C37D1C11E71}" dt="2025-09-28T20:59:14.729" v="677"/>
        <pc:sldMkLst>
          <pc:docMk/>
          <pc:sldMk cId="2876499689" sldId="263"/>
        </pc:sldMkLst>
        <pc:spChg chg="mod">
          <ac:chgData name="Elise Eldridge" userId="S::elisee@uark.edu::4e4b86dd-9d31-4aa7-ba85-db028fd0a505" providerId="AD" clId="Web-{7477746E-4F6E-12BB-D707-2C37D1C11E71}" dt="2025-09-28T20:59:14.729" v="677"/>
          <ac:spMkLst>
            <pc:docMk/>
            <pc:sldMk cId="2876499689" sldId="263"/>
            <ac:spMk id="2" creationId="{29B783B6-8B4C-296F-734B-DE69AAF4B838}"/>
          </ac:spMkLst>
        </pc:spChg>
        <pc:spChg chg="mod">
          <ac:chgData name="Elise Eldridge" userId="S::elisee@uark.edu::4e4b86dd-9d31-4aa7-ba85-db028fd0a505" providerId="AD" clId="Web-{7477746E-4F6E-12BB-D707-2C37D1C11E71}" dt="2025-09-28T20:59:14.729" v="677"/>
          <ac:spMkLst>
            <pc:docMk/>
            <pc:sldMk cId="2876499689" sldId="263"/>
            <ac:spMk id="3" creationId="{34F36FC2-5F45-F697-C2E3-D20485EF8C51}"/>
          </ac:spMkLst>
        </pc:spChg>
        <pc:spChg chg="add">
          <ac:chgData name="Elise Eldridge" userId="S::elisee@uark.edu::4e4b86dd-9d31-4aa7-ba85-db028fd0a505" providerId="AD" clId="Web-{7477746E-4F6E-12BB-D707-2C37D1C11E71}" dt="2025-09-28T20:59:14.729" v="677"/>
          <ac:spMkLst>
            <pc:docMk/>
            <pc:sldMk cId="2876499689" sldId="263"/>
            <ac:spMk id="8" creationId="{59838DF6-B910-4CC3-8C59-93A8CF4B31EB}"/>
          </ac:spMkLst>
        </pc:spChg>
        <pc:spChg chg="add">
          <ac:chgData name="Elise Eldridge" userId="S::elisee@uark.edu::4e4b86dd-9d31-4aa7-ba85-db028fd0a505" providerId="AD" clId="Web-{7477746E-4F6E-12BB-D707-2C37D1C11E71}" dt="2025-09-28T20:59:14.729" v="677"/>
          <ac:spMkLst>
            <pc:docMk/>
            <pc:sldMk cId="2876499689" sldId="263"/>
            <ac:spMk id="10" creationId="{D0C570C4-C039-4ABC-A94C-9B909566FEE4}"/>
          </ac:spMkLst>
        </pc:spChg>
        <pc:spChg chg="add">
          <ac:chgData name="Elise Eldridge" userId="S::elisee@uark.edu::4e4b86dd-9d31-4aa7-ba85-db028fd0a505" providerId="AD" clId="Web-{7477746E-4F6E-12BB-D707-2C37D1C11E71}" dt="2025-09-28T20:59:14.729" v="677"/>
          <ac:spMkLst>
            <pc:docMk/>
            <pc:sldMk cId="2876499689" sldId="263"/>
            <ac:spMk id="12" creationId="{03205C94-90CF-44CA-9474-067CC29EBD98}"/>
          </ac:spMkLst>
        </pc:spChg>
        <pc:spChg chg="add">
          <ac:chgData name="Elise Eldridge" userId="S::elisee@uark.edu::4e4b86dd-9d31-4aa7-ba85-db028fd0a505" providerId="AD" clId="Web-{7477746E-4F6E-12BB-D707-2C37D1C11E71}" dt="2025-09-28T20:59:14.729" v="677"/>
          <ac:spMkLst>
            <pc:docMk/>
            <pc:sldMk cId="2876499689" sldId="263"/>
            <ac:spMk id="14" creationId="{EF69D65A-F0AB-40CB-A73B-68EE91581AC5}"/>
          </ac:spMkLst>
        </pc:spChg>
        <pc:spChg chg="add">
          <ac:chgData name="Elise Eldridge" userId="S::elisee@uark.edu::4e4b86dd-9d31-4aa7-ba85-db028fd0a505" providerId="AD" clId="Web-{7477746E-4F6E-12BB-D707-2C37D1C11E71}" dt="2025-09-28T20:59:14.729" v="677"/>
          <ac:spMkLst>
            <pc:docMk/>
            <pc:sldMk cId="2876499689" sldId="263"/>
            <ac:spMk id="16" creationId="{4E58FDAC-7EEA-9B4F-86D0-DB79766DD707}"/>
          </ac:spMkLst>
        </pc:spChg>
        <pc:spChg chg="add">
          <ac:chgData name="Elise Eldridge" userId="S::elisee@uark.edu::4e4b86dd-9d31-4aa7-ba85-db028fd0a505" providerId="AD" clId="Web-{7477746E-4F6E-12BB-D707-2C37D1C11E71}" dt="2025-09-28T20:59:14.729" v="677"/>
          <ac:spMkLst>
            <pc:docMk/>
            <pc:sldMk cId="2876499689" sldId="263"/>
            <ac:spMk id="18" creationId="{E7E9A4CD-ADA3-4EFC-ACCD-3DBFF12FA9EE}"/>
          </ac:spMkLst>
        </pc:spChg>
        <pc:spChg chg="add">
          <ac:chgData name="Elise Eldridge" userId="S::elisee@uark.edu::4e4b86dd-9d31-4aa7-ba85-db028fd0a505" providerId="AD" clId="Web-{7477746E-4F6E-12BB-D707-2C37D1C11E71}" dt="2025-09-28T20:59:14.729" v="677"/>
          <ac:spMkLst>
            <pc:docMk/>
            <pc:sldMk cId="2876499689" sldId="263"/>
            <ac:spMk id="20" creationId="{322C37C5-D704-A041-B664-9AB74769E374}"/>
          </ac:spMkLst>
        </pc:spChg>
      </pc:sldChg>
      <pc:sldChg chg="addSp modSp mod setBg">
        <pc:chgData name="Elise Eldridge" userId="S::elisee@uark.edu::4e4b86dd-9d31-4aa7-ba85-db028fd0a505" providerId="AD" clId="Web-{7477746E-4F6E-12BB-D707-2C37D1C11E71}" dt="2025-09-28T21:00:59.793" v="683" actId="1076"/>
        <pc:sldMkLst>
          <pc:docMk/>
          <pc:sldMk cId="3638901249" sldId="264"/>
        </pc:sldMkLst>
        <pc:spChg chg="mod">
          <ac:chgData name="Elise Eldridge" userId="S::elisee@uark.edu::4e4b86dd-9d31-4aa7-ba85-db028fd0a505" providerId="AD" clId="Web-{7477746E-4F6E-12BB-D707-2C37D1C11E71}" dt="2025-09-28T21:00:59.793" v="683" actId="1076"/>
          <ac:spMkLst>
            <pc:docMk/>
            <pc:sldMk cId="3638901249" sldId="264"/>
            <ac:spMk id="2" creationId="{5EA09495-3192-1E13-287B-F8F26ED583AE}"/>
          </ac:spMkLst>
        </pc:spChg>
        <pc:spChg chg="mod">
          <ac:chgData name="Elise Eldridge" userId="S::elisee@uark.edu::4e4b86dd-9d31-4aa7-ba85-db028fd0a505" providerId="AD" clId="Web-{7477746E-4F6E-12BB-D707-2C37D1C11E71}" dt="2025-09-28T21:00:53.464" v="682" actId="20577"/>
          <ac:spMkLst>
            <pc:docMk/>
            <pc:sldMk cId="3638901249" sldId="264"/>
            <ac:spMk id="3" creationId="{FEE8C149-FA3D-CB02-A9C5-50F23465C4FE}"/>
          </ac:spMkLst>
        </pc:spChg>
        <pc:spChg chg="add">
          <ac:chgData name="Elise Eldridge" userId="S::elisee@uark.edu::4e4b86dd-9d31-4aa7-ba85-db028fd0a505" providerId="AD" clId="Web-{7477746E-4F6E-12BB-D707-2C37D1C11E71}" dt="2025-09-28T21:00:16.495" v="678"/>
          <ac:spMkLst>
            <pc:docMk/>
            <pc:sldMk cId="3638901249" sldId="264"/>
            <ac:spMk id="8" creationId="{5679811B-9678-4E6D-9ECA-9E1FF4C7F207}"/>
          </ac:spMkLst>
        </pc:spChg>
        <pc:grpChg chg="add">
          <ac:chgData name="Elise Eldridge" userId="S::elisee@uark.edu::4e4b86dd-9d31-4aa7-ba85-db028fd0a505" providerId="AD" clId="Web-{7477746E-4F6E-12BB-D707-2C37D1C11E71}" dt="2025-09-28T21:00:16.495" v="678"/>
          <ac:grpSpMkLst>
            <pc:docMk/>
            <pc:sldMk cId="3638901249" sldId="264"/>
            <ac:grpSpMk id="10" creationId="{B7DF4426-90D1-F14F-8020-087AFF23F1C8}"/>
          </ac:grpSpMkLst>
        </pc:grpChg>
      </pc:sldChg>
      <pc:sldChg chg="addSp modSp mod setBg">
        <pc:chgData name="Elise Eldridge" userId="S::elisee@uark.edu::4e4b86dd-9d31-4aa7-ba85-db028fd0a505" providerId="AD" clId="Web-{7477746E-4F6E-12BB-D707-2C37D1C11E71}" dt="2025-09-28T21:08:24.672" v="745" actId="20577"/>
        <pc:sldMkLst>
          <pc:docMk/>
          <pc:sldMk cId="401419083" sldId="265"/>
        </pc:sldMkLst>
        <pc:spChg chg="mod">
          <ac:chgData name="Elise Eldridge" userId="S::elisee@uark.edu::4e4b86dd-9d31-4aa7-ba85-db028fd0a505" providerId="AD" clId="Web-{7477746E-4F6E-12BB-D707-2C37D1C11E71}" dt="2025-09-28T20:58:05.446" v="674"/>
          <ac:spMkLst>
            <pc:docMk/>
            <pc:sldMk cId="401419083" sldId="265"/>
            <ac:spMk id="2" creationId="{530F8C44-CECF-E9EB-4A53-7FBF8A13CC76}"/>
          </ac:spMkLst>
        </pc:spChg>
        <pc:spChg chg="mod">
          <ac:chgData name="Elise Eldridge" userId="S::elisee@uark.edu::4e4b86dd-9d31-4aa7-ba85-db028fd0a505" providerId="AD" clId="Web-{7477746E-4F6E-12BB-D707-2C37D1C11E71}" dt="2025-09-28T21:08:24.672" v="745" actId="20577"/>
          <ac:spMkLst>
            <pc:docMk/>
            <pc:sldMk cId="401419083" sldId="265"/>
            <ac:spMk id="3" creationId="{CAADB018-EDF2-B9D4-9CC7-494509AF1E05}"/>
          </ac:spMkLst>
        </pc:spChg>
        <pc:spChg chg="add">
          <ac:chgData name="Elise Eldridge" userId="S::elisee@uark.edu::4e4b86dd-9d31-4aa7-ba85-db028fd0a505" providerId="AD" clId="Web-{7477746E-4F6E-12BB-D707-2C37D1C11E71}" dt="2025-09-28T20:58:05.446" v="674"/>
          <ac:spMkLst>
            <pc:docMk/>
            <pc:sldMk cId="401419083" sldId="265"/>
            <ac:spMk id="11" creationId="{B6B04054-9023-8941-A94B-771CBBABE36A}"/>
          </ac:spMkLst>
        </pc:spChg>
        <pc:picChg chg="mod ord">
          <ac:chgData name="Elise Eldridge" userId="S::elisee@uark.edu::4e4b86dd-9d31-4aa7-ba85-db028fd0a505" providerId="AD" clId="Web-{7477746E-4F6E-12BB-D707-2C37D1C11E71}" dt="2025-09-28T21:02:32.419" v="692" actId="14100"/>
          <ac:picMkLst>
            <pc:docMk/>
            <pc:sldMk cId="401419083" sldId="265"/>
            <ac:picMk id="5" creationId="{D33E3B75-D1FE-D3A8-4348-5E7636DE4CF4}"/>
          </ac:picMkLst>
        </pc:picChg>
        <pc:picChg chg="mod">
          <ac:chgData name="Elise Eldridge" userId="S::elisee@uark.edu::4e4b86dd-9d31-4aa7-ba85-db028fd0a505" providerId="AD" clId="Web-{7477746E-4F6E-12BB-D707-2C37D1C11E71}" dt="2025-09-28T21:02:56.138" v="696" actId="1076"/>
          <ac:picMkLst>
            <pc:docMk/>
            <pc:sldMk cId="401419083" sldId="265"/>
            <ac:picMk id="6" creationId="{C88A36D4-4575-1DCE-17D2-FECC8BF5ADD4}"/>
          </ac:picMkLst>
        </pc:picChg>
        <pc:cxnChg chg="add">
          <ac:chgData name="Elise Eldridge" userId="S::elisee@uark.edu::4e4b86dd-9d31-4aa7-ba85-db028fd0a505" providerId="AD" clId="Web-{7477746E-4F6E-12BB-D707-2C37D1C11E71}" dt="2025-09-28T20:58:05.446" v="674"/>
          <ac:cxnSpMkLst>
            <pc:docMk/>
            <pc:sldMk cId="401419083" sldId="265"/>
            <ac:cxnSpMk id="13" creationId="{10778A53-7ADF-F948-B939-0EB454DA2C93}"/>
          </ac:cxnSpMkLst>
        </pc:cxnChg>
      </pc:sldChg>
      <pc:sldChg chg="addSp delSp modSp">
        <pc:chgData name="Elise Eldridge" userId="S::elisee@uark.edu::4e4b86dd-9d31-4aa7-ba85-db028fd0a505" providerId="AD" clId="Web-{7477746E-4F6E-12BB-D707-2C37D1C11E71}" dt="2025-09-28T21:07:51.813" v="739" actId="20577"/>
        <pc:sldMkLst>
          <pc:docMk/>
          <pc:sldMk cId="364316858" sldId="266"/>
        </pc:sldMkLst>
        <pc:spChg chg="mod">
          <ac:chgData name="Elise Eldridge" userId="S::elisee@uark.edu::4e4b86dd-9d31-4aa7-ba85-db028fd0a505" providerId="AD" clId="Web-{7477746E-4F6E-12BB-D707-2C37D1C11E71}" dt="2025-09-28T21:07:51.813" v="739" actId="20577"/>
          <ac:spMkLst>
            <pc:docMk/>
            <pc:sldMk cId="364316858" sldId="266"/>
            <ac:spMk id="3" creationId="{51A4B4D5-8298-AD57-D9E5-BAE67DD0B235}"/>
          </ac:spMkLst>
        </pc:spChg>
        <pc:spChg chg="del">
          <ac:chgData name="Elise Eldridge" userId="S::elisee@uark.edu::4e4b86dd-9d31-4aa7-ba85-db028fd0a505" providerId="AD" clId="Web-{7477746E-4F6E-12BB-D707-2C37D1C11E71}" dt="2025-09-28T20:57:21.196" v="671"/>
          <ac:spMkLst>
            <pc:docMk/>
            <pc:sldMk cId="364316858" sldId="266"/>
            <ac:spMk id="10" creationId="{B6B04054-9023-8941-A94B-771CBBABE36A}"/>
          </ac:spMkLst>
        </pc:spChg>
        <pc:spChg chg="add">
          <ac:chgData name="Elise Eldridge" userId="S::elisee@uark.edu::4e4b86dd-9d31-4aa7-ba85-db028fd0a505" providerId="AD" clId="Web-{7477746E-4F6E-12BB-D707-2C37D1C11E71}" dt="2025-09-28T20:57:21.196" v="671"/>
          <ac:spMkLst>
            <pc:docMk/>
            <pc:sldMk cId="364316858" sldId="266"/>
            <ac:spMk id="17" creationId="{B6B04054-9023-8941-A94B-771CBBABE36A}"/>
          </ac:spMkLst>
        </pc:spChg>
        <pc:picChg chg="mod">
          <ac:chgData name="Elise Eldridge" userId="S::elisee@uark.edu::4e4b86dd-9d31-4aa7-ba85-db028fd0a505" providerId="AD" clId="Web-{7477746E-4F6E-12BB-D707-2C37D1C11E71}" dt="2025-09-28T21:02:03.434" v="686" actId="1076"/>
          <ac:picMkLst>
            <pc:docMk/>
            <pc:sldMk cId="364316858" sldId="266"/>
            <ac:picMk id="4" creationId="{0AE6140B-A6F9-5E5F-B226-29577A1EC513}"/>
          </ac:picMkLst>
        </pc:picChg>
        <pc:picChg chg="mod">
          <ac:chgData name="Elise Eldridge" userId="S::elisee@uark.edu::4e4b86dd-9d31-4aa7-ba85-db028fd0a505" providerId="AD" clId="Web-{7477746E-4F6E-12BB-D707-2C37D1C11E71}" dt="2025-09-28T21:02:50.763" v="695" actId="1076"/>
          <ac:picMkLst>
            <pc:docMk/>
            <pc:sldMk cId="364316858" sldId="266"/>
            <ac:picMk id="5" creationId="{D6EF8C68-2ECF-6759-6E2A-67A18C7195E6}"/>
          </ac:picMkLst>
        </pc:picChg>
        <pc:cxnChg chg="del">
          <ac:chgData name="Elise Eldridge" userId="S::elisee@uark.edu::4e4b86dd-9d31-4aa7-ba85-db028fd0a505" providerId="AD" clId="Web-{7477746E-4F6E-12BB-D707-2C37D1C11E71}" dt="2025-09-28T20:57:21.196" v="671"/>
          <ac:cxnSpMkLst>
            <pc:docMk/>
            <pc:sldMk cId="364316858" sldId="266"/>
            <ac:cxnSpMk id="12" creationId="{10778A53-7ADF-F948-B939-0EB454DA2C93}"/>
          </ac:cxnSpMkLst>
        </pc:cxnChg>
        <pc:cxnChg chg="add">
          <ac:chgData name="Elise Eldridge" userId="S::elisee@uark.edu::4e4b86dd-9d31-4aa7-ba85-db028fd0a505" providerId="AD" clId="Web-{7477746E-4F6E-12BB-D707-2C37D1C11E71}" dt="2025-09-28T20:57:21.196" v="671"/>
          <ac:cxnSpMkLst>
            <pc:docMk/>
            <pc:sldMk cId="364316858" sldId="266"/>
            <ac:cxnSpMk id="19" creationId="{10778A53-7ADF-F948-B939-0EB454DA2C93}"/>
          </ac:cxnSpMkLst>
        </pc:cxnChg>
      </pc:sldChg>
      <pc:sldChg chg="addSp delSp modSp">
        <pc:chgData name="Elise Eldridge" userId="S::elisee@uark.edu::4e4b86dd-9d31-4aa7-ba85-db028fd0a505" providerId="AD" clId="Web-{7477746E-4F6E-12BB-D707-2C37D1C11E71}" dt="2025-09-28T21:02:46.934" v="694" actId="1076"/>
        <pc:sldMkLst>
          <pc:docMk/>
          <pc:sldMk cId="2614503716" sldId="267"/>
        </pc:sldMkLst>
        <pc:spChg chg="mod">
          <ac:chgData name="Elise Eldridge" userId="S::elisee@uark.edu::4e4b86dd-9d31-4aa7-ba85-db028fd0a505" providerId="AD" clId="Web-{7477746E-4F6E-12BB-D707-2C37D1C11E71}" dt="2025-09-28T20:57:34.946" v="672"/>
          <ac:spMkLst>
            <pc:docMk/>
            <pc:sldMk cId="2614503716" sldId="267"/>
            <ac:spMk id="16" creationId="{8978C7AA-9552-C9B4-77F6-3AC0F165D418}"/>
          </ac:spMkLst>
        </pc:spChg>
        <pc:spChg chg="del">
          <ac:chgData name="Elise Eldridge" userId="S::elisee@uark.edu::4e4b86dd-9d31-4aa7-ba85-db028fd0a505" providerId="AD" clId="Web-{7477746E-4F6E-12BB-D707-2C37D1C11E71}" dt="2025-09-28T20:57:34.946" v="672"/>
          <ac:spMkLst>
            <pc:docMk/>
            <pc:sldMk cId="2614503716" sldId="267"/>
            <ac:spMk id="19" creationId="{B6B04054-9023-8941-A94B-771CBBABE36A}"/>
          </ac:spMkLst>
        </pc:spChg>
        <pc:spChg chg="add">
          <ac:chgData name="Elise Eldridge" userId="S::elisee@uark.edu::4e4b86dd-9d31-4aa7-ba85-db028fd0a505" providerId="AD" clId="Web-{7477746E-4F6E-12BB-D707-2C37D1C11E71}" dt="2025-09-28T20:57:34.946" v="672"/>
          <ac:spMkLst>
            <pc:docMk/>
            <pc:sldMk cId="2614503716" sldId="267"/>
            <ac:spMk id="26" creationId="{B6B04054-9023-8941-A94B-771CBBABE36A}"/>
          </ac:spMkLst>
        </pc:spChg>
        <pc:picChg chg="mod">
          <ac:chgData name="Elise Eldridge" userId="S::elisee@uark.edu::4e4b86dd-9d31-4aa7-ba85-db028fd0a505" providerId="AD" clId="Web-{7477746E-4F6E-12BB-D707-2C37D1C11E71}" dt="2025-09-28T21:02:46.934" v="694" actId="1076"/>
          <ac:picMkLst>
            <pc:docMk/>
            <pc:sldMk cId="2614503716" sldId="267"/>
            <ac:picMk id="6" creationId="{F1F6F0E4-E0DC-2C95-9723-690801BA3292}"/>
          </ac:picMkLst>
        </pc:picChg>
        <pc:picChg chg="mod">
          <ac:chgData name="Elise Eldridge" userId="S::elisee@uark.edu::4e4b86dd-9d31-4aa7-ba85-db028fd0a505" providerId="AD" clId="Web-{7477746E-4F6E-12BB-D707-2C37D1C11E71}" dt="2025-09-28T21:02:10.793" v="688" actId="14100"/>
          <ac:picMkLst>
            <pc:docMk/>
            <pc:sldMk cId="2614503716" sldId="267"/>
            <ac:picMk id="7" creationId="{F2A555DB-C715-9F73-C7B6-A919D299A52B}"/>
          </ac:picMkLst>
        </pc:picChg>
        <pc:cxnChg chg="del">
          <ac:chgData name="Elise Eldridge" userId="S::elisee@uark.edu::4e4b86dd-9d31-4aa7-ba85-db028fd0a505" providerId="AD" clId="Web-{7477746E-4F6E-12BB-D707-2C37D1C11E71}" dt="2025-09-28T20:57:34.946" v="672"/>
          <ac:cxnSpMkLst>
            <pc:docMk/>
            <pc:sldMk cId="2614503716" sldId="267"/>
            <ac:cxnSpMk id="21" creationId="{10778A53-7ADF-F948-B939-0EB454DA2C93}"/>
          </ac:cxnSpMkLst>
        </pc:cxnChg>
        <pc:cxnChg chg="add">
          <ac:chgData name="Elise Eldridge" userId="S::elisee@uark.edu::4e4b86dd-9d31-4aa7-ba85-db028fd0a505" providerId="AD" clId="Web-{7477746E-4F6E-12BB-D707-2C37D1C11E71}" dt="2025-09-28T20:57:34.946" v="672"/>
          <ac:cxnSpMkLst>
            <pc:docMk/>
            <pc:sldMk cId="2614503716" sldId="267"/>
            <ac:cxnSpMk id="28" creationId="{10778A53-7ADF-F948-B939-0EB454DA2C93}"/>
          </ac:cxnSpMkLst>
        </pc:cxnChg>
      </pc:sldChg>
      <pc:sldChg chg="addSp modSp new mod setBg">
        <pc:chgData name="Elise Eldridge" userId="S::elisee@uark.edu::4e4b86dd-9d31-4aa7-ba85-db028fd0a505" providerId="AD" clId="Web-{7477746E-4F6E-12BB-D707-2C37D1C11E71}" dt="2025-09-28T20:35:21.075" v="446" actId="20577"/>
        <pc:sldMkLst>
          <pc:docMk/>
          <pc:sldMk cId="3982900698" sldId="268"/>
        </pc:sldMkLst>
        <pc:spChg chg="mod">
          <ac:chgData name="Elise Eldridge" userId="S::elisee@uark.edu::4e4b86dd-9d31-4aa7-ba85-db028fd0a505" providerId="AD" clId="Web-{7477746E-4F6E-12BB-D707-2C37D1C11E71}" dt="2025-09-28T20:32:01.137" v="418"/>
          <ac:spMkLst>
            <pc:docMk/>
            <pc:sldMk cId="3982900698" sldId="268"/>
            <ac:spMk id="2" creationId="{F07E8233-972E-D727-8ED3-2B3D08855B84}"/>
          </ac:spMkLst>
        </pc:spChg>
        <pc:spChg chg="mod">
          <ac:chgData name="Elise Eldridge" userId="S::elisee@uark.edu::4e4b86dd-9d31-4aa7-ba85-db028fd0a505" providerId="AD" clId="Web-{7477746E-4F6E-12BB-D707-2C37D1C11E71}" dt="2025-09-28T20:35:21.075" v="446" actId="20577"/>
          <ac:spMkLst>
            <pc:docMk/>
            <pc:sldMk cId="3982900698" sldId="268"/>
            <ac:spMk id="3" creationId="{F32A9369-291F-03D1-55ED-FB3ADB81A984}"/>
          </ac:spMkLst>
        </pc:spChg>
        <pc:spChg chg="add">
          <ac:chgData name="Elise Eldridge" userId="S::elisee@uark.edu::4e4b86dd-9d31-4aa7-ba85-db028fd0a505" providerId="AD" clId="Web-{7477746E-4F6E-12BB-D707-2C37D1C11E71}" dt="2025-09-28T20:32:01.137" v="418"/>
          <ac:spMkLst>
            <pc:docMk/>
            <pc:sldMk cId="3982900698" sldId="268"/>
            <ac:spMk id="9" creationId="{1F72CB4B-A086-E546-83B0-DD8F407892A1}"/>
          </ac:spMkLst>
        </pc:spChg>
        <pc:picChg chg="add mod">
          <ac:chgData name="Elise Eldridge" userId="S::elisee@uark.edu::4e4b86dd-9d31-4aa7-ba85-db028fd0a505" providerId="AD" clId="Web-{7477746E-4F6E-12BB-D707-2C37D1C11E71}" dt="2025-09-28T20:32:31.293" v="422" actId="1076"/>
          <ac:picMkLst>
            <pc:docMk/>
            <pc:sldMk cId="3982900698" sldId="268"/>
            <ac:picMk id="4" creationId="{953C5CF7-DCC1-D9F4-82D8-1E38361700EE}"/>
          </ac:picMkLst>
        </pc:picChg>
        <pc:cxnChg chg="add">
          <ac:chgData name="Elise Eldridge" userId="S::elisee@uark.edu::4e4b86dd-9d31-4aa7-ba85-db028fd0a505" providerId="AD" clId="Web-{7477746E-4F6E-12BB-D707-2C37D1C11E71}" dt="2025-09-28T20:32:01.137" v="418"/>
          <ac:cxnSpMkLst>
            <pc:docMk/>
            <pc:sldMk cId="3982900698" sldId="268"/>
            <ac:cxnSpMk id="11" creationId="{49151340-7EF2-0647-A719-394EFC3A180B}"/>
          </ac:cxnSpMkLst>
        </pc:cxnChg>
      </pc:sldChg>
      <pc:sldChg chg="addSp modSp new mod setBg">
        <pc:chgData name="Elise Eldridge" userId="S::elisee@uark.edu::4e4b86dd-9d31-4aa7-ba85-db028fd0a505" providerId="AD" clId="Web-{7477746E-4F6E-12BB-D707-2C37D1C11E71}" dt="2025-09-28T21:07:19.078" v="737" actId="20577"/>
        <pc:sldMkLst>
          <pc:docMk/>
          <pc:sldMk cId="3482110861" sldId="269"/>
        </pc:sldMkLst>
        <pc:spChg chg="mod">
          <ac:chgData name="Elise Eldridge" userId="S::elisee@uark.edu::4e4b86dd-9d31-4aa7-ba85-db028fd0a505" providerId="AD" clId="Web-{7477746E-4F6E-12BB-D707-2C37D1C11E71}" dt="2025-09-28T20:45:22.779" v="512"/>
          <ac:spMkLst>
            <pc:docMk/>
            <pc:sldMk cId="3482110861" sldId="269"/>
            <ac:spMk id="2" creationId="{FF84F38E-CB2B-F7E1-0412-9E23B51A0713}"/>
          </ac:spMkLst>
        </pc:spChg>
        <pc:spChg chg="mod">
          <ac:chgData name="Elise Eldridge" userId="S::elisee@uark.edu::4e4b86dd-9d31-4aa7-ba85-db028fd0a505" providerId="AD" clId="Web-{7477746E-4F6E-12BB-D707-2C37D1C11E71}" dt="2025-09-28T21:07:19.078" v="737" actId="20577"/>
          <ac:spMkLst>
            <pc:docMk/>
            <pc:sldMk cId="3482110861" sldId="269"/>
            <ac:spMk id="3" creationId="{D407EAF3-899D-60C3-B758-A85D7C0F88A6}"/>
          </ac:spMkLst>
        </pc:spChg>
        <pc:spChg chg="add">
          <ac:chgData name="Elise Eldridge" userId="S::elisee@uark.edu::4e4b86dd-9d31-4aa7-ba85-db028fd0a505" providerId="AD" clId="Web-{7477746E-4F6E-12BB-D707-2C37D1C11E71}" dt="2025-09-28T20:45:22.779" v="512"/>
          <ac:spMkLst>
            <pc:docMk/>
            <pc:sldMk cId="3482110861" sldId="269"/>
            <ac:spMk id="9" creationId="{1F72CB4B-A086-E546-83B0-DD8F407892A1}"/>
          </ac:spMkLst>
        </pc:spChg>
        <pc:picChg chg="add mod">
          <ac:chgData name="Elise Eldridge" userId="S::elisee@uark.edu::4e4b86dd-9d31-4aa7-ba85-db028fd0a505" providerId="AD" clId="Web-{7477746E-4F6E-12BB-D707-2C37D1C11E71}" dt="2025-09-28T20:45:22.779" v="512"/>
          <ac:picMkLst>
            <pc:docMk/>
            <pc:sldMk cId="3482110861" sldId="269"/>
            <ac:picMk id="4" creationId="{E719756C-5334-FA25-7696-56EDC35FEDE8}"/>
          </ac:picMkLst>
        </pc:picChg>
        <pc:cxnChg chg="add">
          <ac:chgData name="Elise Eldridge" userId="S::elisee@uark.edu::4e4b86dd-9d31-4aa7-ba85-db028fd0a505" providerId="AD" clId="Web-{7477746E-4F6E-12BB-D707-2C37D1C11E71}" dt="2025-09-28T20:45:22.779" v="512"/>
          <ac:cxnSpMkLst>
            <pc:docMk/>
            <pc:sldMk cId="3482110861" sldId="269"/>
            <ac:cxnSpMk id="11" creationId="{49151340-7EF2-0647-A719-394EFC3A180B}"/>
          </ac:cxnSpMkLst>
        </pc:cxnChg>
      </pc:sldChg>
      <pc:sldChg chg="addSp modSp new mod setBg">
        <pc:chgData name="Elise Eldridge" userId="S::elisee@uark.edu::4e4b86dd-9d31-4aa7-ba85-db028fd0a505" providerId="AD" clId="Web-{7477746E-4F6E-12BB-D707-2C37D1C11E71}" dt="2025-09-28T21:07:10.953" v="730" actId="20577"/>
        <pc:sldMkLst>
          <pc:docMk/>
          <pc:sldMk cId="4012096622" sldId="270"/>
        </pc:sldMkLst>
        <pc:spChg chg="mod">
          <ac:chgData name="Elise Eldridge" userId="S::elisee@uark.edu::4e4b86dd-9d31-4aa7-ba85-db028fd0a505" providerId="AD" clId="Web-{7477746E-4F6E-12BB-D707-2C37D1C11E71}" dt="2025-09-28T20:55:18.817" v="659"/>
          <ac:spMkLst>
            <pc:docMk/>
            <pc:sldMk cId="4012096622" sldId="270"/>
            <ac:spMk id="2" creationId="{DF778C96-74DD-C54F-1FF6-37514BBECA77}"/>
          </ac:spMkLst>
        </pc:spChg>
        <pc:spChg chg="mod">
          <ac:chgData name="Elise Eldridge" userId="S::elisee@uark.edu::4e4b86dd-9d31-4aa7-ba85-db028fd0a505" providerId="AD" clId="Web-{7477746E-4F6E-12BB-D707-2C37D1C11E71}" dt="2025-09-28T21:07:10.953" v="730" actId="20577"/>
          <ac:spMkLst>
            <pc:docMk/>
            <pc:sldMk cId="4012096622" sldId="270"/>
            <ac:spMk id="3" creationId="{E8498478-83C9-FE6E-51A0-CE94D427A41C}"/>
          </ac:spMkLst>
        </pc:spChg>
        <pc:spChg chg="add">
          <ac:chgData name="Elise Eldridge" userId="S::elisee@uark.edu::4e4b86dd-9d31-4aa7-ba85-db028fd0a505" providerId="AD" clId="Web-{7477746E-4F6E-12BB-D707-2C37D1C11E71}" dt="2025-09-28T20:55:18.817" v="659"/>
          <ac:spMkLst>
            <pc:docMk/>
            <pc:sldMk cId="4012096622" sldId="270"/>
            <ac:spMk id="9" creationId="{1F72CB4B-A086-E546-83B0-DD8F407892A1}"/>
          </ac:spMkLst>
        </pc:spChg>
        <pc:picChg chg="add mod">
          <ac:chgData name="Elise Eldridge" userId="S::elisee@uark.edu::4e4b86dd-9d31-4aa7-ba85-db028fd0a505" providerId="AD" clId="Web-{7477746E-4F6E-12BB-D707-2C37D1C11E71}" dt="2025-09-28T20:55:18.817" v="659"/>
          <ac:picMkLst>
            <pc:docMk/>
            <pc:sldMk cId="4012096622" sldId="270"/>
            <ac:picMk id="4" creationId="{99B166AA-37BB-CE86-5EDB-462EA1F2CFBF}"/>
          </ac:picMkLst>
        </pc:picChg>
        <pc:cxnChg chg="add">
          <ac:chgData name="Elise Eldridge" userId="S::elisee@uark.edu::4e4b86dd-9d31-4aa7-ba85-db028fd0a505" providerId="AD" clId="Web-{7477746E-4F6E-12BB-D707-2C37D1C11E71}" dt="2025-09-28T20:55:18.817" v="659"/>
          <ac:cxnSpMkLst>
            <pc:docMk/>
            <pc:sldMk cId="4012096622" sldId="270"/>
            <ac:cxnSpMk id="11" creationId="{49151340-7EF2-0647-A719-394EFC3A180B}"/>
          </ac:cxnSpMkLst>
        </pc:cxnChg>
      </pc:sldChg>
      <pc:sldChg chg="modSp new del">
        <pc:chgData name="Elise Eldridge" userId="S::elisee@uark.edu::4e4b86dd-9d31-4aa7-ba85-db028fd0a505" providerId="AD" clId="Web-{7477746E-4F6E-12BB-D707-2C37D1C11E71}" dt="2025-09-28T20:47:01.499" v="513"/>
        <pc:sldMkLst>
          <pc:docMk/>
          <pc:sldMk cId="2614088789" sldId="271"/>
        </pc:sldMkLst>
        <pc:spChg chg="mod">
          <ac:chgData name="Elise Eldridge" userId="S::elisee@uark.edu::4e4b86dd-9d31-4aa7-ba85-db028fd0a505" providerId="AD" clId="Web-{7477746E-4F6E-12BB-D707-2C37D1C11E71}" dt="2025-09-28T20:12:35.714" v="55" actId="20577"/>
          <ac:spMkLst>
            <pc:docMk/>
            <pc:sldMk cId="2614088789" sldId="271"/>
            <ac:spMk id="2" creationId="{ED4E362E-5DEC-24E8-EACD-310E3F59FA19}"/>
          </ac:spMkLst>
        </pc:spChg>
      </pc:sldChg>
      <pc:sldChg chg="addSp modSp new mod setBg">
        <pc:chgData name="Elise Eldridge" userId="S::elisee@uark.edu::4e4b86dd-9d31-4aa7-ba85-db028fd0a505" providerId="AD" clId="Web-{7477746E-4F6E-12BB-D707-2C37D1C11E71}" dt="2025-09-28T21:29:11.416" v="1016" actId="20577"/>
        <pc:sldMkLst>
          <pc:docMk/>
          <pc:sldMk cId="2562557788" sldId="272"/>
        </pc:sldMkLst>
        <pc:spChg chg="mod">
          <ac:chgData name="Elise Eldridge" userId="S::elisee@uark.edu::4e4b86dd-9d31-4aa7-ba85-db028fd0a505" providerId="AD" clId="Web-{7477746E-4F6E-12BB-D707-2C37D1C11E71}" dt="2025-09-28T21:28:41.431" v="1012"/>
          <ac:spMkLst>
            <pc:docMk/>
            <pc:sldMk cId="2562557788" sldId="272"/>
            <ac:spMk id="2" creationId="{30B22B9B-EA3B-74E2-8C30-7AB7CC47360B}"/>
          </ac:spMkLst>
        </pc:spChg>
        <pc:spChg chg="mod">
          <ac:chgData name="Elise Eldridge" userId="S::elisee@uark.edu::4e4b86dd-9d31-4aa7-ba85-db028fd0a505" providerId="AD" clId="Web-{7477746E-4F6E-12BB-D707-2C37D1C11E71}" dt="2025-09-28T21:29:11.416" v="1016" actId="20577"/>
          <ac:spMkLst>
            <pc:docMk/>
            <pc:sldMk cId="2562557788" sldId="272"/>
            <ac:spMk id="3" creationId="{147EEDC2-06A8-7F95-6D39-1E81D46604F6}"/>
          </ac:spMkLst>
        </pc:spChg>
        <pc:spChg chg="add">
          <ac:chgData name="Elise Eldridge" userId="S::elisee@uark.edu::4e4b86dd-9d31-4aa7-ba85-db028fd0a505" providerId="AD" clId="Web-{7477746E-4F6E-12BB-D707-2C37D1C11E71}" dt="2025-09-28T21:28:41.431" v="1012"/>
          <ac:spMkLst>
            <pc:docMk/>
            <pc:sldMk cId="2562557788" sldId="272"/>
            <ac:spMk id="10" creationId="{B6B04054-9023-8941-A94B-771CBBABE36A}"/>
          </ac:spMkLst>
        </pc:spChg>
        <pc:picChg chg="add mod ord">
          <ac:chgData name="Elise Eldridge" userId="S::elisee@uark.edu::4e4b86dd-9d31-4aa7-ba85-db028fd0a505" providerId="AD" clId="Web-{7477746E-4F6E-12BB-D707-2C37D1C11E71}" dt="2025-09-28T21:28:41.431" v="1012"/>
          <ac:picMkLst>
            <pc:docMk/>
            <pc:sldMk cId="2562557788" sldId="272"/>
            <ac:picMk id="4" creationId="{8D3143D5-57B7-0BD0-E439-BCEFC6A5A140}"/>
          </ac:picMkLst>
        </pc:picChg>
        <pc:picChg chg="add mod">
          <ac:chgData name="Elise Eldridge" userId="S::elisee@uark.edu::4e4b86dd-9d31-4aa7-ba85-db028fd0a505" providerId="AD" clId="Web-{7477746E-4F6E-12BB-D707-2C37D1C11E71}" dt="2025-09-28T21:28:41.431" v="1012"/>
          <ac:picMkLst>
            <pc:docMk/>
            <pc:sldMk cId="2562557788" sldId="272"/>
            <ac:picMk id="5" creationId="{F216F357-2400-879A-B945-A16818166C61}"/>
          </ac:picMkLst>
        </pc:picChg>
        <pc:cxnChg chg="add">
          <ac:chgData name="Elise Eldridge" userId="S::elisee@uark.edu::4e4b86dd-9d31-4aa7-ba85-db028fd0a505" providerId="AD" clId="Web-{7477746E-4F6E-12BB-D707-2C37D1C11E71}" dt="2025-09-28T21:28:41.431" v="1012"/>
          <ac:cxnSpMkLst>
            <pc:docMk/>
            <pc:sldMk cId="2562557788" sldId="272"/>
            <ac:cxnSpMk id="12" creationId="{10778A53-7ADF-F948-B939-0EB454DA2C93}"/>
          </ac:cxnSpMkLst>
        </pc:cxnChg>
      </pc:sldChg>
    </pc:docChg>
  </pc:docChgLst>
  <pc:docChgLst>
    <pc:chgData name="Brynn Beaman" userId="S::bbeaman@uark.edu::6c860f8b-d66c-4ac0-ba01-89fac2f681de" providerId="AD" clId="Web-{EE57AE5D-23F8-47A5-BD37-09AABBBB49A7}"/>
    <pc:docChg chg="addSld modSld">
      <pc:chgData name="Brynn Beaman" userId="S::bbeaman@uark.edu::6c860f8b-d66c-4ac0-ba01-89fac2f681de" providerId="AD" clId="Web-{EE57AE5D-23F8-47A5-BD37-09AABBBB49A7}" dt="2025-09-28T14:45:00.589" v="1288" actId="20577"/>
      <pc:docMkLst>
        <pc:docMk/>
      </pc:docMkLst>
      <pc:sldChg chg="modSp">
        <pc:chgData name="Brynn Beaman" userId="S::bbeaman@uark.edu::6c860f8b-d66c-4ac0-ba01-89fac2f681de" providerId="AD" clId="Web-{EE57AE5D-23F8-47A5-BD37-09AABBBB49A7}" dt="2025-09-28T13:09:52.769" v="121" actId="20577"/>
        <pc:sldMkLst>
          <pc:docMk/>
          <pc:sldMk cId="3219704795" sldId="258"/>
        </pc:sldMkLst>
        <pc:spChg chg="mod">
          <ac:chgData name="Brynn Beaman" userId="S::bbeaman@uark.edu::6c860f8b-d66c-4ac0-ba01-89fac2f681de" providerId="AD" clId="Web-{EE57AE5D-23F8-47A5-BD37-09AABBBB49A7}" dt="2025-09-28T13:09:52.769" v="121" actId="20577"/>
          <ac:spMkLst>
            <pc:docMk/>
            <pc:sldMk cId="3219704795" sldId="258"/>
            <ac:spMk id="2" creationId="{C413CA08-AFAD-E48E-37A8-1F0DA0E6CD8D}"/>
          </ac:spMkLst>
        </pc:spChg>
        <pc:spChg chg="mod">
          <ac:chgData name="Brynn Beaman" userId="S::bbeaman@uark.edu::6c860f8b-d66c-4ac0-ba01-89fac2f681de" providerId="AD" clId="Web-{EE57AE5D-23F8-47A5-BD37-09AABBBB49A7}" dt="2025-09-28T13:05:48.046" v="38" actId="20577"/>
          <ac:spMkLst>
            <pc:docMk/>
            <pc:sldMk cId="3219704795" sldId="258"/>
            <ac:spMk id="3" creationId="{5CB944E8-3AC9-B181-AAC2-00A3E6732738}"/>
          </ac:spMkLst>
        </pc:spChg>
      </pc:sldChg>
      <pc:sldChg chg="modSp">
        <pc:chgData name="Brynn Beaman" userId="S::bbeaman@uark.edu::6c860f8b-d66c-4ac0-ba01-89fac2f681de" providerId="AD" clId="Web-{EE57AE5D-23F8-47A5-BD37-09AABBBB49A7}" dt="2025-09-28T13:09:33.566" v="109" actId="20577"/>
        <pc:sldMkLst>
          <pc:docMk/>
          <pc:sldMk cId="1855540907" sldId="259"/>
        </pc:sldMkLst>
        <pc:spChg chg="mod">
          <ac:chgData name="Brynn Beaman" userId="S::bbeaman@uark.edu::6c860f8b-d66c-4ac0-ba01-89fac2f681de" providerId="AD" clId="Web-{EE57AE5D-23F8-47A5-BD37-09AABBBB49A7}" dt="2025-09-28T13:09:33.566" v="109" actId="20577"/>
          <ac:spMkLst>
            <pc:docMk/>
            <pc:sldMk cId="1855540907" sldId="259"/>
            <ac:spMk id="3" creationId="{E7469CA0-C990-A05E-8F91-F3392383EBA9}"/>
          </ac:spMkLst>
        </pc:spChg>
      </pc:sldChg>
      <pc:sldChg chg="modSp add replId">
        <pc:chgData name="Brynn Beaman" userId="S::bbeaman@uark.edu::6c860f8b-d66c-4ac0-ba01-89fac2f681de" providerId="AD" clId="Web-{EE57AE5D-23F8-47A5-BD37-09AABBBB49A7}" dt="2025-09-28T13:09:55.535" v="123" actId="20577"/>
        <pc:sldMkLst>
          <pc:docMk/>
          <pc:sldMk cId="980714613" sldId="260"/>
        </pc:sldMkLst>
        <pc:spChg chg="mod">
          <ac:chgData name="Brynn Beaman" userId="S::bbeaman@uark.edu::6c860f8b-d66c-4ac0-ba01-89fac2f681de" providerId="AD" clId="Web-{EE57AE5D-23F8-47A5-BD37-09AABBBB49A7}" dt="2025-09-28T13:09:55.535" v="123" actId="20577"/>
          <ac:spMkLst>
            <pc:docMk/>
            <pc:sldMk cId="980714613" sldId="260"/>
            <ac:spMk id="2" creationId="{A489A9B3-7E2F-A5C5-1042-630D317908CF}"/>
          </ac:spMkLst>
        </pc:spChg>
        <pc:spChg chg="mod">
          <ac:chgData name="Brynn Beaman" userId="S::bbeaman@uark.edu::6c860f8b-d66c-4ac0-ba01-89fac2f681de" providerId="AD" clId="Web-{EE57AE5D-23F8-47A5-BD37-09AABBBB49A7}" dt="2025-09-28T13:06:13.015" v="42" actId="20577"/>
          <ac:spMkLst>
            <pc:docMk/>
            <pc:sldMk cId="980714613" sldId="260"/>
            <ac:spMk id="3" creationId="{3A520A78-3984-CAED-0D8D-99E1977140EF}"/>
          </ac:spMkLst>
        </pc:spChg>
      </pc:sldChg>
      <pc:sldChg chg="modSp add replId">
        <pc:chgData name="Brynn Beaman" userId="S::bbeaman@uark.edu::6c860f8b-d66c-4ac0-ba01-89fac2f681de" providerId="AD" clId="Web-{EE57AE5D-23F8-47A5-BD37-09AABBBB49A7}" dt="2025-09-28T13:09:58.019" v="124" actId="20577"/>
        <pc:sldMkLst>
          <pc:docMk/>
          <pc:sldMk cId="1389252189" sldId="261"/>
        </pc:sldMkLst>
        <pc:spChg chg="mod">
          <ac:chgData name="Brynn Beaman" userId="S::bbeaman@uark.edu::6c860f8b-d66c-4ac0-ba01-89fac2f681de" providerId="AD" clId="Web-{EE57AE5D-23F8-47A5-BD37-09AABBBB49A7}" dt="2025-09-28T13:09:58.019" v="124" actId="20577"/>
          <ac:spMkLst>
            <pc:docMk/>
            <pc:sldMk cId="1389252189" sldId="261"/>
            <ac:spMk id="2" creationId="{14C6BEF8-4217-E27C-D000-C83CC551C52A}"/>
          </ac:spMkLst>
        </pc:spChg>
        <pc:spChg chg="mod">
          <ac:chgData name="Brynn Beaman" userId="S::bbeaman@uark.edu::6c860f8b-d66c-4ac0-ba01-89fac2f681de" providerId="AD" clId="Web-{EE57AE5D-23F8-47A5-BD37-09AABBBB49A7}" dt="2025-09-28T13:06:31.874" v="46" actId="20577"/>
          <ac:spMkLst>
            <pc:docMk/>
            <pc:sldMk cId="1389252189" sldId="261"/>
            <ac:spMk id="3" creationId="{71E1E057-2EE8-A317-E7B3-EE244634C81E}"/>
          </ac:spMkLst>
        </pc:spChg>
      </pc:sldChg>
      <pc:sldChg chg="addSp modSp add replId">
        <pc:chgData name="Brynn Beaman" userId="S::bbeaman@uark.edu::6c860f8b-d66c-4ac0-ba01-89fac2f681de" providerId="AD" clId="Web-{EE57AE5D-23F8-47A5-BD37-09AABBBB49A7}" dt="2025-09-28T14:26:41.698" v="864" actId="20577"/>
        <pc:sldMkLst>
          <pc:docMk/>
          <pc:sldMk cId="2083403341" sldId="262"/>
        </pc:sldMkLst>
        <pc:spChg chg="mod">
          <ac:chgData name="Brynn Beaman" userId="S::bbeaman@uark.edu::6c860f8b-d66c-4ac0-ba01-89fac2f681de" providerId="AD" clId="Web-{EE57AE5D-23F8-47A5-BD37-09AABBBB49A7}" dt="2025-09-28T13:38:12.278" v="139" actId="1076"/>
          <ac:spMkLst>
            <pc:docMk/>
            <pc:sldMk cId="2083403341" sldId="262"/>
            <ac:spMk id="2" creationId="{EFF3DBBE-2968-EE60-C2CA-653874BC73F7}"/>
          </ac:spMkLst>
        </pc:spChg>
        <pc:spChg chg="mod">
          <ac:chgData name="Brynn Beaman" userId="S::bbeaman@uark.edu::6c860f8b-d66c-4ac0-ba01-89fac2f681de" providerId="AD" clId="Web-{EE57AE5D-23F8-47A5-BD37-09AABBBB49A7}" dt="2025-09-28T14:26:41.698" v="864" actId="20577"/>
          <ac:spMkLst>
            <pc:docMk/>
            <pc:sldMk cId="2083403341" sldId="262"/>
            <ac:spMk id="3" creationId="{5620796C-8967-E851-AB7D-7BD2EF2F7DAF}"/>
          </ac:spMkLst>
        </pc:spChg>
        <pc:picChg chg="add mod">
          <ac:chgData name="Brynn Beaman" userId="S::bbeaman@uark.edu::6c860f8b-d66c-4ac0-ba01-89fac2f681de" providerId="AD" clId="Web-{EE57AE5D-23F8-47A5-BD37-09AABBBB49A7}" dt="2025-09-28T13:40:05.576" v="154" actId="14100"/>
          <ac:picMkLst>
            <pc:docMk/>
            <pc:sldMk cId="2083403341" sldId="262"/>
            <ac:picMk id="4" creationId="{2DD437D8-BAE7-3D06-51D6-1E45A7F2800F}"/>
          </ac:picMkLst>
        </pc:picChg>
        <pc:picChg chg="add mod">
          <ac:chgData name="Brynn Beaman" userId="S::bbeaman@uark.edu::6c860f8b-d66c-4ac0-ba01-89fac2f681de" providerId="AD" clId="Web-{EE57AE5D-23F8-47A5-BD37-09AABBBB49A7}" dt="2025-09-28T13:39:23.170" v="152" actId="1076"/>
          <ac:picMkLst>
            <pc:docMk/>
            <pc:sldMk cId="2083403341" sldId="262"/>
            <ac:picMk id="5" creationId="{EC34CCB2-E4D7-6204-BEEF-A9DFD85882A3}"/>
          </ac:picMkLst>
        </pc:picChg>
      </pc:sldChg>
      <pc:sldChg chg="modSp add replId">
        <pc:chgData name="Brynn Beaman" userId="S::bbeaman@uark.edu::6c860f8b-d66c-4ac0-ba01-89fac2f681de" providerId="AD" clId="Web-{EE57AE5D-23F8-47A5-BD37-09AABBBB49A7}" dt="2025-09-28T13:10:04.082" v="128" actId="20577"/>
        <pc:sldMkLst>
          <pc:docMk/>
          <pc:sldMk cId="2876499689" sldId="263"/>
        </pc:sldMkLst>
        <pc:spChg chg="mod">
          <ac:chgData name="Brynn Beaman" userId="S::bbeaman@uark.edu::6c860f8b-d66c-4ac0-ba01-89fac2f681de" providerId="AD" clId="Web-{EE57AE5D-23F8-47A5-BD37-09AABBBB49A7}" dt="2025-09-28T13:10:04.082" v="128" actId="20577"/>
          <ac:spMkLst>
            <pc:docMk/>
            <pc:sldMk cId="2876499689" sldId="263"/>
            <ac:spMk id="2" creationId="{29B783B6-8B4C-296F-734B-DE69AAF4B838}"/>
          </ac:spMkLst>
        </pc:spChg>
        <pc:spChg chg="mod">
          <ac:chgData name="Brynn Beaman" userId="S::bbeaman@uark.edu::6c860f8b-d66c-4ac0-ba01-89fac2f681de" providerId="AD" clId="Web-{EE57AE5D-23F8-47A5-BD37-09AABBBB49A7}" dt="2025-09-28T13:07:10.050" v="54" actId="20577"/>
          <ac:spMkLst>
            <pc:docMk/>
            <pc:sldMk cId="2876499689" sldId="263"/>
            <ac:spMk id="3" creationId="{34F36FC2-5F45-F697-C2E3-D20485EF8C51}"/>
          </ac:spMkLst>
        </pc:spChg>
      </pc:sldChg>
      <pc:sldChg chg="modSp add replId">
        <pc:chgData name="Brynn Beaman" userId="S::bbeaman@uark.edu::6c860f8b-d66c-4ac0-ba01-89fac2f681de" providerId="AD" clId="Web-{EE57AE5D-23F8-47A5-BD37-09AABBBB49A7}" dt="2025-09-28T13:10:06.832" v="129" actId="20577"/>
        <pc:sldMkLst>
          <pc:docMk/>
          <pc:sldMk cId="3638901249" sldId="264"/>
        </pc:sldMkLst>
        <pc:spChg chg="mod">
          <ac:chgData name="Brynn Beaman" userId="S::bbeaman@uark.edu::6c860f8b-d66c-4ac0-ba01-89fac2f681de" providerId="AD" clId="Web-{EE57AE5D-23F8-47A5-BD37-09AABBBB49A7}" dt="2025-09-28T13:10:06.832" v="129" actId="20577"/>
          <ac:spMkLst>
            <pc:docMk/>
            <pc:sldMk cId="3638901249" sldId="264"/>
            <ac:spMk id="2" creationId="{5EA09495-3192-1E13-287B-F8F26ED583AE}"/>
          </ac:spMkLst>
        </pc:spChg>
        <pc:spChg chg="mod">
          <ac:chgData name="Brynn Beaman" userId="S::bbeaman@uark.edu::6c860f8b-d66c-4ac0-ba01-89fac2f681de" providerId="AD" clId="Web-{EE57AE5D-23F8-47A5-BD37-09AABBBB49A7}" dt="2025-09-28T13:08:09.301" v="66" actId="14100"/>
          <ac:spMkLst>
            <pc:docMk/>
            <pc:sldMk cId="3638901249" sldId="264"/>
            <ac:spMk id="3" creationId="{FEE8C149-FA3D-CB02-A9C5-50F23465C4FE}"/>
          </ac:spMkLst>
        </pc:spChg>
      </pc:sldChg>
      <pc:sldChg chg="addSp delSp modSp add replId">
        <pc:chgData name="Brynn Beaman" userId="S::bbeaman@uark.edu::6c860f8b-d66c-4ac0-ba01-89fac2f681de" providerId="AD" clId="Web-{EE57AE5D-23F8-47A5-BD37-09AABBBB49A7}" dt="2025-09-28T14:45:00.589" v="1288" actId="20577"/>
        <pc:sldMkLst>
          <pc:docMk/>
          <pc:sldMk cId="401419083" sldId="265"/>
        </pc:sldMkLst>
        <pc:spChg chg="mod">
          <ac:chgData name="Brynn Beaman" userId="S::bbeaman@uark.edu::6c860f8b-d66c-4ac0-ba01-89fac2f681de" providerId="AD" clId="Web-{EE57AE5D-23F8-47A5-BD37-09AABBBB49A7}" dt="2025-09-28T14:45:00.589" v="1288" actId="20577"/>
          <ac:spMkLst>
            <pc:docMk/>
            <pc:sldMk cId="401419083" sldId="265"/>
            <ac:spMk id="3" creationId="{CAADB018-EDF2-B9D4-9CC7-494509AF1E05}"/>
          </ac:spMkLst>
        </pc:spChg>
        <pc:picChg chg="del">
          <ac:chgData name="Brynn Beaman" userId="S::bbeaman@uark.edu::6c860f8b-d66c-4ac0-ba01-89fac2f681de" providerId="AD" clId="Web-{EE57AE5D-23F8-47A5-BD37-09AABBBB49A7}" dt="2025-09-28T14:23:26.387" v="779"/>
          <ac:picMkLst>
            <pc:docMk/>
            <pc:sldMk cId="401419083" sldId="265"/>
            <ac:picMk id="4" creationId="{20526EF6-2DFE-8A9F-D5E2-2265C4C4F0E0}"/>
          </ac:picMkLst>
        </pc:picChg>
        <pc:picChg chg="mod">
          <ac:chgData name="Brynn Beaman" userId="S::bbeaman@uark.edu::6c860f8b-d66c-4ac0-ba01-89fac2f681de" providerId="AD" clId="Web-{EE57AE5D-23F8-47A5-BD37-09AABBBB49A7}" dt="2025-09-28T14:25:56.136" v="788" actId="14100"/>
          <ac:picMkLst>
            <pc:docMk/>
            <pc:sldMk cId="401419083" sldId="265"/>
            <ac:picMk id="5" creationId="{D33E3B75-D1FE-D3A8-4348-5E7636DE4CF4}"/>
          </ac:picMkLst>
        </pc:picChg>
        <pc:picChg chg="add mod">
          <ac:chgData name="Brynn Beaman" userId="S::bbeaman@uark.edu::6c860f8b-d66c-4ac0-ba01-89fac2f681de" providerId="AD" clId="Web-{EE57AE5D-23F8-47A5-BD37-09AABBBB49A7}" dt="2025-09-28T14:25:39.949" v="785" actId="1076"/>
          <ac:picMkLst>
            <pc:docMk/>
            <pc:sldMk cId="401419083" sldId="265"/>
            <ac:picMk id="6" creationId="{C88A36D4-4575-1DCE-17D2-FECC8BF5ADD4}"/>
          </ac:picMkLst>
        </pc:picChg>
      </pc:sldChg>
    </pc:docChg>
  </pc:docChgLst>
  <pc:docChgLst>
    <pc:chgData name="Brynn Beaman" userId="S::bbeaman@uark.edu::6c860f8b-d66c-4ac0-ba01-89fac2f681de" providerId="AD" clId="Web-{48BA6A47-CE05-4EE7-AB36-5799F1E4B395}"/>
    <pc:docChg chg="addSld modSld sldOrd">
      <pc:chgData name="Brynn Beaman" userId="S::bbeaman@uark.edu::6c860f8b-d66c-4ac0-ba01-89fac2f681de" providerId="AD" clId="Web-{48BA6A47-CE05-4EE7-AB36-5799F1E4B395}" dt="2025-09-28T16:11:10.380" v="638" actId="20577"/>
      <pc:docMkLst>
        <pc:docMk/>
      </pc:docMkLst>
      <pc:sldChg chg="ord">
        <pc:chgData name="Brynn Beaman" userId="S::bbeaman@uark.edu::6c860f8b-d66c-4ac0-ba01-89fac2f681de" providerId="AD" clId="Web-{48BA6A47-CE05-4EE7-AB36-5799F1E4B395}" dt="2025-09-28T16:09:44.942" v="630"/>
        <pc:sldMkLst>
          <pc:docMk/>
          <pc:sldMk cId="2083403341" sldId="262"/>
        </pc:sldMkLst>
      </pc:sldChg>
      <pc:sldChg chg="ord">
        <pc:chgData name="Brynn Beaman" userId="S::bbeaman@uark.edu::6c860f8b-d66c-4ac0-ba01-89fac2f681de" providerId="AD" clId="Web-{48BA6A47-CE05-4EE7-AB36-5799F1E4B395}" dt="2025-09-28T16:09:46.973" v="631"/>
        <pc:sldMkLst>
          <pc:docMk/>
          <pc:sldMk cId="401419083" sldId="265"/>
        </pc:sldMkLst>
      </pc:sldChg>
      <pc:sldChg chg="addSp modSp add mod replId setBg modNotes">
        <pc:chgData name="Brynn Beaman" userId="S::bbeaman@uark.edu::6c860f8b-d66c-4ac0-ba01-89fac2f681de" providerId="AD" clId="Web-{48BA6A47-CE05-4EE7-AB36-5799F1E4B395}" dt="2025-09-28T16:01:03.101" v="277" actId="20577"/>
        <pc:sldMkLst>
          <pc:docMk/>
          <pc:sldMk cId="364316858" sldId="266"/>
        </pc:sldMkLst>
        <pc:spChg chg="mod">
          <ac:chgData name="Brynn Beaman" userId="S::bbeaman@uark.edu::6c860f8b-d66c-4ac0-ba01-89fac2f681de" providerId="AD" clId="Web-{48BA6A47-CE05-4EE7-AB36-5799F1E4B395}" dt="2025-09-28T16:01:03.101" v="277" actId="20577"/>
          <ac:spMkLst>
            <pc:docMk/>
            <pc:sldMk cId="364316858" sldId="266"/>
            <ac:spMk id="2" creationId="{E2D52D78-5166-865C-B932-BD5CE01A3A32}"/>
          </ac:spMkLst>
        </pc:spChg>
        <pc:spChg chg="mod">
          <ac:chgData name="Brynn Beaman" userId="S::bbeaman@uark.edu::6c860f8b-d66c-4ac0-ba01-89fac2f681de" providerId="AD" clId="Web-{48BA6A47-CE05-4EE7-AB36-5799F1E4B395}" dt="2025-09-28T16:00:25.413" v="269"/>
          <ac:spMkLst>
            <pc:docMk/>
            <pc:sldMk cId="364316858" sldId="266"/>
            <ac:spMk id="3" creationId="{51A4B4D5-8298-AD57-D9E5-BAE67DD0B235}"/>
          </ac:spMkLst>
        </pc:spChg>
        <pc:spChg chg="add">
          <ac:chgData name="Brynn Beaman" userId="S::bbeaman@uark.edu::6c860f8b-d66c-4ac0-ba01-89fac2f681de" providerId="AD" clId="Web-{48BA6A47-CE05-4EE7-AB36-5799F1E4B395}" dt="2025-09-28T16:00:25.413" v="269"/>
          <ac:spMkLst>
            <pc:docMk/>
            <pc:sldMk cId="364316858" sldId="266"/>
            <ac:spMk id="10" creationId="{B6B04054-9023-8941-A94B-771CBBABE36A}"/>
          </ac:spMkLst>
        </pc:spChg>
        <pc:picChg chg="add mod ord">
          <ac:chgData name="Brynn Beaman" userId="S::bbeaman@uark.edu::6c860f8b-d66c-4ac0-ba01-89fac2f681de" providerId="AD" clId="Web-{48BA6A47-CE05-4EE7-AB36-5799F1E4B395}" dt="2025-09-28T16:00:44.179" v="273" actId="14100"/>
          <ac:picMkLst>
            <pc:docMk/>
            <pc:sldMk cId="364316858" sldId="266"/>
            <ac:picMk id="4" creationId="{0AE6140B-A6F9-5E5F-B226-29577A1EC513}"/>
          </ac:picMkLst>
        </pc:picChg>
        <pc:picChg chg="add mod">
          <ac:chgData name="Brynn Beaman" userId="S::bbeaman@uark.edu::6c860f8b-d66c-4ac0-ba01-89fac2f681de" providerId="AD" clId="Web-{48BA6A47-CE05-4EE7-AB36-5799F1E4B395}" dt="2025-09-28T16:00:38.085" v="271" actId="1076"/>
          <ac:picMkLst>
            <pc:docMk/>
            <pc:sldMk cId="364316858" sldId="266"/>
            <ac:picMk id="5" creationId="{D6EF8C68-2ECF-6759-6E2A-67A18C7195E6}"/>
          </ac:picMkLst>
        </pc:picChg>
        <pc:cxnChg chg="add">
          <ac:chgData name="Brynn Beaman" userId="S::bbeaman@uark.edu::6c860f8b-d66c-4ac0-ba01-89fac2f681de" providerId="AD" clId="Web-{48BA6A47-CE05-4EE7-AB36-5799F1E4B395}" dt="2025-09-28T16:00:25.413" v="269"/>
          <ac:cxnSpMkLst>
            <pc:docMk/>
            <pc:sldMk cId="364316858" sldId="266"/>
            <ac:cxnSpMk id="12" creationId="{10778A53-7ADF-F948-B939-0EB454DA2C93}"/>
          </ac:cxnSpMkLst>
        </pc:cxnChg>
      </pc:sldChg>
      <pc:sldChg chg="addSp delSp modSp add replId">
        <pc:chgData name="Brynn Beaman" userId="S::bbeaman@uark.edu::6c860f8b-d66c-4ac0-ba01-89fac2f681de" providerId="AD" clId="Web-{48BA6A47-CE05-4EE7-AB36-5799F1E4B395}" dt="2025-09-28T16:11:10.380" v="638" actId="20577"/>
        <pc:sldMkLst>
          <pc:docMk/>
          <pc:sldMk cId="2614503716" sldId="267"/>
        </pc:sldMkLst>
        <pc:spChg chg="mod">
          <ac:chgData name="Brynn Beaman" userId="S::bbeaman@uark.edu::6c860f8b-d66c-4ac0-ba01-89fac2f681de" providerId="AD" clId="Web-{48BA6A47-CE05-4EE7-AB36-5799F1E4B395}" dt="2025-09-28T16:00:58.851" v="275" actId="20577"/>
          <ac:spMkLst>
            <pc:docMk/>
            <pc:sldMk cId="2614503716" sldId="267"/>
            <ac:spMk id="2" creationId="{C67F20C1-9D82-6F52-FE2B-0484F57D608D}"/>
          </ac:spMkLst>
        </pc:spChg>
        <pc:spChg chg="del mod">
          <ac:chgData name="Brynn Beaman" userId="S::bbeaman@uark.edu::6c860f8b-d66c-4ac0-ba01-89fac2f681de" providerId="AD" clId="Web-{48BA6A47-CE05-4EE7-AB36-5799F1E4B395}" dt="2025-09-28T16:01:35.898" v="281"/>
          <ac:spMkLst>
            <pc:docMk/>
            <pc:sldMk cId="2614503716" sldId="267"/>
            <ac:spMk id="3" creationId="{30E665CD-CEB0-F093-78E6-4AA803A1EB6C}"/>
          </ac:spMkLst>
        </pc:spChg>
        <pc:spChg chg="del">
          <ac:chgData name="Brynn Beaman" userId="S::bbeaman@uark.edu::6c860f8b-d66c-4ac0-ba01-89fac2f681de" providerId="AD" clId="Web-{48BA6A47-CE05-4EE7-AB36-5799F1E4B395}" dt="2025-09-28T16:01:57.086" v="283"/>
          <ac:spMkLst>
            <pc:docMk/>
            <pc:sldMk cId="2614503716" sldId="267"/>
            <ac:spMk id="10" creationId="{ECD21C3C-44B4-D0B2-5BDC-E95926BB5AB8}"/>
          </ac:spMkLst>
        </pc:spChg>
        <pc:spChg chg="add mod">
          <ac:chgData name="Brynn Beaman" userId="S::bbeaman@uark.edu::6c860f8b-d66c-4ac0-ba01-89fac2f681de" providerId="AD" clId="Web-{48BA6A47-CE05-4EE7-AB36-5799F1E4B395}" dt="2025-09-28T16:11:10.380" v="638" actId="20577"/>
          <ac:spMkLst>
            <pc:docMk/>
            <pc:sldMk cId="2614503716" sldId="267"/>
            <ac:spMk id="16" creationId="{8978C7AA-9552-C9B4-77F6-3AC0F165D418}"/>
          </ac:spMkLst>
        </pc:spChg>
        <pc:spChg chg="add">
          <ac:chgData name="Brynn Beaman" userId="S::bbeaman@uark.edu::6c860f8b-d66c-4ac0-ba01-89fac2f681de" providerId="AD" clId="Web-{48BA6A47-CE05-4EE7-AB36-5799F1E4B395}" dt="2025-09-28T16:01:57.086" v="283"/>
          <ac:spMkLst>
            <pc:docMk/>
            <pc:sldMk cId="2614503716" sldId="267"/>
            <ac:spMk id="19" creationId="{B6B04054-9023-8941-A94B-771CBBABE36A}"/>
          </ac:spMkLst>
        </pc:spChg>
        <pc:picChg chg="del">
          <ac:chgData name="Brynn Beaman" userId="S::bbeaman@uark.edu::6c860f8b-d66c-4ac0-ba01-89fac2f681de" providerId="AD" clId="Web-{48BA6A47-CE05-4EE7-AB36-5799F1E4B395}" dt="2025-09-28T16:01:17.179" v="280"/>
          <ac:picMkLst>
            <pc:docMk/>
            <pc:sldMk cId="2614503716" sldId="267"/>
            <ac:picMk id="4" creationId="{0FEF11AA-94A1-3219-2F9A-2EE54034DCAD}"/>
          </ac:picMkLst>
        </pc:picChg>
        <pc:picChg chg="del">
          <ac:chgData name="Brynn Beaman" userId="S::bbeaman@uark.edu::6c860f8b-d66c-4ac0-ba01-89fac2f681de" providerId="AD" clId="Web-{48BA6A47-CE05-4EE7-AB36-5799F1E4B395}" dt="2025-09-28T16:01:16.820" v="279"/>
          <ac:picMkLst>
            <pc:docMk/>
            <pc:sldMk cId="2614503716" sldId="267"/>
            <ac:picMk id="5" creationId="{A9C0362D-B719-AACF-D381-AD2B5885302A}"/>
          </ac:picMkLst>
        </pc:picChg>
        <pc:picChg chg="add mod ord">
          <ac:chgData name="Brynn Beaman" userId="S::bbeaman@uark.edu::6c860f8b-d66c-4ac0-ba01-89fac2f681de" providerId="AD" clId="Web-{48BA6A47-CE05-4EE7-AB36-5799F1E4B395}" dt="2025-09-28T16:02:04.320" v="285" actId="1076"/>
          <ac:picMkLst>
            <pc:docMk/>
            <pc:sldMk cId="2614503716" sldId="267"/>
            <ac:picMk id="6" creationId="{F1F6F0E4-E0DC-2C95-9723-690801BA3292}"/>
          </ac:picMkLst>
        </pc:picChg>
        <pc:picChg chg="add mod">
          <ac:chgData name="Brynn Beaman" userId="S::bbeaman@uark.edu::6c860f8b-d66c-4ac0-ba01-89fac2f681de" providerId="AD" clId="Web-{48BA6A47-CE05-4EE7-AB36-5799F1E4B395}" dt="2025-09-28T16:02:15.539" v="288" actId="1076"/>
          <ac:picMkLst>
            <pc:docMk/>
            <pc:sldMk cId="2614503716" sldId="267"/>
            <ac:picMk id="7" creationId="{F2A555DB-C715-9F73-C7B6-A919D299A52B}"/>
          </ac:picMkLst>
        </pc:picChg>
        <pc:cxnChg chg="del">
          <ac:chgData name="Brynn Beaman" userId="S::bbeaman@uark.edu::6c860f8b-d66c-4ac0-ba01-89fac2f681de" providerId="AD" clId="Web-{48BA6A47-CE05-4EE7-AB36-5799F1E4B395}" dt="2025-09-28T16:01:57.086" v="283"/>
          <ac:cxnSpMkLst>
            <pc:docMk/>
            <pc:sldMk cId="2614503716" sldId="267"/>
            <ac:cxnSpMk id="12" creationId="{9700ABD0-A041-9D60-7C2C-CF3F37AEA65D}"/>
          </ac:cxnSpMkLst>
        </pc:cxnChg>
        <pc:cxnChg chg="add">
          <ac:chgData name="Brynn Beaman" userId="S::bbeaman@uark.edu::6c860f8b-d66c-4ac0-ba01-89fac2f681de" providerId="AD" clId="Web-{48BA6A47-CE05-4EE7-AB36-5799F1E4B395}" dt="2025-09-28T16:01:57.086" v="283"/>
          <ac:cxnSpMkLst>
            <pc:docMk/>
            <pc:sldMk cId="2614503716" sldId="267"/>
            <ac:cxnSpMk id="21" creationId="{10778A53-7ADF-F948-B939-0EB454DA2C9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448E51-8A8F-477E-8A95-79AA33286F06}" type="datetimeFigureOut">
              <a:t>9/28/2025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993D8-CFA3-4FC5-95A8-1BE53352954E}" type="slidenum">
              <a:t>‹#›</a:t>
            </a:fld>
            <a:endParaRPr lang="en-US"/>
          </a:p>
        </p:txBody>
      </p:sp>
    </p:spTree>
    <p:extLst>
      <p:ext uri="{BB962C8B-B14F-4D97-AF65-F5344CB8AC3E}">
        <p14:creationId xmlns:p14="http://schemas.microsoft.com/office/powerpoint/2010/main" val="239502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95C993D8-CFA3-4FC5-95A8-1BE53352954E}" type="slidenum">
              <a:t>4</a:t>
            </a:fld>
            <a:endParaRPr lang="en-US"/>
          </a:p>
        </p:txBody>
      </p:sp>
    </p:spTree>
    <p:extLst>
      <p:ext uri="{BB962C8B-B14F-4D97-AF65-F5344CB8AC3E}">
        <p14:creationId xmlns:p14="http://schemas.microsoft.com/office/powerpoint/2010/main" val="49033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784B8-218F-F34C-D0FF-3CAB4525D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96E167-E3AF-449F-642C-C7EDC936B7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3D1C69-B06B-DED5-3072-43C625EF57B4}"/>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E568454B-F1A2-1788-2B61-421728903FEB}"/>
              </a:ext>
            </a:extLst>
          </p:cNvPr>
          <p:cNvSpPr>
            <a:spLocks noGrp="1"/>
          </p:cNvSpPr>
          <p:nvPr>
            <p:ph type="sldNum" sz="quarter" idx="5"/>
          </p:nvPr>
        </p:nvSpPr>
        <p:spPr/>
        <p:txBody>
          <a:bodyPr/>
          <a:lstStyle/>
          <a:p>
            <a:fld id="{95C993D8-CFA3-4FC5-95A8-1BE53352954E}" type="slidenum">
              <a:t>5</a:t>
            </a:fld>
            <a:endParaRPr lang="en-US"/>
          </a:p>
        </p:txBody>
      </p:sp>
    </p:spTree>
    <p:extLst>
      <p:ext uri="{BB962C8B-B14F-4D97-AF65-F5344CB8AC3E}">
        <p14:creationId xmlns:p14="http://schemas.microsoft.com/office/powerpoint/2010/main" val="3299185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9/28/2025</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490661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9/28/2025</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70955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9/28/2025</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333341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9/28/2025</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06676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9/28/2025</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8683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9/28/2025</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67380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9/28/2025</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502384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9/28/2025</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01480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9/28/2025</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08509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9/28/2025</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11567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9/28/2025</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57737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9/28/2025</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670694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41B833A-787F-CBB8-5640-4E09F5FE556F}"/>
              </a:ext>
            </a:extLst>
          </p:cNvPr>
          <p:cNvPicPr>
            <a:picLocks noChangeAspect="1"/>
          </p:cNvPicPr>
          <p:nvPr/>
        </p:nvPicPr>
        <p:blipFill>
          <a:blip r:embed="rId2"/>
          <a:srcRect t="29687"/>
          <a:stretch>
            <a:fillRect/>
          </a:stretch>
        </p:blipFill>
        <p:spPr>
          <a:xfrm>
            <a:off x="20" y="10"/>
            <a:ext cx="12191979" cy="6857989"/>
          </a:xfrm>
          <a:prstGeom prst="rect">
            <a:avLst/>
          </a:prstGeom>
        </p:spPr>
      </p:pic>
      <p:sp useBgFill="1">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58327C-7703-DAD3-09E6-5E064CB27B25}"/>
              </a:ext>
            </a:extLst>
          </p:cNvPr>
          <p:cNvSpPr>
            <a:spLocks noGrp="1"/>
          </p:cNvSpPr>
          <p:nvPr>
            <p:ph type="ctrTitle"/>
          </p:nvPr>
        </p:nvSpPr>
        <p:spPr>
          <a:xfrm>
            <a:off x="1473390" y="1826096"/>
            <a:ext cx="3149221" cy="2142699"/>
          </a:xfrm>
        </p:spPr>
        <p:txBody>
          <a:bodyPr anchor="b">
            <a:normAutofit/>
          </a:bodyPr>
          <a:lstStyle/>
          <a:p>
            <a:pPr algn="ctr"/>
            <a:r>
              <a:rPr lang="en-US" sz="3700"/>
              <a:t>Foundations of Classification Algorithms </a:t>
            </a:r>
          </a:p>
        </p:txBody>
      </p:sp>
      <p:sp>
        <p:nvSpPr>
          <p:cNvPr id="3" name="Subtitle 2">
            <a:extLst>
              <a:ext uri="{FF2B5EF4-FFF2-40B4-BE49-F238E27FC236}">
                <a16:creationId xmlns:a16="http://schemas.microsoft.com/office/drawing/2014/main" id="{DE51077E-5B55-9DFB-1BD3-50AF04851147}"/>
              </a:ext>
            </a:extLst>
          </p:cNvPr>
          <p:cNvSpPr>
            <a:spLocks noGrp="1"/>
          </p:cNvSpPr>
          <p:nvPr>
            <p:ph type="subTitle" idx="1"/>
          </p:nvPr>
        </p:nvSpPr>
        <p:spPr>
          <a:xfrm>
            <a:off x="1594514" y="4196605"/>
            <a:ext cx="2906973" cy="948601"/>
          </a:xfrm>
        </p:spPr>
        <p:txBody>
          <a:bodyPr anchor="t">
            <a:normAutofit/>
          </a:bodyPr>
          <a:lstStyle/>
          <a:p>
            <a:pPr algn="ctr">
              <a:lnSpc>
                <a:spcPct val="100000"/>
              </a:lnSpc>
            </a:pPr>
            <a:r>
              <a:rPr lang="en-US" sz="1700"/>
              <a:t>By: Brynn Beaman, Elise Eldridge </a:t>
            </a:r>
          </a:p>
        </p:txBody>
      </p:sp>
      <p:sp>
        <p:nvSpPr>
          <p:cNvPr id="13" name="Freeform: Shape 12">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40575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3CA08-AFAD-E48E-37A8-1F0DA0E6CD8D}"/>
              </a:ext>
            </a:extLst>
          </p:cNvPr>
          <p:cNvSpPr>
            <a:spLocks noGrp="1"/>
          </p:cNvSpPr>
          <p:nvPr>
            <p:ph type="title"/>
          </p:nvPr>
        </p:nvSpPr>
        <p:spPr/>
        <p:txBody>
          <a:bodyPr/>
          <a:lstStyle/>
          <a:p>
            <a:r>
              <a:rPr lang="en-US" dirty="0"/>
              <a:t>Conceptual Questions</a:t>
            </a:r>
          </a:p>
        </p:txBody>
      </p:sp>
      <p:sp>
        <p:nvSpPr>
          <p:cNvPr id="3" name="Content Placeholder 2">
            <a:extLst>
              <a:ext uri="{FF2B5EF4-FFF2-40B4-BE49-F238E27FC236}">
                <a16:creationId xmlns:a16="http://schemas.microsoft.com/office/drawing/2014/main" id="{5CB944E8-3AC9-B181-AAC2-00A3E6732738}"/>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Why is feature scaling important for gradient-based algorithms?</a:t>
            </a:r>
          </a:p>
          <a:p>
            <a:r>
              <a:rPr lang="en-US" dirty="0">
                <a:ea typeface="+mn-lt"/>
                <a:cs typeface="+mn-lt"/>
              </a:rPr>
              <a:t>Feature scaling is a crucial step in data preprocessing for gradient-based algorithms because it facilitates an unbiased comparison between features. Consider an instance where one feature has values ranging from 0-1,000,000 while another feature ranges from 0-1. The drastic difference between the scales of these features will result in more weight being given to the feature with a larger range of values. This will result in a biased model and inaccurate results. Transforming the data to have a similar scale will prevent these inaccuracies. Feature scaling can also help algorithms converge quicker. </a:t>
            </a:r>
            <a:endParaRPr lang="en-US" dirty="0"/>
          </a:p>
        </p:txBody>
      </p:sp>
    </p:spTree>
    <p:extLst>
      <p:ext uri="{BB962C8B-B14F-4D97-AF65-F5344CB8AC3E}">
        <p14:creationId xmlns:p14="http://schemas.microsoft.com/office/powerpoint/2010/main" val="3219704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B0DC132-A102-B77A-D469-56DCA31BAB7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9A8B18-D2E4-4137-BAD8-E2DE04959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89A9B3-7E2F-A5C5-1042-630D317908CF}"/>
              </a:ext>
            </a:extLst>
          </p:cNvPr>
          <p:cNvSpPr>
            <a:spLocks noGrp="1"/>
          </p:cNvSpPr>
          <p:nvPr>
            <p:ph type="title"/>
          </p:nvPr>
        </p:nvSpPr>
        <p:spPr>
          <a:xfrm>
            <a:off x="960120" y="960120"/>
            <a:ext cx="6282870" cy="1508760"/>
          </a:xfrm>
        </p:spPr>
        <p:txBody>
          <a:bodyPr anchor="ctr">
            <a:normAutofit/>
          </a:bodyPr>
          <a:lstStyle/>
          <a:p>
            <a:r>
              <a:rPr lang="en-US" dirty="0"/>
              <a:t>Conceptual Questions</a:t>
            </a:r>
          </a:p>
        </p:txBody>
      </p:sp>
      <p:sp>
        <p:nvSpPr>
          <p:cNvPr id="3" name="Content Placeholder 2">
            <a:extLst>
              <a:ext uri="{FF2B5EF4-FFF2-40B4-BE49-F238E27FC236}">
                <a16:creationId xmlns:a16="http://schemas.microsoft.com/office/drawing/2014/main" id="{3A520A78-3984-CAED-0D8D-99E1977140EF}"/>
              </a:ext>
            </a:extLst>
          </p:cNvPr>
          <p:cNvSpPr>
            <a:spLocks noGrp="1"/>
          </p:cNvSpPr>
          <p:nvPr>
            <p:ph idx="1"/>
          </p:nvPr>
        </p:nvSpPr>
        <p:spPr>
          <a:xfrm>
            <a:off x="952500" y="2908092"/>
            <a:ext cx="6282871" cy="2997408"/>
          </a:xfrm>
        </p:spPr>
        <p:txBody>
          <a:bodyPr vert="horz" lIns="91440" tIns="45720" rIns="91440" bIns="45720" rtlCol="0" anchor="t">
            <a:normAutofit/>
          </a:bodyPr>
          <a:lstStyle/>
          <a:p>
            <a:pPr marL="0" indent="0">
              <a:lnSpc>
                <a:spcPct val="100000"/>
              </a:lnSpc>
              <a:buNone/>
            </a:pPr>
            <a:r>
              <a:rPr lang="en-US" sz="1600">
                <a:ea typeface="+mn-lt"/>
                <a:cs typeface="+mn-lt"/>
              </a:rPr>
              <a:t>Explain the difference between batch gradient descent and stochastic gradient descent.</a:t>
            </a:r>
            <a:endParaRPr lang="en-US" sz="1600"/>
          </a:p>
          <a:p>
            <a:pPr>
              <a:lnSpc>
                <a:spcPct val="100000"/>
              </a:lnSpc>
            </a:pPr>
            <a:r>
              <a:rPr lang="en-US" sz="1600">
                <a:ea typeface="+mn-lt"/>
                <a:cs typeface="+mn-lt"/>
              </a:rPr>
              <a:t>Batch gradient descent (BGD) uses the entire dataset in every iteration to calculate the gradient of the loss function, while stochastic gradient descent (SGD) only uses a small subset of the data in each iteration. This can make SGD converge quicker and reduce overfitting, but the use of a subset of data means that the estimates can be less accurate than BGD. It is also important to note that SGD may converge to a local minimum rather than a global minimum, whereas BGD converges to the global minimum more reliably. </a:t>
            </a:r>
          </a:p>
        </p:txBody>
      </p:sp>
      <p:sp>
        <p:nvSpPr>
          <p:cNvPr id="10" name="Freeform: Shape 9">
            <a:extLst>
              <a:ext uri="{FF2B5EF4-FFF2-40B4-BE49-F238E27FC236}">
                <a16:creationId xmlns:a16="http://schemas.microsoft.com/office/drawing/2014/main" id="{DD847EDB-F4DA-489C-9C18-2CA3FCFD3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43705" y="1907347"/>
            <a:ext cx="2249810" cy="304413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A314D81F-8349-410E-A097-E5C4A308F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2500" y="1824533"/>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68CDC24-5788-4827-A24D-89452A993C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84543" y="0"/>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3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9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3 h 2294745"/>
              <a:gd name="connsiteX20" fmla="*/ 39706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3"/>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9" y="1845313"/>
                </a:cubicBezTo>
                <a:cubicBezTo>
                  <a:pt x="91821" y="1704061"/>
                  <a:pt x="0" y="1542068"/>
                  <a:pt x="0" y="1218426"/>
                </a:cubicBezTo>
                <a:lnTo>
                  <a:pt x="0" y="1058531"/>
                </a:lnTo>
                <a:lnTo>
                  <a:pt x="0" y="848826"/>
                </a:lnTo>
                <a:lnTo>
                  <a:pt x="0" y="696534"/>
                </a:lnTo>
                <a:lnTo>
                  <a:pt x="0" y="422824"/>
                </a:lnTo>
                <a:lnTo>
                  <a:pt x="0" y="326933"/>
                </a:lnTo>
                <a:cubicBezTo>
                  <a:pt x="0" y="205568"/>
                  <a:pt x="12913" y="106934"/>
                  <a:pt x="39706" y="23601"/>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5E34010-F2DF-43EB-8667-8C249A9D2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3339" y="0"/>
            <a:ext cx="2372219" cy="2377558"/>
          </a:xfrm>
          <a:custGeom>
            <a:avLst/>
            <a:gdLst>
              <a:gd name="connsiteX0" fmla="*/ 37572 w 2372219"/>
              <a:gd name="connsiteY0" fmla="*/ 0 h 2377558"/>
              <a:gd name="connsiteX1" fmla="*/ 2334647 w 2372219"/>
              <a:gd name="connsiteY1" fmla="*/ 0 h 2377558"/>
              <a:gd name="connsiteX2" fmla="*/ 2353763 w 2372219"/>
              <a:gd name="connsiteY2" fmla="*/ 76379 h 2377558"/>
              <a:gd name="connsiteX3" fmla="*/ 2372219 w 2372219"/>
              <a:gd name="connsiteY3" fmla="*/ 302680 h 2377558"/>
              <a:gd name="connsiteX4" fmla="*/ 2372219 w 2372219"/>
              <a:gd name="connsiteY4" fmla="*/ 403788 h 2377558"/>
              <a:gd name="connsiteX5" fmla="*/ 2372219 w 2372219"/>
              <a:gd name="connsiteY5" fmla="*/ 692390 h 2377558"/>
              <a:gd name="connsiteX6" fmla="*/ 2372219 w 2372219"/>
              <a:gd name="connsiteY6" fmla="*/ 852968 h 2377558"/>
              <a:gd name="connsiteX7" fmla="*/ 2372219 w 2372219"/>
              <a:gd name="connsiteY7" fmla="*/ 1074083 h 2377558"/>
              <a:gd name="connsiteX8" fmla="*/ 2372219 w 2372219"/>
              <a:gd name="connsiteY8" fmla="*/ 1242678 h 2377558"/>
              <a:gd name="connsiteX9" fmla="*/ 2062403 w 2372219"/>
              <a:gd name="connsiteY9" fmla="*/ 1903673 h 2377558"/>
              <a:gd name="connsiteX10" fmla="*/ 1292111 w 2372219"/>
              <a:gd name="connsiteY10" fmla="*/ 2286325 h 2377558"/>
              <a:gd name="connsiteX11" fmla="*/ 1184165 w 2372219"/>
              <a:gd name="connsiteY11" fmla="*/ 2377558 h 2377558"/>
              <a:gd name="connsiteX12" fmla="*/ 1080107 w 2372219"/>
              <a:gd name="connsiteY12" fmla="*/ 2286325 h 2377558"/>
              <a:gd name="connsiteX13" fmla="*/ 309816 w 2372219"/>
              <a:gd name="connsiteY13" fmla="*/ 1903673 h 2377558"/>
              <a:gd name="connsiteX14" fmla="*/ 0 w 2372219"/>
              <a:gd name="connsiteY14" fmla="*/ 1242678 h 2377558"/>
              <a:gd name="connsiteX15" fmla="*/ 0 w 2372219"/>
              <a:gd name="connsiteY15" fmla="*/ 1074083 h 2377558"/>
              <a:gd name="connsiteX16" fmla="*/ 0 w 2372219"/>
              <a:gd name="connsiteY16" fmla="*/ 852968 h 2377558"/>
              <a:gd name="connsiteX17" fmla="*/ 0 w 2372219"/>
              <a:gd name="connsiteY17" fmla="*/ 692390 h 2377558"/>
              <a:gd name="connsiteX18" fmla="*/ 0 w 2372219"/>
              <a:gd name="connsiteY18" fmla="*/ 403788 h 2377558"/>
              <a:gd name="connsiteX19" fmla="*/ 0 w 2372219"/>
              <a:gd name="connsiteY19" fmla="*/ 302680 h 2377558"/>
              <a:gd name="connsiteX20" fmla="*/ 18456 w 2372219"/>
              <a:gd name="connsiteY20" fmla="*/ 76379 h 2377558"/>
              <a:gd name="connsiteX0" fmla="*/ 2334647 w 2426087"/>
              <a:gd name="connsiteY0" fmla="*/ 0 h 2377558"/>
              <a:gd name="connsiteX1" fmla="*/ 2353763 w 2426087"/>
              <a:gd name="connsiteY1" fmla="*/ 76379 h 2377558"/>
              <a:gd name="connsiteX2" fmla="*/ 2372219 w 2426087"/>
              <a:gd name="connsiteY2" fmla="*/ 302680 h 2377558"/>
              <a:gd name="connsiteX3" fmla="*/ 2372219 w 2426087"/>
              <a:gd name="connsiteY3" fmla="*/ 403788 h 2377558"/>
              <a:gd name="connsiteX4" fmla="*/ 2372219 w 2426087"/>
              <a:gd name="connsiteY4" fmla="*/ 692390 h 2377558"/>
              <a:gd name="connsiteX5" fmla="*/ 2372219 w 2426087"/>
              <a:gd name="connsiteY5" fmla="*/ 852968 h 2377558"/>
              <a:gd name="connsiteX6" fmla="*/ 2372219 w 2426087"/>
              <a:gd name="connsiteY6" fmla="*/ 1074083 h 2377558"/>
              <a:gd name="connsiteX7" fmla="*/ 2372219 w 2426087"/>
              <a:gd name="connsiteY7" fmla="*/ 1242678 h 2377558"/>
              <a:gd name="connsiteX8" fmla="*/ 2062403 w 2426087"/>
              <a:gd name="connsiteY8" fmla="*/ 1903673 h 2377558"/>
              <a:gd name="connsiteX9" fmla="*/ 1292111 w 2426087"/>
              <a:gd name="connsiteY9" fmla="*/ 2286325 h 2377558"/>
              <a:gd name="connsiteX10" fmla="*/ 1184165 w 2426087"/>
              <a:gd name="connsiteY10" fmla="*/ 2377558 h 2377558"/>
              <a:gd name="connsiteX11" fmla="*/ 1080107 w 2426087"/>
              <a:gd name="connsiteY11" fmla="*/ 2286325 h 2377558"/>
              <a:gd name="connsiteX12" fmla="*/ 309816 w 2426087"/>
              <a:gd name="connsiteY12" fmla="*/ 1903673 h 2377558"/>
              <a:gd name="connsiteX13" fmla="*/ 0 w 2426087"/>
              <a:gd name="connsiteY13" fmla="*/ 1242678 h 2377558"/>
              <a:gd name="connsiteX14" fmla="*/ 0 w 2426087"/>
              <a:gd name="connsiteY14" fmla="*/ 1074083 h 2377558"/>
              <a:gd name="connsiteX15" fmla="*/ 0 w 2426087"/>
              <a:gd name="connsiteY15" fmla="*/ 852968 h 2377558"/>
              <a:gd name="connsiteX16" fmla="*/ 0 w 2426087"/>
              <a:gd name="connsiteY16" fmla="*/ 692390 h 2377558"/>
              <a:gd name="connsiteX17" fmla="*/ 0 w 2426087"/>
              <a:gd name="connsiteY17" fmla="*/ 403788 h 2377558"/>
              <a:gd name="connsiteX18" fmla="*/ 0 w 2426087"/>
              <a:gd name="connsiteY18" fmla="*/ 302680 h 2377558"/>
              <a:gd name="connsiteX19" fmla="*/ 18456 w 2426087"/>
              <a:gd name="connsiteY19" fmla="*/ 76379 h 2377558"/>
              <a:gd name="connsiteX20" fmla="*/ 37572 w 2426087"/>
              <a:gd name="connsiteY20" fmla="*/ 0 h 2377558"/>
              <a:gd name="connsiteX21" fmla="*/ 2426087 w 2426087"/>
              <a:gd name="connsiteY21" fmla="*/ 9144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3 w 2372219"/>
              <a:gd name="connsiteY8" fmla="*/ 1903673 h 2377558"/>
              <a:gd name="connsiteX9" fmla="*/ 1292111 w 2372219"/>
              <a:gd name="connsiteY9" fmla="*/ 2286325 h 2377558"/>
              <a:gd name="connsiteX10" fmla="*/ 1184165 w 2372219"/>
              <a:gd name="connsiteY10" fmla="*/ 2377558 h 2377558"/>
              <a:gd name="connsiteX11" fmla="*/ 1080107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1074083 h 2377558"/>
              <a:gd name="connsiteX15" fmla="*/ 0 w 2372219"/>
              <a:gd name="connsiteY15" fmla="*/ 852968 h 2377558"/>
              <a:gd name="connsiteX16" fmla="*/ 0 w 2372219"/>
              <a:gd name="connsiteY16" fmla="*/ 692390 h 2377558"/>
              <a:gd name="connsiteX17" fmla="*/ 0 w 2372219"/>
              <a:gd name="connsiteY17" fmla="*/ 403788 h 2377558"/>
              <a:gd name="connsiteX18" fmla="*/ 0 w 2372219"/>
              <a:gd name="connsiteY18" fmla="*/ 302680 h 2377558"/>
              <a:gd name="connsiteX19" fmla="*/ 18456 w 2372219"/>
              <a:gd name="connsiteY19" fmla="*/ 76379 h 2377558"/>
              <a:gd name="connsiteX20" fmla="*/ 37572 w 2372219"/>
              <a:gd name="connsiteY20"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3 w 2372219"/>
              <a:gd name="connsiteY8" fmla="*/ 1903673 h 2377558"/>
              <a:gd name="connsiteX9" fmla="*/ 1292111 w 2372219"/>
              <a:gd name="connsiteY9" fmla="*/ 2286325 h 2377558"/>
              <a:gd name="connsiteX10" fmla="*/ 1184165 w 2372219"/>
              <a:gd name="connsiteY10" fmla="*/ 2377558 h 2377558"/>
              <a:gd name="connsiteX11" fmla="*/ 1080107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1074083 h 2377558"/>
              <a:gd name="connsiteX15" fmla="*/ 0 w 2372219"/>
              <a:gd name="connsiteY15" fmla="*/ 852968 h 2377558"/>
              <a:gd name="connsiteX16" fmla="*/ 0 w 2372219"/>
              <a:gd name="connsiteY16" fmla="*/ 403788 h 2377558"/>
              <a:gd name="connsiteX17" fmla="*/ 0 w 2372219"/>
              <a:gd name="connsiteY17" fmla="*/ 302680 h 2377558"/>
              <a:gd name="connsiteX18" fmla="*/ 18456 w 2372219"/>
              <a:gd name="connsiteY18" fmla="*/ 76379 h 2377558"/>
              <a:gd name="connsiteX19" fmla="*/ 37572 w 2372219"/>
              <a:gd name="connsiteY19"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3 w 2372219"/>
              <a:gd name="connsiteY8" fmla="*/ 1903673 h 2377558"/>
              <a:gd name="connsiteX9" fmla="*/ 1292111 w 2372219"/>
              <a:gd name="connsiteY9" fmla="*/ 2286325 h 2377558"/>
              <a:gd name="connsiteX10" fmla="*/ 1184165 w 2372219"/>
              <a:gd name="connsiteY10" fmla="*/ 2377558 h 2377558"/>
              <a:gd name="connsiteX11" fmla="*/ 1080107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1074083 h 2377558"/>
              <a:gd name="connsiteX15" fmla="*/ 0 w 2372219"/>
              <a:gd name="connsiteY15" fmla="*/ 403788 h 2377558"/>
              <a:gd name="connsiteX16" fmla="*/ 0 w 2372219"/>
              <a:gd name="connsiteY16" fmla="*/ 302680 h 2377558"/>
              <a:gd name="connsiteX17" fmla="*/ 18456 w 2372219"/>
              <a:gd name="connsiteY17" fmla="*/ 76379 h 2377558"/>
              <a:gd name="connsiteX18" fmla="*/ 37572 w 2372219"/>
              <a:gd name="connsiteY18"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074083 h 2377558"/>
              <a:gd name="connsiteX7" fmla="*/ 2372219 w 2372219"/>
              <a:gd name="connsiteY7" fmla="*/ 1242678 h 2377558"/>
              <a:gd name="connsiteX8" fmla="*/ 2062403 w 2372219"/>
              <a:gd name="connsiteY8" fmla="*/ 1903673 h 2377558"/>
              <a:gd name="connsiteX9" fmla="*/ 1292111 w 2372219"/>
              <a:gd name="connsiteY9" fmla="*/ 2286325 h 2377558"/>
              <a:gd name="connsiteX10" fmla="*/ 1184165 w 2372219"/>
              <a:gd name="connsiteY10" fmla="*/ 2377558 h 2377558"/>
              <a:gd name="connsiteX11" fmla="*/ 1080107 w 2372219"/>
              <a:gd name="connsiteY11" fmla="*/ 2286325 h 2377558"/>
              <a:gd name="connsiteX12" fmla="*/ 309816 w 2372219"/>
              <a:gd name="connsiteY12" fmla="*/ 1903673 h 2377558"/>
              <a:gd name="connsiteX13" fmla="*/ 0 w 2372219"/>
              <a:gd name="connsiteY13" fmla="*/ 1242678 h 2377558"/>
              <a:gd name="connsiteX14" fmla="*/ 0 w 2372219"/>
              <a:gd name="connsiteY14" fmla="*/ 403788 h 2377558"/>
              <a:gd name="connsiteX15" fmla="*/ 0 w 2372219"/>
              <a:gd name="connsiteY15" fmla="*/ 302680 h 2377558"/>
              <a:gd name="connsiteX16" fmla="*/ 18456 w 2372219"/>
              <a:gd name="connsiteY16" fmla="*/ 76379 h 2377558"/>
              <a:gd name="connsiteX17" fmla="*/ 37572 w 2372219"/>
              <a:gd name="connsiteY17"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852968 h 2377558"/>
              <a:gd name="connsiteX6" fmla="*/ 2372219 w 2372219"/>
              <a:gd name="connsiteY6" fmla="*/ 1242678 h 2377558"/>
              <a:gd name="connsiteX7" fmla="*/ 2062403 w 2372219"/>
              <a:gd name="connsiteY7" fmla="*/ 1903673 h 2377558"/>
              <a:gd name="connsiteX8" fmla="*/ 1292111 w 2372219"/>
              <a:gd name="connsiteY8" fmla="*/ 2286325 h 2377558"/>
              <a:gd name="connsiteX9" fmla="*/ 1184165 w 2372219"/>
              <a:gd name="connsiteY9" fmla="*/ 2377558 h 2377558"/>
              <a:gd name="connsiteX10" fmla="*/ 1080107 w 2372219"/>
              <a:gd name="connsiteY10" fmla="*/ 2286325 h 2377558"/>
              <a:gd name="connsiteX11" fmla="*/ 309816 w 2372219"/>
              <a:gd name="connsiteY11" fmla="*/ 1903673 h 2377558"/>
              <a:gd name="connsiteX12" fmla="*/ 0 w 2372219"/>
              <a:gd name="connsiteY12" fmla="*/ 1242678 h 2377558"/>
              <a:gd name="connsiteX13" fmla="*/ 0 w 2372219"/>
              <a:gd name="connsiteY13" fmla="*/ 403788 h 2377558"/>
              <a:gd name="connsiteX14" fmla="*/ 0 w 2372219"/>
              <a:gd name="connsiteY14" fmla="*/ 302680 h 2377558"/>
              <a:gd name="connsiteX15" fmla="*/ 18456 w 2372219"/>
              <a:gd name="connsiteY15" fmla="*/ 76379 h 2377558"/>
              <a:gd name="connsiteX16" fmla="*/ 37572 w 2372219"/>
              <a:gd name="connsiteY16"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692390 h 2377558"/>
              <a:gd name="connsiteX5" fmla="*/ 2372219 w 2372219"/>
              <a:gd name="connsiteY5" fmla="*/ 1242678 h 2377558"/>
              <a:gd name="connsiteX6" fmla="*/ 2062403 w 2372219"/>
              <a:gd name="connsiteY6" fmla="*/ 1903673 h 2377558"/>
              <a:gd name="connsiteX7" fmla="*/ 1292111 w 2372219"/>
              <a:gd name="connsiteY7" fmla="*/ 2286325 h 2377558"/>
              <a:gd name="connsiteX8" fmla="*/ 1184165 w 2372219"/>
              <a:gd name="connsiteY8" fmla="*/ 2377558 h 2377558"/>
              <a:gd name="connsiteX9" fmla="*/ 1080107 w 2372219"/>
              <a:gd name="connsiteY9" fmla="*/ 2286325 h 2377558"/>
              <a:gd name="connsiteX10" fmla="*/ 309816 w 2372219"/>
              <a:gd name="connsiteY10" fmla="*/ 1903673 h 2377558"/>
              <a:gd name="connsiteX11" fmla="*/ 0 w 2372219"/>
              <a:gd name="connsiteY11" fmla="*/ 1242678 h 2377558"/>
              <a:gd name="connsiteX12" fmla="*/ 0 w 2372219"/>
              <a:gd name="connsiteY12" fmla="*/ 403788 h 2377558"/>
              <a:gd name="connsiteX13" fmla="*/ 0 w 2372219"/>
              <a:gd name="connsiteY13" fmla="*/ 302680 h 2377558"/>
              <a:gd name="connsiteX14" fmla="*/ 18456 w 2372219"/>
              <a:gd name="connsiteY14" fmla="*/ 76379 h 2377558"/>
              <a:gd name="connsiteX15" fmla="*/ 37572 w 2372219"/>
              <a:gd name="connsiteY15"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403788 h 2377558"/>
              <a:gd name="connsiteX4" fmla="*/ 2372219 w 2372219"/>
              <a:gd name="connsiteY4" fmla="*/ 1242678 h 2377558"/>
              <a:gd name="connsiteX5" fmla="*/ 2062403 w 2372219"/>
              <a:gd name="connsiteY5" fmla="*/ 1903673 h 2377558"/>
              <a:gd name="connsiteX6" fmla="*/ 1292111 w 2372219"/>
              <a:gd name="connsiteY6" fmla="*/ 2286325 h 2377558"/>
              <a:gd name="connsiteX7" fmla="*/ 1184165 w 2372219"/>
              <a:gd name="connsiteY7" fmla="*/ 2377558 h 2377558"/>
              <a:gd name="connsiteX8" fmla="*/ 1080107 w 2372219"/>
              <a:gd name="connsiteY8" fmla="*/ 2286325 h 2377558"/>
              <a:gd name="connsiteX9" fmla="*/ 309816 w 2372219"/>
              <a:gd name="connsiteY9" fmla="*/ 1903673 h 2377558"/>
              <a:gd name="connsiteX10" fmla="*/ 0 w 2372219"/>
              <a:gd name="connsiteY10" fmla="*/ 1242678 h 2377558"/>
              <a:gd name="connsiteX11" fmla="*/ 0 w 2372219"/>
              <a:gd name="connsiteY11" fmla="*/ 403788 h 2377558"/>
              <a:gd name="connsiteX12" fmla="*/ 0 w 2372219"/>
              <a:gd name="connsiteY12" fmla="*/ 302680 h 2377558"/>
              <a:gd name="connsiteX13" fmla="*/ 18456 w 2372219"/>
              <a:gd name="connsiteY13" fmla="*/ 76379 h 2377558"/>
              <a:gd name="connsiteX14" fmla="*/ 37572 w 2372219"/>
              <a:gd name="connsiteY14" fmla="*/ 0 h 2377558"/>
              <a:gd name="connsiteX0" fmla="*/ 2334647 w 2372219"/>
              <a:gd name="connsiteY0" fmla="*/ 0 h 2377558"/>
              <a:gd name="connsiteX1" fmla="*/ 2353763 w 2372219"/>
              <a:gd name="connsiteY1" fmla="*/ 76379 h 2377558"/>
              <a:gd name="connsiteX2" fmla="*/ 2372219 w 2372219"/>
              <a:gd name="connsiteY2" fmla="*/ 302680 h 2377558"/>
              <a:gd name="connsiteX3" fmla="*/ 2372219 w 2372219"/>
              <a:gd name="connsiteY3" fmla="*/ 1242678 h 2377558"/>
              <a:gd name="connsiteX4" fmla="*/ 2062403 w 2372219"/>
              <a:gd name="connsiteY4" fmla="*/ 1903673 h 2377558"/>
              <a:gd name="connsiteX5" fmla="*/ 1292111 w 2372219"/>
              <a:gd name="connsiteY5" fmla="*/ 2286325 h 2377558"/>
              <a:gd name="connsiteX6" fmla="*/ 1184165 w 2372219"/>
              <a:gd name="connsiteY6" fmla="*/ 2377558 h 2377558"/>
              <a:gd name="connsiteX7" fmla="*/ 1080107 w 2372219"/>
              <a:gd name="connsiteY7" fmla="*/ 2286325 h 2377558"/>
              <a:gd name="connsiteX8" fmla="*/ 309816 w 2372219"/>
              <a:gd name="connsiteY8" fmla="*/ 1903673 h 2377558"/>
              <a:gd name="connsiteX9" fmla="*/ 0 w 2372219"/>
              <a:gd name="connsiteY9" fmla="*/ 1242678 h 2377558"/>
              <a:gd name="connsiteX10" fmla="*/ 0 w 2372219"/>
              <a:gd name="connsiteY10" fmla="*/ 403788 h 2377558"/>
              <a:gd name="connsiteX11" fmla="*/ 0 w 2372219"/>
              <a:gd name="connsiteY11" fmla="*/ 302680 h 2377558"/>
              <a:gd name="connsiteX12" fmla="*/ 18456 w 2372219"/>
              <a:gd name="connsiteY12" fmla="*/ 76379 h 2377558"/>
              <a:gd name="connsiteX13" fmla="*/ 37572 w 2372219"/>
              <a:gd name="connsiteY13" fmla="*/ 0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2219" h="2377558">
                <a:moveTo>
                  <a:pt x="2334647" y="0"/>
                </a:moveTo>
                <a:lnTo>
                  <a:pt x="2353763" y="76379"/>
                </a:lnTo>
                <a:cubicBezTo>
                  <a:pt x="2366168" y="142708"/>
                  <a:pt x="2372219" y="217368"/>
                  <a:pt x="2372219" y="302680"/>
                </a:cubicBezTo>
                <a:lnTo>
                  <a:pt x="2372219" y="1242678"/>
                </a:lnTo>
                <a:cubicBezTo>
                  <a:pt x="2372219" y="1583929"/>
                  <a:pt x="2275402" y="1754736"/>
                  <a:pt x="2062403" y="1903673"/>
                </a:cubicBezTo>
                <a:cubicBezTo>
                  <a:pt x="1840890" y="2032009"/>
                  <a:pt x="1550133" y="2086932"/>
                  <a:pt x="1292111" y="2286325"/>
                </a:cubicBezTo>
                <a:lnTo>
                  <a:pt x="1184165" y="2377558"/>
                </a:lnTo>
                <a:lnTo>
                  <a:pt x="1080107" y="2286325"/>
                </a:lnTo>
                <a:cubicBezTo>
                  <a:pt x="822085" y="2086932"/>
                  <a:pt x="531327" y="2032009"/>
                  <a:pt x="309816" y="1903673"/>
                </a:cubicBezTo>
                <a:cubicBezTo>
                  <a:pt x="96817" y="1754736"/>
                  <a:pt x="0" y="1583929"/>
                  <a:pt x="0" y="1242678"/>
                </a:cubicBezTo>
                <a:lnTo>
                  <a:pt x="0" y="403788"/>
                </a:lnTo>
                <a:lnTo>
                  <a:pt x="0" y="302680"/>
                </a:lnTo>
                <a:cubicBezTo>
                  <a:pt x="0" y="217368"/>
                  <a:pt x="6051" y="142708"/>
                  <a:pt x="18456" y="76379"/>
                </a:cubicBezTo>
                <a:lnTo>
                  <a:pt x="37572" y="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0DFF8B46-B5D7-49A5-B96C-F7D621D6F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84543" y="4563256"/>
            <a:ext cx="2249810" cy="2294744"/>
          </a:xfrm>
          <a:custGeom>
            <a:avLst/>
            <a:gdLst>
              <a:gd name="connsiteX0" fmla="*/ 1126749 w 2249810"/>
              <a:gd name="connsiteY0" fmla="*/ 0 h 2294744"/>
              <a:gd name="connsiteX1" fmla="*/ 1225438 w 2249810"/>
              <a:gd name="connsiteY1" fmla="*/ 86525 h 2294744"/>
              <a:gd name="connsiteX2" fmla="*/ 1955981 w 2249810"/>
              <a:gd name="connsiteY2" fmla="*/ 449433 h 2294744"/>
              <a:gd name="connsiteX3" fmla="*/ 2249810 w 2249810"/>
              <a:gd name="connsiteY3" fmla="*/ 1076320 h 2294744"/>
              <a:gd name="connsiteX4" fmla="*/ 2249810 w 2249810"/>
              <a:gd name="connsiteY4" fmla="*/ 1172210 h 2294744"/>
              <a:gd name="connsiteX5" fmla="*/ 2249810 w 2249810"/>
              <a:gd name="connsiteY5" fmla="*/ 1445920 h 2294744"/>
              <a:gd name="connsiteX6" fmla="*/ 2249810 w 2249810"/>
              <a:gd name="connsiteY6" fmla="*/ 1598212 h 2294744"/>
              <a:gd name="connsiteX7" fmla="*/ 2249810 w 2249810"/>
              <a:gd name="connsiteY7" fmla="*/ 1807917 h 2294744"/>
              <a:gd name="connsiteX8" fmla="*/ 2249810 w 2249810"/>
              <a:gd name="connsiteY8" fmla="*/ 1967812 h 2294744"/>
              <a:gd name="connsiteX9" fmla="*/ 2210105 w 2249810"/>
              <a:gd name="connsiteY9" fmla="*/ 2271144 h 2294744"/>
              <a:gd name="connsiteX10" fmla="*/ 2200649 w 2249810"/>
              <a:gd name="connsiteY10" fmla="*/ 2294744 h 2294744"/>
              <a:gd name="connsiteX11" fmla="*/ 49161 w 2249810"/>
              <a:gd name="connsiteY11" fmla="*/ 2294744 h 2294744"/>
              <a:gd name="connsiteX12" fmla="*/ 39706 w 2249810"/>
              <a:gd name="connsiteY12" fmla="*/ 2271144 h 2294744"/>
              <a:gd name="connsiteX13" fmla="*/ 0 w 2249810"/>
              <a:gd name="connsiteY13" fmla="*/ 1967812 h 2294744"/>
              <a:gd name="connsiteX14" fmla="*/ 0 w 2249810"/>
              <a:gd name="connsiteY14" fmla="*/ 1807917 h 2294744"/>
              <a:gd name="connsiteX15" fmla="*/ 0 w 2249810"/>
              <a:gd name="connsiteY15" fmla="*/ 1598212 h 2294744"/>
              <a:gd name="connsiteX16" fmla="*/ 0 w 2249810"/>
              <a:gd name="connsiteY16" fmla="*/ 1445920 h 2294744"/>
              <a:gd name="connsiteX17" fmla="*/ 0 w 2249810"/>
              <a:gd name="connsiteY17" fmla="*/ 1172210 h 2294744"/>
              <a:gd name="connsiteX18" fmla="*/ 0 w 2249810"/>
              <a:gd name="connsiteY18" fmla="*/ 1076320 h 2294744"/>
              <a:gd name="connsiteX19" fmla="*/ 293829 w 2249810"/>
              <a:gd name="connsiteY19" fmla="*/ 449433 h 2294744"/>
              <a:gd name="connsiteX20" fmla="*/ 1024373 w 2249810"/>
              <a:gd name="connsiteY20" fmla="*/ 86525 h 229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4">
                <a:moveTo>
                  <a:pt x="1126749" y="0"/>
                </a:moveTo>
                <a:lnTo>
                  <a:pt x="1225438" y="86525"/>
                </a:lnTo>
                <a:cubicBezTo>
                  <a:pt x="1470146" y="275630"/>
                  <a:pt x="1745900" y="327719"/>
                  <a:pt x="1955981" y="449433"/>
                </a:cubicBezTo>
                <a:cubicBezTo>
                  <a:pt x="2157990" y="590684"/>
                  <a:pt x="2249810" y="752678"/>
                  <a:pt x="2249810" y="1076320"/>
                </a:cubicBezTo>
                <a:lnTo>
                  <a:pt x="2249810" y="1172210"/>
                </a:lnTo>
                <a:lnTo>
                  <a:pt x="2249810" y="1445920"/>
                </a:lnTo>
                <a:lnTo>
                  <a:pt x="2249810" y="1598212"/>
                </a:lnTo>
                <a:lnTo>
                  <a:pt x="2249810" y="1807917"/>
                </a:lnTo>
                <a:lnTo>
                  <a:pt x="2249810" y="1967812"/>
                </a:lnTo>
                <a:cubicBezTo>
                  <a:pt x="2249810" y="2089178"/>
                  <a:pt x="2236898" y="2187812"/>
                  <a:pt x="2210105" y="2271144"/>
                </a:cubicBezTo>
                <a:lnTo>
                  <a:pt x="2200649" y="2294744"/>
                </a:lnTo>
                <a:lnTo>
                  <a:pt x="49161" y="2294744"/>
                </a:lnTo>
                <a:lnTo>
                  <a:pt x="39706" y="2271144"/>
                </a:lnTo>
                <a:cubicBezTo>
                  <a:pt x="12913" y="2187812"/>
                  <a:pt x="0" y="2089178"/>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00ED3D3A-8837-497F-AF61-F51177F45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3339" y="4480442"/>
            <a:ext cx="2372219" cy="2377558"/>
          </a:xfrm>
          <a:custGeom>
            <a:avLst/>
            <a:gdLst>
              <a:gd name="connsiteX0" fmla="*/ 1188054 w 2372219"/>
              <a:gd name="connsiteY0" fmla="*/ 0 h 2377558"/>
              <a:gd name="connsiteX1" fmla="*/ 1292113 w 2372219"/>
              <a:gd name="connsiteY1" fmla="*/ 91233 h 2377558"/>
              <a:gd name="connsiteX2" fmla="*/ 2062403 w 2372219"/>
              <a:gd name="connsiteY2" fmla="*/ 473886 h 2377558"/>
              <a:gd name="connsiteX3" fmla="*/ 2372219 w 2372219"/>
              <a:gd name="connsiteY3" fmla="*/ 1134881 h 2377558"/>
              <a:gd name="connsiteX4" fmla="*/ 2372219 w 2372219"/>
              <a:gd name="connsiteY4" fmla="*/ 1235988 h 2377558"/>
              <a:gd name="connsiteX5" fmla="*/ 2372219 w 2372219"/>
              <a:gd name="connsiteY5" fmla="*/ 1524590 h 2377558"/>
              <a:gd name="connsiteX6" fmla="*/ 2372219 w 2372219"/>
              <a:gd name="connsiteY6" fmla="*/ 1685168 h 2377558"/>
              <a:gd name="connsiteX7" fmla="*/ 2372219 w 2372219"/>
              <a:gd name="connsiteY7" fmla="*/ 1906283 h 2377558"/>
              <a:gd name="connsiteX8" fmla="*/ 2372219 w 2372219"/>
              <a:gd name="connsiteY8" fmla="*/ 2074878 h 2377558"/>
              <a:gd name="connsiteX9" fmla="*/ 2353763 w 2372219"/>
              <a:gd name="connsiteY9" fmla="*/ 2301179 h 2377558"/>
              <a:gd name="connsiteX10" fmla="*/ 2334647 w 2372219"/>
              <a:gd name="connsiteY10" fmla="*/ 2377558 h 2377558"/>
              <a:gd name="connsiteX11" fmla="*/ 37572 w 2372219"/>
              <a:gd name="connsiteY11" fmla="*/ 2377558 h 2377558"/>
              <a:gd name="connsiteX12" fmla="*/ 18456 w 2372219"/>
              <a:gd name="connsiteY12" fmla="*/ 2301179 h 2377558"/>
              <a:gd name="connsiteX13" fmla="*/ 0 w 2372219"/>
              <a:gd name="connsiteY13" fmla="*/ 2074878 h 2377558"/>
              <a:gd name="connsiteX14" fmla="*/ 0 w 2372219"/>
              <a:gd name="connsiteY14" fmla="*/ 1906283 h 2377558"/>
              <a:gd name="connsiteX15" fmla="*/ 0 w 2372219"/>
              <a:gd name="connsiteY15" fmla="*/ 1685168 h 2377558"/>
              <a:gd name="connsiteX16" fmla="*/ 0 w 2372219"/>
              <a:gd name="connsiteY16" fmla="*/ 1524590 h 2377558"/>
              <a:gd name="connsiteX17" fmla="*/ 0 w 2372219"/>
              <a:gd name="connsiteY17" fmla="*/ 1235988 h 2377558"/>
              <a:gd name="connsiteX18" fmla="*/ 0 w 2372219"/>
              <a:gd name="connsiteY18" fmla="*/ 1134881 h 2377558"/>
              <a:gd name="connsiteX19" fmla="*/ 309816 w 2372219"/>
              <a:gd name="connsiteY19" fmla="*/ 473886 h 2377558"/>
              <a:gd name="connsiteX20" fmla="*/ 1080108 w 2372219"/>
              <a:gd name="connsiteY20" fmla="*/ 91233 h 2377558"/>
              <a:gd name="connsiteX0" fmla="*/ 37572 w 2372219"/>
              <a:gd name="connsiteY0" fmla="*/ 2377558 h 2468998"/>
              <a:gd name="connsiteX1" fmla="*/ 18456 w 2372219"/>
              <a:gd name="connsiteY1" fmla="*/ 2301179 h 2468998"/>
              <a:gd name="connsiteX2" fmla="*/ 0 w 2372219"/>
              <a:gd name="connsiteY2" fmla="*/ 2074878 h 2468998"/>
              <a:gd name="connsiteX3" fmla="*/ 0 w 2372219"/>
              <a:gd name="connsiteY3" fmla="*/ 1906283 h 2468998"/>
              <a:gd name="connsiteX4" fmla="*/ 0 w 2372219"/>
              <a:gd name="connsiteY4" fmla="*/ 1685168 h 2468998"/>
              <a:gd name="connsiteX5" fmla="*/ 0 w 2372219"/>
              <a:gd name="connsiteY5" fmla="*/ 1524590 h 2468998"/>
              <a:gd name="connsiteX6" fmla="*/ 0 w 2372219"/>
              <a:gd name="connsiteY6" fmla="*/ 1235988 h 2468998"/>
              <a:gd name="connsiteX7" fmla="*/ 0 w 2372219"/>
              <a:gd name="connsiteY7" fmla="*/ 1134881 h 2468998"/>
              <a:gd name="connsiteX8" fmla="*/ 309816 w 2372219"/>
              <a:gd name="connsiteY8" fmla="*/ 473886 h 2468998"/>
              <a:gd name="connsiteX9" fmla="*/ 1080108 w 2372219"/>
              <a:gd name="connsiteY9" fmla="*/ 91233 h 2468998"/>
              <a:gd name="connsiteX10" fmla="*/ 1188054 w 2372219"/>
              <a:gd name="connsiteY10" fmla="*/ 0 h 2468998"/>
              <a:gd name="connsiteX11" fmla="*/ 1292113 w 2372219"/>
              <a:gd name="connsiteY11" fmla="*/ 91233 h 2468998"/>
              <a:gd name="connsiteX12" fmla="*/ 2062403 w 2372219"/>
              <a:gd name="connsiteY12" fmla="*/ 473886 h 2468998"/>
              <a:gd name="connsiteX13" fmla="*/ 2372219 w 2372219"/>
              <a:gd name="connsiteY13" fmla="*/ 1134881 h 2468998"/>
              <a:gd name="connsiteX14" fmla="*/ 2372219 w 2372219"/>
              <a:gd name="connsiteY14" fmla="*/ 1235988 h 2468998"/>
              <a:gd name="connsiteX15" fmla="*/ 2372219 w 2372219"/>
              <a:gd name="connsiteY15" fmla="*/ 1524590 h 2468998"/>
              <a:gd name="connsiteX16" fmla="*/ 2372219 w 2372219"/>
              <a:gd name="connsiteY16" fmla="*/ 1685168 h 2468998"/>
              <a:gd name="connsiteX17" fmla="*/ 2372219 w 2372219"/>
              <a:gd name="connsiteY17" fmla="*/ 1906283 h 2468998"/>
              <a:gd name="connsiteX18" fmla="*/ 2372219 w 2372219"/>
              <a:gd name="connsiteY18" fmla="*/ 2074878 h 2468998"/>
              <a:gd name="connsiteX19" fmla="*/ 2353763 w 2372219"/>
              <a:gd name="connsiteY19" fmla="*/ 2301179 h 2468998"/>
              <a:gd name="connsiteX20" fmla="*/ 2334647 w 2372219"/>
              <a:gd name="connsiteY20" fmla="*/ 2377558 h 2468998"/>
              <a:gd name="connsiteX21" fmla="*/ 129012 w 2372219"/>
              <a:gd name="connsiteY21" fmla="*/ 2468998 h 2468998"/>
              <a:gd name="connsiteX0" fmla="*/ 37572 w 2372219"/>
              <a:gd name="connsiteY0" fmla="*/ 2377558 h 2377558"/>
              <a:gd name="connsiteX1" fmla="*/ 18456 w 2372219"/>
              <a:gd name="connsiteY1" fmla="*/ 2301179 h 2377558"/>
              <a:gd name="connsiteX2" fmla="*/ 0 w 2372219"/>
              <a:gd name="connsiteY2" fmla="*/ 2074878 h 2377558"/>
              <a:gd name="connsiteX3" fmla="*/ 0 w 2372219"/>
              <a:gd name="connsiteY3" fmla="*/ 1906283 h 2377558"/>
              <a:gd name="connsiteX4" fmla="*/ 0 w 2372219"/>
              <a:gd name="connsiteY4" fmla="*/ 1685168 h 2377558"/>
              <a:gd name="connsiteX5" fmla="*/ 0 w 2372219"/>
              <a:gd name="connsiteY5" fmla="*/ 1524590 h 2377558"/>
              <a:gd name="connsiteX6" fmla="*/ 0 w 2372219"/>
              <a:gd name="connsiteY6" fmla="*/ 1235988 h 2377558"/>
              <a:gd name="connsiteX7" fmla="*/ 0 w 2372219"/>
              <a:gd name="connsiteY7" fmla="*/ 1134881 h 2377558"/>
              <a:gd name="connsiteX8" fmla="*/ 309816 w 2372219"/>
              <a:gd name="connsiteY8" fmla="*/ 473886 h 2377558"/>
              <a:gd name="connsiteX9" fmla="*/ 1080108 w 2372219"/>
              <a:gd name="connsiteY9" fmla="*/ 91233 h 2377558"/>
              <a:gd name="connsiteX10" fmla="*/ 1188054 w 2372219"/>
              <a:gd name="connsiteY10" fmla="*/ 0 h 2377558"/>
              <a:gd name="connsiteX11" fmla="*/ 1292113 w 2372219"/>
              <a:gd name="connsiteY11" fmla="*/ 91233 h 2377558"/>
              <a:gd name="connsiteX12" fmla="*/ 2062403 w 2372219"/>
              <a:gd name="connsiteY12" fmla="*/ 473886 h 2377558"/>
              <a:gd name="connsiteX13" fmla="*/ 2372219 w 2372219"/>
              <a:gd name="connsiteY13" fmla="*/ 1134881 h 2377558"/>
              <a:gd name="connsiteX14" fmla="*/ 2372219 w 2372219"/>
              <a:gd name="connsiteY14" fmla="*/ 1235988 h 2377558"/>
              <a:gd name="connsiteX15" fmla="*/ 2372219 w 2372219"/>
              <a:gd name="connsiteY15" fmla="*/ 1524590 h 2377558"/>
              <a:gd name="connsiteX16" fmla="*/ 2372219 w 2372219"/>
              <a:gd name="connsiteY16" fmla="*/ 1685168 h 2377558"/>
              <a:gd name="connsiteX17" fmla="*/ 2372219 w 2372219"/>
              <a:gd name="connsiteY17" fmla="*/ 1906283 h 2377558"/>
              <a:gd name="connsiteX18" fmla="*/ 2372219 w 2372219"/>
              <a:gd name="connsiteY18" fmla="*/ 2074878 h 2377558"/>
              <a:gd name="connsiteX19" fmla="*/ 2353763 w 2372219"/>
              <a:gd name="connsiteY19" fmla="*/ 2301179 h 2377558"/>
              <a:gd name="connsiteX20" fmla="*/ 2334647 w 2372219"/>
              <a:gd name="connsiteY20" fmla="*/ 2377558 h 2377558"/>
              <a:gd name="connsiteX0" fmla="*/ 37572 w 2372219"/>
              <a:gd name="connsiteY0" fmla="*/ 2377558 h 2377558"/>
              <a:gd name="connsiteX1" fmla="*/ 18456 w 2372219"/>
              <a:gd name="connsiteY1" fmla="*/ 2301179 h 2377558"/>
              <a:gd name="connsiteX2" fmla="*/ 0 w 2372219"/>
              <a:gd name="connsiteY2" fmla="*/ 2074878 h 2377558"/>
              <a:gd name="connsiteX3" fmla="*/ 0 w 2372219"/>
              <a:gd name="connsiteY3" fmla="*/ 1906283 h 2377558"/>
              <a:gd name="connsiteX4" fmla="*/ 0 w 2372219"/>
              <a:gd name="connsiteY4" fmla="*/ 1685168 h 2377558"/>
              <a:gd name="connsiteX5" fmla="*/ 0 w 2372219"/>
              <a:gd name="connsiteY5" fmla="*/ 1524590 h 2377558"/>
              <a:gd name="connsiteX6" fmla="*/ 0 w 2372219"/>
              <a:gd name="connsiteY6" fmla="*/ 1235988 h 2377558"/>
              <a:gd name="connsiteX7" fmla="*/ 0 w 2372219"/>
              <a:gd name="connsiteY7" fmla="*/ 1134881 h 2377558"/>
              <a:gd name="connsiteX8" fmla="*/ 309816 w 2372219"/>
              <a:gd name="connsiteY8" fmla="*/ 473886 h 2377558"/>
              <a:gd name="connsiteX9" fmla="*/ 1080108 w 2372219"/>
              <a:gd name="connsiteY9" fmla="*/ 91233 h 2377558"/>
              <a:gd name="connsiteX10" fmla="*/ 1188054 w 2372219"/>
              <a:gd name="connsiteY10" fmla="*/ 0 h 2377558"/>
              <a:gd name="connsiteX11" fmla="*/ 1292113 w 2372219"/>
              <a:gd name="connsiteY11" fmla="*/ 91233 h 2377558"/>
              <a:gd name="connsiteX12" fmla="*/ 2062403 w 2372219"/>
              <a:gd name="connsiteY12" fmla="*/ 473886 h 2377558"/>
              <a:gd name="connsiteX13" fmla="*/ 2372219 w 2372219"/>
              <a:gd name="connsiteY13" fmla="*/ 1134881 h 2377558"/>
              <a:gd name="connsiteX14" fmla="*/ 2372219 w 2372219"/>
              <a:gd name="connsiteY14" fmla="*/ 1235988 h 2377558"/>
              <a:gd name="connsiteX15" fmla="*/ 2372219 w 2372219"/>
              <a:gd name="connsiteY15" fmla="*/ 1524590 h 2377558"/>
              <a:gd name="connsiteX16" fmla="*/ 2372219 w 2372219"/>
              <a:gd name="connsiteY16" fmla="*/ 1906283 h 2377558"/>
              <a:gd name="connsiteX17" fmla="*/ 2372219 w 2372219"/>
              <a:gd name="connsiteY17" fmla="*/ 2074878 h 2377558"/>
              <a:gd name="connsiteX18" fmla="*/ 2353763 w 2372219"/>
              <a:gd name="connsiteY18" fmla="*/ 2301179 h 2377558"/>
              <a:gd name="connsiteX19" fmla="*/ 2334647 w 2372219"/>
              <a:gd name="connsiteY19" fmla="*/ 2377558 h 2377558"/>
              <a:gd name="connsiteX0" fmla="*/ 37572 w 2372219"/>
              <a:gd name="connsiteY0" fmla="*/ 2377558 h 2377558"/>
              <a:gd name="connsiteX1" fmla="*/ 18456 w 2372219"/>
              <a:gd name="connsiteY1" fmla="*/ 2301179 h 2377558"/>
              <a:gd name="connsiteX2" fmla="*/ 0 w 2372219"/>
              <a:gd name="connsiteY2" fmla="*/ 2074878 h 2377558"/>
              <a:gd name="connsiteX3" fmla="*/ 0 w 2372219"/>
              <a:gd name="connsiteY3" fmla="*/ 1906283 h 2377558"/>
              <a:gd name="connsiteX4" fmla="*/ 0 w 2372219"/>
              <a:gd name="connsiteY4" fmla="*/ 1685168 h 2377558"/>
              <a:gd name="connsiteX5" fmla="*/ 0 w 2372219"/>
              <a:gd name="connsiteY5" fmla="*/ 1524590 h 2377558"/>
              <a:gd name="connsiteX6" fmla="*/ 0 w 2372219"/>
              <a:gd name="connsiteY6" fmla="*/ 1235988 h 2377558"/>
              <a:gd name="connsiteX7" fmla="*/ 0 w 2372219"/>
              <a:gd name="connsiteY7" fmla="*/ 1134881 h 2377558"/>
              <a:gd name="connsiteX8" fmla="*/ 309816 w 2372219"/>
              <a:gd name="connsiteY8" fmla="*/ 473886 h 2377558"/>
              <a:gd name="connsiteX9" fmla="*/ 1080108 w 2372219"/>
              <a:gd name="connsiteY9" fmla="*/ 91233 h 2377558"/>
              <a:gd name="connsiteX10" fmla="*/ 1188054 w 2372219"/>
              <a:gd name="connsiteY10" fmla="*/ 0 h 2377558"/>
              <a:gd name="connsiteX11" fmla="*/ 1292113 w 2372219"/>
              <a:gd name="connsiteY11" fmla="*/ 91233 h 2377558"/>
              <a:gd name="connsiteX12" fmla="*/ 2062403 w 2372219"/>
              <a:gd name="connsiteY12" fmla="*/ 473886 h 2377558"/>
              <a:gd name="connsiteX13" fmla="*/ 2372219 w 2372219"/>
              <a:gd name="connsiteY13" fmla="*/ 1134881 h 2377558"/>
              <a:gd name="connsiteX14" fmla="*/ 2372219 w 2372219"/>
              <a:gd name="connsiteY14" fmla="*/ 1235988 h 2377558"/>
              <a:gd name="connsiteX15" fmla="*/ 2372219 w 2372219"/>
              <a:gd name="connsiteY15" fmla="*/ 1906283 h 2377558"/>
              <a:gd name="connsiteX16" fmla="*/ 2372219 w 2372219"/>
              <a:gd name="connsiteY16" fmla="*/ 2074878 h 2377558"/>
              <a:gd name="connsiteX17" fmla="*/ 2353763 w 2372219"/>
              <a:gd name="connsiteY17" fmla="*/ 2301179 h 2377558"/>
              <a:gd name="connsiteX18" fmla="*/ 2334647 w 2372219"/>
              <a:gd name="connsiteY18" fmla="*/ 2377558 h 2377558"/>
              <a:gd name="connsiteX0" fmla="*/ 37572 w 2372219"/>
              <a:gd name="connsiteY0" fmla="*/ 2377558 h 2377558"/>
              <a:gd name="connsiteX1" fmla="*/ 18456 w 2372219"/>
              <a:gd name="connsiteY1" fmla="*/ 2301179 h 2377558"/>
              <a:gd name="connsiteX2" fmla="*/ 0 w 2372219"/>
              <a:gd name="connsiteY2" fmla="*/ 2074878 h 2377558"/>
              <a:gd name="connsiteX3" fmla="*/ 0 w 2372219"/>
              <a:gd name="connsiteY3" fmla="*/ 1906283 h 2377558"/>
              <a:gd name="connsiteX4" fmla="*/ 0 w 2372219"/>
              <a:gd name="connsiteY4" fmla="*/ 1685168 h 2377558"/>
              <a:gd name="connsiteX5" fmla="*/ 0 w 2372219"/>
              <a:gd name="connsiteY5" fmla="*/ 1524590 h 2377558"/>
              <a:gd name="connsiteX6" fmla="*/ 0 w 2372219"/>
              <a:gd name="connsiteY6" fmla="*/ 1235988 h 2377558"/>
              <a:gd name="connsiteX7" fmla="*/ 0 w 2372219"/>
              <a:gd name="connsiteY7" fmla="*/ 1134881 h 2377558"/>
              <a:gd name="connsiteX8" fmla="*/ 309816 w 2372219"/>
              <a:gd name="connsiteY8" fmla="*/ 473886 h 2377558"/>
              <a:gd name="connsiteX9" fmla="*/ 1080108 w 2372219"/>
              <a:gd name="connsiteY9" fmla="*/ 91233 h 2377558"/>
              <a:gd name="connsiteX10" fmla="*/ 1188054 w 2372219"/>
              <a:gd name="connsiteY10" fmla="*/ 0 h 2377558"/>
              <a:gd name="connsiteX11" fmla="*/ 1292113 w 2372219"/>
              <a:gd name="connsiteY11" fmla="*/ 91233 h 2377558"/>
              <a:gd name="connsiteX12" fmla="*/ 2062403 w 2372219"/>
              <a:gd name="connsiteY12" fmla="*/ 473886 h 2377558"/>
              <a:gd name="connsiteX13" fmla="*/ 2372219 w 2372219"/>
              <a:gd name="connsiteY13" fmla="*/ 1134881 h 2377558"/>
              <a:gd name="connsiteX14" fmla="*/ 2372219 w 2372219"/>
              <a:gd name="connsiteY14" fmla="*/ 1235988 h 2377558"/>
              <a:gd name="connsiteX15" fmla="*/ 2372219 w 2372219"/>
              <a:gd name="connsiteY15" fmla="*/ 2074878 h 2377558"/>
              <a:gd name="connsiteX16" fmla="*/ 2353763 w 2372219"/>
              <a:gd name="connsiteY16" fmla="*/ 2301179 h 2377558"/>
              <a:gd name="connsiteX17" fmla="*/ 2334647 w 2372219"/>
              <a:gd name="connsiteY17" fmla="*/ 2377558 h 2377558"/>
              <a:gd name="connsiteX0" fmla="*/ 37572 w 2372219"/>
              <a:gd name="connsiteY0" fmla="*/ 2377558 h 2377558"/>
              <a:gd name="connsiteX1" fmla="*/ 18456 w 2372219"/>
              <a:gd name="connsiteY1" fmla="*/ 2301179 h 2377558"/>
              <a:gd name="connsiteX2" fmla="*/ 0 w 2372219"/>
              <a:gd name="connsiteY2" fmla="*/ 2074878 h 2377558"/>
              <a:gd name="connsiteX3" fmla="*/ 0 w 2372219"/>
              <a:gd name="connsiteY3" fmla="*/ 1906283 h 2377558"/>
              <a:gd name="connsiteX4" fmla="*/ 0 w 2372219"/>
              <a:gd name="connsiteY4" fmla="*/ 1685168 h 2377558"/>
              <a:gd name="connsiteX5" fmla="*/ 0 w 2372219"/>
              <a:gd name="connsiteY5" fmla="*/ 1235988 h 2377558"/>
              <a:gd name="connsiteX6" fmla="*/ 0 w 2372219"/>
              <a:gd name="connsiteY6" fmla="*/ 1134881 h 2377558"/>
              <a:gd name="connsiteX7" fmla="*/ 309816 w 2372219"/>
              <a:gd name="connsiteY7" fmla="*/ 473886 h 2377558"/>
              <a:gd name="connsiteX8" fmla="*/ 1080108 w 2372219"/>
              <a:gd name="connsiteY8" fmla="*/ 91233 h 2377558"/>
              <a:gd name="connsiteX9" fmla="*/ 1188054 w 2372219"/>
              <a:gd name="connsiteY9" fmla="*/ 0 h 2377558"/>
              <a:gd name="connsiteX10" fmla="*/ 1292113 w 2372219"/>
              <a:gd name="connsiteY10" fmla="*/ 91233 h 2377558"/>
              <a:gd name="connsiteX11" fmla="*/ 2062403 w 2372219"/>
              <a:gd name="connsiteY11" fmla="*/ 473886 h 2377558"/>
              <a:gd name="connsiteX12" fmla="*/ 2372219 w 2372219"/>
              <a:gd name="connsiteY12" fmla="*/ 1134881 h 2377558"/>
              <a:gd name="connsiteX13" fmla="*/ 2372219 w 2372219"/>
              <a:gd name="connsiteY13" fmla="*/ 1235988 h 2377558"/>
              <a:gd name="connsiteX14" fmla="*/ 2372219 w 2372219"/>
              <a:gd name="connsiteY14" fmla="*/ 2074878 h 2377558"/>
              <a:gd name="connsiteX15" fmla="*/ 2353763 w 2372219"/>
              <a:gd name="connsiteY15" fmla="*/ 2301179 h 2377558"/>
              <a:gd name="connsiteX16" fmla="*/ 2334647 w 2372219"/>
              <a:gd name="connsiteY16" fmla="*/ 2377558 h 2377558"/>
              <a:gd name="connsiteX0" fmla="*/ 37572 w 2372219"/>
              <a:gd name="connsiteY0" fmla="*/ 2377558 h 2377558"/>
              <a:gd name="connsiteX1" fmla="*/ 18456 w 2372219"/>
              <a:gd name="connsiteY1" fmla="*/ 2301179 h 2377558"/>
              <a:gd name="connsiteX2" fmla="*/ 0 w 2372219"/>
              <a:gd name="connsiteY2" fmla="*/ 2074878 h 2377558"/>
              <a:gd name="connsiteX3" fmla="*/ 0 w 2372219"/>
              <a:gd name="connsiteY3" fmla="*/ 1906283 h 2377558"/>
              <a:gd name="connsiteX4" fmla="*/ 0 w 2372219"/>
              <a:gd name="connsiteY4" fmla="*/ 1685168 h 2377558"/>
              <a:gd name="connsiteX5" fmla="*/ 0 w 2372219"/>
              <a:gd name="connsiteY5" fmla="*/ 1134881 h 2377558"/>
              <a:gd name="connsiteX6" fmla="*/ 309816 w 2372219"/>
              <a:gd name="connsiteY6" fmla="*/ 473886 h 2377558"/>
              <a:gd name="connsiteX7" fmla="*/ 1080108 w 2372219"/>
              <a:gd name="connsiteY7" fmla="*/ 91233 h 2377558"/>
              <a:gd name="connsiteX8" fmla="*/ 1188054 w 2372219"/>
              <a:gd name="connsiteY8" fmla="*/ 0 h 2377558"/>
              <a:gd name="connsiteX9" fmla="*/ 1292113 w 2372219"/>
              <a:gd name="connsiteY9" fmla="*/ 91233 h 2377558"/>
              <a:gd name="connsiteX10" fmla="*/ 2062403 w 2372219"/>
              <a:gd name="connsiteY10" fmla="*/ 473886 h 2377558"/>
              <a:gd name="connsiteX11" fmla="*/ 2372219 w 2372219"/>
              <a:gd name="connsiteY11" fmla="*/ 1134881 h 2377558"/>
              <a:gd name="connsiteX12" fmla="*/ 2372219 w 2372219"/>
              <a:gd name="connsiteY12" fmla="*/ 1235988 h 2377558"/>
              <a:gd name="connsiteX13" fmla="*/ 2372219 w 2372219"/>
              <a:gd name="connsiteY13" fmla="*/ 2074878 h 2377558"/>
              <a:gd name="connsiteX14" fmla="*/ 2353763 w 2372219"/>
              <a:gd name="connsiteY14" fmla="*/ 2301179 h 2377558"/>
              <a:gd name="connsiteX15" fmla="*/ 2334647 w 2372219"/>
              <a:gd name="connsiteY15" fmla="*/ 2377558 h 2377558"/>
              <a:gd name="connsiteX0" fmla="*/ 37572 w 2372219"/>
              <a:gd name="connsiteY0" fmla="*/ 2377558 h 2377558"/>
              <a:gd name="connsiteX1" fmla="*/ 18456 w 2372219"/>
              <a:gd name="connsiteY1" fmla="*/ 2301179 h 2377558"/>
              <a:gd name="connsiteX2" fmla="*/ 0 w 2372219"/>
              <a:gd name="connsiteY2" fmla="*/ 2074878 h 2377558"/>
              <a:gd name="connsiteX3" fmla="*/ 0 w 2372219"/>
              <a:gd name="connsiteY3" fmla="*/ 1685168 h 2377558"/>
              <a:gd name="connsiteX4" fmla="*/ 0 w 2372219"/>
              <a:gd name="connsiteY4" fmla="*/ 1134881 h 2377558"/>
              <a:gd name="connsiteX5" fmla="*/ 309816 w 2372219"/>
              <a:gd name="connsiteY5" fmla="*/ 473886 h 2377558"/>
              <a:gd name="connsiteX6" fmla="*/ 1080108 w 2372219"/>
              <a:gd name="connsiteY6" fmla="*/ 91233 h 2377558"/>
              <a:gd name="connsiteX7" fmla="*/ 1188054 w 2372219"/>
              <a:gd name="connsiteY7" fmla="*/ 0 h 2377558"/>
              <a:gd name="connsiteX8" fmla="*/ 1292113 w 2372219"/>
              <a:gd name="connsiteY8" fmla="*/ 91233 h 2377558"/>
              <a:gd name="connsiteX9" fmla="*/ 2062403 w 2372219"/>
              <a:gd name="connsiteY9" fmla="*/ 473886 h 2377558"/>
              <a:gd name="connsiteX10" fmla="*/ 2372219 w 2372219"/>
              <a:gd name="connsiteY10" fmla="*/ 1134881 h 2377558"/>
              <a:gd name="connsiteX11" fmla="*/ 2372219 w 2372219"/>
              <a:gd name="connsiteY11" fmla="*/ 1235988 h 2377558"/>
              <a:gd name="connsiteX12" fmla="*/ 2372219 w 2372219"/>
              <a:gd name="connsiteY12" fmla="*/ 2074878 h 2377558"/>
              <a:gd name="connsiteX13" fmla="*/ 2353763 w 2372219"/>
              <a:gd name="connsiteY13" fmla="*/ 2301179 h 2377558"/>
              <a:gd name="connsiteX14" fmla="*/ 2334647 w 2372219"/>
              <a:gd name="connsiteY14" fmla="*/ 2377558 h 2377558"/>
              <a:gd name="connsiteX0" fmla="*/ 37572 w 2372219"/>
              <a:gd name="connsiteY0" fmla="*/ 2377558 h 2377558"/>
              <a:gd name="connsiteX1" fmla="*/ 18456 w 2372219"/>
              <a:gd name="connsiteY1" fmla="*/ 2301179 h 2377558"/>
              <a:gd name="connsiteX2" fmla="*/ 0 w 2372219"/>
              <a:gd name="connsiteY2" fmla="*/ 2074878 h 2377558"/>
              <a:gd name="connsiteX3" fmla="*/ 0 w 2372219"/>
              <a:gd name="connsiteY3" fmla="*/ 1134881 h 2377558"/>
              <a:gd name="connsiteX4" fmla="*/ 309816 w 2372219"/>
              <a:gd name="connsiteY4" fmla="*/ 473886 h 2377558"/>
              <a:gd name="connsiteX5" fmla="*/ 1080108 w 2372219"/>
              <a:gd name="connsiteY5" fmla="*/ 91233 h 2377558"/>
              <a:gd name="connsiteX6" fmla="*/ 1188054 w 2372219"/>
              <a:gd name="connsiteY6" fmla="*/ 0 h 2377558"/>
              <a:gd name="connsiteX7" fmla="*/ 1292113 w 2372219"/>
              <a:gd name="connsiteY7" fmla="*/ 91233 h 2377558"/>
              <a:gd name="connsiteX8" fmla="*/ 2062403 w 2372219"/>
              <a:gd name="connsiteY8" fmla="*/ 473886 h 2377558"/>
              <a:gd name="connsiteX9" fmla="*/ 2372219 w 2372219"/>
              <a:gd name="connsiteY9" fmla="*/ 1134881 h 2377558"/>
              <a:gd name="connsiteX10" fmla="*/ 2372219 w 2372219"/>
              <a:gd name="connsiteY10" fmla="*/ 1235988 h 2377558"/>
              <a:gd name="connsiteX11" fmla="*/ 2372219 w 2372219"/>
              <a:gd name="connsiteY11" fmla="*/ 2074878 h 2377558"/>
              <a:gd name="connsiteX12" fmla="*/ 2353763 w 2372219"/>
              <a:gd name="connsiteY12" fmla="*/ 2301179 h 2377558"/>
              <a:gd name="connsiteX13" fmla="*/ 2334647 w 2372219"/>
              <a:gd name="connsiteY13" fmla="*/ 2377558 h 2377558"/>
              <a:gd name="connsiteX0" fmla="*/ 37572 w 2372219"/>
              <a:gd name="connsiteY0" fmla="*/ 2377558 h 2377558"/>
              <a:gd name="connsiteX1" fmla="*/ 18456 w 2372219"/>
              <a:gd name="connsiteY1" fmla="*/ 2301179 h 2377558"/>
              <a:gd name="connsiteX2" fmla="*/ 0 w 2372219"/>
              <a:gd name="connsiteY2" fmla="*/ 2074878 h 2377558"/>
              <a:gd name="connsiteX3" fmla="*/ 0 w 2372219"/>
              <a:gd name="connsiteY3" fmla="*/ 1134881 h 2377558"/>
              <a:gd name="connsiteX4" fmla="*/ 309816 w 2372219"/>
              <a:gd name="connsiteY4" fmla="*/ 473886 h 2377558"/>
              <a:gd name="connsiteX5" fmla="*/ 1080108 w 2372219"/>
              <a:gd name="connsiteY5" fmla="*/ 91233 h 2377558"/>
              <a:gd name="connsiteX6" fmla="*/ 1188054 w 2372219"/>
              <a:gd name="connsiteY6" fmla="*/ 0 h 2377558"/>
              <a:gd name="connsiteX7" fmla="*/ 1292113 w 2372219"/>
              <a:gd name="connsiteY7" fmla="*/ 91233 h 2377558"/>
              <a:gd name="connsiteX8" fmla="*/ 2062403 w 2372219"/>
              <a:gd name="connsiteY8" fmla="*/ 473886 h 2377558"/>
              <a:gd name="connsiteX9" fmla="*/ 2372219 w 2372219"/>
              <a:gd name="connsiteY9" fmla="*/ 1134881 h 2377558"/>
              <a:gd name="connsiteX10" fmla="*/ 2372219 w 2372219"/>
              <a:gd name="connsiteY10" fmla="*/ 2074878 h 2377558"/>
              <a:gd name="connsiteX11" fmla="*/ 2353763 w 2372219"/>
              <a:gd name="connsiteY11" fmla="*/ 2301179 h 2377558"/>
              <a:gd name="connsiteX12" fmla="*/ 2334647 w 2372219"/>
              <a:gd name="connsiteY12" fmla="*/ 2377558 h 23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72219" h="2377558">
                <a:moveTo>
                  <a:pt x="37572" y="2377558"/>
                </a:moveTo>
                <a:lnTo>
                  <a:pt x="18456" y="2301179"/>
                </a:lnTo>
                <a:cubicBezTo>
                  <a:pt x="6051" y="2234851"/>
                  <a:pt x="0" y="2160191"/>
                  <a:pt x="0" y="2074878"/>
                </a:cubicBezTo>
                <a:lnTo>
                  <a:pt x="0" y="1134881"/>
                </a:lnTo>
                <a:cubicBezTo>
                  <a:pt x="0" y="793630"/>
                  <a:pt x="96817" y="622823"/>
                  <a:pt x="309816" y="473886"/>
                </a:cubicBezTo>
                <a:cubicBezTo>
                  <a:pt x="531329" y="345550"/>
                  <a:pt x="822086" y="290627"/>
                  <a:pt x="1080108" y="91233"/>
                </a:cubicBezTo>
                <a:lnTo>
                  <a:pt x="1188054" y="0"/>
                </a:lnTo>
                <a:lnTo>
                  <a:pt x="1292113" y="91233"/>
                </a:lnTo>
                <a:cubicBezTo>
                  <a:pt x="1550134" y="290627"/>
                  <a:pt x="1840892" y="345550"/>
                  <a:pt x="2062403" y="473886"/>
                </a:cubicBezTo>
                <a:cubicBezTo>
                  <a:pt x="2275403" y="622823"/>
                  <a:pt x="2372219" y="793630"/>
                  <a:pt x="2372219" y="1134881"/>
                </a:cubicBezTo>
                <a:lnTo>
                  <a:pt x="2372219" y="2074878"/>
                </a:lnTo>
                <a:cubicBezTo>
                  <a:pt x="2372219" y="2160191"/>
                  <a:pt x="2366168" y="2234851"/>
                  <a:pt x="2353763" y="2301179"/>
                </a:cubicBezTo>
                <a:lnTo>
                  <a:pt x="2334647" y="2377558"/>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0714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38187F7-F77F-87DB-BD9F-75C99D7FE91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79811B-9678-4E6D-9ECA-9E1FF4C7F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6BEF8-4217-E27C-D000-C83CC551C52A}"/>
              </a:ext>
            </a:extLst>
          </p:cNvPr>
          <p:cNvSpPr>
            <a:spLocks noGrp="1"/>
          </p:cNvSpPr>
          <p:nvPr>
            <p:ph type="title"/>
          </p:nvPr>
        </p:nvSpPr>
        <p:spPr>
          <a:xfrm>
            <a:off x="960120" y="960120"/>
            <a:ext cx="6695506" cy="1508760"/>
          </a:xfrm>
        </p:spPr>
        <p:txBody>
          <a:bodyPr>
            <a:normAutofit/>
          </a:bodyPr>
          <a:lstStyle/>
          <a:p>
            <a:r>
              <a:rPr lang="en-US" dirty="0"/>
              <a:t>Conceptual Questions</a:t>
            </a:r>
          </a:p>
        </p:txBody>
      </p:sp>
      <p:sp>
        <p:nvSpPr>
          <p:cNvPr id="3" name="Content Placeholder 2">
            <a:extLst>
              <a:ext uri="{FF2B5EF4-FFF2-40B4-BE49-F238E27FC236}">
                <a16:creationId xmlns:a16="http://schemas.microsoft.com/office/drawing/2014/main" id="{71E1E057-2EE8-A317-E7B3-EE244634C81E}"/>
              </a:ext>
            </a:extLst>
          </p:cNvPr>
          <p:cNvSpPr>
            <a:spLocks noGrp="1"/>
          </p:cNvSpPr>
          <p:nvPr>
            <p:ph idx="1"/>
          </p:nvPr>
        </p:nvSpPr>
        <p:spPr>
          <a:xfrm>
            <a:off x="952502" y="2765686"/>
            <a:ext cx="6695506" cy="3139816"/>
          </a:xfrm>
        </p:spPr>
        <p:txBody>
          <a:bodyPr vert="horz" lIns="91440" tIns="45720" rIns="91440" bIns="45720" rtlCol="0" anchor="b">
            <a:normAutofit/>
          </a:bodyPr>
          <a:lstStyle/>
          <a:p>
            <a:pPr marL="0" indent="0">
              <a:lnSpc>
                <a:spcPct val="100000"/>
              </a:lnSpc>
              <a:buNone/>
            </a:pPr>
            <a:r>
              <a:rPr lang="en-US" sz="1900">
                <a:ea typeface="+mn-lt"/>
                <a:cs typeface="+mn-lt"/>
              </a:rPr>
              <a:t>Why do scikit-</a:t>
            </a:r>
            <a:r>
              <a:rPr lang="en-US" sz="1900" err="1">
                <a:ea typeface="+mn-lt"/>
                <a:cs typeface="+mn-lt"/>
              </a:rPr>
              <a:t>learn's</a:t>
            </a:r>
            <a:r>
              <a:rPr lang="en-US" sz="1900">
                <a:ea typeface="+mn-lt"/>
                <a:cs typeface="+mn-lt"/>
              </a:rPr>
              <a:t> Perceptron and Adaline algorithms outperform book code? </a:t>
            </a:r>
            <a:endParaRPr lang="en-US" sz="1900"/>
          </a:p>
          <a:p>
            <a:pPr>
              <a:lnSpc>
                <a:spcPct val="100000"/>
              </a:lnSpc>
            </a:pPr>
            <a:r>
              <a:rPr lang="en-US" sz="1900">
                <a:ea typeface="+mn-lt"/>
                <a:cs typeface="+mn-lt"/>
              </a:rPr>
              <a:t>Scikit-</a:t>
            </a:r>
            <a:r>
              <a:rPr lang="en-US" sz="1900" err="1">
                <a:ea typeface="+mn-lt"/>
                <a:cs typeface="+mn-lt"/>
              </a:rPr>
              <a:t>learn's</a:t>
            </a:r>
            <a:r>
              <a:rPr lang="en-US" sz="1900">
                <a:ea typeface="+mn-lt"/>
                <a:cs typeface="+mn-lt"/>
              </a:rPr>
              <a:t> algorithms outperform the book code because scikit-learn automatically adds things like L2 regularization and optimization to the algorithm, which helps prevent overfitting and high variance. This can also make scikit-</a:t>
            </a:r>
            <a:r>
              <a:rPr lang="en-US" sz="1900" err="1">
                <a:ea typeface="+mn-lt"/>
                <a:cs typeface="+mn-lt"/>
              </a:rPr>
              <a:t>learn's</a:t>
            </a:r>
            <a:r>
              <a:rPr lang="en-US" sz="1900">
                <a:ea typeface="+mn-lt"/>
                <a:cs typeface="+mn-lt"/>
              </a:rPr>
              <a:t> algorithms more efficient than the book code. An example of the automatic regularization/optimization could include the use of cross validation in the </a:t>
            </a:r>
            <a:r>
              <a:rPr lang="en-US" sz="1900" err="1">
                <a:ea typeface="+mn-lt"/>
                <a:cs typeface="+mn-lt"/>
              </a:rPr>
              <a:t>gridsearch</a:t>
            </a:r>
            <a:r>
              <a:rPr lang="en-US" sz="1900">
                <a:ea typeface="+mn-lt"/>
                <a:cs typeface="+mn-lt"/>
              </a:rPr>
              <a:t> algorithm. This allows </a:t>
            </a:r>
            <a:r>
              <a:rPr lang="en-US" sz="1900" err="1">
                <a:ea typeface="+mn-lt"/>
                <a:cs typeface="+mn-lt"/>
              </a:rPr>
              <a:t>gridsearch</a:t>
            </a:r>
            <a:r>
              <a:rPr lang="en-US" sz="1900">
                <a:ea typeface="+mn-lt"/>
                <a:cs typeface="+mn-lt"/>
              </a:rPr>
              <a:t> to outperform manual hyperparameter tuning. </a:t>
            </a:r>
          </a:p>
          <a:p>
            <a:pPr marL="342900" indent="-342900">
              <a:lnSpc>
                <a:spcPct val="100000"/>
              </a:lnSpc>
              <a:buFont typeface="Calibri" panose="02020502050305020303" pitchFamily="18" charset="0"/>
              <a:buChar char="-"/>
            </a:pPr>
            <a:endParaRPr lang="en-US" sz="1900">
              <a:ea typeface="+mn-lt"/>
              <a:cs typeface="+mn-lt"/>
            </a:endParaRPr>
          </a:p>
        </p:txBody>
      </p:sp>
      <p:grpSp>
        <p:nvGrpSpPr>
          <p:cNvPr id="10" name="Group 9">
            <a:extLst>
              <a:ext uri="{FF2B5EF4-FFF2-40B4-BE49-F238E27FC236}">
                <a16:creationId xmlns:a16="http://schemas.microsoft.com/office/drawing/2014/main" id="{B7DF4426-90D1-F14F-8020-087AFF23F1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40360" y="1829569"/>
            <a:ext cx="3151640" cy="5028431"/>
            <a:chOff x="9040360" y="1829569"/>
            <a:chExt cx="3151640" cy="5028431"/>
          </a:xfrm>
        </p:grpSpPr>
        <p:grpSp>
          <p:nvGrpSpPr>
            <p:cNvPr id="11" name="Group 10">
              <a:extLst>
                <a:ext uri="{FF2B5EF4-FFF2-40B4-BE49-F238E27FC236}">
                  <a16:creationId xmlns:a16="http://schemas.microsoft.com/office/drawing/2014/main" id="{48B2FB0C-3A68-1142-BCF6-56559188A88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040360" y="1912383"/>
              <a:ext cx="3151640" cy="4945617"/>
              <a:chOff x="9040360" y="1912383"/>
              <a:chExt cx="3151640" cy="4945617"/>
            </a:xfrm>
          </p:grpSpPr>
          <p:sp>
            <p:nvSpPr>
              <p:cNvPr id="13" name="Freeform: Shape 12">
                <a:extLst>
                  <a:ext uri="{FF2B5EF4-FFF2-40B4-BE49-F238E27FC236}">
                    <a16:creationId xmlns:a16="http://schemas.microsoft.com/office/drawing/2014/main" id="{AC35D916-0A5D-46AE-BFFD-C2ADD447D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01565" y="4566630"/>
                <a:ext cx="2249810" cy="2291370"/>
              </a:xfrm>
              <a:custGeom>
                <a:avLst/>
                <a:gdLst>
                  <a:gd name="connsiteX0" fmla="*/ 1126749 w 2249810"/>
                  <a:gd name="connsiteY0" fmla="*/ 0 h 2291370"/>
                  <a:gd name="connsiteX1" fmla="*/ 1225438 w 2249810"/>
                  <a:gd name="connsiteY1" fmla="*/ 86525 h 2291370"/>
                  <a:gd name="connsiteX2" fmla="*/ 1955981 w 2249810"/>
                  <a:gd name="connsiteY2" fmla="*/ 449433 h 2291370"/>
                  <a:gd name="connsiteX3" fmla="*/ 2249810 w 2249810"/>
                  <a:gd name="connsiteY3" fmla="*/ 1076320 h 2291370"/>
                  <a:gd name="connsiteX4" fmla="*/ 2249810 w 2249810"/>
                  <a:gd name="connsiteY4" fmla="*/ 1172210 h 2291370"/>
                  <a:gd name="connsiteX5" fmla="*/ 2249810 w 2249810"/>
                  <a:gd name="connsiteY5" fmla="*/ 1445920 h 2291370"/>
                  <a:gd name="connsiteX6" fmla="*/ 2249810 w 2249810"/>
                  <a:gd name="connsiteY6" fmla="*/ 1598212 h 2291370"/>
                  <a:gd name="connsiteX7" fmla="*/ 2249810 w 2249810"/>
                  <a:gd name="connsiteY7" fmla="*/ 1807917 h 2291370"/>
                  <a:gd name="connsiteX8" fmla="*/ 2249810 w 2249810"/>
                  <a:gd name="connsiteY8" fmla="*/ 1967812 h 2291370"/>
                  <a:gd name="connsiteX9" fmla="*/ 2210104 w 2249810"/>
                  <a:gd name="connsiteY9" fmla="*/ 2271144 h 2291370"/>
                  <a:gd name="connsiteX10" fmla="*/ 2202000 w 2249810"/>
                  <a:gd name="connsiteY10" fmla="*/ 2291370 h 2291370"/>
                  <a:gd name="connsiteX11" fmla="*/ 47809 w 2249810"/>
                  <a:gd name="connsiteY11" fmla="*/ 2291370 h 2291370"/>
                  <a:gd name="connsiteX12" fmla="*/ 39705 w 2249810"/>
                  <a:gd name="connsiteY12" fmla="*/ 2271144 h 2291370"/>
                  <a:gd name="connsiteX13" fmla="*/ 0 w 2249810"/>
                  <a:gd name="connsiteY13" fmla="*/ 1967812 h 2291370"/>
                  <a:gd name="connsiteX14" fmla="*/ 0 w 2249810"/>
                  <a:gd name="connsiteY14" fmla="*/ 1807917 h 2291370"/>
                  <a:gd name="connsiteX15" fmla="*/ 0 w 2249810"/>
                  <a:gd name="connsiteY15" fmla="*/ 1598212 h 2291370"/>
                  <a:gd name="connsiteX16" fmla="*/ 0 w 2249810"/>
                  <a:gd name="connsiteY16" fmla="*/ 1445920 h 2291370"/>
                  <a:gd name="connsiteX17" fmla="*/ 0 w 2249810"/>
                  <a:gd name="connsiteY17" fmla="*/ 1172210 h 2291370"/>
                  <a:gd name="connsiteX18" fmla="*/ 0 w 2249810"/>
                  <a:gd name="connsiteY18" fmla="*/ 1076320 h 2291370"/>
                  <a:gd name="connsiteX19" fmla="*/ 293829 w 2249810"/>
                  <a:gd name="connsiteY19" fmla="*/ 449433 h 2291370"/>
                  <a:gd name="connsiteX20" fmla="*/ 1024373 w 2249810"/>
                  <a:gd name="connsiteY20" fmla="*/ 86525 h 22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1370">
                    <a:moveTo>
                      <a:pt x="1126749" y="0"/>
                    </a:moveTo>
                    <a:lnTo>
                      <a:pt x="1225438" y="86525"/>
                    </a:lnTo>
                    <a:cubicBezTo>
                      <a:pt x="1470146" y="275630"/>
                      <a:pt x="1745900" y="327719"/>
                      <a:pt x="1955981" y="449433"/>
                    </a:cubicBezTo>
                    <a:cubicBezTo>
                      <a:pt x="2157990" y="590684"/>
                      <a:pt x="2249810" y="752678"/>
                      <a:pt x="2249810" y="1076320"/>
                    </a:cubicBezTo>
                    <a:lnTo>
                      <a:pt x="2249810" y="1172210"/>
                    </a:lnTo>
                    <a:lnTo>
                      <a:pt x="2249810" y="1445920"/>
                    </a:lnTo>
                    <a:lnTo>
                      <a:pt x="2249810" y="1598212"/>
                    </a:lnTo>
                    <a:lnTo>
                      <a:pt x="2249810" y="1807917"/>
                    </a:lnTo>
                    <a:lnTo>
                      <a:pt x="2249810" y="1967812"/>
                    </a:lnTo>
                    <a:cubicBezTo>
                      <a:pt x="2249810" y="2089178"/>
                      <a:pt x="2236898" y="2187812"/>
                      <a:pt x="2210104" y="2271144"/>
                    </a:cubicBezTo>
                    <a:lnTo>
                      <a:pt x="2202000" y="2291370"/>
                    </a:lnTo>
                    <a:lnTo>
                      <a:pt x="47809" y="2291370"/>
                    </a:lnTo>
                    <a:lnTo>
                      <a:pt x="39705" y="2271144"/>
                    </a:lnTo>
                    <a:cubicBezTo>
                      <a:pt x="12912" y="2187812"/>
                      <a:pt x="0" y="2089178"/>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F268332-6742-4EC3-8AE6-DC8C2311C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66429" y="1912383"/>
                <a:ext cx="1825571" cy="3044131"/>
              </a:xfrm>
              <a:custGeom>
                <a:avLst/>
                <a:gdLst>
                  <a:gd name="connsiteX0" fmla="*/ 1126749 w 1825571"/>
                  <a:gd name="connsiteY0" fmla="*/ 0 h 3044131"/>
                  <a:gd name="connsiteX1" fmla="*/ 1225438 w 1825571"/>
                  <a:gd name="connsiteY1" fmla="*/ 86525 h 3044131"/>
                  <a:gd name="connsiteX2" fmla="*/ 1787618 w 1825571"/>
                  <a:gd name="connsiteY2" fmla="*/ 367973 h 3044131"/>
                  <a:gd name="connsiteX3" fmla="*/ 1825571 w 1825571"/>
                  <a:gd name="connsiteY3" fmla="*/ 386337 h 3044131"/>
                  <a:gd name="connsiteX4" fmla="*/ 1825571 w 1825571"/>
                  <a:gd name="connsiteY4" fmla="*/ 2657795 h 3044131"/>
                  <a:gd name="connsiteX5" fmla="*/ 1787617 w 1825571"/>
                  <a:gd name="connsiteY5" fmla="*/ 2676158 h 3044131"/>
                  <a:gd name="connsiteX6" fmla="*/ 1225437 w 1825571"/>
                  <a:gd name="connsiteY6" fmla="*/ 2957606 h 3044131"/>
                  <a:gd name="connsiteX7" fmla="*/ 1123061 w 1825571"/>
                  <a:gd name="connsiteY7" fmla="*/ 3044131 h 3044131"/>
                  <a:gd name="connsiteX8" fmla="*/ 1024372 w 1825571"/>
                  <a:gd name="connsiteY8" fmla="*/ 2957606 h 3044131"/>
                  <a:gd name="connsiteX9" fmla="*/ 293828 w 1825571"/>
                  <a:gd name="connsiteY9" fmla="*/ 2594699 h 3044131"/>
                  <a:gd name="connsiteX10" fmla="*/ 0 w 1825571"/>
                  <a:gd name="connsiteY10" fmla="*/ 1967812 h 3044131"/>
                  <a:gd name="connsiteX11" fmla="*/ 0 w 1825571"/>
                  <a:gd name="connsiteY11" fmla="*/ 1807917 h 3044131"/>
                  <a:gd name="connsiteX12" fmla="*/ 0 w 1825571"/>
                  <a:gd name="connsiteY12" fmla="*/ 1598212 h 3044131"/>
                  <a:gd name="connsiteX13" fmla="*/ 0 w 1825571"/>
                  <a:gd name="connsiteY13" fmla="*/ 1445920 h 3044131"/>
                  <a:gd name="connsiteX14" fmla="*/ 0 w 1825571"/>
                  <a:gd name="connsiteY14" fmla="*/ 1172210 h 3044131"/>
                  <a:gd name="connsiteX15" fmla="*/ 0 w 1825571"/>
                  <a:gd name="connsiteY15" fmla="*/ 1076320 h 3044131"/>
                  <a:gd name="connsiteX16" fmla="*/ 293829 w 1825571"/>
                  <a:gd name="connsiteY16" fmla="*/ 449433 h 3044131"/>
                  <a:gd name="connsiteX17" fmla="*/ 1024373 w 1825571"/>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5571" h="3044131">
                    <a:moveTo>
                      <a:pt x="1126749" y="0"/>
                    </a:moveTo>
                    <a:lnTo>
                      <a:pt x="1225438" y="86525"/>
                    </a:lnTo>
                    <a:cubicBezTo>
                      <a:pt x="1408969" y="228354"/>
                      <a:pt x="1609963" y="293111"/>
                      <a:pt x="1787618" y="367973"/>
                    </a:cubicBezTo>
                    <a:lnTo>
                      <a:pt x="1825571" y="386337"/>
                    </a:lnTo>
                    <a:lnTo>
                      <a:pt x="1825571" y="2657795"/>
                    </a:lnTo>
                    <a:lnTo>
                      <a:pt x="1787617" y="2676158"/>
                    </a:lnTo>
                    <a:cubicBezTo>
                      <a:pt x="1609961" y="2751020"/>
                      <a:pt x="1408967" y="2815777"/>
                      <a:pt x="1225437"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16D7504-D3C2-47D5-B42F-97C527B8E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40360" y="4483816"/>
                <a:ext cx="2372219" cy="2366675"/>
              </a:xfrm>
              <a:custGeom>
                <a:avLst/>
                <a:gdLst>
                  <a:gd name="connsiteX0" fmla="*/ 1188054 w 2372219"/>
                  <a:gd name="connsiteY0" fmla="*/ 0 h 2366675"/>
                  <a:gd name="connsiteX1" fmla="*/ 1292112 w 2372219"/>
                  <a:gd name="connsiteY1" fmla="*/ 91233 h 2366675"/>
                  <a:gd name="connsiteX2" fmla="*/ 2062403 w 2372219"/>
                  <a:gd name="connsiteY2" fmla="*/ 473886 h 2366675"/>
                  <a:gd name="connsiteX3" fmla="*/ 2372219 w 2372219"/>
                  <a:gd name="connsiteY3" fmla="*/ 1134881 h 2366675"/>
                  <a:gd name="connsiteX4" fmla="*/ 2372219 w 2372219"/>
                  <a:gd name="connsiteY4" fmla="*/ 1235988 h 2366675"/>
                  <a:gd name="connsiteX5" fmla="*/ 2372219 w 2372219"/>
                  <a:gd name="connsiteY5" fmla="*/ 1524590 h 2366675"/>
                  <a:gd name="connsiteX6" fmla="*/ 2372219 w 2372219"/>
                  <a:gd name="connsiteY6" fmla="*/ 1685168 h 2366675"/>
                  <a:gd name="connsiteX7" fmla="*/ 2372219 w 2372219"/>
                  <a:gd name="connsiteY7" fmla="*/ 1906283 h 2366675"/>
                  <a:gd name="connsiteX8" fmla="*/ 2372219 w 2372219"/>
                  <a:gd name="connsiteY8" fmla="*/ 2074878 h 2366675"/>
                  <a:gd name="connsiteX9" fmla="*/ 2353763 w 2372219"/>
                  <a:gd name="connsiteY9" fmla="*/ 2301179 h 2366675"/>
                  <a:gd name="connsiteX10" fmla="*/ 2337371 w 2372219"/>
                  <a:gd name="connsiteY10" fmla="*/ 2366675 h 2366675"/>
                  <a:gd name="connsiteX11" fmla="*/ 34848 w 2372219"/>
                  <a:gd name="connsiteY11" fmla="*/ 2366675 h 2366675"/>
                  <a:gd name="connsiteX12" fmla="*/ 18456 w 2372219"/>
                  <a:gd name="connsiteY12" fmla="*/ 2301179 h 2366675"/>
                  <a:gd name="connsiteX13" fmla="*/ 0 w 2372219"/>
                  <a:gd name="connsiteY13" fmla="*/ 2074878 h 2366675"/>
                  <a:gd name="connsiteX14" fmla="*/ 0 w 2372219"/>
                  <a:gd name="connsiteY14" fmla="*/ 1906283 h 2366675"/>
                  <a:gd name="connsiteX15" fmla="*/ 0 w 2372219"/>
                  <a:gd name="connsiteY15" fmla="*/ 1685168 h 2366675"/>
                  <a:gd name="connsiteX16" fmla="*/ 0 w 2372219"/>
                  <a:gd name="connsiteY16" fmla="*/ 1524590 h 2366675"/>
                  <a:gd name="connsiteX17" fmla="*/ 0 w 2372219"/>
                  <a:gd name="connsiteY17" fmla="*/ 1235988 h 2366675"/>
                  <a:gd name="connsiteX18" fmla="*/ 0 w 2372219"/>
                  <a:gd name="connsiteY18" fmla="*/ 1134881 h 2366675"/>
                  <a:gd name="connsiteX19" fmla="*/ 309816 w 2372219"/>
                  <a:gd name="connsiteY19" fmla="*/ 473886 h 2366675"/>
                  <a:gd name="connsiteX20" fmla="*/ 1080108 w 2372219"/>
                  <a:gd name="connsiteY20" fmla="*/ 91233 h 2366675"/>
                  <a:gd name="connsiteX0" fmla="*/ 2337371 w 2428811"/>
                  <a:gd name="connsiteY0" fmla="*/ 2366675 h 2458115"/>
                  <a:gd name="connsiteX1" fmla="*/ 34848 w 2428811"/>
                  <a:gd name="connsiteY1" fmla="*/ 2366675 h 2458115"/>
                  <a:gd name="connsiteX2" fmla="*/ 18456 w 2428811"/>
                  <a:gd name="connsiteY2" fmla="*/ 2301179 h 2458115"/>
                  <a:gd name="connsiteX3" fmla="*/ 0 w 2428811"/>
                  <a:gd name="connsiteY3" fmla="*/ 2074878 h 2458115"/>
                  <a:gd name="connsiteX4" fmla="*/ 0 w 2428811"/>
                  <a:gd name="connsiteY4" fmla="*/ 1906283 h 2458115"/>
                  <a:gd name="connsiteX5" fmla="*/ 0 w 2428811"/>
                  <a:gd name="connsiteY5" fmla="*/ 1685168 h 2458115"/>
                  <a:gd name="connsiteX6" fmla="*/ 0 w 2428811"/>
                  <a:gd name="connsiteY6" fmla="*/ 1524590 h 2458115"/>
                  <a:gd name="connsiteX7" fmla="*/ 0 w 2428811"/>
                  <a:gd name="connsiteY7" fmla="*/ 1235988 h 2458115"/>
                  <a:gd name="connsiteX8" fmla="*/ 0 w 2428811"/>
                  <a:gd name="connsiteY8" fmla="*/ 1134881 h 2458115"/>
                  <a:gd name="connsiteX9" fmla="*/ 309816 w 2428811"/>
                  <a:gd name="connsiteY9" fmla="*/ 473886 h 2458115"/>
                  <a:gd name="connsiteX10" fmla="*/ 1080108 w 2428811"/>
                  <a:gd name="connsiteY10" fmla="*/ 91233 h 2458115"/>
                  <a:gd name="connsiteX11" fmla="*/ 1188054 w 2428811"/>
                  <a:gd name="connsiteY11" fmla="*/ 0 h 2458115"/>
                  <a:gd name="connsiteX12" fmla="*/ 1292112 w 2428811"/>
                  <a:gd name="connsiteY12" fmla="*/ 91233 h 2458115"/>
                  <a:gd name="connsiteX13" fmla="*/ 2062403 w 2428811"/>
                  <a:gd name="connsiteY13" fmla="*/ 473886 h 2458115"/>
                  <a:gd name="connsiteX14" fmla="*/ 2372219 w 2428811"/>
                  <a:gd name="connsiteY14" fmla="*/ 1134881 h 2458115"/>
                  <a:gd name="connsiteX15" fmla="*/ 2372219 w 2428811"/>
                  <a:gd name="connsiteY15" fmla="*/ 1235988 h 2458115"/>
                  <a:gd name="connsiteX16" fmla="*/ 2372219 w 2428811"/>
                  <a:gd name="connsiteY16" fmla="*/ 1524590 h 2458115"/>
                  <a:gd name="connsiteX17" fmla="*/ 2372219 w 2428811"/>
                  <a:gd name="connsiteY17" fmla="*/ 1685168 h 2458115"/>
                  <a:gd name="connsiteX18" fmla="*/ 2372219 w 2428811"/>
                  <a:gd name="connsiteY18" fmla="*/ 1906283 h 2458115"/>
                  <a:gd name="connsiteX19" fmla="*/ 2372219 w 2428811"/>
                  <a:gd name="connsiteY19" fmla="*/ 2074878 h 2458115"/>
                  <a:gd name="connsiteX20" fmla="*/ 2353763 w 2428811"/>
                  <a:gd name="connsiteY20" fmla="*/ 2301179 h 2458115"/>
                  <a:gd name="connsiteX21" fmla="*/ 2428811 w 2428811"/>
                  <a:gd name="connsiteY21"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685168 h 2458115"/>
                  <a:gd name="connsiteX17" fmla="*/ 2372219 w 2428811"/>
                  <a:gd name="connsiteY17" fmla="*/ 1906283 h 2458115"/>
                  <a:gd name="connsiteX18" fmla="*/ 2372219 w 2428811"/>
                  <a:gd name="connsiteY18" fmla="*/ 2074878 h 2458115"/>
                  <a:gd name="connsiteX19" fmla="*/ 2353763 w 2428811"/>
                  <a:gd name="connsiteY19" fmla="*/ 2301179 h 2458115"/>
                  <a:gd name="connsiteX20" fmla="*/ 2428811 w 2428811"/>
                  <a:gd name="connsiteY20"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906283 h 2458115"/>
                  <a:gd name="connsiteX17" fmla="*/ 2372219 w 2428811"/>
                  <a:gd name="connsiteY17" fmla="*/ 2074878 h 2458115"/>
                  <a:gd name="connsiteX18" fmla="*/ 2353763 w 2428811"/>
                  <a:gd name="connsiteY18" fmla="*/ 2301179 h 2458115"/>
                  <a:gd name="connsiteX19" fmla="*/ 2428811 w 2428811"/>
                  <a:gd name="connsiteY19"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2074878 h 2458115"/>
                  <a:gd name="connsiteX17" fmla="*/ 2353763 w 2428811"/>
                  <a:gd name="connsiteY17" fmla="*/ 2301179 h 2458115"/>
                  <a:gd name="connsiteX18" fmla="*/ 2428811 w 2428811"/>
                  <a:gd name="connsiteY18" fmla="*/ 2458115 h 245811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524590 h 2366675"/>
                  <a:gd name="connsiteX6" fmla="*/ 0 w 2372219"/>
                  <a:gd name="connsiteY6" fmla="*/ 1235988 h 2366675"/>
                  <a:gd name="connsiteX7" fmla="*/ 0 w 2372219"/>
                  <a:gd name="connsiteY7" fmla="*/ 1134881 h 2366675"/>
                  <a:gd name="connsiteX8" fmla="*/ 309816 w 2372219"/>
                  <a:gd name="connsiteY8" fmla="*/ 473886 h 2366675"/>
                  <a:gd name="connsiteX9" fmla="*/ 1080108 w 2372219"/>
                  <a:gd name="connsiteY9" fmla="*/ 91233 h 2366675"/>
                  <a:gd name="connsiteX10" fmla="*/ 1188054 w 2372219"/>
                  <a:gd name="connsiteY10" fmla="*/ 0 h 2366675"/>
                  <a:gd name="connsiteX11" fmla="*/ 1292112 w 2372219"/>
                  <a:gd name="connsiteY11" fmla="*/ 91233 h 2366675"/>
                  <a:gd name="connsiteX12" fmla="*/ 2062403 w 2372219"/>
                  <a:gd name="connsiteY12" fmla="*/ 473886 h 2366675"/>
                  <a:gd name="connsiteX13" fmla="*/ 2372219 w 2372219"/>
                  <a:gd name="connsiteY13" fmla="*/ 1134881 h 2366675"/>
                  <a:gd name="connsiteX14" fmla="*/ 2372219 w 2372219"/>
                  <a:gd name="connsiteY14" fmla="*/ 1235988 h 2366675"/>
                  <a:gd name="connsiteX15" fmla="*/ 2372219 w 2372219"/>
                  <a:gd name="connsiteY15" fmla="*/ 1524590 h 2366675"/>
                  <a:gd name="connsiteX16" fmla="*/ 2372219 w 2372219"/>
                  <a:gd name="connsiteY16" fmla="*/ 2074878 h 2366675"/>
                  <a:gd name="connsiteX17" fmla="*/ 2353763 w 2372219"/>
                  <a:gd name="connsiteY17" fmla="*/ 2301179 h 2366675"/>
                  <a:gd name="connsiteX18" fmla="*/ 2342750 w 2372219"/>
                  <a:gd name="connsiteY18"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235988 h 2366675"/>
                  <a:gd name="connsiteX6" fmla="*/ 0 w 2372219"/>
                  <a:gd name="connsiteY6" fmla="*/ 1134881 h 2366675"/>
                  <a:gd name="connsiteX7" fmla="*/ 309816 w 2372219"/>
                  <a:gd name="connsiteY7" fmla="*/ 473886 h 2366675"/>
                  <a:gd name="connsiteX8" fmla="*/ 1080108 w 2372219"/>
                  <a:gd name="connsiteY8" fmla="*/ 91233 h 2366675"/>
                  <a:gd name="connsiteX9" fmla="*/ 1188054 w 2372219"/>
                  <a:gd name="connsiteY9" fmla="*/ 0 h 2366675"/>
                  <a:gd name="connsiteX10" fmla="*/ 1292112 w 2372219"/>
                  <a:gd name="connsiteY10" fmla="*/ 91233 h 2366675"/>
                  <a:gd name="connsiteX11" fmla="*/ 2062403 w 2372219"/>
                  <a:gd name="connsiteY11" fmla="*/ 473886 h 2366675"/>
                  <a:gd name="connsiteX12" fmla="*/ 2372219 w 2372219"/>
                  <a:gd name="connsiteY12" fmla="*/ 1134881 h 2366675"/>
                  <a:gd name="connsiteX13" fmla="*/ 2372219 w 2372219"/>
                  <a:gd name="connsiteY13" fmla="*/ 1235988 h 2366675"/>
                  <a:gd name="connsiteX14" fmla="*/ 2372219 w 2372219"/>
                  <a:gd name="connsiteY14" fmla="*/ 1524590 h 2366675"/>
                  <a:gd name="connsiteX15" fmla="*/ 2372219 w 2372219"/>
                  <a:gd name="connsiteY15" fmla="*/ 2074878 h 2366675"/>
                  <a:gd name="connsiteX16" fmla="*/ 2353763 w 2372219"/>
                  <a:gd name="connsiteY16" fmla="*/ 2301179 h 2366675"/>
                  <a:gd name="connsiteX17" fmla="*/ 2342750 w 2372219"/>
                  <a:gd name="connsiteY17"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134881 h 2366675"/>
                  <a:gd name="connsiteX6" fmla="*/ 309816 w 2372219"/>
                  <a:gd name="connsiteY6" fmla="*/ 473886 h 2366675"/>
                  <a:gd name="connsiteX7" fmla="*/ 1080108 w 2372219"/>
                  <a:gd name="connsiteY7" fmla="*/ 91233 h 2366675"/>
                  <a:gd name="connsiteX8" fmla="*/ 1188054 w 2372219"/>
                  <a:gd name="connsiteY8" fmla="*/ 0 h 2366675"/>
                  <a:gd name="connsiteX9" fmla="*/ 1292112 w 2372219"/>
                  <a:gd name="connsiteY9" fmla="*/ 91233 h 2366675"/>
                  <a:gd name="connsiteX10" fmla="*/ 2062403 w 2372219"/>
                  <a:gd name="connsiteY10" fmla="*/ 473886 h 2366675"/>
                  <a:gd name="connsiteX11" fmla="*/ 2372219 w 2372219"/>
                  <a:gd name="connsiteY11" fmla="*/ 1134881 h 2366675"/>
                  <a:gd name="connsiteX12" fmla="*/ 2372219 w 2372219"/>
                  <a:gd name="connsiteY12" fmla="*/ 1235988 h 2366675"/>
                  <a:gd name="connsiteX13" fmla="*/ 2372219 w 2372219"/>
                  <a:gd name="connsiteY13" fmla="*/ 1524590 h 2366675"/>
                  <a:gd name="connsiteX14" fmla="*/ 2372219 w 2372219"/>
                  <a:gd name="connsiteY14" fmla="*/ 2074878 h 2366675"/>
                  <a:gd name="connsiteX15" fmla="*/ 2353763 w 2372219"/>
                  <a:gd name="connsiteY15" fmla="*/ 2301179 h 2366675"/>
                  <a:gd name="connsiteX16" fmla="*/ 2342750 w 2372219"/>
                  <a:gd name="connsiteY16"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134881 h 2366675"/>
                  <a:gd name="connsiteX5" fmla="*/ 309816 w 2372219"/>
                  <a:gd name="connsiteY5" fmla="*/ 473886 h 2366675"/>
                  <a:gd name="connsiteX6" fmla="*/ 1080108 w 2372219"/>
                  <a:gd name="connsiteY6" fmla="*/ 91233 h 2366675"/>
                  <a:gd name="connsiteX7" fmla="*/ 1188054 w 2372219"/>
                  <a:gd name="connsiteY7" fmla="*/ 0 h 2366675"/>
                  <a:gd name="connsiteX8" fmla="*/ 1292112 w 2372219"/>
                  <a:gd name="connsiteY8" fmla="*/ 91233 h 2366675"/>
                  <a:gd name="connsiteX9" fmla="*/ 2062403 w 2372219"/>
                  <a:gd name="connsiteY9" fmla="*/ 473886 h 2366675"/>
                  <a:gd name="connsiteX10" fmla="*/ 2372219 w 2372219"/>
                  <a:gd name="connsiteY10" fmla="*/ 1134881 h 2366675"/>
                  <a:gd name="connsiteX11" fmla="*/ 2372219 w 2372219"/>
                  <a:gd name="connsiteY11" fmla="*/ 1235988 h 2366675"/>
                  <a:gd name="connsiteX12" fmla="*/ 2372219 w 2372219"/>
                  <a:gd name="connsiteY12" fmla="*/ 1524590 h 2366675"/>
                  <a:gd name="connsiteX13" fmla="*/ 2372219 w 2372219"/>
                  <a:gd name="connsiteY13" fmla="*/ 2074878 h 2366675"/>
                  <a:gd name="connsiteX14" fmla="*/ 2353763 w 2372219"/>
                  <a:gd name="connsiteY14" fmla="*/ 2301179 h 2366675"/>
                  <a:gd name="connsiteX15" fmla="*/ 2342750 w 2372219"/>
                  <a:gd name="connsiteY15"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1524590 h 2366675"/>
                  <a:gd name="connsiteX12" fmla="*/ 2372219 w 2372219"/>
                  <a:gd name="connsiteY12" fmla="*/ 2074878 h 2366675"/>
                  <a:gd name="connsiteX13" fmla="*/ 2353763 w 2372219"/>
                  <a:gd name="connsiteY13" fmla="*/ 2301179 h 2366675"/>
                  <a:gd name="connsiteX14" fmla="*/ 2342750 w 2372219"/>
                  <a:gd name="connsiteY14"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2074878 h 2366675"/>
                  <a:gd name="connsiteX12" fmla="*/ 2353763 w 2372219"/>
                  <a:gd name="connsiteY12" fmla="*/ 2301179 h 2366675"/>
                  <a:gd name="connsiteX13" fmla="*/ 2342750 w 2372219"/>
                  <a:gd name="connsiteY13" fmla="*/ 2357710 h 23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2219" h="2366675">
                    <a:moveTo>
                      <a:pt x="34848" y="2366675"/>
                    </a:moveTo>
                    <a:lnTo>
                      <a:pt x="18456" y="2301179"/>
                    </a:lnTo>
                    <a:cubicBezTo>
                      <a:pt x="6051" y="2234851"/>
                      <a:pt x="0" y="2160191"/>
                      <a:pt x="0" y="2074878"/>
                    </a:cubicBezTo>
                    <a:lnTo>
                      <a:pt x="0" y="1134881"/>
                    </a:lnTo>
                    <a:cubicBezTo>
                      <a:pt x="0" y="793630"/>
                      <a:pt x="96817" y="622823"/>
                      <a:pt x="309816" y="473886"/>
                    </a:cubicBezTo>
                    <a:cubicBezTo>
                      <a:pt x="531329" y="345550"/>
                      <a:pt x="822086" y="290627"/>
                      <a:pt x="1080108" y="91233"/>
                    </a:cubicBezTo>
                    <a:lnTo>
                      <a:pt x="1188054" y="0"/>
                    </a:lnTo>
                    <a:lnTo>
                      <a:pt x="1292112" y="91233"/>
                    </a:lnTo>
                    <a:cubicBezTo>
                      <a:pt x="1550134" y="290627"/>
                      <a:pt x="1840892" y="345550"/>
                      <a:pt x="2062403" y="473886"/>
                    </a:cubicBezTo>
                    <a:cubicBezTo>
                      <a:pt x="2275403" y="622823"/>
                      <a:pt x="2372219" y="793630"/>
                      <a:pt x="2372219" y="1134881"/>
                    </a:cubicBezTo>
                    <a:lnTo>
                      <a:pt x="2372219" y="1235988"/>
                    </a:lnTo>
                    <a:lnTo>
                      <a:pt x="2372219" y="2074878"/>
                    </a:lnTo>
                    <a:cubicBezTo>
                      <a:pt x="2372219" y="2160191"/>
                      <a:pt x="2366168" y="2234851"/>
                      <a:pt x="2353763" y="2301179"/>
                    </a:cubicBezTo>
                    <a:cubicBezTo>
                      <a:pt x="2348299" y="2323011"/>
                      <a:pt x="2342750" y="2357710"/>
                      <a:pt x="2342750" y="2357710"/>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Freeform: Shape 11">
              <a:extLst>
                <a:ext uri="{FF2B5EF4-FFF2-40B4-BE49-F238E27FC236}">
                  <a16:creationId xmlns:a16="http://schemas.microsoft.com/office/drawing/2014/main" id="{3E8BEC42-B3E9-4350-BA6D-1AADB453C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05224" y="1829569"/>
              <a:ext cx="1886776" cy="3209758"/>
            </a:xfrm>
            <a:custGeom>
              <a:avLst/>
              <a:gdLst>
                <a:gd name="connsiteX0" fmla="*/ 1188054 w 1886776"/>
                <a:gd name="connsiteY0" fmla="*/ 0 h 3209758"/>
                <a:gd name="connsiteX1" fmla="*/ 1292112 w 1886776"/>
                <a:gd name="connsiteY1" fmla="*/ 91233 h 3209758"/>
                <a:gd name="connsiteX2" fmla="*/ 1884879 w 1886776"/>
                <a:gd name="connsiteY2" fmla="*/ 387994 h 3209758"/>
                <a:gd name="connsiteX3" fmla="*/ 1886776 w 1886776"/>
                <a:gd name="connsiteY3" fmla="*/ 388912 h 3209758"/>
                <a:gd name="connsiteX4" fmla="*/ 1886776 w 1886776"/>
                <a:gd name="connsiteY4" fmla="*/ 2820846 h 3209758"/>
                <a:gd name="connsiteX5" fmla="*/ 1884878 w 1886776"/>
                <a:gd name="connsiteY5" fmla="*/ 2821764 h 3209758"/>
                <a:gd name="connsiteX6" fmla="*/ 1292111 w 1886776"/>
                <a:gd name="connsiteY6" fmla="*/ 3118525 h 3209758"/>
                <a:gd name="connsiteX7" fmla="*/ 1184165 w 1886776"/>
                <a:gd name="connsiteY7" fmla="*/ 3209758 h 3209758"/>
                <a:gd name="connsiteX8" fmla="*/ 1080107 w 1886776"/>
                <a:gd name="connsiteY8" fmla="*/ 3118525 h 3209758"/>
                <a:gd name="connsiteX9" fmla="*/ 309815 w 1886776"/>
                <a:gd name="connsiteY9" fmla="*/ 2735873 h 3209758"/>
                <a:gd name="connsiteX10" fmla="*/ 0 w 1886776"/>
                <a:gd name="connsiteY10" fmla="*/ 2074878 h 3209758"/>
                <a:gd name="connsiteX11" fmla="*/ 0 w 1886776"/>
                <a:gd name="connsiteY11" fmla="*/ 1906283 h 3209758"/>
                <a:gd name="connsiteX12" fmla="*/ 0 w 1886776"/>
                <a:gd name="connsiteY12" fmla="*/ 1685168 h 3209758"/>
                <a:gd name="connsiteX13" fmla="*/ 0 w 1886776"/>
                <a:gd name="connsiteY13" fmla="*/ 1524590 h 3209758"/>
                <a:gd name="connsiteX14" fmla="*/ 0 w 1886776"/>
                <a:gd name="connsiteY14" fmla="*/ 1235988 h 3209758"/>
                <a:gd name="connsiteX15" fmla="*/ 0 w 1886776"/>
                <a:gd name="connsiteY15" fmla="*/ 1134881 h 3209758"/>
                <a:gd name="connsiteX16" fmla="*/ 309816 w 1886776"/>
                <a:gd name="connsiteY16" fmla="*/ 473886 h 3209758"/>
                <a:gd name="connsiteX17" fmla="*/ 1080108 w 1886776"/>
                <a:gd name="connsiteY17" fmla="*/ 91233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886776 w 1976318"/>
                <a:gd name="connsiteY17" fmla="*/ 2820846 h 3209758"/>
                <a:gd name="connsiteX18" fmla="*/ 1976318 w 1976318"/>
                <a:gd name="connsiteY18" fmla="*/ 2913204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976318 w 1976318"/>
                <a:gd name="connsiteY17" fmla="*/ 2913204 h 3209758"/>
                <a:gd name="connsiteX0" fmla="*/ 1884878 w 1886776"/>
                <a:gd name="connsiteY0" fmla="*/ 2821764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 name="connsiteX0" fmla="*/ 1884878 w 1886776"/>
                <a:gd name="connsiteY0" fmla="*/ 2800249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86776" h="3209758">
                  <a:moveTo>
                    <a:pt x="1884878" y="2800249"/>
                  </a:moveTo>
                  <a:cubicBezTo>
                    <a:pt x="1697557" y="2879185"/>
                    <a:pt x="1485627" y="2968980"/>
                    <a:pt x="1292111" y="3118525"/>
                  </a:cubicBezTo>
                  <a:lnTo>
                    <a:pt x="1184165" y="3209758"/>
                  </a:lnTo>
                  <a:lnTo>
                    <a:pt x="1080107" y="3118525"/>
                  </a:lnTo>
                  <a:cubicBezTo>
                    <a:pt x="822085" y="2919132"/>
                    <a:pt x="531327" y="2864209"/>
                    <a:pt x="309815" y="2735873"/>
                  </a:cubicBezTo>
                  <a:cubicBezTo>
                    <a:pt x="96816" y="2586936"/>
                    <a:pt x="0" y="2416129"/>
                    <a:pt x="0" y="2074878"/>
                  </a:cubicBezTo>
                  <a:lnTo>
                    <a:pt x="0" y="1906283"/>
                  </a:lnTo>
                  <a:lnTo>
                    <a:pt x="0" y="1685168"/>
                  </a:lnTo>
                  <a:lnTo>
                    <a:pt x="0" y="1524590"/>
                  </a:lnTo>
                  <a:lnTo>
                    <a:pt x="0" y="1235988"/>
                  </a:lnTo>
                  <a:lnTo>
                    <a:pt x="0" y="1134881"/>
                  </a:lnTo>
                  <a:cubicBezTo>
                    <a:pt x="0" y="793630"/>
                    <a:pt x="96817" y="622823"/>
                    <a:pt x="309816" y="473886"/>
                  </a:cubicBezTo>
                  <a:cubicBezTo>
                    <a:pt x="531329" y="345550"/>
                    <a:pt x="822086" y="290627"/>
                    <a:pt x="1080108" y="91233"/>
                  </a:cubicBezTo>
                  <a:lnTo>
                    <a:pt x="1188054" y="0"/>
                  </a:lnTo>
                  <a:lnTo>
                    <a:pt x="1292112" y="91233"/>
                  </a:lnTo>
                  <a:cubicBezTo>
                    <a:pt x="1485628" y="240778"/>
                    <a:pt x="1697559" y="309059"/>
                    <a:pt x="1884879" y="387994"/>
                  </a:cubicBezTo>
                  <a:lnTo>
                    <a:pt x="1886776" y="388912"/>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89252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FAD016E-CFF6-40AD-B596-8C5999E97C4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838DF6-B910-4CC3-8C59-93A8CF4B3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783B6-8B4C-296F-734B-DE69AAF4B838}"/>
              </a:ext>
            </a:extLst>
          </p:cNvPr>
          <p:cNvSpPr>
            <a:spLocks noGrp="1"/>
          </p:cNvSpPr>
          <p:nvPr>
            <p:ph type="title"/>
          </p:nvPr>
        </p:nvSpPr>
        <p:spPr>
          <a:xfrm>
            <a:off x="960120" y="960120"/>
            <a:ext cx="6362699" cy="1508760"/>
          </a:xfrm>
        </p:spPr>
        <p:txBody>
          <a:bodyPr anchor="ctr">
            <a:normAutofit/>
          </a:bodyPr>
          <a:lstStyle/>
          <a:p>
            <a:r>
              <a:rPr lang="en-US" dirty="0"/>
              <a:t>Conceptual Questions</a:t>
            </a:r>
          </a:p>
        </p:txBody>
      </p:sp>
      <p:sp>
        <p:nvSpPr>
          <p:cNvPr id="3" name="Content Placeholder 2">
            <a:extLst>
              <a:ext uri="{FF2B5EF4-FFF2-40B4-BE49-F238E27FC236}">
                <a16:creationId xmlns:a16="http://schemas.microsoft.com/office/drawing/2014/main" id="{34F36FC2-5F45-F697-C2E3-D20485EF8C51}"/>
              </a:ext>
            </a:extLst>
          </p:cNvPr>
          <p:cNvSpPr>
            <a:spLocks noGrp="1"/>
          </p:cNvSpPr>
          <p:nvPr>
            <p:ph idx="1"/>
          </p:nvPr>
        </p:nvSpPr>
        <p:spPr>
          <a:xfrm>
            <a:off x="952501" y="2750695"/>
            <a:ext cx="6362699" cy="3154806"/>
          </a:xfrm>
        </p:spPr>
        <p:txBody>
          <a:bodyPr vert="horz" lIns="91440" tIns="45720" rIns="91440" bIns="45720" rtlCol="0" anchor="b">
            <a:normAutofit/>
          </a:bodyPr>
          <a:lstStyle/>
          <a:p>
            <a:pPr marL="0" indent="0">
              <a:lnSpc>
                <a:spcPct val="100000"/>
              </a:lnSpc>
              <a:buNone/>
            </a:pPr>
            <a:r>
              <a:rPr lang="en-US" sz="1600">
                <a:ea typeface="+mn-lt"/>
                <a:cs typeface="+mn-lt"/>
              </a:rPr>
              <a:t>What is the role of regularization in preventing overfitting?</a:t>
            </a:r>
            <a:endParaRPr lang="en-US" sz="1600"/>
          </a:p>
          <a:p>
            <a:pPr>
              <a:lnSpc>
                <a:spcPct val="100000"/>
              </a:lnSpc>
            </a:pPr>
            <a:r>
              <a:rPr lang="en-US" sz="1600">
                <a:ea typeface="+mn-lt"/>
                <a:cs typeface="+mn-lt"/>
              </a:rPr>
              <a:t>Regularization utilizes a penalty in the loss function that penalizes certain values, usually extreme values. Doing this prevents the model from fitting the data too closely, and helps maintain a lower variance. The strength of the regularization can be controlled by tuning lambda, where a higher value of lambda results in stronger regularization/simpler model. The two main techniques are L1 and L2 regularization, with the main difference being the coefficients. L1 regularization keeps some coefficients at 0, while the coefficients of L2 regularization are small but never 0. While both methods simplify the model and prevent overfitting, L2 regularization strikes a balance between bias and variance. </a:t>
            </a:r>
          </a:p>
          <a:p>
            <a:pPr marL="342900" indent="-342900">
              <a:lnSpc>
                <a:spcPct val="100000"/>
              </a:lnSpc>
              <a:buFont typeface="Calibri" panose="02020502050305020303" pitchFamily="18" charset="0"/>
              <a:buChar char="-"/>
            </a:pPr>
            <a:endParaRPr lang="en-US" sz="1600">
              <a:ea typeface="+mn-lt"/>
              <a:cs typeface="+mn-lt"/>
            </a:endParaRPr>
          </a:p>
        </p:txBody>
      </p:sp>
      <p:sp>
        <p:nvSpPr>
          <p:cNvPr id="10" name="Freeform: Shape 9">
            <a:extLst>
              <a:ext uri="{FF2B5EF4-FFF2-40B4-BE49-F238E27FC236}">
                <a16:creationId xmlns:a16="http://schemas.microsoft.com/office/drawing/2014/main" id="{D0C570C4-C039-4ABC-A94C-9B909566F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9556" y="1731566"/>
            <a:ext cx="3152219" cy="426514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5">
            <a:extLst>
              <a:ext uri="{FF2B5EF4-FFF2-40B4-BE49-F238E27FC236}">
                <a16:creationId xmlns:a16="http://schemas.microsoft.com/office/drawing/2014/main" id="{03205C94-90CF-44CA-9474-067CC29E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21697" y="1802117"/>
            <a:ext cx="3047936" cy="4124044"/>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solidFill>
            <a:schemeClr val="bg2">
              <a:lumMod val="75000"/>
              <a:alpha val="15000"/>
            </a:schemeClr>
          </a:solidFill>
          <a:ln w="25400" cap="rnd">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EF69D65A-F0AB-40CB-A73B-68EE91581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0241" y="1"/>
            <a:ext cx="2361759" cy="2533369"/>
          </a:xfrm>
          <a:custGeom>
            <a:avLst/>
            <a:gdLst>
              <a:gd name="connsiteX0" fmla="*/ 0 w 2361759"/>
              <a:gd name="connsiteY0" fmla="*/ 0 h 2533369"/>
              <a:gd name="connsiteX1" fmla="*/ 2361759 w 2361759"/>
              <a:gd name="connsiteY1" fmla="*/ 0 h 2533369"/>
              <a:gd name="connsiteX2" fmla="*/ 2361759 w 2361759"/>
              <a:gd name="connsiteY2" fmla="*/ 2075848 h 2533369"/>
              <a:gd name="connsiteX3" fmla="*/ 2246942 w 2361759"/>
              <a:gd name="connsiteY3" fmla="*/ 2122494 h 2533369"/>
              <a:gd name="connsiteX4" fmla="*/ 1716965 w 2361759"/>
              <a:gd name="connsiteY4" fmla="*/ 2412138 h 2533369"/>
              <a:gd name="connsiteX5" fmla="*/ 1573526 w 2361759"/>
              <a:gd name="connsiteY5" fmla="*/ 2533369 h 2533369"/>
              <a:gd name="connsiteX6" fmla="*/ 1435253 w 2361759"/>
              <a:gd name="connsiteY6" fmla="*/ 2412138 h 2533369"/>
              <a:gd name="connsiteX7" fmla="*/ 411684 w 2361759"/>
              <a:gd name="connsiteY7" fmla="*/ 1903667 h 2533369"/>
              <a:gd name="connsiteX8" fmla="*/ 0 w 2361759"/>
              <a:gd name="connsiteY8" fmla="*/ 1025333 h 2533369"/>
              <a:gd name="connsiteX9" fmla="*/ 0 w 2361759"/>
              <a:gd name="connsiteY9" fmla="*/ 801304 h 2533369"/>
              <a:gd name="connsiteX10" fmla="*/ 0 w 2361759"/>
              <a:gd name="connsiteY10" fmla="*/ 507485 h 2533369"/>
              <a:gd name="connsiteX11" fmla="*/ 0 w 2361759"/>
              <a:gd name="connsiteY11" fmla="*/ 294108 h 2533369"/>
              <a:gd name="connsiteX0" fmla="*/ 2361759 w 2453199"/>
              <a:gd name="connsiteY0" fmla="*/ 0 h 2533369"/>
              <a:gd name="connsiteX1" fmla="*/ 2361759 w 2453199"/>
              <a:gd name="connsiteY1" fmla="*/ 2075848 h 2533369"/>
              <a:gd name="connsiteX2" fmla="*/ 2246942 w 2453199"/>
              <a:gd name="connsiteY2" fmla="*/ 2122494 h 2533369"/>
              <a:gd name="connsiteX3" fmla="*/ 1716965 w 2453199"/>
              <a:gd name="connsiteY3" fmla="*/ 2412138 h 2533369"/>
              <a:gd name="connsiteX4" fmla="*/ 1573526 w 2453199"/>
              <a:gd name="connsiteY4" fmla="*/ 2533369 h 2533369"/>
              <a:gd name="connsiteX5" fmla="*/ 1435253 w 2453199"/>
              <a:gd name="connsiteY5" fmla="*/ 2412138 h 2533369"/>
              <a:gd name="connsiteX6" fmla="*/ 411684 w 2453199"/>
              <a:gd name="connsiteY6" fmla="*/ 1903667 h 2533369"/>
              <a:gd name="connsiteX7" fmla="*/ 0 w 2453199"/>
              <a:gd name="connsiteY7" fmla="*/ 1025333 h 2533369"/>
              <a:gd name="connsiteX8" fmla="*/ 0 w 2453199"/>
              <a:gd name="connsiteY8" fmla="*/ 801304 h 2533369"/>
              <a:gd name="connsiteX9" fmla="*/ 0 w 2453199"/>
              <a:gd name="connsiteY9" fmla="*/ 507485 h 2533369"/>
              <a:gd name="connsiteX10" fmla="*/ 0 w 2453199"/>
              <a:gd name="connsiteY10" fmla="*/ 294108 h 2533369"/>
              <a:gd name="connsiteX11" fmla="*/ 0 w 2453199"/>
              <a:gd name="connsiteY11" fmla="*/ 0 h 2533369"/>
              <a:gd name="connsiteX12" fmla="*/ 2453199 w 2453199"/>
              <a:gd name="connsiteY12" fmla="*/ 91440 h 2533369"/>
              <a:gd name="connsiteX0" fmla="*/ 2361759 w 2361759"/>
              <a:gd name="connsiteY0" fmla="*/ 0 h 2533369"/>
              <a:gd name="connsiteX1" fmla="*/ 2361759 w 2361759"/>
              <a:gd name="connsiteY1" fmla="*/ 2075848 h 2533369"/>
              <a:gd name="connsiteX2" fmla="*/ 2246942 w 2361759"/>
              <a:gd name="connsiteY2" fmla="*/ 2122494 h 2533369"/>
              <a:gd name="connsiteX3" fmla="*/ 1716965 w 2361759"/>
              <a:gd name="connsiteY3" fmla="*/ 2412138 h 2533369"/>
              <a:gd name="connsiteX4" fmla="*/ 1573526 w 2361759"/>
              <a:gd name="connsiteY4" fmla="*/ 2533369 h 2533369"/>
              <a:gd name="connsiteX5" fmla="*/ 1435253 w 2361759"/>
              <a:gd name="connsiteY5" fmla="*/ 2412138 h 2533369"/>
              <a:gd name="connsiteX6" fmla="*/ 411684 w 2361759"/>
              <a:gd name="connsiteY6" fmla="*/ 1903667 h 2533369"/>
              <a:gd name="connsiteX7" fmla="*/ 0 w 2361759"/>
              <a:gd name="connsiteY7" fmla="*/ 1025333 h 2533369"/>
              <a:gd name="connsiteX8" fmla="*/ 0 w 2361759"/>
              <a:gd name="connsiteY8" fmla="*/ 801304 h 2533369"/>
              <a:gd name="connsiteX9" fmla="*/ 0 w 2361759"/>
              <a:gd name="connsiteY9" fmla="*/ 507485 h 2533369"/>
              <a:gd name="connsiteX10" fmla="*/ 0 w 2361759"/>
              <a:gd name="connsiteY10" fmla="*/ 294108 h 2533369"/>
              <a:gd name="connsiteX11" fmla="*/ 0 w 2361759"/>
              <a:gd name="connsiteY11" fmla="*/ 0 h 2533369"/>
              <a:gd name="connsiteX0" fmla="*/ 2361759 w 2361759"/>
              <a:gd name="connsiteY0" fmla="*/ 2075848 h 2533369"/>
              <a:gd name="connsiteX1" fmla="*/ 2246942 w 2361759"/>
              <a:gd name="connsiteY1" fmla="*/ 2122494 h 2533369"/>
              <a:gd name="connsiteX2" fmla="*/ 1716965 w 2361759"/>
              <a:gd name="connsiteY2" fmla="*/ 2412138 h 2533369"/>
              <a:gd name="connsiteX3" fmla="*/ 1573526 w 2361759"/>
              <a:gd name="connsiteY3" fmla="*/ 2533369 h 2533369"/>
              <a:gd name="connsiteX4" fmla="*/ 1435253 w 2361759"/>
              <a:gd name="connsiteY4" fmla="*/ 2412138 h 2533369"/>
              <a:gd name="connsiteX5" fmla="*/ 411684 w 2361759"/>
              <a:gd name="connsiteY5" fmla="*/ 1903667 h 2533369"/>
              <a:gd name="connsiteX6" fmla="*/ 0 w 2361759"/>
              <a:gd name="connsiteY6" fmla="*/ 1025333 h 2533369"/>
              <a:gd name="connsiteX7" fmla="*/ 0 w 2361759"/>
              <a:gd name="connsiteY7" fmla="*/ 801304 h 2533369"/>
              <a:gd name="connsiteX8" fmla="*/ 0 w 2361759"/>
              <a:gd name="connsiteY8" fmla="*/ 507485 h 2533369"/>
              <a:gd name="connsiteX9" fmla="*/ 0 w 2361759"/>
              <a:gd name="connsiteY9" fmla="*/ 294108 h 2533369"/>
              <a:gd name="connsiteX10" fmla="*/ 0 w 2361759"/>
              <a:gd name="connsiteY10" fmla="*/ 0 h 253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61759" h="2533369">
                <a:moveTo>
                  <a:pt x="2361759" y="2075848"/>
                </a:moveTo>
                <a:lnTo>
                  <a:pt x="2246942" y="2122494"/>
                </a:lnTo>
                <a:cubicBezTo>
                  <a:pt x="2070701" y="2195176"/>
                  <a:pt x="1888395" y="2279660"/>
                  <a:pt x="1716965" y="2412138"/>
                </a:cubicBezTo>
                <a:lnTo>
                  <a:pt x="1573526" y="2533369"/>
                </a:lnTo>
                <a:lnTo>
                  <a:pt x="1435253" y="2412138"/>
                </a:lnTo>
                <a:cubicBezTo>
                  <a:pt x="1092391" y="2147183"/>
                  <a:pt x="706031" y="2074201"/>
                  <a:pt x="411684" y="1903667"/>
                </a:cubicBezTo>
                <a:cubicBezTo>
                  <a:pt x="128650" y="1705759"/>
                  <a:pt x="0" y="1478790"/>
                  <a:pt x="0" y="1025333"/>
                </a:cubicBezTo>
                <a:lnTo>
                  <a:pt x="0" y="801304"/>
                </a:lnTo>
                <a:lnTo>
                  <a:pt x="0" y="507485"/>
                </a:lnTo>
                <a:lnTo>
                  <a:pt x="0" y="294108"/>
                </a:lnTo>
                <a:lnTo>
                  <a:pt x="0" y="0"/>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7">
            <a:extLst>
              <a:ext uri="{FF2B5EF4-FFF2-40B4-BE49-F238E27FC236}">
                <a16:creationId xmlns:a16="http://schemas.microsoft.com/office/drawing/2014/main" id="{4E58FDAC-7EEA-9B4F-86D0-DB79766DD7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2382" y="0"/>
            <a:ext cx="2309618" cy="2462818"/>
          </a:xfrm>
          <a:custGeom>
            <a:avLst/>
            <a:gdLst>
              <a:gd name="connsiteX0" fmla="*/ 0 w 2309618"/>
              <a:gd name="connsiteY0" fmla="*/ 0 h 2462818"/>
              <a:gd name="connsiteX1" fmla="*/ 2309618 w 2309618"/>
              <a:gd name="connsiteY1" fmla="*/ 0 h 2462818"/>
              <a:gd name="connsiteX2" fmla="*/ 2309618 w 2309618"/>
              <a:gd name="connsiteY2" fmla="*/ 2009873 h 2462818"/>
              <a:gd name="connsiteX3" fmla="*/ 2172607 w 2309618"/>
              <a:gd name="connsiteY3" fmla="*/ 2065536 h 2462818"/>
              <a:gd name="connsiteX4" fmla="*/ 1660163 w 2309618"/>
              <a:gd name="connsiteY4" fmla="*/ 2345598 h 2462818"/>
              <a:gd name="connsiteX5" fmla="*/ 1521470 w 2309618"/>
              <a:gd name="connsiteY5" fmla="*/ 2462818 h 2462818"/>
              <a:gd name="connsiteX6" fmla="*/ 1387771 w 2309618"/>
              <a:gd name="connsiteY6" fmla="*/ 2345598 h 2462818"/>
              <a:gd name="connsiteX7" fmla="*/ 398065 w 2309618"/>
              <a:gd name="connsiteY7" fmla="*/ 1853948 h 2462818"/>
              <a:gd name="connsiteX8" fmla="*/ 0 w 2309618"/>
              <a:gd name="connsiteY8" fmla="*/ 1004672 h 2462818"/>
              <a:gd name="connsiteX9" fmla="*/ 0 w 2309618"/>
              <a:gd name="connsiteY9" fmla="*/ 788054 h 2462818"/>
              <a:gd name="connsiteX10" fmla="*/ 0 w 2309618"/>
              <a:gd name="connsiteY10" fmla="*/ 503955 h 2462818"/>
              <a:gd name="connsiteX11" fmla="*/ 0 w 2309618"/>
              <a:gd name="connsiteY11" fmla="*/ 297637 h 2462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09618" h="2462818">
                <a:moveTo>
                  <a:pt x="0" y="0"/>
                </a:moveTo>
                <a:lnTo>
                  <a:pt x="2309618" y="0"/>
                </a:lnTo>
                <a:lnTo>
                  <a:pt x="2309618" y="2009873"/>
                </a:lnTo>
                <a:lnTo>
                  <a:pt x="2172607" y="2065536"/>
                </a:lnTo>
                <a:cubicBezTo>
                  <a:pt x="2002197" y="2135813"/>
                  <a:pt x="1825922" y="2217503"/>
                  <a:pt x="1660163" y="2345598"/>
                </a:cubicBezTo>
                <a:lnTo>
                  <a:pt x="1521470" y="2462818"/>
                </a:lnTo>
                <a:lnTo>
                  <a:pt x="1387771" y="2345598"/>
                </a:lnTo>
                <a:cubicBezTo>
                  <a:pt x="1056252" y="2089408"/>
                  <a:pt x="682674" y="2018840"/>
                  <a:pt x="398065" y="1853948"/>
                </a:cubicBezTo>
                <a:cubicBezTo>
                  <a:pt x="124394" y="1662588"/>
                  <a:pt x="0" y="1443127"/>
                  <a:pt x="0" y="1004672"/>
                </a:cubicBezTo>
                <a:lnTo>
                  <a:pt x="0" y="788054"/>
                </a:lnTo>
                <a:lnTo>
                  <a:pt x="0" y="503955"/>
                </a:lnTo>
                <a:lnTo>
                  <a:pt x="0" y="297637"/>
                </a:ln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7E9A4CD-ADA3-4EFC-ACCD-3DBFF12F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0241" y="5189445"/>
            <a:ext cx="2361759" cy="1671750"/>
          </a:xfrm>
          <a:custGeom>
            <a:avLst/>
            <a:gdLst>
              <a:gd name="connsiteX0" fmla="*/ 1578693 w 2361759"/>
              <a:gd name="connsiteY0" fmla="*/ 0 h 1671750"/>
              <a:gd name="connsiteX1" fmla="*/ 1716967 w 2361759"/>
              <a:gd name="connsiteY1" fmla="*/ 121231 h 1671750"/>
              <a:gd name="connsiteX2" fmla="*/ 2246944 w 2361759"/>
              <a:gd name="connsiteY2" fmla="*/ 410875 h 1671750"/>
              <a:gd name="connsiteX3" fmla="*/ 2361759 w 2361759"/>
              <a:gd name="connsiteY3" fmla="*/ 457521 h 1671750"/>
              <a:gd name="connsiteX4" fmla="*/ 2361759 w 2361759"/>
              <a:gd name="connsiteY4" fmla="*/ 1671750 h 1671750"/>
              <a:gd name="connsiteX5" fmla="*/ 0 w 2361759"/>
              <a:gd name="connsiteY5" fmla="*/ 1671750 h 1671750"/>
              <a:gd name="connsiteX6" fmla="*/ 0 w 2361759"/>
              <a:gd name="connsiteY6" fmla="*/ 1642389 h 1671750"/>
              <a:gd name="connsiteX7" fmla="*/ 0 w 2361759"/>
              <a:gd name="connsiteY7" fmla="*/ 1508036 h 1671750"/>
              <a:gd name="connsiteX8" fmla="*/ 411685 w 2361759"/>
              <a:gd name="connsiteY8" fmla="*/ 629703 h 1671750"/>
              <a:gd name="connsiteX9" fmla="*/ 1435254 w 2361759"/>
              <a:gd name="connsiteY9" fmla="*/ 121231 h 1671750"/>
              <a:gd name="connsiteX0" fmla="*/ 2361759 w 2453199"/>
              <a:gd name="connsiteY0" fmla="*/ 1671750 h 1763190"/>
              <a:gd name="connsiteX1" fmla="*/ 0 w 2453199"/>
              <a:gd name="connsiteY1" fmla="*/ 1671750 h 1763190"/>
              <a:gd name="connsiteX2" fmla="*/ 0 w 2453199"/>
              <a:gd name="connsiteY2" fmla="*/ 1642389 h 1763190"/>
              <a:gd name="connsiteX3" fmla="*/ 0 w 2453199"/>
              <a:gd name="connsiteY3" fmla="*/ 1508036 h 1763190"/>
              <a:gd name="connsiteX4" fmla="*/ 411685 w 2453199"/>
              <a:gd name="connsiteY4" fmla="*/ 629703 h 1763190"/>
              <a:gd name="connsiteX5" fmla="*/ 1435254 w 2453199"/>
              <a:gd name="connsiteY5" fmla="*/ 121231 h 1763190"/>
              <a:gd name="connsiteX6" fmla="*/ 1578693 w 2453199"/>
              <a:gd name="connsiteY6" fmla="*/ 0 h 1763190"/>
              <a:gd name="connsiteX7" fmla="*/ 1716967 w 2453199"/>
              <a:gd name="connsiteY7" fmla="*/ 121231 h 1763190"/>
              <a:gd name="connsiteX8" fmla="*/ 2246944 w 2453199"/>
              <a:gd name="connsiteY8" fmla="*/ 410875 h 1763190"/>
              <a:gd name="connsiteX9" fmla="*/ 2361759 w 2453199"/>
              <a:gd name="connsiteY9" fmla="*/ 457521 h 1763190"/>
              <a:gd name="connsiteX10" fmla="*/ 2453199 w 2453199"/>
              <a:gd name="connsiteY10" fmla="*/ 1763190 h 1763190"/>
              <a:gd name="connsiteX0" fmla="*/ 2361759 w 2361759"/>
              <a:gd name="connsiteY0" fmla="*/ 1671750 h 1671750"/>
              <a:gd name="connsiteX1" fmla="*/ 0 w 2361759"/>
              <a:gd name="connsiteY1" fmla="*/ 1671750 h 1671750"/>
              <a:gd name="connsiteX2" fmla="*/ 0 w 2361759"/>
              <a:gd name="connsiteY2" fmla="*/ 1642389 h 1671750"/>
              <a:gd name="connsiteX3" fmla="*/ 0 w 2361759"/>
              <a:gd name="connsiteY3" fmla="*/ 1508036 h 1671750"/>
              <a:gd name="connsiteX4" fmla="*/ 411685 w 2361759"/>
              <a:gd name="connsiteY4" fmla="*/ 629703 h 1671750"/>
              <a:gd name="connsiteX5" fmla="*/ 1435254 w 2361759"/>
              <a:gd name="connsiteY5" fmla="*/ 121231 h 1671750"/>
              <a:gd name="connsiteX6" fmla="*/ 1578693 w 2361759"/>
              <a:gd name="connsiteY6" fmla="*/ 0 h 1671750"/>
              <a:gd name="connsiteX7" fmla="*/ 1716967 w 2361759"/>
              <a:gd name="connsiteY7" fmla="*/ 121231 h 1671750"/>
              <a:gd name="connsiteX8" fmla="*/ 2246944 w 2361759"/>
              <a:gd name="connsiteY8" fmla="*/ 410875 h 1671750"/>
              <a:gd name="connsiteX9" fmla="*/ 2361759 w 2361759"/>
              <a:gd name="connsiteY9" fmla="*/ 457521 h 1671750"/>
              <a:gd name="connsiteX0" fmla="*/ 0 w 2361759"/>
              <a:gd name="connsiteY0" fmla="*/ 1671750 h 1671750"/>
              <a:gd name="connsiteX1" fmla="*/ 0 w 2361759"/>
              <a:gd name="connsiteY1" fmla="*/ 1642389 h 1671750"/>
              <a:gd name="connsiteX2" fmla="*/ 0 w 2361759"/>
              <a:gd name="connsiteY2" fmla="*/ 1508036 h 1671750"/>
              <a:gd name="connsiteX3" fmla="*/ 411685 w 2361759"/>
              <a:gd name="connsiteY3" fmla="*/ 629703 h 1671750"/>
              <a:gd name="connsiteX4" fmla="*/ 1435254 w 2361759"/>
              <a:gd name="connsiteY4" fmla="*/ 121231 h 1671750"/>
              <a:gd name="connsiteX5" fmla="*/ 1578693 w 2361759"/>
              <a:gd name="connsiteY5" fmla="*/ 0 h 1671750"/>
              <a:gd name="connsiteX6" fmla="*/ 1716967 w 2361759"/>
              <a:gd name="connsiteY6" fmla="*/ 121231 h 1671750"/>
              <a:gd name="connsiteX7" fmla="*/ 2246944 w 2361759"/>
              <a:gd name="connsiteY7" fmla="*/ 410875 h 1671750"/>
              <a:gd name="connsiteX8" fmla="*/ 2361759 w 2361759"/>
              <a:gd name="connsiteY8" fmla="*/ 457521 h 16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1759" h="1671750">
                <a:moveTo>
                  <a:pt x="0" y="1671750"/>
                </a:moveTo>
                <a:lnTo>
                  <a:pt x="0" y="1642389"/>
                </a:lnTo>
                <a:lnTo>
                  <a:pt x="0" y="1508036"/>
                </a:lnTo>
                <a:cubicBezTo>
                  <a:pt x="0" y="1054580"/>
                  <a:pt x="128651" y="827611"/>
                  <a:pt x="411685" y="629703"/>
                </a:cubicBezTo>
                <a:cubicBezTo>
                  <a:pt x="706033" y="459168"/>
                  <a:pt x="1092393" y="386187"/>
                  <a:pt x="1435254" y="121231"/>
                </a:cubicBezTo>
                <a:lnTo>
                  <a:pt x="1578693" y="0"/>
                </a:lnTo>
                <a:lnTo>
                  <a:pt x="1716967" y="121231"/>
                </a:lnTo>
                <a:cubicBezTo>
                  <a:pt x="1888398" y="253709"/>
                  <a:pt x="2070703" y="338193"/>
                  <a:pt x="2246944" y="410875"/>
                </a:cubicBezTo>
                <a:lnTo>
                  <a:pt x="2361759" y="457521"/>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8">
            <a:extLst>
              <a:ext uri="{FF2B5EF4-FFF2-40B4-BE49-F238E27FC236}">
                <a16:creationId xmlns:a16="http://schemas.microsoft.com/office/drawing/2014/main" id="{322C37C5-D704-A041-B664-9AB74769E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2382" y="5259996"/>
            <a:ext cx="2309618" cy="1598004"/>
          </a:xfrm>
          <a:custGeom>
            <a:avLst/>
            <a:gdLst>
              <a:gd name="connsiteX0" fmla="*/ 1526466 w 2309618"/>
              <a:gd name="connsiteY0" fmla="*/ 0 h 1598004"/>
              <a:gd name="connsiteX1" fmla="*/ 1660166 w 2309618"/>
              <a:gd name="connsiteY1" fmla="*/ 117220 h 1598004"/>
              <a:gd name="connsiteX2" fmla="*/ 2172609 w 2309618"/>
              <a:gd name="connsiteY2" fmla="*/ 397282 h 1598004"/>
              <a:gd name="connsiteX3" fmla="*/ 2309618 w 2309618"/>
              <a:gd name="connsiteY3" fmla="*/ 452945 h 1598004"/>
              <a:gd name="connsiteX4" fmla="*/ 2309618 w 2309618"/>
              <a:gd name="connsiteY4" fmla="*/ 1598004 h 1598004"/>
              <a:gd name="connsiteX5" fmla="*/ 0 w 2309618"/>
              <a:gd name="connsiteY5" fmla="*/ 1598004 h 1598004"/>
              <a:gd name="connsiteX6" fmla="*/ 0 w 2309618"/>
              <a:gd name="connsiteY6" fmla="*/ 1588054 h 1598004"/>
              <a:gd name="connsiteX7" fmla="*/ 0 w 2309618"/>
              <a:gd name="connsiteY7" fmla="*/ 1458146 h 1598004"/>
              <a:gd name="connsiteX8" fmla="*/ 398066 w 2309618"/>
              <a:gd name="connsiteY8" fmla="*/ 608871 h 1598004"/>
              <a:gd name="connsiteX9" fmla="*/ 1387773 w 2309618"/>
              <a:gd name="connsiteY9" fmla="*/ 117220 h 1598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09618" h="1598004">
                <a:moveTo>
                  <a:pt x="1526466" y="0"/>
                </a:moveTo>
                <a:lnTo>
                  <a:pt x="1660166" y="117220"/>
                </a:lnTo>
                <a:cubicBezTo>
                  <a:pt x="1825925" y="245316"/>
                  <a:pt x="2002199" y="327005"/>
                  <a:pt x="2172609" y="397282"/>
                </a:cubicBezTo>
                <a:lnTo>
                  <a:pt x="2309618" y="452945"/>
                </a:lnTo>
                <a:lnTo>
                  <a:pt x="2309618" y="1598004"/>
                </a:lnTo>
                <a:lnTo>
                  <a:pt x="0" y="1598004"/>
                </a:lnTo>
                <a:lnTo>
                  <a:pt x="0" y="1588054"/>
                </a:lnTo>
                <a:lnTo>
                  <a:pt x="0" y="1458146"/>
                </a:lnTo>
                <a:cubicBezTo>
                  <a:pt x="0" y="1019692"/>
                  <a:pt x="124395" y="800231"/>
                  <a:pt x="398066" y="608871"/>
                </a:cubicBezTo>
                <a:cubicBezTo>
                  <a:pt x="682676" y="443978"/>
                  <a:pt x="1056254" y="373411"/>
                  <a:pt x="1387773" y="117220"/>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76499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54D420A-BBDF-5C93-3B69-EECBBF00EE3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79811B-9678-4E6D-9ECA-9E1FF4C7F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A09495-3192-1E13-287B-F8F26ED583AE}"/>
              </a:ext>
            </a:extLst>
          </p:cNvPr>
          <p:cNvSpPr>
            <a:spLocks noGrp="1"/>
          </p:cNvSpPr>
          <p:nvPr>
            <p:ph type="title"/>
          </p:nvPr>
        </p:nvSpPr>
        <p:spPr>
          <a:xfrm>
            <a:off x="954433" y="641672"/>
            <a:ext cx="6695506" cy="1508760"/>
          </a:xfrm>
        </p:spPr>
        <p:txBody>
          <a:bodyPr>
            <a:normAutofit/>
          </a:bodyPr>
          <a:lstStyle/>
          <a:p>
            <a:r>
              <a:rPr lang="en-US" dirty="0"/>
              <a:t>Conceptual Questions</a:t>
            </a:r>
          </a:p>
        </p:txBody>
      </p:sp>
      <p:sp>
        <p:nvSpPr>
          <p:cNvPr id="3" name="Content Placeholder 2">
            <a:extLst>
              <a:ext uri="{FF2B5EF4-FFF2-40B4-BE49-F238E27FC236}">
                <a16:creationId xmlns:a16="http://schemas.microsoft.com/office/drawing/2014/main" id="{FEE8C149-FA3D-CB02-A9C5-50F23465C4FE}"/>
              </a:ext>
            </a:extLst>
          </p:cNvPr>
          <p:cNvSpPr>
            <a:spLocks noGrp="1"/>
          </p:cNvSpPr>
          <p:nvPr>
            <p:ph idx="1"/>
          </p:nvPr>
        </p:nvSpPr>
        <p:spPr>
          <a:xfrm>
            <a:off x="952502" y="2765686"/>
            <a:ext cx="6695506" cy="3139816"/>
          </a:xfrm>
        </p:spPr>
        <p:txBody>
          <a:bodyPr vert="horz" lIns="91440" tIns="45720" rIns="91440" bIns="45720" rtlCol="0" anchor="b">
            <a:noAutofit/>
          </a:bodyPr>
          <a:lstStyle/>
          <a:p>
            <a:pPr marL="0" indent="0">
              <a:lnSpc>
                <a:spcPct val="100000"/>
              </a:lnSpc>
              <a:buNone/>
            </a:pPr>
            <a:r>
              <a:rPr lang="en-US" sz="1200">
                <a:ea typeface="+mn-lt"/>
                <a:cs typeface="+mn-lt"/>
              </a:rPr>
              <a:t>Vary the C values of the scikit-learn </a:t>
            </a:r>
            <a:r>
              <a:rPr lang="en-US" sz="1200" err="1">
                <a:ea typeface="+mn-lt"/>
                <a:cs typeface="+mn-lt"/>
              </a:rPr>
              <a:t>LogisticRegression</a:t>
            </a:r>
            <a:r>
              <a:rPr lang="en-US" sz="1200">
                <a:ea typeface="+mn-lt"/>
                <a:cs typeface="+mn-lt"/>
              </a:rPr>
              <a:t> and linear SVC models with [0.01, 1.0, 100.0]. Discuss the impact. </a:t>
            </a:r>
            <a:endParaRPr lang="en-US" sz="1200"/>
          </a:p>
          <a:p>
            <a:pPr>
              <a:lnSpc>
                <a:spcPct val="100000"/>
              </a:lnSpc>
            </a:pPr>
            <a:r>
              <a:rPr lang="en-US" sz="1200" err="1">
                <a:ea typeface="+mn-lt"/>
                <a:cs typeface="+mn-lt"/>
              </a:rPr>
              <a:t>LogisticRegression</a:t>
            </a:r>
            <a:r>
              <a:rPr lang="en-US" sz="1200">
                <a:ea typeface="+mn-lt"/>
                <a:cs typeface="+mn-lt"/>
              </a:rPr>
              <a:t>: </a:t>
            </a:r>
            <a:r>
              <a:rPr lang="en-US" sz="1200" err="1">
                <a:ea typeface="+mn-lt"/>
                <a:cs typeface="+mn-lt"/>
              </a:rPr>
              <a:t>GridSearchCV</a:t>
            </a:r>
            <a:r>
              <a:rPr lang="en-US" sz="1200">
                <a:ea typeface="+mn-lt"/>
                <a:cs typeface="+mn-lt"/>
              </a:rPr>
              <a:t> selected 1 as the best C value, resulting in an accuracy of 0.8079 on the test set. Setting C = 0.01 resulted in an accuracy of 0.8075, and setting C = 100.0 resulted in an accuracy of 0.8065. We can see that changing the value of C resulted in very small accuracy changes for </a:t>
            </a:r>
            <a:r>
              <a:rPr lang="en-US" sz="1200" err="1">
                <a:ea typeface="+mn-lt"/>
                <a:cs typeface="+mn-lt"/>
              </a:rPr>
              <a:t>LogisticRegression</a:t>
            </a:r>
            <a:r>
              <a:rPr lang="en-US" sz="1200">
                <a:ea typeface="+mn-lt"/>
                <a:cs typeface="+mn-lt"/>
              </a:rPr>
              <a:t>, and as the value of C increased, fewer records were accurately predicted as &lt;=50K. </a:t>
            </a:r>
            <a:endParaRPr lang="en-US" sz="1200" dirty="0">
              <a:ea typeface="+mn-lt"/>
              <a:cs typeface="+mn-lt"/>
            </a:endParaRPr>
          </a:p>
          <a:p>
            <a:pPr>
              <a:lnSpc>
                <a:spcPct val="100000"/>
              </a:lnSpc>
            </a:pPr>
            <a:r>
              <a:rPr lang="en-US" sz="1200">
                <a:ea typeface="+mn-lt"/>
                <a:cs typeface="+mn-lt"/>
              </a:rPr>
              <a:t>Linear SVC: </a:t>
            </a:r>
            <a:r>
              <a:rPr lang="en-US" sz="1200" err="1">
                <a:ea typeface="+mn-lt"/>
                <a:cs typeface="+mn-lt"/>
              </a:rPr>
              <a:t>GridSearchCV</a:t>
            </a:r>
            <a:r>
              <a:rPr lang="en-US" sz="1200">
                <a:ea typeface="+mn-lt"/>
                <a:cs typeface="+mn-lt"/>
              </a:rPr>
              <a:t> selected 0.01 as the best C value, resulting in an accuracy of 0.8007 on the test set. Changing C to 1.0 resulted in an accuracy of 0.7926, and changing C to 100.0 produced an accuracy of 0.7935. Changing the value of C resulted in small fluctuations in the accuracy of the predictions, and as the value of C increased, fewer records were </a:t>
            </a:r>
            <a:r>
              <a:rPr lang="en-US" sz="1200" err="1">
                <a:ea typeface="+mn-lt"/>
                <a:cs typeface="+mn-lt"/>
              </a:rPr>
              <a:t>acurately</a:t>
            </a:r>
            <a:r>
              <a:rPr lang="en-US" sz="1200" dirty="0">
                <a:ea typeface="+mn-lt"/>
                <a:cs typeface="+mn-lt"/>
              </a:rPr>
              <a:t> </a:t>
            </a:r>
            <a:r>
              <a:rPr lang="en-US" sz="1200">
                <a:ea typeface="+mn-lt"/>
                <a:cs typeface="+mn-lt"/>
              </a:rPr>
              <a:t>predicted as &gt;50K. </a:t>
            </a:r>
            <a:endParaRPr lang="en-US" sz="1200"/>
          </a:p>
          <a:p>
            <a:pPr>
              <a:lnSpc>
                <a:spcPct val="100000"/>
              </a:lnSpc>
            </a:pPr>
            <a:r>
              <a:rPr lang="en-US" sz="1200">
                <a:ea typeface="+mn-lt"/>
                <a:cs typeface="+mn-lt"/>
              </a:rPr>
              <a:t>C is a regularization parameter that helps find the balance between overfitting and underfitting. A higher value for C means that it will fit the data more closely and have a more complex decision boundary, but this will result in overfitting and the model will not be generalizable. On the other hand, a lower value for C means that the data will have a smoother decision boundary and will not fit the data as closely, which can result in a low accuracy. It is important to find the right C value so that the model can be both generalizable and accurate. </a:t>
            </a:r>
            <a:r>
              <a:rPr lang="en-US" sz="1200" err="1">
                <a:ea typeface="+mn-lt"/>
                <a:cs typeface="+mn-lt"/>
              </a:rPr>
              <a:t>GridSearchCV</a:t>
            </a:r>
            <a:r>
              <a:rPr lang="en-US" sz="1200">
                <a:ea typeface="+mn-lt"/>
                <a:cs typeface="+mn-lt"/>
              </a:rPr>
              <a:t> selected 1 as the best C value for </a:t>
            </a:r>
            <a:r>
              <a:rPr lang="en-US" sz="1200" err="1">
                <a:ea typeface="+mn-lt"/>
                <a:cs typeface="+mn-lt"/>
              </a:rPr>
              <a:t>LogisticRegression</a:t>
            </a:r>
            <a:r>
              <a:rPr lang="en-US" sz="1200">
                <a:ea typeface="+mn-lt"/>
                <a:cs typeface="+mn-lt"/>
              </a:rPr>
              <a:t>, while 0.01 was chosen for the SVM model. This makes sense because a higher C value could result in overfitting, leading to a lower accuracy score on unseen data. </a:t>
            </a:r>
          </a:p>
          <a:p>
            <a:pPr marL="342900" indent="-342900">
              <a:lnSpc>
                <a:spcPct val="100000"/>
              </a:lnSpc>
              <a:buFont typeface="Calibri" panose="02020502050305020303" pitchFamily="18" charset="0"/>
              <a:buChar char="-"/>
            </a:pPr>
            <a:endParaRPr lang="en-US" sz="1000">
              <a:ea typeface="+mn-lt"/>
              <a:cs typeface="+mn-lt"/>
            </a:endParaRPr>
          </a:p>
        </p:txBody>
      </p:sp>
      <p:grpSp>
        <p:nvGrpSpPr>
          <p:cNvPr id="10" name="Group 9">
            <a:extLst>
              <a:ext uri="{FF2B5EF4-FFF2-40B4-BE49-F238E27FC236}">
                <a16:creationId xmlns:a16="http://schemas.microsoft.com/office/drawing/2014/main" id="{B7DF4426-90D1-F14F-8020-087AFF23F1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40360" y="1829569"/>
            <a:ext cx="3151640" cy="5028431"/>
            <a:chOff x="9040360" y="1829569"/>
            <a:chExt cx="3151640" cy="5028431"/>
          </a:xfrm>
        </p:grpSpPr>
        <p:grpSp>
          <p:nvGrpSpPr>
            <p:cNvPr id="11" name="Group 10">
              <a:extLst>
                <a:ext uri="{FF2B5EF4-FFF2-40B4-BE49-F238E27FC236}">
                  <a16:creationId xmlns:a16="http://schemas.microsoft.com/office/drawing/2014/main" id="{48B2FB0C-3A68-1142-BCF6-56559188A88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040360" y="1912383"/>
              <a:ext cx="3151640" cy="4945617"/>
              <a:chOff x="9040360" y="1912383"/>
              <a:chExt cx="3151640" cy="4945617"/>
            </a:xfrm>
          </p:grpSpPr>
          <p:sp>
            <p:nvSpPr>
              <p:cNvPr id="13" name="Freeform: Shape 12">
                <a:extLst>
                  <a:ext uri="{FF2B5EF4-FFF2-40B4-BE49-F238E27FC236}">
                    <a16:creationId xmlns:a16="http://schemas.microsoft.com/office/drawing/2014/main" id="{AC35D916-0A5D-46AE-BFFD-C2ADD447D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01565" y="4566630"/>
                <a:ext cx="2249810" cy="2291370"/>
              </a:xfrm>
              <a:custGeom>
                <a:avLst/>
                <a:gdLst>
                  <a:gd name="connsiteX0" fmla="*/ 1126749 w 2249810"/>
                  <a:gd name="connsiteY0" fmla="*/ 0 h 2291370"/>
                  <a:gd name="connsiteX1" fmla="*/ 1225438 w 2249810"/>
                  <a:gd name="connsiteY1" fmla="*/ 86525 h 2291370"/>
                  <a:gd name="connsiteX2" fmla="*/ 1955981 w 2249810"/>
                  <a:gd name="connsiteY2" fmla="*/ 449433 h 2291370"/>
                  <a:gd name="connsiteX3" fmla="*/ 2249810 w 2249810"/>
                  <a:gd name="connsiteY3" fmla="*/ 1076320 h 2291370"/>
                  <a:gd name="connsiteX4" fmla="*/ 2249810 w 2249810"/>
                  <a:gd name="connsiteY4" fmla="*/ 1172210 h 2291370"/>
                  <a:gd name="connsiteX5" fmla="*/ 2249810 w 2249810"/>
                  <a:gd name="connsiteY5" fmla="*/ 1445920 h 2291370"/>
                  <a:gd name="connsiteX6" fmla="*/ 2249810 w 2249810"/>
                  <a:gd name="connsiteY6" fmla="*/ 1598212 h 2291370"/>
                  <a:gd name="connsiteX7" fmla="*/ 2249810 w 2249810"/>
                  <a:gd name="connsiteY7" fmla="*/ 1807917 h 2291370"/>
                  <a:gd name="connsiteX8" fmla="*/ 2249810 w 2249810"/>
                  <a:gd name="connsiteY8" fmla="*/ 1967812 h 2291370"/>
                  <a:gd name="connsiteX9" fmla="*/ 2210104 w 2249810"/>
                  <a:gd name="connsiteY9" fmla="*/ 2271144 h 2291370"/>
                  <a:gd name="connsiteX10" fmla="*/ 2202000 w 2249810"/>
                  <a:gd name="connsiteY10" fmla="*/ 2291370 h 2291370"/>
                  <a:gd name="connsiteX11" fmla="*/ 47809 w 2249810"/>
                  <a:gd name="connsiteY11" fmla="*/ 2291370 h 2291370"/>
                  <a:gd name="connsiteX12" fmla="*/ 39705 w 2249810"/>
                  <a:gd name="connsiteY12" fmla="*/ 2271144 h 2291370"/>
                  <a:gd name="connsiteX13" fmla="*/ 0 w 2249810"/>
                  <a:gd name="connsiteY13" fmla="*/ 1967812 h 2291370"/>
                  <a:gd name="connsiteX14" fmla="*/ 0 w 2249810"/>
                  <a:gd name="connsiteY14" fmla="*/ 1807917 h 2291370"/>
                  <a:gd name="connsiteX15" fmla="*/ 0 w 2249810"/>
                  <a:gd name="connsiteY15" fmla="*/ 1598212 h 2291370"/>
                  <a:gd name="connsiteX16" fmla="*/ 0 w 2249810"/>
                  <a:gd name="connsiteY16" fmla="*/ 1445920 h 2291370"/>
                  <a:gd name="connsiteX17" fmla="*/ 0 w 2249810"/>
                  <a:gd name="connsiteY17" fmla="*/ 1172210 h 2291370"/>
                  <a:gd name="connsiteX18" fmla="*/ 0 w 2249810"/>
                  <a:gd name="connsiteY18" fmla="*/ 1076320 h 2291370"/>
                  <a:gd name="connsiteX19" fmla="*/ 293829 w 2249810"/>
                  <a:gd name="connsiteY19" fmla="*/ 449433 h 2291370"/>
                  <a:gd name="connsiteX20" fmla="*/ 1024373 w 2249810"/>
                  <a:gd name="connsiteY20" fmla="*/ 86525 h 22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1370">
                    <a:moveTo>
                      <a:pt x="1126749" y="0"/>
                    </a:moveTo>
                    <a:lnTo>
                      <a:pt x="1225438" y="86525"/>
                    </a:lnTo>
                    <a:cubicBezTo>
                      <a:pt x="1470146" y="275630"/>
                      <a:pt x="1745900" y="327719"/>
                      <a:pt x="1955981" y="449433"/>
                    </a:cubicBezTo>
                    <a:cubicBezTo>
                      <a:pt x="2157990" y="590684"/>
                      <a:pt x="2249810" y="752678"/>
                      <a:pt x="2249810" y="1076320"/>
                    </a:cubicBezTo>
                    <a:lnTo>
                      <a:pt x="2249810" y="1172210"/>
                    </a:lnTo>
                    <a:lnTo>
                      <a:pt x="2249810" y="1445920"/>
                    </a:lnTo>
                    <a:lnTo>
                      <a:pt x="2249810" y="1598212"/>
                    </a:lnTo>
                    <a:lnTo>
                      <a:pt x="2249810" y="1807917"/>
                    </a:lnTo>
                    <a:lnTo>
                      <a:pt x="2249810" y="1967812"/>
                    </a:lnTo>
                    <a:cubicBezTo>
                      <a:pt x="2249810" y="2089178"/>
                      <a:pt x="2236898" y="2187812"/>
                      <a:pt x="2210104" y="2271144"/>
                    </a:cubicBezTo>
                    <a:lnTo>
                      <a:pt x="2202000" y="2291370"/>
                    </a:lnTo>
                    <a:lnTo>
                      <a:pt x="47809" y="2291370"/>
                    </a:lnTo>
                    <a:lnTo>
                      <a:pt x="39705" y="2271144"/>
                    </a:lnTo>
                    <a:cubicBezTo>
                      <a:pt x="12912" y="2187812"/>
                      <a:pt x="0" y="2089178"/>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F268332-6742-4EC3-8AE6-DC8C2311C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66429" y="1912383"/>
                <a:ext cx="1825571" cy="3044131"/>
              </a:xfrm>
              <a:custGeom>
                <a:avLst/>
                <a:gdLst>
                  <a:gd name="connsiteX0" fmla="*/ 1126749 w 1825571"/>
                  <a:gd name="connsiteY0" fmla="*/ 0 h 3044131"/>
                  <a:gd name="connsiteX1" fmla="*/ 1225438 w 1825571"/>
                  <a:gd name="connsiteY1" fmla="*/ 86525 h 3044131"/>
                  <a:gd name="connsiteX2" fmla="*/ 1787618 w 1825571"/>
                  <a:gd name="connsiteY2" fmla="*/ 367973 h 3044131"/>
                  <a:gd name="connsiteX3" fmla="*/ 1825571 w 1825571"/>
                  <a:gd name="connsiteY3" fmla="*/ 386337 h 3044131"/>
                  <a:gd name="connsiteX4" fmla="*/ 1825571 w 1825571"/>
                  <a:gd name="connsiteY4" fmla="*/ 2657795 h 3044131"/>
                  <a:gd name="connsiteX5" fmla="*/ 1787617 w 1825571"/>
                  <a:gd name="connsiteY5" fmla="*/ 2676158 h 3044131"/>
                  <a:gd name="connsiteX6" fmla="*/ 1225437 w 1825571"/>
                  <a:gd name="connsiteY6" fmla="*/ 2957606 h 3044131"/>
                  <a:gd name="connsiteX7" fmla="*/ 1123061 w 1825571"/>
                  <a:gd name="connsiteY7" fmla="*/ 3044131 h 3044131"/>
                  <a:gd name="connsiteX8" fmla="*/ 1024372 w 1825571"/>
                  <a:gd name="connsiteY8" fmla="*/ 2957606 h 3044131"/>
                  <a:gd name="connsiteX9" fmla="*/ 293828 w 1825571"/>
                  <a:gd name="connsiteY9" fmla="*/ 2594699 h 3044131"/>
                  <a:gd name="connsiteX10" fmla="*/ 0 w 1825571"/>
                  <a:gd name="connsiteY10" fmla="*/ 1967812 h 3044131"/>
                  <a:gd name="connsiteX11" fmla="*/ 0 w 1825571"/>
                  <a:gd name="connsiteY11" fmla="*/ 1807917 h 3044131"/>
                  <a:gd name="connsiteX12" fmla="*/ 0 w 1825571"/>
                  <a:gd name="connsiteY12" fmla="*/ 1598212 h 3044131"/>
                  <a:gd name="connsiteX13" fmla="*/ 0 w 1825571"/>
                  <a:gd name="connsiteY13" fmla="*/ 1445920 h 3044131"/>
                  <a:gd name="connsiteX14" fmla="*/ 0 w 1825571"/>
                  <a:gd name="connsiteY14" fmla="*/ 1172210 h 3044131"/>
                  <a:gd name="connsiteX15" fmla="*/ 0 w 1825571"/>
                  <a:gd name="connsiteY15" fmla="*/ 1076320 h 3044131"/>
                  <a:gd name="connsiteX16" fmla="*/ 293829 w 1825571"/>
                  <a:gd name="connsiteY16" fmla="*/ 449433 h 3044131"/>
                  <a:gd name="connsiteX17" fmla="*/ 1024373 w 1825571"/>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5571" h="3044131">
                    <a:moveTo>
                      <a:pt x="1126749" y="0"/>
                    </a:moveTo>
                    <a:lnTo>
                      <a:pt x="1225438" y="86525"/>
                    </a:lnTo>
                    <a:cubicBezTo>
                      <a:pt x="1408969" y="228354"/>
                      <a:pt x="1609963" y="293111"/>
                      <a:pt x="1787618" y="367973"/>
                    </a:cubicBezTo>
                    <a:lnTo>
                      <a:pt x="1825571" y="386337"/>
                    </a:lnTo>
                    <a:lnTo>
                      <a:pt x="1825571" y="2657795"/>
                    </a:lnTo>
                    <a:lnTo>
                      <a:pt x="1787617" y="2676158"/>
                    </a:lnTo>
                    <a:cubicBezTo>
                      <a:pt x="1609961" y="2751020"/>
                      <a:pt x="1408967" y="2815777"/>
                      <a:pt x="1225437"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16D7504-D3C2-47D5-B42F-97C527B8E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40360" y="4483816"/>
                <a:ext cx="2372219" cy="2366675"/>
              </a:xfrm>
              <a:custGeom>
                <a:avLst/>
                <a:gdLst>
                  <a:gd name="connsiteX0" fmla="*/ 1188054 w 2372219"/>
                  <a:gd name="connsiteY0" fmla="*/ 0 h 2366675"/>
                  <a:gd name="connsiteX1" fmla="*/ 1292112 w 2372219"/>
                  <a:gd name="connsiteY1" fmla="*/ 91233 h 2366675"/>
                  <a:gd name="connsiteX2" fmla="*/ 2062403 w 2372219"/>
                  <a:gd name="connsiteY2" fmla="*/ 473886 h 2366675"/>
                  <a:gd name="connsiteX3" fmla="*/ 2372219 w 2372219"/>
                  <a:gd name="connsiteY3" fmla="*/ 1134881 h 2366675"/>
                  <a:gd name="connsiteX4" fmla="*/ 2372219 w 2372219"/>
                  <a:gd name="connsiteY4" fmla="*/ 1235988 h 2366675"/>
                  <a:gd name="connsiteX5" fmla="*/ 2372219 w 2372219"/>
                  <a:gd name="connsiteY5" fmla="*/ 1524590 h 2366675"/>
                  <a:gd name="connsiteX6" fmla="*/ 2372219 w 2372219"/>
                  <a:gd name="connsiteY6" fmla="*/ 1685168 h 2366675"/>
                  <a:gd name="connsiteX7" fmla="*/ 2372219 w 2372219"/>
                  <a:gd name="connsiteY7" fmla="*/ 1906283 h 2366675"/>
                  <a:gd name="connsiteX8" fmla="*/ 2372219 w 2372219"/>
                  <a:gd name="connsiteY8" fmla="*/ 2074878 h 2366675"/>
                  <a:gd name="connsiteX9" fmla="*/ 2353763 w 2372219"/>
                  <a:gd name="connsiteY9" fmla="*/ 2301179 h 2366675"/>
                  <a:gd name="connsiteX10" fmla="*/ 2337371 w 2372219"/>
                  <a:gd name="connsiteY10" fmla="*/ 2366675 h 2366675"/>
                  <a:gd name="connsiteX11" fmla="*/ 34848 w 2372219"/>
                  <a:gd name="connsiteY11" fmla="*/ 2366675 h 2366675"/>
                  <a:gd name="connsiteX12" fmla="*/ 18456 w 2372219"/>
                  <a:gd name="connsiteY12" fmla="*/ 2301179 h 2366675"/>
                  <a:gd name="connsiteX13" fmla="*/ 0 w 2372219"/>
                  <a:gd name="connsiteY13" fmla="*/ 2074878 h 2366675"/>
                  <a:gd name="connsiteX14" fmla="*/ 0 w 2372219"/>
                  <a:gd name="connsiteY14" fmla="*/ 1906283 h 2366675"/>
                  <a:gd name="connsiteX15" fmla="*/ 0 w 2372219"/>
                  <a:gd name="connsiteY15" fmla="*/ 1685168 h 2366675"/>
                  <a:gd name="connsiteX16" fmla="*/ 0 w 2372219"/>
                  <a:gd name="connsiteY16" fmla="*/ 1524590 h 2366675"/>
                  <a:gd name="connsiteX17" fmla="*/ 0 w 2372219"/>
                  <a:gd name="connsiteY17" fmla="*/ 1235988 h 2366675"/>
                  <a:gd name="connsiteX18" fmla="*/ 0 w 2372219"/>
                  <a:gd name="connsiteY18" fmla="*/ 1134881 h 2366675"/>
                  <a:gd name="connsiteX19" fmla="*/ 309816 w 2372219"/>
                  <a:gd name="connsiteY19" fmla="*/ 473886 h 2366675"/>
                  <a:gd name="connsiteX20" fmla="*/ 1080108 w 2372219"/>
                  <a:gd name="connsiteY20" fmla="*/ 91233 h 2366675"/>
                  <a:gd name="connsiteX0" fmla="*/ 2337371 w 2428811"/>
                  <a:gd name="connsiteY0" fmla="*/ 2366675 h 2458115"/>
                  <a:gd name="connsiteX1" fmla="*/ 34848 w 2428811"/>
                  <a:gd name="connsiteY1" fmla="*/ 2366675 h 2458115"/>
                  <a:gd name="connsiteX2" fmla="*/ 18456 w 2428811"/>
                  <a:gd name="connsiteY2" fmla="*/ 2301179 h 2458115"/>
                  <a:gd name="connsiteX3" fmla="*/ 0 w 2428811"/>
                  <a:gd name="connsiteY3" fmla="*/ 2074878 h 2458115"/>
                  <a:gd name="connsiteX4" fmla="*/ 0 w 2428811"/>
                  <a:gd name="connsiteY4" fmla="*/ 1906283 h 2458115"/>
                  <a:gd name="connsiteX5" fmla="*/ 0 w 2428811"/>
                  <a:gd name="connsiteY5" fmla="*/ 1685168 h 2458115"/>
                  <a:gd name="connsiteX6" fmla="*/ 0 w 2428811"/>
                  <a:gd name="connsiteY6" fmla="*/ 1524590 h 2458115"/>
                  <a:gd name="connsiteX7" fmla="*/ 0 w 2428811"/>
                  <a:gd name="connsiteY7" fmla="*/ 1235988 h 2458115"/>
                  <a:gd name="connsiteX8" fmla="*/ 0 w 2428811"/>
                  <a:gd name="connsiteY8" fmla="*/ 1134881 h 2458115"/>
                  <a:gd name="connsiteX9" fmla="*/ 309816 w 2428811"/>
                  <a:gd name="connsiteY9" fmla="*/ 473886 h 2458115"/>
                  <a:gd name="connsiteX10" fmla="*/ 1080108 w 2428811"/>
                  <a:gd name="connsiteY10" fmla="*/ 91233 h 2458115"/>
                  <a:gd name="connsiteX11" fmla="*/ 1188054 w 2428811"/>
                  <a:gd name="connsiteY11" fmla="*/ 0 h 2458115"/>
                  <a:gd name="connsiteX12" fmla="*/ 1292112 w 2428811"/>
                  <a:gd name="connsiteY12" fmla="*/ 91233 h 2458115"/>
                  <a:gd name="connsiteX13" fmla="*/ 2062403 w 2428811"/>
                  <a:gd name="connsiteY13" fmla="*/ 473886 h 2458115"/>
                  <a:gd name="connsiteX14" fmla="*/ 2372219 w 2428811"/>
                  <a:gd name="connsiteY14" fmla="*/ 1134881 h 2458115"/>
                  <a:gd name="connsiteX15" fmla="*/ 2372219 w 2428811"/>
                  <a:gd name="connsiteY15" fmla="*/ 1235988 h 2458115"/>
                  <a:gd name="connsiteX16" fmla="*/ 2372219 w 2428811"/>
                  <a:gd name="connsiteY16" fmla="*/ 1524590 h 2458115"/>
                  <a:gd name="connsiteX17" fmla="*/ 2372219 w 2428811"/>
                  <a:gd name="connsiteY17" fmla="*/ 1685168 h 2458115"/>
                  <a:gd name="connsiteX18" fmla="*/ 2372219 w 2428811"/>
                  <a:gd name="connsiteY18" fmla="*/ 1906283 h 2458115"/>
                  <a:gd name="connsiteX19" fmla="*/ 2372219 w 2428811"/>
                  <a:gd name="connsiteY19" fmla="*/ 2074878 h 2458115"/>
                  <a:gd name="connsiteX20" fmla="*/ 2353763 w 2428811"/>
                  <a:gd name="connsiteY20" fmla="*/ 2301179 h 2458115"/>
                  <a:gd name="connsiteX21" fmla="*/ 2428811 w 2428811"/>
                  <a:gd name="connsiteY21"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685168 h 2458115"/>
                  <a:gd name="connsiteX17" fmla="*/ 2372219 w 2428811"/>
                  <a:gd name="connsiteY17" fmla="*/ 1906283 h 2458115"/>
                  <a:gd name="connsiteX18" fmla="*/ 2372219 w 2428811"/>
                  <a:gd name="connsiteY18" fmla="*/ 2074878 h 2458115"/>
                  <a:gd name="connsiteX19" fmla="*/ 2353763 w 2428811"/>
                  <a:gd name="connsiteY19" fmla="*/ 2301179 h 2458115"/>
                  <a:gd name="connsiteX20" fmla="*/ 2428811 w 2428811"/>
                  <a:gd name="connsiteY20"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906283 h 2458115"/>
                  <a:gd name="connsiteX17" fmla="*/ 2372219 w 2428811"/>
                  <a:gd name="connsiteY17" fmla="*/ 2074878 h 2458115"/>
                  <a:gd name="connsiteX18" fmla="*/ 2353763 w 2428811"/>
                  <a:gd name="connsiteY18" fmla="*/ 2301179 h 2458115"/>
                  <a:gd name="connsiteX19" fmla="*/ 2428811 w 2428811"/>
                  <a:gd name="connsiteY19"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2074878 h 2458115"/>
                  <a:gd name="connsiteX17" fmla="*/ 2353763 w 2428811"/>
                  <a:gd name="connsiteY17" fmla="*/ 2301179 h 2458115"/>
                  <a:gd name="connsiteX18" fmla="*/ 2428811 w 2428811"/>
                  <a:gd name="connsiteY18" fmla="*/ 2458115 h 245811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524590 h 2366675"/>
                  <a:gd name="connsiteX6" fmla="*/ 0 w 2372219"/>
                  <a:gd name="connsiteY6" fmla="*/ 1235988 h 2366675"/>
                  <a:gd name="connsiteX7" fmla="*/ 0 w 2372219"/>
                  <a:gd name="connsiteY7" fmla="*/ 1134881 h 2366675"/>
                  <a:gd name="connsiteX8" fmla="*/ 309816 w 2372219"/>
                  <a:gd name="connsiteY8" fmla="*/ 473886 h 2366675"/>
                  <a:gd name="connsiteX9" fmla="*/ 1080108 w 2372219"/>
                  <a:gd name="connsiteY9" fmla="*/ 91233 h 2366675"/>
                  <a:gd name="connsiteX10" fmla="*/ 1188054 w 2372219"/>
                  <a:gd name="connsiteY10" fmla="*/ 0 h 2366675"/>
                  <a:gd name="connsiteX11" fmla="*/ 1292112 w 2372219"/>
                  <a:gd name="connsiteY11" fmla="*/ 91233 h 2366675"/>
                  <a:gd name="connsiteX12" fmla="*/ 2062403 w 2372219"/>
                  <a:gd name="connsiteY12" fmla="*/ 473886 h 2366675"/>
                  <a:gd name="connsiteX13" fmla="*/ 2372219 w 2372219"/>
                  <a:gd name="connsiteY13" fmla="*/ 1134881 h 2366675"/>
                  <a:gd name="connsiteX14" fmla="*/ 2372219 w 2372219"/>
                  <a:gd name="connsiteY14" fmla="*/ 1235988 h 2366675"/>
                  <a:gd name="connsiteX15" fmla="*/ 2372219 w 2372219"/>
                  <a:gd name="connsiteY15" fmla="*/ 1524590 h 2366675"/>
                  <a:gd name="connsiteX16" fmla="*/ 2372219 w 2372219"/>
                  <a:gd name="connsiteY16" fmla="*/ 2074878 h 2366675"/>
                  <a:gd name="connsiteX17" fmla="*/ 2353763 w 2372219"/>
                  <a:gd name="connsiteY17" fmla="*/ 2301179 h 2366675"/>
                  <a:gd name="connsiteX18" fmla="*/ 2342750 w 2372219"/>
                  <a:gd name="connsiteY18"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235988 h 2366675"/>
                  <a:gd name="connsiteX6" fmla="*/ 0 w 2372219"/>
                  <a:gd name="connsiteY6" fmla="*/ 1134881 h 2366675"/>
                  <a:gd name="connsiteX7" fmla="*/ 309816 w 2372219"/>
                  <a:gd name="connsiteY7" fmla="*/ 473886 h 2366675"/>
                  <a:gd name="connsiteX8" fmla="*/ 1080108 w 2372219"/>
                  <a:gd name="connsiteY8" fmla="*/ 91233 h 2366675"/>
                  <a:gd name="connsiteX9" fmla="*/ 1188054 w 2372219"/>
                  <a:gd name="connsiteY9" fmla="*/ 0 h 2366675"/>
                  <a:gd name="connsiteX10" fmla="*/ 1292112 w 2372219"/>
                  <a:gd name="connsiteY10" fmla="*/ 91233 h 2366675"/>
                  <a:gd name="connsiteX11" fmla="*/ 2062403 w 2372219"/>
                  <a:gd name="connsiteY11" fmla="*/ 473886 h 2366675"/>
                  <a:gd name="connsiteX12" fmla="*/ 2372219 w 2372219"/>
                  <a:gd name="connsiteY12" fmla="*/ 1134881 h 2366675"/>
                  <a:gd name="connsiteX13" fmla="*/ 2372219 w 2372219"/>
                  <a:gd name="connsiteY13" fmla="*/ 1235988 h 2366675"/>
                  <a:gd name="connsiteX14" fmla="*/ 2372219 w 2372219"/>
                  <a:gd name="connsiteY14" fmla="*/ 1524590 h 2366675"/>
                  <a:gd name="connsiteX15" fmla="*/ 2372219 w 2372219"/>
                  <a:gd name="connsiteY15" fmla="*/ 2074878 h 2366675"/>
                  <a:gd name="connsiteX16" fmla="*/ 2353763 w 2372219"/>
                  <a:gd name="connsiteY16" fmla="*/ 2301179 h 2366675"/>
                  <a:gd name="connsiteX17" fmla="*/ 2342750 w 2372219"/>
                  <a:gd name="connsiteY17"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134881 h 2366675"/>
                  <a:gd name="connsiteX6" fmla="*/ 309816 w 2372219"/>
                  <a:gd name="connsiteY6" fmla="*/ 473886 h 2366675"/>
                  <a:gd name="connsiteX7" fmla="*/ 1080108 w 2372219"/>
                  <a:gd name="connsiteY7" fmla="*/ 91233 h 2366675"/>
                  <a:gd name="connsiteX8" fmla="*/ 1188054 w 2372219"/>
                  <a:gd name="connsiteY8" fmla="*/ 0 h 2366675"/>
                  <a:gd name="connsiteX9" fmla="*/ 1292112 w 2372219"/>
                  <a:gd name="connsiteY9" fmla="*/ 91233 h 2366675"/>
                  <a:gd name="connsiteX10" fmla="*/ 2062403 w 2372219"/>
                  <a:gd name="connsiteY10" fmla="*/ 473886 h 2366675"/>
                  <a:gd name="connsiteX11" fmla="*/ 2372219 w 2372219"/>
                  <a:gd name="connsiteY11" fmla="*/ 1134881 h 2366675"/>
                  <a:gd name="connsiteX12" fmla="*/ 2372219 w 2372219"/>
                  <a:gd name="connsiteY12" fmla="*/ 1235988 h 2366675"/>
                  <a:gd name="connsiteX13" fmla="*/ 2372219 w 2372219"/>
                  <a:gd name="connsiteY13" fmla="*/ 1524590 h 2366675"/>
                  <a:gd name="connsiteX14" fmla="*/ 2372219 w 2372219"/>
                  <a:gd name="connsiteY14" fmla="*/ 2074878 h 2366675"/>
                  <a:gd name="connsiteX15" fmla="*/ 2353763 w 2372219"/>
                  <a:gd name="connsiteY15" fmla="*/ 2301179 h 2366675"/>
                  <a:gd name="connsiteX16" fmla="*/ 2342750 w 2372219"/>
                  <a:gd name="connsiteY16"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134881 h 2366675"/>
                  <a:gd name="connsiteX5" fmla="*/ 309816 w 2372219"/>
                  <a:gd name="connsiteY5" fmla="*/ 473886 h 2366675"/>
                  <a:gd name="connsiteX6" fmla="*/ 1080108 w 2372219"/>
                  <a:gd name="connsiteY6" fmla="*/ 91233 h 2366675"/>
                  <a:gd name="connsiteX7" fmla="*/ 1188054 w 2372219"/>
                  <a:gd name="connsiteY7" fmla="*/ 0 h 2366675"/>
                  <a:gd name="connsiteX8" fmla="*/ 1292112 w 2372219"/>
                  <a:gd name="connsiteY8" fmla="*/ 91233 h 2366675"/>
                  <a:gd name="connsiteX9" fmla="*/ 2062403 w 2372219"/>
                  <a:gd name="connsiteY9" fmla="*/ 473886 h 2366675"/>
                  <a:gd name="connsiteX10" fmla="*/ 2372219 w 2372219"/>
                  <a:gd name="connsiteY10" fmla="*/ 1134881 h 2366675"/>
                  <a:gd name="connsiteX11" fmla="*/ 2372219 w 2372219"/>
                  <a:gd name="connsiteY11" fmla="*/ 1235988 h 2366675"/>
                  <a:gd name="connsiteX12" fmla="*/ 2372219 w 2372219"/>
                  <a:gd name="connsiteY12" fmla="*/ 1524590 h 2366675"/>
                  <a:gd name="connsiteX13" fmla="*/ 2372219 w 2372219"/>
                  <a:gd name="connsiteY13" fmla="*/ 2074878 h 2366675"/>
                  <a:gd name="connsiteX14" fmla="*/ 2353763 w 2372219"/>
                  <a:gd name="connsiteY14" fmla="*/ 2301179 h 2366675"/>
                  <a:gd name="connsiteX15" fmla="*/ 2342750 w 2372219"/>
                  <a:gd name="connsiteY15"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1524590 h 2366675"/>
                  <a:gd name="connsiteX12" fmla="*/ 2372219 w 2372219"/>
                  <a:gd name="connsiteY12" fmla="*/ 2074878 h 2366675"/>
                  <a:gd name="connsiteX13" fmla="*/ 2353763 w 2372219"/>
                  <a:gd name="connsiteY13" fmla="*/ 2301179 h 2366675"/>
                  <a:gd name="connsiteX14" fmla="*/ 2342750 w 2372219"/>
                  <a:gd name="connsiteY14"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2074878 h 2366675"/>
                  <a:gd name="connsiteX12" fmla="*/ 2353763 w 2372219"/>
                  <a:gd name="connsiteY12" fmla="*/ 2301179 h 2366675"/>
                  <a:gd name="connsiteX13" fmla="*/ 2342750 w 2372219"/>
                  <a:gd name="connsiteY13" fmla="*/ 2357710 h 23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2219" h="2366675">
                    <a:moveTo>
                      <a:pt x="34848" y="2366675"/>
                    </a:moveTo>
                    <a:lnTo>
                      <a:pt x="18456" y="2301179"/>
                    </a:lnTo>
                    <a:cubicBezTo>
                      <a:pt x="6051" y="2234851"/>
                      <a:pt x="0" y="2160191"/>
                      <a:pt x="0" y="2074878"/>
                    </a:cubicBezTo>
                    <a:lnTo>
                      <a:pt x="0" y="1134881"/>
                    </a:lnTo>
                    <a:cubicBezTo>
                      <a:pt x="0" y="793630"/>
                      <a:pt x="96817" y="622823"/>
                      <a:pt x="309816" y="473886"/>
                    </a:cubicBezTo>
                    <a:cubicBezTo>
                      <a:pt x="531329" y="345550"/>
                      <a:pt x="822086" y="290627"/>
                      <a:pt x="1080108" y="91233"/>
                    </a:cubicBezTo>
                    <a:lnTo>
                      <a:pt x="1188054" y="0"/>
                    </a:lnTo>
                    <a:lnTo>
                      <a:pt x="1292112" y="91233"/>
                    </a:lnTo>
                    <a:cubicBezTo>
                      <a:pt x="1550134" y="290627"/>
                      <a:pt x="1840892" y="345550"/>
                      <a:pt x="2062403" y="473886"/>
                    </a:cubicBezTo>
                    <a:cubicBezTo>
                      <a:pt x="2275403" y="622823"/>
                      <a:pt x="2372219" y="793630"/>
                      <a:pt x="2372219" y="1134881"/>
                    </a:cubicBezTo>
                    <a:lnTo>
                      <a:pt x="2372219" y="1235988"/>
                    </a:lnTo>
                    <a:lnTo>
                      <a:pt x="2372219" y="2074878"/>
                    </a:lnTo>
                    <a:cubicBezTo>
                      <a:pt x="2372219" y="2160191"/>
                      <a:pt x="2366168" y="2234851"/>
                      <a:pt x="2353763" y="2301179"/>
                    </a:cubicBezTo>
                    <a:cubicBezTo>
                      <a:pt x="2348299" y="2323011"/>
                      <a:pt x="2342750" y="2357710"/>
                      <a:pt x="2342750" y="2357710"/>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Freeform: Shape 11">
              <a:extLst>
                <a:ext uri="{FF2B5EF4-FFF2-40B4-BE49-F238E27FC236}">
                  <a16:creationId xmlns:a16="http://schemas.microsoft.com/office/drawing/2014/main" id="{3E8BEC42-B3E9-4350-BA6D-1AADB453C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05224" y="1829569"/>
              <a:ext cx="1886776" cy="3209758"/>
            </a:xfrm>
            <a:custGeom>
              <a:avLst/>
              <a:gdLst>
                <a:gd name="connsiteX0" fmla="*/ 1188054 w 1886776"/>
                <a:gd name="connsiteY0" fmla="*/ 0 h 3209758"/>
                <a:gd name="connsiteX1" fmla="*/ 1292112 w 1886776"/>
                <a:gd name="connsiteY1" fmla="*/ 91233 h 3209758"/>
                <a:gd name="connsiteX2" fmla="*/ 1884879 w 1886776"/>
                <a:gd name="connsiteY2" fmla="*/ 387994 h 3209758"/>
                <a:gd name="connsiteX3" fmla="*/ 1886776 w 1886776"/>
                <a:gd name="connsiteY3" fmla="*/ 388912 h 3209758"/>
                <a:gd name="connsiteX4" fmla="*/ 1886776 w 1886776"/>
                <a:gd name="connsiteY4" fmla="*/ 2820846 h 3209758"/>
                <a:gd name="connsiteX5" fmla="*/ 1884878 w 1886776"/>
                <a:gd name="connsiteY5" fmla="*/ 2821764 h 3209758"/>
                <a:gd name="connsiteX6" fmla="*/ 1292111 w 1886776"/>
                <a:gd name="connsiteY6" fmla="*/ 3118525 h 3209758"/>
                <a:gd name="connsiteX7" fmla="*/ 1184165 w 1886776"/>
                <a:gd name="connsiteY7" fmla="*/ 3209758 h 3209758"/>
                <a:gd name="connsiteX8" fmla="*/ 1080107 w 1886776"/>
                <a:gd name="connsiteY8" fmla="*/ 3118525 h 3209758"/>
                <a:gd name="connsiteX9" fmla="*/ 309815 w 1886776"/>
                <a:gd name="connsiteY9" fmla="*/ 2735873 h 3209758"/>
                <a:gd name="connsiteX10" fmla="*/ 0 w 1886776"/>
                <a:gd name="connsiteY10" fmla="*/ 2074878 h 3209758"/>
                <a:gd name="connsiteX11" fmla="*/ 0 w 1886776"/>
                <a:gd name="connsiteY11" fmla="*/ 1906283 h 3209758"/>
                <a:gd name="connsiteX12" fmla="*/ 0 w 1886776"/>
                <a:gd name="connsiteY12" fmla="*/ 1685168 h 3209758"/>
                <a:gd name="connsiteX13" fmla="*/ 0 w 1886776"/>
                <a:gd name="connsiteY13" fmla="*/ 1524590 h 3209758"/>
                <a:gd name="connsiteX14" fmla="*/ 0 w 1886776"/>
                <a:gd name="connsiteY14" fmla="*/ 1235988 h 3209758"/>
                <a:gd name="connsiteX15" fmla="*/ 0 w 1886776"/>
                <a:gd name="connsiteY15" fmla="*/ 1134881 h 3209758"/>
                <a:gd name="connsiteX16" fmla="*/ 309816 w 1886776"/>
                <a:gd name="connsiteY16" fmla="*/ 473886 h 3209758"/>
                <a:gd name="connsiteX17" fmla="*/ 1080108 w 1886776"/>
                <a:gd name="connsiteY17" fmla="*/ 91233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886776 w 1976318"/>
                <a:gd name="connsiteY17" fmla="*/ 2820846 h 3209758"/>
                <a:gd name="connsiteX18" fmla="*/ 1976318 w 1976318"/>
                <a:gd name="connsiteY18" fmla="*/ 2913204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976318 w 1976318"/>
                <a:gd name="connsiteY17" fmla="*/ 2913204 h 3209758"/>
                <a:gd name="connsiteX0" fmla="*/ 1884878 w 1886776"/>
                <a:gd name="connsiteY0" fmla="*/ 2821764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 name="connsiteX0" fmla="*/ 1884878 w 1886776"/>
                <a:gd name="connsiteY0" fmla="*/ 2800249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86776" h="3209758">
                  <a:moveTo>
                    <a:pt x="1884878" y="2800249"/>
                  </a:moveTo>
                  <a:cubicBezTo>
                    <a:pt x="1697557" y="2879185"/>
                    <a:pt x="1485627" y="2968980"/>
                    <a:pt x="1292111" y="3118525"/>
                  </a:cubicBezTo>
                  <a:lnTo>
                    <a:pt x="1184165" y="3209758"/>
                  </a:lnTo>
                  <a:lnTo>
                    <a:pt x="1080107" y="3118525"/>
                  </a:lnTo>
                  <a:cubicBezTo>
                    <a:pt x="822085" y="2919132"/>
                    <a:pt x="531327" y="2864209"/>
                    <a:pt x="309815" y="2735873"/>
                  </a:cubicBezTo>
                  <a:cubicBezTo>
                    <a:pt x="96816" y="2586936"/>
                    <a:pt x="0" y="2416129"/>
                    <a:pt x="0" y="2074878"/>
                  </a:cubicBezTo>
                  <a:lnTo>
                    <a:pt x="0" y="1906283"/>
                  </a:lnTo>
                  <a:lnTo>
                    <a:pt x="0" y="1685168"/>
                  </a:lnTo>
                  <a:lnTo>
                    <a:pt x="0" y="1524590"/>
                  </a:lnTo>
                  <a:lnTo>
                    <a:pt x="0" y="1235988"/>
                  </a:lnTo>
                  <a:lnTo>
                    <a:pt x="0" y="1134881"/>
                  </a:lnTo>
                  <a:cubicBezTo>
                    <a:pt x="0" y="793630"/>
                    <a:pt x="96817" y="622823"/>
                    <a:pt x="309816" y="473886"/>
                  </a:cubicBezTo>
                  <a:cubicBezTo>
                    <a:pt x="531329" y="345550"/>
                    <a:pt x="822086" y="290627"/>
                    <a:pt x="1080108" y="91233"/>
                  </a:cubicBezTo>
                  <a:lnTo>
                    <a:pt x="1188054" y="0"/>
                  </a:lnTo>
                  <a:lnTo>
                    <a:pt x="1292112" y="91233"/>
                  </a:lnTo>
                  <a:cubicBezTo>
                    <a:pt x="1485628" y="240778"/>
                    <a:pt x="1697559" y="309059"/>
                    <a:pt x="1884879" y="387994"/>
                  </a:cubicBezTo>
                  <a:lnTo>
                    <a:pt x="1886776" y="388912"/>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38901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E8233-972E-D727-8ED3-2B3D08855B84}"/>
              </a:ext>
            </a:extLst>
          </p:cNvPr>
          <p:cNvSpPr>
            <a:spLocks noGrp="1"/>
          </p:cNvSpPr>
          <p:nvPr>
            <p:ph type="title"/>
          </p:nvPr>
        </p:nvSpPr>
        <p:spPr>
          <a:xfrm>
            <a:off x="960120" y="960030"/>
            <a:ext cx="4470832" cy="1507398"/>
          </a:xfrm>
        </p:spPr>
        <p:txBody>
          <a:bodyPr anchor="ctr">
            <a:normAutofit/>
          </a:bodyPr>
          <a:lstStyle/>
          <a:p>
            <a:r>
              <a:rPr lang="en-US" dirty="0"/>
              <a:t>Part 1 – Preprocess </a:t>
            </a:r>
          </a:p>
        </p:txBody>
      </p:sp>
      <p:sp>
        <p:nvSpPr>
          <p:cNvPr id="3" name="Content Placeholder 2">
            <a:extLst>
              <a:ext uri="{FF2B5EF4-FFF2-40B4-BE49-F238E27FC236}">
                <a16:creationId xmlns:a16="http://schemas.microsoft.com/office/drawing/2014/main" id="{F32A9369-291F-03D1-55ED-FB3ADB81A984}"/>
              </a:ext>
            </a:extLst>
          </p:cNvPr>
          <p:cNvSpPr>
            <a:spLocks noGrp="1"/>
          </p:cNvSpPr>
          <p:nvPr>
            <p:ph idx="1"/>
          </p:nvPr>
        </p:nvSpPr>
        <p:spPr>
          <a:xfrm>
            <a:off x="952501" y="2844800"/>
            <a:ext cx="4470831" cy="3053170"/>
          </a:xfrm>
        </p:spPr>
        <p:txBody>
          <a:bodyPr vert="horz" lIns="91440" tIns="45720" rIns="91440" bIns="45720" rtlCol="0" anchor="t">
            <a:normAutofit/>
          </a:bodyPr>
          <a:lstStyle/>
          <a:p>
            <a:pPr>
              <a:lnSpc>
                <a:spcPct val="100000"/>
              </a:lnSpc>
            </a:pPr>
            <a:r>
              <a:rPr lang="en-US" sz="1300"/>
              <a:t>The data was preprocessed using a slightly modified preprocessing function from our class code. Most everything ran smoothly, missing</a:t>
            </a:r>
            <a:r>
              <a:rPr lang="en-US" sz="1300">
                <a:ea typeface="+mn-lt"/>
                <a:cs typeface="+mn-lt"/>
              </a:rPr>
              <a:t> values were handled, categorical variables were label-encoded, and numerical features were standardized to ensure all inputs were on the same scale. This step was important because both the Perceptron and Adaline rely on gradient-based updates, which can be negatively affected by features with very different ranges.</a:t>
            </a:r>
          </a:p>
          <a:p>
            <a:pPr>
              <a:lnSpc>
                <a:spcPct val="100000"/>
              </a:lnSpc>
            </a:pPr>
            <a:r>
              <a:rPr lang="en-US" sz="1300"/>
              <a:t>I ran into some slight trouble because I wanted to be able to preprocess both data sets with the same function, but the 'validation.csv' did</a:t>
            </a:r>
            <a:r>
              <a:rPr lang="en-US" sz="1300">
                <a:latin typeface="Goudy Old Style"/>
              </a:rPr>
              <a:t> not have the target column like the 'adult.csv' did (which is normal because it is used for validation) but once I adjusted the function for this everything ran smoothly. </a:t>
            </a:r>
          </a:p>
          <a:p>
            <a:pPr>
              <a:lnSpc>
                <a:spcPct val="100000"/>
              </a:lnSpc>
            </a:pPr>
            <a:endParaRPr lang="en-US" sz="1300"/>
          </a:p>
        </p:txBody>
      </p:sp>
      <p:cxnSp>
        <p:nvCxnSpPr>
          <p:cNvPr id="11" name="Straight Connector 10">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Picture 3" descr="A screen shot of a computer code&#10;&#10;AI-generated content may be incorrect.">
            <a:extLst>
              <a:ext uri="{FF2B5EF4-FFF2-40B4-BE49-F238E27FC236}">
                <a16:creationId xmlns:a16="http://schemas.microsoft.com/office/drawing/2014/main" id="{953C5CF7-DCC1-D9F4-82D8-1E38361700EE}"/>
              </a:ext>
            </a:extLst>
          </p:cNvPr>
          <p:cNvPicPr>
            <a:picLocks noChangeAspect="1"/>
          </p:cNvPicPr>
          <p:nvPr/>
        </p:nvPicPr>
        <p:blipFill>
          <a:blip r:embed="rId2"/>
          <a:stretch>
            <a:fillRect/>
          </a:stretch>
        </p:blipFill>
        <p:spPr>
          <a:xfrm>
            <a:off x="6396304" y="2886115"/>
            <a:ext cx="5525884" cy="1381471"/>
          </a:xfrm>
          <a:prstGeom prst="rect">
            <a:avLst/>
          </a:prstGeom>
        </p:spPr>
      </p:pic>
    </p:spTree>
    <p:extLst>
      <p:ext uri="{BB962C8B-B14F-4D97-AF65-F5344CB8AC3E}">
        <p14:creationId xmlns:p14="http://schemas.microsoft.com/office/powerpoint/2010/main" val="398290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84F38E-CB2B-F7E1-0412-9E23B51A0713}"/>
              </a:ext>
            </a:extLst>
          </p:cNvPr>
          <p:cNvSpPr>
            <a:spLocks noGrp="1"/>
          </p:cNvSpPr>
          <p:nvPr>
            <p:ph type="title"/>
          </p:nvPr>
        </p:nvSpPr>
        <p:spPr>
          <a:xfrm>
            <a:off x="960120" y="960030"/>
            <a:ext cx="4470832" cy="1507398"/>
          </a:xfrm>
        </p:spPr>
        <p:txBody>
          <a:bodyPr anchor="ctr">
            <a:normAutofit/>
          </a:bodyPr>
          <a:lstStyle/>
          <a:p>
            <a:r>
              <a:rPr lang="en-US" dirty="0"/>
              <a:t>Part 2 – Perceptron  </a:t>
            </a:r>
          </a:p>
        </p:txBody>
      </p:sp>
      <p:sp>
        <p:nvSpPr>
          <p:cNvPr id="3" name="Content Placeholder 2">
            <a:extLst>
              <a:ext uri="{FF2B5EF4-FFF2-40B4-BE49-F238E27FC236}">
                <a16:creationId xmlns:a16="http://schemas.microsoft.com/office/drawing/2014/main" id="{D407EAF3-899D-60C3-B758-A85D7C0F88A6}"/>
              </a:ext>
            </a:extLst>
          </p:cNvPr>
          <p:cNvSpPr>
            <a:spLocks noGrp="1"/>
          </p:cNvSpPr>
          <p:nvPr>
            <p:ph idx="1"/>
          </p:nvPr>
        </p:nvSpPr>
        <p:spPr>
          <a:xfrm>
            <a:off x="952501" y="2844800"/>
            <a:ext cx="4470831" cy="3053170"/>
          </a:xfrm>
        </p:spPr>
        <p:txBody>
          <a:bodyPr vert="horz" lIns="91440" tIns="45720" rIns="91440" bIns="45720" rtlCol="0" anchor="t">
            <a:normAutofit lnSpcReduction="10000"/>
          </a:bodyPr>
          <a:lstStyle/>
          <a:p>
            <a:pPr>
              <a:lnSpc>
                <a:spcPct val="100000"/>
              </a:lnSpc>
            </a:pPr>
            <a:r>
              <a:rPr lang="en-US">
                <a:ea typeface="+mn-lt"/>
                <a:cs typeface="+mn-lt"/>
              </a:rPr>
              <a:t>After preprocessing, the 'adult.csv' dataset was ready to be used for training the models. The Perceptron’s training progress was evaluated by plotting the number of misclassifications over the number of epochs. </a:t>
            </a:r>
          </a:p>
          <a:p>
            <a:pPr>
              <a:lnSpc>
                <a:spcPct val="100000"/>
              </a:lnSpc>
            </a:pPr>
            <a:r>
              <a:rPr lang="en-US">
                <a:ea typeface="+mn-lt"/>
                <a:cs typeface="+mn-lt"/>
              </a:rPr>
              <a:t>The best performing model achieved an accuracy of about 75.08% but did not fully converge and had 7,214 misclassifications. </a:t>
            </a:r>
            <a:endParaRPr lang="en-US"/>
          </a:p>
        </p:txBody>
      </p:sp>
      <p:cxnSp>
        <p:nvCxnSpPr>
          <p:cNvPr id="11" name="Straight Connector 10">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Picture 3" descr="A graph with blue lines&#10;&#10;AI-generated content may be incorrect.">
            <a:extLst>
              <a:ext uri="{FF2B5EF4-FFF2-40B4-BE49-F238E27FC236}">
                <a16:creationId xmlns:a16="http://schemas.microsoft.com/office/drawing/2014/main" id="{E719756C-5334-FA25-7696-56EDC35FEDE8}"/>
              </a:ext>
            </a:extLst>
          </p:cNvPr>
          <p:cNvPicPr>
            <a:picLocks noChangeAspect="1"/>
          </p:cNvPicPr>
          <p:nvPr/>
        </p:nvPicPr>
        <p:blipFill>
          <a:blip r:embed="rId2"/>
          <a:stretch>
            <a:fillRect/>
          </a:stretch>
        </p:blipFill>
        <p:spPr>
          <a:xfrm>
            <a:off x="6768669" y="1022906"/>
            <a:ext cx="4848551" cy="4812186"/>
          </a:xfrm>
          <a:prstGeom prst="rect">
            <a:avLst/>
          </a:prstGeom>
        </p:spPr>
      </p:pic>
    </p:spTree>
    <p:extLst>
      <p:ext uri="{BB962C8B-B14F-4D97-AF65-F5344CB8AC3E}">
        <p14:creationId xmlns:p14="http://schemas.microsoft.com/office/powerpoint/2010/main" val="3482110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78C96-74DD-C54F-1FF6-37514BBECA77}"/>
              </a:ext>
            </a:extLst>
          </p:cNvPr>
          <p:cNvSpPr>
            <a:spLocks noGrp="1"/>
          </p:cNvSpPr>
          <p:nvPr>
            <p:ph type="title"/>
          </p:nvPr>
        </p:nvSpPr>
        <p:spPr>
          <a:xfrm>
            <a:off x="960120" y="960030"/>
            <a:ext cx="4470832" cy="1507398"/>
          </a:xfrm>
        </p:spPr>
        <p:txBody>
          <a:bodyPr anchor="ctr">
            <a:normAutofit/>
          </a:bodyPr>
          <a:lstStyle/>
          <a:p>
            <a:r>
              <a:rPr lang="en-US" dirty="0"/>
              <a:t>Part 2 – Adaline </a:t>
            </a:r>
          </a:p>
        </p:txBody>
      </p:sp>
      <p:sp>
        <p:nvSpPr>
          <p:cNvPr id="3" name="Content Placeholder 2">
            <a:extLst>
              <a:ext uri="{FF2B5EF4-FFF2-40B4-BE49-F238E27FC236}">
                <a16:creationId xmlns:a16="http://schemas.microsoft.com/office/drawing/2014/main" id="{E8498478-83C9-FE6E-51A0-CE94D427A41C}"/>
              </a:ext>
            </a:extLst>
          </p:cNvPr>
          <p:cNvSpPr>
            <a:spLocks noGrp="1"/>
          </p:cNvSpPr>
          <p:nvPr>
            <p:ph idx="1"/>
          </p:nvPr>
        </p:nvSpPr>
        <p:spPr>
          <a:xfrm>
            <a:off x="952501" y="2844800"/>
            <a:ext cx="4470831" cy="3053170"/>
          </a:xfrm>
        </p:spPr>
        <p:txBody>
          <a:bodyPr vert="horz" lIns="91440" tIns="45720" rIns="91440" bIns="45720" rtlCol="0" anchor="t">
            <a:normAutofit/>
          </a:bodyPr>
          <a:lstStyle/>
          <a:p>
            <a:r>
              <a:rPr lang="en-US"/>
              <a:t>The Adaline's training progress was evaluated by</a:t>
            </a:r>
            <a:r>
              <a:rPr lang="en-US">
                <a:ea typeface="+mn-lt"/>
                <a:cs typeface="+mn-lt"/>
              </a:rPr>
              <a:t> plotting the mean squared error (MSE) over number of epochs.</a:t>
            </a:r>
          </a:p>
          <a:p>
            <a:r>
              <a:rPr lang="en-US">
                <a:ea typeface="+mn-lt"/>
                <a:cs typeface="+mn-lt"/>
              </a:rPr>
              <a:t>The best performing model was trained using stocastic gradient decent (AdalineSGD), and recived accuracy of 75.12% with an MSE of 23.56% </a:t>
            </a:r>
            <a:endParaRPr lang="en-US"/>
          </a:p>
        </p:txBody>
      </p:sp>
      <p:cxnSp>
        <p:nvCxnSpPr>
          <p:cNvPr id="11" name="Straight Connector 10">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Picture 3" descr="A graph with red dots&#10;&#10;AI-generated content may be incorrect.">
            <a:extLst>
              <a:ext uri="{FF2B5EF4-FFF2-40B4-BE49-F238E27FC236}">
                <a16:creationId xmlns:a16="http://schemas.microsoft.com/office/drawing/2014/main" id="{99B166AA-37BB-CE86-5EDB-462EA1F2CFBF}"/>
              </a:ext>
            </a:extLst>
          </p:cNvPr>
          <p:cNvPicPr>
            <a:picLocks noChangeAspect="1"/>
          </p:cNvPicPr>
          <p:nvPr/>
        </p:nvPicPr>
        <p:blipFill>
          <a:blip r:embed="rId2"/>
          <a:stretch>
            <a:fillRect/>
          </a:stretch>
        </p:blipFill>
        <p:spPr>
          <a:xfrm>
            <a:off x="6768669" y="986405"/>
            <a:ext cx="4848551" cy="4885189"/>
          </a:xfrm>
          <a:prstGeom prst="rect">
            <a:avLst/>
          </a:prstGeom>
        </p:spPr>
      </p:pic>
    </p:spTree>
    <p:extLst>
      <p:ext uri="{BB962C8B-B14F-4D97-AF65-F5344CB8AC3E}">
        <p14:creationId xmlns:p14="http://schemas.microsoft.com/office/powerpoint/2010/main" val="4012096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B04054-9023-8941-A94B-771CBBABE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22B9B-EA3B-74E2-8C30-7AB7CC47360B}"/>
              </a:ext>
            </a:extLst>
          </p:cNvPr>
          <p:cNvSpPr>
            <a:spLocks noGrp="1"/>
          </p:cNvSpPr>
          <p:nvPr>
            <p:ph type="title"/>
          </p:nvPr>
        </p:nvSpPr>
        <p:spPr>
          <a:xfrm>
            <a:off x="960120" y="960120"/>
            <a:ext cx="5428423" cy="1508760"/>
          </a:xfrm>
        </p:spPr>
        <p:txBody>
          <a:bodyPr anchor="ctr">
            <a:normAutofit/>
          </a:bodyPr>
          <a:lstStyle/>
          <a:p>
            <a:r>
              <a:rPr lang="en-US" sz="3700"/>
              <a:t>Part 2 – Prediction Results for Validation Data </a:t>
            </a:r>
          </a:p>
        </p:txBody>
      </p:sp>
      <p:sp>
        <p:nvSpPr>
          <p:cNvPr id="3" name="Content Placeholder 2">
            <a:extLst>
              <a:ext uri="{FF2B5EF4-FFF2-40B4-BE49-F238E27FC236}">
                <a16:creationId xmlns:a16="http://schemas.microsoft.com/office/drawing/2014/main" id="{147EEDC2-06A8-7F95-6D39-1E81D46604F6}"/>
              </a:ext>
            </a:extLst>
          </p:cNvPr>
          <p:cNvSpPr>
            <a:spLocks noGrp="1"/>
          </p:cNvSpPr>
          <p:nvPr>
            <p:ph idx="1"/>
          </p:nvPr>
        </p:nvSpPr>
        <p:spPr>
          <a:xfrm>
            <a:off x="958186" y="2465644"/>
            <a:ext cx="5293857" cy="3053170"/>
          </a:xfrm>
        </p:spPr>
        <p:txBody>
          <a:bodyPr vert="horz" lIns="91440" tIns="45720" rIns="91440" bIns="45720" rtlCol="0" anchor="t">
            <a:noAutofit/>
          </a:bodyPr>
          <a:lstStyle/>
          <a:p>
            <a:pPr>
              <a:lnSpc>
                <a:spcPct val="100000"/>
              </a:lnSpc>
            </a:pPr>
            <a:r>
              <a:rPr lang="en-US" sz="1400">
                <a:ea typeface="+mn-lt"/>
                <a:cs typeface="+mn-lt"/>
              </a:rPr>
              <a:t>Since both models' performances were nearly identical, the best-performing models from each were selected for making predictions on the validation inputs. </a:t>
            </a:r>
          </a:p>
          <a:p>
            <a:pPr>
              <a:lnSpc>
                <a:spcPct val="100000"/>
              </a:lnSpc>
            </a:pPr>
            <a:r>
              <a:rPr lang="en-US" sz="1400">
                <a:ea typeface="+mn-lt"/>
                <a:cs typeface="+mn-lt"/>
              </a:rPr>
              <a:t>Both models overwhelmingly predicted the less than or equal to 50,000 income class.</a:t>
            </a:r>
          </a:p>
          <a:p>
            <a:pPr>
              <a:lnSpc>
                <a:spcPct val="100000"/>
              </a:lnSpc>
            </a:pPr>
            <a:r>
              <a:rPr lang="en-US" sz="1400">
                <a:ea typeface="+mn-lt"/>
                <a:cs typeface="+mn-lt"/>
              </a:rPr>
              <a:t>The Perceptron predicting 6,003 cases of less than or equal to 50K and only 2 of above 50K, while Adaline predicted 6,004 as less than or equal (≤50K) and just 1 as above (&gt;50).  </a:t>
            </a:r>
          </a:p>
          <a:p>
            <a:pPr>
              <a:lnSpc>
                <a:spcPct val="100000"/>
              </a:lnSpc>
            </a:pPr>
            <a:r>
              <a:rPr lang="en-US" sz="1400">
                <a:ea typeface="+mn-lt"/>
                <a:cs typeface="+mn-lt"/>
              </a:rPr>
              <a:t>This strong skew toward the majority class reflects the imbalance in the training data, because of this imbalance both our models achieve around </a:t>
            </a:r>
            <a:r>
              <a:rPr lang="en-US" sz="1400" b="1">
                <a:ea typeface="+mn-lt"/>
                <a:cs typeface="+mn-lt"/>
              </a:rPr>
              <a:t>75% accuracy</a:t>
            </a:r>
            <a:r>
              <a:rPr lang="en-US" sz="1400">
                <a:ea typeface="+mn-lt"/>
                <a:cs typeface="+mn-lt"/>
              </a:rPr>
              <a:t> just by guessing the majority class every time. This suggests that the models are not really learning strong patterns beyond the baseline majority-class prediction. </a:t>
            </a:r>
          </a:p>
          <a:p>
            <a:pPr>
              <a:lnSpc>
                <a:spcPct val="100000"/>
              </a:lnSpc>
            </a:pPr>
            <a:r>
              <a:rPr lang="en-US" sz="1400"/>
              <a:t>To improve accuracy, we could try using more powerful models instead. </a:t>
            </a:r>
          </a:p>
        </p:txBody>
      </p:sp>
      <p:pic>
        <p:nvPicPr>
          <p:cNvPr id="5" name="Picture 4" descr="A screenshot of a computer&#10;&#10;AI-generated content may be incorrect.">
            <a:extLst>
              <a:ext uri="{FF2B5EF4-FFF2-40B4-BE49-F238E27FC236}">
                <a16:creationId xmlns:a16="http://schemas.microsoft.com/office/drawing/2014/main" id="{F216F357-2400-879A-B945-A16818166C61}"/>
              </a:ext>
            </a:extLst>
          </p:cNvPr>
          <p:cNvPicPr>
            <a:picLocks noChangeAspect="1"/>
          </p:cNvPicPr>
          <p:nvPr/>
        </p:nvPicPr>
        <p:blipFill>
          <a:blip r:embed="rId2"/>
          <a:stretch>
            <a:fillRect/>
          </a:stretch>
        </p:blipFill>
        <p:spPr>
          <a:xfrm>
            <a:off x="7812674" y="870062"/>
            <a:ext cx="2674894" cy="2273660"/>
          </a:xfrm>
          <a:prstGeom prst="rect">
            <a:avLst/>
          </a:prstGeom>
        </p:spPr>
      </p:pic>
      <p:cxnSp>
        <p:nvCxnSpPr>
          <p:cNvPr id="12" name="Straight Connector 11">
            <a:extLst>
              <a:ext uri="{FF2B5EF4-FFF2-40B4-BE49-F238E27FC236}">
                <a16:creationId xmlns:a16="http://schemas.microsoft.com/office/drawing/2014/main" id="{10778A53-7ADF-F948-B939-0EB454DA2C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8812" y="3429000"/>
            <a:ext cx="3350727"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Picture 3" descr="A close-up of a data&#10;&#10;AI-generated content may be incorrect.">
            <a:extLst>
              <a:ext uri="{FF2B5EF4-FFF2-40B4-BE49-F238E27FC236}">
                <a16:creationId xmlns:a16="http://schemas.microsoft.com/office/drawing/2014/main" id="{8D3143D5-57B7-0BD0-E439-BCEFC6A5A140}"/>
              </a:ext>
            </a:extLst>
          </p:cNvPr>
          <p:cNvPicPr>
            <a:picLocks noChangeAspect="1"/>
          </p:cNvPicPr>
          <p:nvPr/>
        </p:nvPicPr>
        <p:blipFill>
          <a:blip r:embed="rId3"/>
          <a:stretch>
            <a:fillRect/>
          </a:stretch>
        </p:blipFill>
        <p:spPr>
          <a:xfrm>
            <a:off x="7198856" y="4236459"/>
            <a:ext cx="3902532" cy="1229297"/>
          </a:xfrm>
          <a:prstGeom prst="rect">
            <a:avLst/>
          </a:prstGeom>
        </p:spPr>
      </p:pic>
    </p:spTree>
    <p:extLst>
      <p:ext uri="{BB962C8B-B14F-4D97-AF65-F5344CB8AC3E}">
        <p14:creationId xmlns:p14="http://schemas.microsoft.com/office/powerpoint/2010/main" val="2562557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5398C99-BFDA-B58E-BFD2-CE9D2BE23CE4}"/>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B04054-9023-8941-A94B-771CBBABE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D52D78-5166-865C-B932-BD5CE01A3A32}"/>
              </a:ext>
            </a:extLst>
          </p:cNvPr>
          <p:cNvSpPr>
            <a:spLocks noGrp="1"/>
          </p:cNvSpPr>
          <p:nvPr>
            <p:ph type="title"/>
          </p:nvPr>
        </p:nvSpPr>
        <p:spPr>
          <a:xfrm>
            <a:off x="960120" y="960120"/>
            <a:ext cx="5428423" cy="1508760"/>
          </a:xfrm>
        </p:spPr>
        <p:txBody>
          <a:bodyPr anchor="ctr">
            <a:normAutofit/>
          </a:bodyPr>
          <a:lstStyle/>
          <a:p>
            <a:r>
              <a:rPr lang="en-US" dirty="0"/>
              <a:t>Part 3 – Logistic Regression</a:t>
            </a:r>
          </a:p>
        </p:txBody>
      </p:sp>
      <p:sp>
        <p:nvSpPr>
          <p:cNvPr id="3" name="Content Placeholder 2">
            <a:extLst>
              <a:ext uri="{FF2B5EF4-FFF2-40B4-BE49-F238E27FC236}">
                <a16:creationId xmlns:a16="http://schemas.microsoft.com/office/drawing/2014/main" id="{51A4B4D5-8298-AD57-D9E5-BAE67DD0B235}"/>
              </a:ext>
            </a:extLst>
          </p:cNvPr>
          <p:cNvSpPr>
            <a:spLocks noGrp="1"/>
          </p:cNvSpPr>
          <p:nvPr>
            <p:ph idx="1"/>
          </p:nvPr>
        </p:nvSpPr>
        <p:spPr>
          <a:xfrm>
            <a:off x="952499" y="2852331"/>
            <a:ext cx="5293857" cy="3053170"/>
          </a:xfrm>
        </p:spPr>
        <p:txBody>
          <a:bodyPr vert="horz" lIns="91440" tIns="45720" rIns="91440" bIns="45720" rtlCol="0" anchor="t">
            <a:normAutofit/>
          </a:bodyPr>
          <a:lstStyle/>
          <a:p>
            <a:pPr>
              <a:lnSpc>
                <a:spcPct val="100000"/>
              </a:lnSpc>
            </a:pPr>
            <a:r>
              <a:rPr lang="en-US" sz="1900"/>
              <a:t>Initialized a Logistic Regression model with no tuning and got an accuracy of 0.8466. Then, using </a:t>
            </a:r>
            <a:r>
              <a:rPr lang="en-US" sz="1900" err="1"/>
              <a:t>GridSearchCV</a:t>
            </a:r>
            <a:r>
              <a:rPr lang="en-US" sz="1900"/>
              <a:t> and C values of 0.01, 1, and 100, got an accuracy of 0.8466 with a C value of 1. Because the accuracy didn't change, the model found by </a:t>
            </a:r>
            <a:r>
              <a:rPr lang="en-US" sz="1900" err="1"/>
              <a:t>GridSearchCV</a:t>
            </a:r>
            <a:r>
              <a:rPr lang="en-US" sz="1900"/>
              <a:t> was used for predictions. Finally, the decision boundary was plotted for age and education-num. Overall, the Logistic Regression implementation was straightforward and didn't present many challenges. </a:t>
            </a:r>
            <a:endParaRPr lang="en-US"/>
          </a:p>
        </p:txBody>
      </p:sp>
      <p:pic>
        <p:nvPicPr>
          <p:cNvPr id="5" name="Picture 4" descr="A diagram of a graph&#10;&#10;AI-generated content may be incorrect.">
            <a:extLst>
              <a:ext uri="{FF2B5EF4-FFF2-40B4-BE49-F238E27FC236}">
                <a16:creationId xmlns:a16="http://schemas.microsoft.com/office/drawing/2014/main" id="{D6EF8C68-2ECF-6759-6E2A-67A18C7195E6}"/>
              </a:ext>
            </a:extLst>
          </p:cNvPr>
          <p:cNvPicPr>
            <a:picLocks noChangeAspect="1"/>
          </p:cNvPicPr>
          <p:nvPr/>
        </p:nvPicPr>
        <p:blipFill>
          <a:blip r:embed="rId3"/>
          <a:stretch>
            <a:fillRect/>
          </a:stretch>
        </p:blipFill>
        <p:spPr>
          <a:xfrm>
            <a:off x="7804089" y="671033"/>
            <a:ext cx="2521467" cy="2461316"/>
          </a:xfrm>
          <a:prstGeom prst="rect">
            <a:avLst/>
          </a:prstGeom>
        </p:spPr>
      </p:pic>
      <p:cxnSp>
        <p:nvCxnSpPr>
          <p:cNvPr id="19" name="Straight Connector 18">
            <a:extLst>
              <a:ext uri="{FF2B5EF4-FFF2-40B4-BE49-F238E27FC236}">
                <a16:creationId xmlns:a16="http://schemas.microsoft.com/office/drawing/2014/main" id="{10778A53-7ADF-F948-B939-0EB454DA2C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8812" y="3429000"/>
            <a:ext cx="3350727"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Picture 3" descr="A blue squares with white text&#10;&#10;AI-generated content may be incorrect.">
            <a:extLst>
              <a:ext uri="{FF2B5EF4-FFF2-40B4-BE49-F238E27FC236}">
                <a16:creationId xmlns:a16="http://schemas.microsoft.com/office/drawing/2014/main" id="{0AE6140B-A6F9-5E5F-B226-29577A1EC513}"/>
              </a:ext>
            </a:extLst>
          </p:cNvPr>
          <p:cNvPicPr>
            <a:picLocks noChangeAspect="1"/>
          </p:cNvPicPr>
          <p:nvPr/>
        </p:nvPicPr>
        <p:blipFill>
          <a:blip r:embed="rId4"/>
          <a:stretch>
            <a:fillRect/>
          </a:stretch>
        </p:blipFill>
        <p:spPr>
          <a:xfrm>
            <a:off x="7716375" y="3702905"/>
            <a:ext cx="2713958" cy="2353271"/>
          </a:xfrm>
          <a:prstGeom prst="rect">
            <a:avLst/>
          </a:prstGeom>
        </p:spPr>
      </p:pic>
    </p:spTree>
    <p:extLst>
      <p:ext uri="{BB962C8B-B14F-4D97-AF65-F5344CB8AC3E}">
        <p14:creationId xmlns:p14="http://schemas.microsoft.com/office/powerpoint/2010/main" val="36431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A276612-640F-4237-2B7E-6FB46D1AB071}"/>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6B04054-9023-8941-A94B-771CBBABE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7F20C1-9D82-6F52-FE2B-0484F57D608D}"/>
              </a:ext>
            </a:extLst>
          </p:cNvPr>
          <p:cNvSpPr>
            <a:spLocks noGrp="1"/>
          </p:cNvSpPr>
          <p:nvPr>
            <p:ph type="title"/>
          </p:nvPr>
        </p:nvSpPr>
        <p:spPr>
          <a:xfrm>
            <a:off x="960120" y="960120"/>
            <a:ext cx="5428423" cy="1508760"/>
          </a:xfrm>
        </p:spPr>
        <p:txBody>
          <a:bodyPr anchor="ctr">
            <a:normAutofit/>
          </a:bodyPr>
          <a:lstStyle/>
          <a:p>
            <a:r>
              <a:rPr lang="en-US" dirty="0"/>
              <a:t>Part 3 – SVM</a:t>
            </a:r>
          </a:p>
        </p:txBody>
      </p:sp>
      <p:sp>
        <p:nvSpPr>
          <p:cNvPr id="16" name="Content Placeholder 15">
            <a:extLst>
              <a:ext uri="{FF2B5EF4-FFF2-40B4-BE49-F238E27FC236}">
                <a16:creationId xmlns:a16="http://schemas.microsoft.com/office/drawing/2014/main" id="{8978C7AA-9552-C9B4-77F6-3AC0F165D418}"/>
              </a:ext>
            </a:extLst>
          </p:cNvPr>
          <p:cNvSpPr>
            <a:spLocks noGrp="1"/>
          </p:cNvSpPr>
          <p:nvPr>
            <p:ph idx="1"/>
          </p:nvPr>
        </p:nvSpPr>
        <p:spPr>
          <a:xfrm>
            <a:off x="952499" y="2852331"/>
            <a:ext cx="5293857" cy="3053170"/>
          </a:xfrm>
        </p:spPr>
        <p:txBody>
          <a:bodyPr anchor="t">
            <a:normAutofit/>
          </a:bodyPr>
          <a:lstStyle/>
          <a:p>
            <a:pPr>
              <a:lnSpc>
                <a:spcPct val="100000"/>
              </a:lnSpc>
            </a:pPr>
            <a:r>
              <a:rPr lang="en-US" sz="1600"/>
              <a:t>First, a sample of the dataset was created to improve runtime, and this sample was used with </a:t>
            </a:r>
            <a:r>
              <a:rPr lang="en-US" sz="1600" err="1"/>
              <a:t>GridSearchCV</a:t>
            </a:r>
            <a:r>
              <a:rPr lang="en-US" sz="1600"/>
              <a:t>. We varied the values for C but manually set the kernel to 'linear', then predicted on the full test set and repeated with the kernel set to '</a:t>
            </a:r>
            <a:r>
              <a:rPr lang="en-US" sz="1600" err="1"/>
              <a:t>rbf</a:t>
            </a:r>
            <a:r>
              <a:rPr lang="en-US" sz="1600"/>
              <a:t>' for comparison. The 'linear' kernel resulted in a higher accuracy (0.8007), so it was used for predicting the validation set. </a:t>
            </a:r>
          </a:p>
          <a:p>
            <a:pPr>
              <a:lnSpc>
                <a:spcPct val="100000"/>
              </a:lnSpc>
            </a:pPr>
            <a:r>
              <a:rPr lang="en-US" sz="1600"/>
              <a:t>Overall, the SVM implementation was more challenging than Logistic Regression, mainly due to the extra parameter tuning and longer runtimes. The decision boundaries were also more interesting for SVM.</a:t>
            </a:r>
          </a:p>
        </p:txBody>
      </p:sp>
      <p:pic>
        <p:nvPicPr>
          <p:cNvPr id="6" name="Content Placeholder 5" descr="A diagram of a graph&#10;&#10;AI-generated content may be incorrect.">
            <a:extLst>
              <a:ext uri="{FF2B5EF4-FFF2-40B4-BE49-F238E27FC236}">
                <a16:creationId xmlns:a16="http://schemas.microsoft.com/office/drawing/2014/main" id="{F1F6F0E4-E0DC-2C95-9723-690801BA3292}"/>
              </a:ext>
            </a:extLst>
          </p:cNvPr>
          <p:cNvPicPr>
            <a:picLocks noChangeAspect="1"/>
          </p:cNvPicPr>
          <p:nvPr/>
        </p:nvPicPr>
        <p:blipFill>
          <a:blip r:embed="rId3"/>
          <a:stretch>
            <a:fillRect/>
          </a:stretch>
        </p:blipFill>
        <p:spPr>
          <a:xfrm>
            <a:off x="8175285" y="710839"/>
            <a:ext cx="2063403" cy="2432883"/>
          </a:xfrm>
          <a:prstGeom prst="rect">
            <a:avLst/>
          </a:prstGeom>
        </p:spPr>
      </p:pic>
      <p:cxnSp>
        <p:nvCxnSpPr>
          <p:cNvPr id="28" name="Straight Connector 27">
            <a:extLst>
              <a:ext uri="{FF2B5EF4-FFF2-40B4-BE49-F238E27FC236}">
                <a16:creationId xmlns:a16="http://schemas.microsoft.com/office/drawing/2014/main" id="{10778A53-7ADF-F948-B939-0EB454DA2C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8812" y="3429000"/>
            <a:ext cx="3350727"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7" name="Picture 6" descr="A blue squares with white text&#10;&#10;AI-generated content may be incorrect.">
            <a:extLst>
              <a:ext uri="{FF2B5EF4-FFF2-40B4-BE49-F238E27FC236}">
                <a16:creationId xmlns:a16="http://schemas.microsoft.com/office/drawing/2014/main" id="{F2A555DB-C715-9F73-C7B6-A919D299A52B}"/>
              </a:ext>
            </a:extLst>
          </p:cNvPr>
          <p:cNvPicPr>
            <a:picLocks noChangeAspect="1"/>
          </p:cNvPicPr>
          <p:nvPr/>
        </p:nvPicPr>
        <p:blipFill>
          <a:blip r:embed="rId4"/>
          <a:stretch>
            <a:fillRect/>
          </a:stretch>
        </p:blipFill>
        <p:spPr>
          <a:xfrm>
            <a:off x="7847165" y="3714278"/>
            <a:ext cx="2725331" cy="2404451"/>
          </a:xfrm>
          <a:prstGeom prst="rect">
            <a:avLst/>
          </a:prstGeom>
        </p:spPr>
      </p:pic>
    </p:spTree>
    <p:extLst>
      <p:ext uri="{BB962C8B-B14F-4D97-AF65-F5344CB8AC3E}">
        <p14:creationId xmlns:p14="http://schemas.microsoft.com/office/powerpoint/2010/main" val="2614503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9E28504-5FD7-4748-146D-69D0AA02931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B04054-9023-8941-A94B-771CBBABE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F3DBBE-2968-EE60-C2CA-653874BC73F7}"/>
              </a:ext>
            </a:extLst>
          </p:cNvPr>
          <p:cNvSpPr>
            <a:spLocks noGrp="1"/>
          </p:cNvSpPr>
          <p:nvPr>
            <p:ph type="title"/>
          </p:nvPr>
        </p:nvSpPr>
        <p:spPr>
          <a:xfrm>
            <a:off x="960120" y="960120"/>
            <a:ext cx="5428423" cy="1508760"/>
          </a:xfrm>
        </p:spPr>
        <p:txBody>
          <a:bodyPr anchor="ctr">
            <a:normAutofit/>
          </a:bodyPr>
          <a:lstStyle/>
          <a:p>
            <a:r>
              <a:rPr lang="en-US" dirty="0"/>
              <a:t>Conceptual Questions</a:t>
            </a:r>
          </a:p>
        </p:txBody>
      </p:sp>
      <p:sp>
        <p:nvSpPr>
          <p:cNvPr id="3" name="Content Placeholder 2">
            <a:extLst>
              <a:ext uri="{FF2B5EF4-FFF2-40B4-BE49-F238E27FC236}">
                <a16:creationId xmlns:a16="http://schemas.microsoft.com/office/drawing/2014/main" id="{5620796C-8967-E851-AB7D-7BD2EF2F7DAF}"/>
              </a:ext>
            </a:extLst>
          </p:cNvPr>
          <p:cNvSpPr>
            <a:spLocks noGrp="1"/>
          </p:cNvSpPr>
          <p:nvPr>
            <p:ph idx="1"/>
          </p:nvPr>
        </p:nvSpPr>
        <p:spPr>
          <a:xfrm>
            <a:off x="952499" y="2852331"/>
            <a:ext cx="5293857" cy="3053170"/>
          </a:xfrm>
        </p:spPr>
        <p:txBody>
          <a:bodyPr vert="horz" lIns="91440" tIns="45720" rIns="91440" bIns="45720" rtlCol="0" anchor="t">
            <a:normAutofit/>
          </a:bodyPr>
          <a:lstStyle/>
          <a:p>
            <a:pPr marL="0" indent="0">
              <a:lnSpc>
                <a:spcPct val="100000"/>
              </a:lnSpc>
              <a:buNone/>
            </a:pPr>
            <a:r>
              <a:rPr lang="en-US" sz="1100">
                <a:ea typeface="+mn-lt"/>
                <a:cs typeface="+mn-lt"/>
              </a:rPr>
              <a:t>Compare the decision boundaries of logistic regression and SVM.</a:t>
            </a:r>
            <a:endParaRPr lang="en-US" sz="1100"/>
          </a:p>
          <a:p>
            <a:pPr>
              <a:lnSpc>
                <a:spcPct val="100000"/>
              </a:lnSpc>
            </a:pPr>
            <a:r>
              <a:rPr lang="en-US" sz="1100">
                <a:ea typeface="+mn-lt"/>
                <a:cs typeface="+mn-lt"/>
              </a:rPr>
              <a:t>The decision boundary of the Logistic Regression model is linear by default, and the decision boundary of the SVM model is also linear because </a:t>
            </a:r>
            <a:r>
              <a:rPr lang="en-US" sz="1100" err="1">
                <a:ea typeface="+mn-lt"/>
                <a:cs typeface="+mn-lt"/>
              </a:rPr>
              <a:t>GridSearchCV</a:t>
            </a:r>
            <a:r>
              <a:rPr lang="en-US" sz="1100">
                <a:ea typeface="+mn-lt"/>
                <a:cs typeface="+mn-lt"/>
              </a:rPr>
              <a:t> selected the linear kernel for the best SVM model (when given 'linear' and '</a:t>
            </a:r>
            <a:r>
              <a:rPr lang="en-US" sz="1100" err="1">
                <a:ea typeface="+mn-lt"/>
                <a:cs typeface="+mn-lt"/>
              </a:rPr>
              <a:t>rbf</a:t>
            </a:r>
            <a:r>
              <a:rPr lang="en-US" sz="1100">
                <a:ea typeface="+mn-lt"/>
                <a:cs typeface="+mn-lt"/>
              </a:rPr>
              <a:t>' as options. 'poly' dramatically increased runtime so it was removed as an option.). The data is not perfectly linearly separable so using a linear decision boundary will result in some inaccuracies, but if an overly complex decision boundary was chosen, this could result in overfitting and poor results on unseen data. </a:t>
            </a:r>
          </a:p>
          <a:p>
            <a:pPr>
              <a:lnSpc>
                <a:spcPct val="100000"/>
              </a:lnSpc>
            </a:pPr>
            <a:r>
              <a:rPr lang="en-US" sz="1100">
                <a:ea typeface="+mn-lt"/>
                <a:cs typeface="+mn-lt"/>
              </a:rPr>
              <a:t>We can see the decision boundary for the Logistic Regression model splits the data in the top right corner (high age and high education-num) from the rest of the data. However, the decision boundary is not even visible for the SVM model, and most of the points were highlighted as support vectors. This indicates that a linear decision boundary may not be the best fit, even though it produced the highest accuracy.</a:t>
            </a:r>
          </a:p>
          <a:p>
            <a:pPr marL="342900" indent="-342900">
              <a:lnSpc>
                <a:spcPct val="100000"/>
              </a:lnSpc>
            </a:pPr>
            <a:endParaRPr lang="en-US" sz="1100">
              <a:ea typeface="+mn-lt"/>
              <a:cs typeface="+mn-lt"/>
            </a:endParaRPr>
          </a:p>
        </p:txBody>
      </p:sp>
      <p:pic>
        <p:nvPicPr>
          <p:cNvPr id="5" name="Picture 4" descr="A diagram of a graph&#10;&#10;AI-generated content may be incorrect.">
            <a:extLst>
              <a:ext uri="{FF2B5EF4-FFF2-40B4-BE49-F238E27FC236}">
                <a16:creationId xmlns:a16="http://schemas.microsoft.com/office/drawing/2014/main" id="{EC34CCB2-E4D7-6204-BEEF-A9DFD85882A3}"/>
              </a:ext>
            </a:extLst>
          </p:cNvPr>
          <p:cNvPicPr>
            <a:picLocks noChangeAspect="1"/>
          </p:cNvPicPr>
          <p:nvPr/>
        </p:nvPicPr>
        <p:blipFill>
          <a:blip r:embed="rId2"/>
          <a:stretch>
            <a:fillRect/>
          </a:stretch>
        </p:blipFill>
        <p:spPr>
          <a:xfrm>
            <a:off x="8135480" y="665346"/>
            <a:ext cx="2125955" cy="2489749"/>
          </a:xfrm>
          <a:prstGeom prst="rect">
            <a:avLst/>
          </a:prstGeom>
        </p:spPr>
      </p:pic>
      <p:cxnSp>
        <p:nvCxnSpPr>
          <p:cNvPr id="12" name="Straight Connector 11">
            <a:extLst>
              <a:ext uri="{FF2B5EF4-FFF2-40B4-BE49-F238E27FC236}">
                <a16:creationId xmlns:a16="http://schemas.microsoft.com/office/drawing/2014/main" id="{10778A53-7ADF-F948-B939-0EB454DA2C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8812" y="3429000"/>
            <a:ext cx="3350727"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4" name="Picture 3" descr="A diagram of a graph&#10;&#10;AI-generated content may be incorrect.">
            <a:extLst>
              <a:ext uri="{FF2B5EF4-FFF2-40B4-BE49-F238E27FC236}">
                <a16:creationId xmlns:a16="http://schemas.microsoft.com/office/drawing/2014/main" id="{2DD437D8-BAE7-3D06-51D6-1E45A7F2800F}"/>
              </a:ext>
            </a:extLst>
          </p:cNvPr>
          <p:cNvPicPr>
            <a:picLocks noChangeAspect="1"/>
          </p:cNvPicPr>
          <p:nvPr/>
        </p:nvPicPr>
        <p:blipFill>
          <a:blip r:embed="rId3"/>
          <a:stretch>
            <a:fillRect/>
          </a:stretch>
        </p:blipFill>
        <p:spPr>
          <a:xfrm>
            <a:off x="7969000" y="3714278"/>
            <a:ext cx="2458915" cy="2364645"/>
          </a:xfrm>
          <a:prstGeom prst="rect">
            <a:avLst/>
          </a:prstGeom>
        </p:spPr>
      </p:pic>
    </p:spTree>
    <p:extLst>
      <p:ext uri="{BB962C8B-B14F-4D97-AF65-F5344CB8AC3E}">
        <p14:creationId xmlns:p14="http://schemas.microsoft.com/office/powerpoint/2010/main" val="2083403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06E595F-4D13-DDAF-CBD2-938129009591}"/>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B04054-9023-8941-A94B-771CBBABE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F8C44-CECF-E9EB-4A53-7FBF8A13CC76}"/>
              </a:ext>
            </a:extLst>
          </p:cNvPr>
          <p:cNvSpPr>
            <a:spLocks noGrp="1"/>
          </p:cNvSpPr>
          <p:nvPr>
            <p:ph type="title"/>
          </p:nvPr>
        </p:nvSpPr>
        <p:spPr>
          <a:xfrm>
            <a:off x="960120" y="960120"/>
            <a:ext cx="5428423" cy="1508760"/>
          </a:xfrm>
        </p:spPr>
        <p:txBody>
          <a:bodyPr anchor="ctr">
            <a:normAutofit/>
          </a:bodyPr>
          <a:lstStyle/>
          <a:p>
            <a:r>
              <a:rPr lang="en-US" dirty="0"/>
              <a:t>Conceptual Questions</a:t>
            </a:r>
          </a:p>
        </p:txBody>
      </p:sp>
      <p:sp>
        <p:nvSpPr>
          <p:cNvPr id="3" name="Content Placeholder 2">
            <a:extLst>
              <a:ext uri="{FF2B5EF4-FFF2-40B4-BE49-F238E27FC236}">
                <a16:creationId xmlns:a16="http://schemas.microsoft.com/office/drawing/2014/main" id="{CAADB018-EDF2-B9D4-9CC7-494509AF1E05}"/>
              </a:ext>
            </a:extLst>
          </p:cNvPr>
          <p:cNvSpPr>
            <a:spLocks noGrp="1"/>
          </p:cNvSpPr>
          <p:nvPr>
            <p:ph idx="1"/>
          </p:nvPr>
        </p:nvSpPr>
        <p:spPr>
          <a:xfrm>
            <a:off x="952499" y="2852331"/>
            <a:ext cx="5293857" cy="3053170"/>
          </a:xfrm>
        </p:spPr>
        <p:txBody>
          <a:bodyPr vert="horz" lIns="91440" tIns="45720" rIns="91440" bIns="45720" rtlCol="0" anchor="t">
            <a:normAutofit/>
          </a:bodyPr>
          <a:lstStyle/>
          <a:p>
            <a:pPr marL="0" indent="0">
              <a:lnSpc>
                <a:spcPct val="100000"/>
              </a:lnSpc>
              <a:buNone/>
            </a:pPr>
            <a:r>
              <a:rPr lang="en-US" sz="1400">
                <a:ea typeface="+mn-lt"/>
                <a:cs typeface="+mn-lt"/>
              </a:rPr>
              <a:t>Compare the decision boundaries of logistic regression and SVM.</a:t>
            </a:r>
            <a:endParaRPr lang="en-US" sz="1400"/>
          </a:p>
          <a:p>
            <a:pPr>
              <a:lnSpc>
                <a:spcPct val="100000"/>
              </a:lnSpc>
            </a:pPr>
            <a:r>
              <a:rPr lang="en-US" sz="1400">
                <a:ea typeface="+mn-lt"/>
                <a:cs typeface="+mn-lt"/>
              </a:rPr>
              <a:t>Here we can see that changing the kernel from 'linear' to '</a:t>
            </a:r>
            <a:r>
              <a:rPr lang="en-US" sz="1400" err="1">
                <a:ea typeface="+mn-lt"/>
                <a:cs typeface="+mn-lt"/>
              </a:rPr>
              <a:t>rbf</a:t>
            </a:r>
            <a:r>
              <a:rPr lang="en-US" sz="1400">
                <a:ea typeface="+mn-lt"/>
                <a:cs typeface="+mn-lt"/>
              </a:rPr>
              <a:t>' made the decision boundary visible. The '</a:t>
            </a:r>
            <a:r>
              <a:rPr lang="en-US" sz="1400" err="1">
                <a:ea typeface="+mn-lt"/>
                <a:cs typeface="+mn-lt"/>
              </a:rPr>
              <a:t>rbf</a:t>
            </a:r>
            <a:r>
              <a:rPr lang="en-US" sz="1400">
                <a:ea typeface="+mn-lt"/>
                <a:cs typeface="+mn-lt"/>
              </a:rPr>
              <a:t>' decision boundary is a circular shape, separating the top center (high education-num and middle age) from the rest of the data. The accuracy of the model decreased when the kernel was changed from 'linear' to '</a:t>
            </a:r>
            <a:r>
              <a:rPr lang="en-US" sz="1400" err="1">
                <a:ea typeface="+mn-lt"/>
                <a:cs typeface="+mn-lt"/>
              </a:rPr>
              <a:t>rbf</a:t>
            </a:r>
            <a:r>
              <a:rPr lang="en-US" sz="1400">
                <a:ea typeface="+mn-lt"/>
                <a:cs typeface="+mn-lt"/>
              </a:rPr>
              <a:t>', and the confusion matrix actually shows 0 records getting categorized as &gt;50K. This could indicate that even though the decision boundary is more visually apparent, it did not actually fit the data well. </a:t>
            </a:r>
          </a:p>
          <a:p>
            <a:pPr>
              <a:lnSpc>
                <a:spcPct val="100000"/>
              </a:lnSpc>
            </a:pPr>
            <a:r>
              <a:rPr lang="en-US" sz="1400">
                <a:ea typeface="+mn-lt"/>
                <a:cs typeface="+mn-lt"/>
              </a:rPr>
              <a:t>It is possible that the 'poly' kernel would be a better fit than both 'linear' and '</a:t>
            </a:r>
            <a:r>
              <a:rPr lang="en-US" sz="1400" err="1">
                <a:ea typeface="+mn-lt"/>
                <a:cs typeface="+mn-lt"/>
              </a:rPr>
              <a:t>rbf</a:t>
            </a:r>
            <a:r>
              <a:rPr lang="en-US" sz="1400">
                <a:ea typeface="+mn-lt"/>
                <a:cs typeface="+mn-lt"/>
              </a:rPr>
              <a:t>', but the complexity made the runtime infeasible, even against a subset of the data. </a:t>
            </a:r>
          </a:p>
          <a:p>
            <a:pPr>
              <a:lnSpc>
                <a:spcPct val="100000"/>
              </a:lnSpc>
            </a:pPr>
            <a:endParaRPr lang="en-US" sz="1400">
              <a:ea typeface="+mn-lt"/>
              <a:cs typeface="+mn-lt"/>
            </a:endParaRPr>
          </a:p>
          <a:p>
            <a:pPr marL="342900" indent="-342900">
              <a:lnSpc>
                <a:spcPct val="100000"/>
              </a:lnSpc>
            </a:pPr>
            <a:endParaRPr lang="en-US" sz="1400">
              <a:ea typeface="+mn-lt"/>
              <a:cs typeface="+mn-lt"/>
            </a:endParaRPr>
          </a:p>
        </p:txBody>
      </p:sp>
      <p:pic>
        <p:nvPicPr>
          <p:cNvPr id="6" name="Picture 5">
            <a:extLst>
              <a:ext uri="{FF2B5EF4-FFF2-40B4-BE49-F238E27FC236}">
                <a16:creationId xmlns:a16="http://schemas.microsoft.com/office/drawing/2014/main" id="{C88A36D4-4575-1DCE-17D2-FECC8BF5ADD4}"/>
              </a:ext>
            </a:extLst>
          </p:cNvPr>
          <p:cNvPicPr>
            <a:picLocks noChangeAspect="1"/>
          </p:cNvPicPr>
          <p:nvPr/>
        </p:nvPicPr>
        <p:blipFill>
          <a:blip r:embed="rId2"/>
          <a:stretch>
            <a:fillRect/>
          </a:stretch>
        </p:blipFill>
        <p:spPr>
          <a:xfrm>
            <a:off x="8186658" y="676719"/>
            <a:ext cx="2108896" cy="2489749"/>
          </a:xfrm>
          <a:prstGeom prst="rect">
            <a:avLst/>
          </a:prstGeom>
        </p:spPr>
      </p:pic>
      <p:cxnSp>
        <p:nvCxnSpPr>
          <p:cNvPr id="13" name="Straight Connector 12">
            <a:extLst>
              <a:ext uri="{FF2B5EF4-FFF2-40B4-BE49-F238E27FC236}">
                <a16:creationId xmlns:a16="http://schemas.microsoft.com/office/drawing/2014/main" id="{10778A53-7ADF-F948-B939-0EB454DA2C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88812" y="3429000"/>
            <a:ext cx="3350727"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5" name="Picture 4" descr="A diagram of a graph&#10;&#10;AI-generated content may be incorrect.">
            <a:extLst>
              <a:ext uri="{FF2B5EF4-FFF2-40B4-BE49-F238E27FC236}">
                <a16:creationId xmlns:a16="http://schemas.microsoft.com/office/drawing/2014/main" id="{D33E3B75-D1FE-D3A8-4348-5E7636DE4CF4}"/>
              </a:ext>
            </a:extLst>
          </p:cNvPr>
          <p:cNvPicPr>
            <a:picLocks noChangeAspect="1"/>
          </p:cNvPicPr>
          <p:nvPr/>
        </p:nvPicPr>
        <p:blipFill>
          <a:blip r:embed="rId3"/>
          <a:stretch>
            <a:fillRect/>
          </a:stretch>
        </p:blipFill>
        <p:spPr>
          <a:xfrm>
            <a:off x="8186659" y="3714278"/>
            <a:ext cx="2131642" cy="2501122"/>
          </a:xfrm>
          <a:prstGeom prst="rect">
            <a:avLst/>
          </a:prstGeom>
        </p:spPr>
      </p:pic>
    </p:spTree>
    <p:extLst>
      <p:ext uri="{BB962C8B-B14F-4D97-AF65-F5344CB8AC3E}">
        <p14:creationId xmlns:p14="http://schemas.microsoft.com/office/powerpoint/2010/main" val="401419083"/>
      </p:ext>
    </p:extLst>
  </p:cSld>
  <p:clrMapOvr>
    <a:masterClrMapping/>
  </p:clrMapOvr>
</p:sld>
</file>

<file path=ppt/theme/theme1.xml><?xml version="1.0" encoding="utf-8"?>
<a:theme xmlns:a="http://schemas.openxmlformats.org/drawingml/2006/main" name="MarrakeshVTI">
  <a:themeElements>
    <a:clrScheme name="Marrakesh">
      <a:dk1>
        <a:srgbClr val="000000"/>
      </a:dk1>
      <a:lt1>
        <a:srgbClr val="FFFFFF"/>
      </a:lt1>
      <a:dk2>
        <a:srgbClr val="431C30"/>
      </a:dk2>
      <a:lt2>
        <a:srgbClr val="F3F0EF"/>
      </a:lt2>
      <a:accent1>
        <a:srgbClr val="B35B55"/>
      </a:accent1>
      <a:accent2>
        <a:srgbClr val="CF7E6C"/>
      </a:accent2>
      <a:accent3>
        <a:srgbClr val="CA8F58"/>
      </a:accent3>
      <a:accent4>
        <a:srgbClr val="A97C54"/>
      </a:accent4>
      <a:accent5>
        <a:srgbClr val="917E45"/>
      </a:accent5>
      <a:accent6>
        <a:srgbClr val="647576"/>
      </a:accent6>
      <a:hlink>
        <a:srgbClr val="A25872"/>
      </a:hlink>
      <a:folHlink>
        <a:srgbClr val="667A7E"/>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4C45B84D53ED47AA1B22C6BD980C55" ma:contentTypeVersion="3" ma:contentTypeDescription="Create a new document." ma:contentTypeScope="" ma:versionID="46df5de2b64f9f6488382a4a86222ba0">
  <xsd:schema xmlns:xsd="http://www.w3.org/2001/XMLSchema" xmlns:xs="http://www.w3.org/2001/XMLSchema" xmlns:p="http://schemas.microsoft.com/office/2006/metadata/properties" xmlns:ns2="75bd106b-5607-45a5-8c15-c49f8136fac0" targetNamespace="http://schemas.microsoft.com/office/2006/metadata/properties" ma:root="true" ma:fieldsID="914abc914a3b605ea70a263b6a545db6" ns2:_="">
    <xsd:import namespace="75bd106b-5607-45a5-8c15-c49f8136fac0"/>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bd106b-5607-45a5-8c15-c49f8136fa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C4E359-73FB-4D33-B7B4-F30D7F70CC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bd106b-5607-45a5-8c15-c49f8136fa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6F4564-10EB-433D-A7B4-FAD311810028}">
  <ds:schemaRefs>
    <ds:schemaRef ds:uri="http://schemas.microsoft.com/sharepoint/v3/contenttype/forms"/>
  </ds:schemaRefs>
</ds:datastoreItem>
</file>

<file path=customXml/itemProps3.xml><?xml version="1.0" encoding="utf-8"?>
<ds:datastoreItem xmlns:ds="http://schemas.openxmlformats.org/officeDocument/2006/customXml" ds:itemID="{1C422A7A-B438-4841-B717-51D46AA7AD7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17</TotalTime>
  <Words>110</Words>
  <Application>Microsoft Office PowerPoint</Application>
  <PresentationFormat>Widescreen</PresentationFormat>
  <Paragraphs>8</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MarrakeshVTI</vt:lpstr>
      <vt:lpstr>Foundations of Classification Algorithms </vt:lpstr>
      <vt:lpstr>Part 1 – Preprocess </vt:lpstr>
      <vt:lpstr>Part 2 – Perceptron  </vt:lpstr>
      <vt:lpstr>Part 2 – Adaline </vt:lpstr>
      <vt:lpstr>Part 2 – Prediction Results for Validation Data </vt:lpstr>
      <vt:lpstr>Part 3 – Logistic Regression</vt:lpstr>
      <vt:lpstr>Part 3 – SVM</vt:lpstr>
      <vt:lpstr>Conceptual Questions</vt:lpstr>
      <vt:lpstr>Conceptual Questions</vt:lpstr>
      <vt:lpstr>Conceptual Questions</vt:lpstr>
      <vt:lpstr>Conceptual Questions</vt:lpstr>
      <vt:lpstr>Conceptual Questions</vt:lpstr>
      <vt:lpstr>Conceptual Questions</vt:lpstr>
      <vt:lpstr>Conceptual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Elise Eldridge</dc:creator>
  <cp:lastModifiedBy>Elise Eldridge</cp:lastModifiedBy>
  <cp:revision>593</cp:revision>
  <dcterms:created xsi:type="dcterms:W3CDTF">2025-09-18T16:57:02Z</dcterms:created>
  <dcterms:modified xsi:type="dcterms:W3CDTF">2025-09-28T21:29:17Z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0x0101009F4C45B84D53ED47AA1B22C6BD980C55</vt:lpwstr>
  </property>
</Properties>
</file>