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5"/>
  </p:notesMasterIdLst>
  <p:sldIdLst>
    <p:sldId id="256" r:id="rId2"/>
    <p:sldId id="293" r:id="rId3"/>
    <p:sldId id="318" r:id="rId4"/>
    <p:sldId id="323" r:id="rId5"/>
    <p:sldId id="321" r:id="rId6"/>
    <p:sldId id="327" r:id="rId7"/>
    <p:sldId id="324" r:id="rId8"/>
    <p:sldId id="325" r:id="rId9"/>
    <p:sldId id="326" r:id="rId10"/>
    <p:sldId id="332" r:id="rId11"/>
    <p:sldId id="315" r:id="rId12"/>
    <p:sldId id="320" r:id="rId13"/>
    <p:sldId id="270" r:id="rId14"/>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5" d="100"/>
          <a:sy n="105" d="100"/>
        </p:scale>
        <p:origin x="787" y="-7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a:t>Afterwards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24599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6660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a:t>
            </a:r>
            <a:r>
              <a:rPr lang="en-US" dirty="0"/>
              <a:t> – Reference for configuration for writing logging information to a file.</a:t>
            </a:r>
          </a:p>
          <a:p>
            <a:pPr lvl="1"/>
            <a:r>
              <a:rPr lang="en-US" b="1" dirty="0"/>
              <a:t>name</a:t>
            </a:r>
            <a:r>
              <a:rPr lang="en-US" dirty="0"/>
              <a:t> – name of location for where file will be written. Should reflect your project settings i.e. your maven group-id</a:t>
            </a:r>
          </a:p>
          <a:p>
            <a:pPr lvl="1"/>
            <a:r>
              <a:rPr lang="en-US" b="1" dirty="0"/>
              <a:t>level</a:t>
            </a:r>
            <a:r>
              <a:rPr lang="en-US" dirty="0"/>
              <a:t> – the logging level. </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15506</TotalTime>
  <Words>1320</Words>
  <Application>Microsoft Office PowerPoint</Application>
  <PresentationFormat>On-screen Show (4:3)</PresentationFormat>
  <Paragraphs>167</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2_Custom Design</vt:lpstr>
      <vt:lpstr>Logging</vt:lpstr>
      <vt:lpstr>Logging Basics</vt:lpstr>
      <vt:lpstr>Logging with Log4J 2</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Bryn Portella</cp:lastModifiedBy>
  <cp:revision>246</cp:revision>
  <dcterms:modified xsi:type="dcterms:W3CDTF">2021-05-12T13:43:31Z</dcterms:modified>
</cp:coreProperties>
</file>