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4"/>
  </p:notesMasterIdLst>
  <p:sldIdLst>
    <p:sldId id="256" r:id="rId2"/>
    <p:sldId id="261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70" y="7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D41E-5E74-41F9-B856-E5BCA1C196A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BAD6-F2A2-453D-BFB7-F8814072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0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5C3F-2F4F-44E6-94FE-863228AE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 and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5D9D8-23AB-4DF3-A33A-2CA37A4EA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1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/>
              <a:t> Keyword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keyword has three uses: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variable cannot be changed once assigned a value. It is the </a:t>
            </a:r>
            <a:r>
              <a:rPr lang="en-US" i="1" dirty="0"/>
              <a:t>final </a:t>
            </a:r>
            <a:r>
              <a:rPr lang="en-US" dirty="0"/>
              <a:t>state of the object.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method cannot be overridden. It is the </a:t>
            </a:r>
            <a:r>
              <a:rPr lang="en-US" i="1" dirty="0"/>
              <a:t>final</a:t>
            </a:r>
            <a:r>
              <a:rPr lang="en-US" dirty="0"/>
              <a:t> implementation of that behavior.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class cannot be extended. It is the </a:t>
            </a:r>
            <a:r>
              <a:rPr lang="en-US" i="1" dirty="0"/>
              <a:t>final</a:t>
            </a:r>
            <a:r>
              <a:rPr lang="en-US" dirty="0"/>
              <a:t> definition of that class.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final and static are two different things. Do not confuse them.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 final </a:t>
            </a:r>
            <a:r>
              <a:rPr lang="en-US" dirty="0"/>
              <a:t>variable is one that has a universal value </a:t>
            </a:r>
            <a:r>
              <a:rPr lang="en-US" i="1" dirty="0"/>
              <a:t>and</a:t>
            </a:r>
            <a:r>
              <a:rPr lang="en-US" dirty="0"/>
              <a:t> cannot be changed. Think pi.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41</TotalTime>
  <Words>98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Revature</vt:lpstr>
      <vt:lpstr>Abstraction and Final</vt:lpstr>
      <vt:lpstr>The final Keyword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3</cp:revision>
  <dcterms:created xsi:type="dcterms:W3CDTF">2021-04-05T14:03:29Z</dcterms:created>
  <dcterms:modified xsi:type="dcterms:W3CDTF">2021-04-05T14:44:42Z</dcterms:modified>
</cp:coreProperties>
</file>