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6EDCA-DAFD-4019-8A8F-400FA7C32276}" v="8" dt="2021-04-19T14:19:4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0/sql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0/datatype-character.html" TargetMode="External"/><Relationship Id="rId2" Type="http://schemas.openxmlformats.org/officeDocument/2006/relationships/hyperlink" Target="https://www.postgresql.org/docs/10/datatype-numeric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" TargetMode="External"/><Relationship Id="rId2" Type="http://schemas.openxmlformats.org/officeDocument/2006/relationships/hyperlink" Target="https://www.techonthenet.com/postgresql/tables/create_table.ph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utorialspoint.com/postgresql/postgresql_synta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5490-6456-4190-BBEC-61C17ED9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9BA-08A3-4057-923C-93DA250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569-2240-4BDB-AD3B-191809E5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 Management System</a:t>
            </a:r>
          </a:p>
          <a:p>
            <a:r>
              <a:rPr lang="en-US" dirty="0"/>
              <a:t>Majority use/support SQL</a:t>
            </a:r>
          </a:p>
          <a:p>
            <a:pPr lvl="1"/>
            <a:r>
              <a:rPr lang="en-US" dirty="0"/>
              <a:t>Structured Query Language</a:t>
            </a:r>
          </a:p>
          <a:p>
            <a:pPr lvl="1"/>
            <a:r>
              <a:rPr lang="en-US" dirty="0"/>
              <a:t>ANSI standards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Oracle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PostgreSQL</a:t>
            </a:r>
          </a:p>
          <a:p>
            <a:pPr lvl="2"/>
            <a:r>
              <a:rPr lang="en-US" dirty="0">
                <a:hlinkClick r:id="rId2"/>
              </a:rPr>
              <a:t>https://www.postgresql.org/docs/10/sql.html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E6B5-8B93-4186-A863-5BAA06E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3321-D1A4-4382-85A5-94B3D4E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5256-BE80-4E85-BD73-EFA302E8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DDL</a:t>
            </a:r>
          </a:p>
          <a:p>
            <a:pPr lvl="1"/>
            <a:r>
              <a:rPr lang="en-US" dirty="0"/>
              <a:t>Data definition language</a:t>
            </a:r>
          </a:p>
          <a:p>
            <a:pPr lvl="1"/>
            <a:r>
              <a:rPr lang="en-US" dirty="0"/>
              <a:t>Defining a schema (creating a table), etc. </a:t>
            </a:r>
          </a:p>
          <a:p>
            <a:r>
              <a:rPr lang="en-US" dirty="0"/>
              <a:t>DML</a:t>
            </a:r>
          </a:p>
          <a:p>
            <a:pPr lvl="1"/>
            <a:r>
              <a:rPr lang="en-US" dirty="0"/>
              <a:t>Data manipulation language</a:t>
            </a:r>
          </a:p>
          <a:p>
            <a:pPr lvl="1"/>
            <a:r>
              <a:rPr lang="en-US" dirty="0"/>
              <a:t>C.R.U.D.</a:t>
            </a:r>
          </a:p>
          <a:p>
            <a:r>
              <a:rPr lang="en-US" dirty="0"/>
              <a:t>DQL</a:t>
            </a:r>
          </a:p>
          <a:p>
            <a:pPr lvl="1"/>
            <a:r>
              <a:rPr lang="en-US" dirty="0"/>
              <a:t>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TCL</a:t>
            </a:r>
          </a:p>
          <a:p>
            <a:pPr lvl="1"/>
            <a:r>
              <a:rPr lang="en-US" dirty="0"/>
              <a:t>Transaction control language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, Rollback, Commit</a:t>
            </a:r>
          </a:p>
          <a:p>
            <a:r>
              <a:rPr lang="en-US" dirty="0"/>
              <a:t>DCL</a:t>
            </a:r>
          </a:p>
          <a:p>
            <a:pPr lvl="1"/>
            <a:r>
              <a:rPr lang="en-US" dirty="0"/>
              <a:t>Data Control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5E22-2567-47D8-9E53-C7056925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FDE-999C-4C61-AB30-5C1E6A21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BA3D-6A28-42CC-8C7E-660D9E6B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35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Depends on the RDBMS</a:t>
            </a:r>
          </a:p>
          <a:p>
            <a:pPr>
              <a:lnSpc>
                <a:spcPct val="120000"/>
              </a:lnSpc>
            </a:pPr>
            <a:r>
              <a:rPr lang="en-US" dirty="0"/>
              <a:t>Numeric or Decimal </a:t>
            </a:r>
          </a:p>
          <a:p>
            <a:pPr>
              <a:lnSpc>
                <a:spcPct val="120000"/>
              </a:lnSpc>
            </a:pPr>
            <a:r>
              <a:rPr lang="en-US" dirty="0"/>
              <a:t>Integer or </a:t>
            </a:r>
            <a:r>
              <a:rPr lang="en-US" dirty="0" err="1"/>
              <a:t>Bigint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Varchar(n)</a:t>
            </a:r>
          </a:p>
          <a:p>
            <a:pPr>
              <a:lnSpc>
                <a:spcPct val="120000"/>
              </a:lnSpc>
            </a:pPr>
            <a:r>
              <a:rPr lang="en-US" dirty="0"/>
              <a:t>Char(n)</a:t>
            </a:r>
          </a:p>
          <a:p>
            <a:pPr>
              <a:lnSpc>
                <a:spcPct val="120000"/>
              </a:lnSpc>
            </a:pPr>
            <a:r>
              <a:rPr lang="en-US" dirty="0"/>
              <a:t>Text</a:t>
            </a:r>
          </a:p>
          <a:p>
            <a:pPr>
              <a:lnSpc>
                <a:spcPct val="120000"/>
              </a:lnSpc>
            </a:pPr>
            <a:r>
              <a:rPr lang="en-US" dirty="0"/>
              <a:t>Boolean</a:t>
            </a:r>
          </a:p>
          <a:p>
            <a:pPr>
              <a:lnSpc>
                <a:spcPct val="120000"/>
              </a:lnSpc>
            </a:pPr>
            <a:r>
              <a:rPr lang="en-US" dirty="0"/>
              <a:t>Timestamp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Date</a:t>
            </a:r>
          </a:p>
          <a:p>
            <a:pPr>
              <a:lnSpc>
                <a:spcPct val="120000"/>
              </a:lnSpc>
            </a:pPr>
            <a:r>
              <a:rPr lang="en-US" dirty="0"/>
              <a:t>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With(without) </a:t>
            </a:r>
            <a:r>
              <a:rPr lang="en-US" dirty="0" err="1"/>
              <a:t>timezone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Bytea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F2EC-DBE9-43FE-87AE-BC4E6B1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B76-35BB-4700-81D6-CB06E1FA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0A4-CBEE-4759-8182-E0FE1BF5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https://www.postgresql.org/docs/10/datatype.html</a:t>
            </a:r>
          </a:p>
          <a:p>
            <a:r>
              <a:rPr lang="en-US" dirty="0">
                <a:hlinkClick r:id="rId2"/>
              </a:rPr>
              <a:t>https://www.postgresql.org/docs/10/datatype-numeric.html</a:t>
            </a:r>
            <a:endParaRPr lang="en-US" dirty="0"/>
          </a:p>
          <a:p>
            <a:pPr lvl="1"/>
            <a:r>
              <a:rPr lang="en-US" dirty="0"/>
              <a:t>Serial and </a:t>
            </a:r>
            <a:r>
              <a:rPr lang="en-US" dirty="0" err="1"/>
              <a:t>Bigserial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https://www.postgresql.org/docs/10/datatype-character.html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AF48-57AC-4586-9417-6D31EDB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41B28-46D0-40A9-8329-09A6ADE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3FBADA-2D88-4C7C-BF9F-2313ED2DF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3991"/>
              </p:ext>
            </p:extLst>
          </p:nvPr>
        </p:nvGraphicFramePr>
        <p:xfrm>
          <a:off x="380010" y="3002747"/>
          <a:ext cx="401002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4046783494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20472998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49879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‘Anna Smith’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‘Bob Johnson’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5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‘Nicole Doe’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84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73A7-FF11-4D93-8051-69E04BEC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7D105F-14F8-412B-A907-4996465BB17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Data is organized in tables</a:t>
            </a:r>
          </a:p>
          <a:p>
            <a:r>
              <a:rPr lang="en-US" sz="3200" dirty="0"/>
              <a:t>Tables have rows and columns.</a:t>
            </a:r>
          </a:p>
          <a:p>
            <a:r>
              <a:rPr lang="en-US" sz="3200" dirty="0"/>
              <a:t>Columns define the type of information. </a:t>
            </a:r>
          </a:p>
          <a:p>
            <a:r>
              <a:rPr lang="en-US" sz="3200" dirty="0"/>
              <a:t>An individual record is stored in each row.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5AC1-0313-4752-989C-616F1B51D4E0}"/>
              </a:ext>
            </a:extLst>
          </p:cNvPr>
          <p:cNvSpPr txBox="1"/>
          <p:nvPr/>
        </p:nvSpPr>
        <p:spPr>
          <a:xfrm>
            <a:off x="461639" y="1748901"/>
            <a:ext cx="35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56694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5330-57A0-4A2B-A79A-1DDAD2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3E8E-9097-452F-8B38-5310D9A904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name VARCHAR (13),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Decimal,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FE8F-8A06-4000-B7E7-E145B5D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2A4-F8F5-41CA-9762-66518D4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8AB-E57B-4A0F-AF94-FA3ACB08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Truncate </a:t>
            </a:r>
          </a:p>
          <a:p>
            <a:r>
              <a:rPr lang="en-US" dirty="0"/>
              <a:t>***Rename</a:t>
            </a:r>
          </a:p>
          <a:p>
            <a:pPr lvl="1"/>
            <a:r>
              <a:rPr lang="en-US" dirty="0"/>
              <a:t>In PostgreSQL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Comment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860D-D52C-4DD3-AA21-4964446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564B-6AEC-4F88-A0FA-37A822D4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 </a:t>
            </a:r>
            <a:br>
              <a:rPr lang="en-US" dirty="0"/>
            </a:br>
            <a:r>
              <a:rPr lang="en-US" sz="1200" dirty="0"/>
              <a:t>(Beyond the documentation)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863A-943F-449C-A8B3-5AE00BF4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https://www.techonthenet.com/postgresql/tables/create_table.php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https://www.postgresqltutorial.com/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https://www.tutorialspoint.com/postgresql/postgresql_syntax.htm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9B28-D937-4A5F-A13E-28B2D5E7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59054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234</TotalTime>
  <Words>327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Revature</vt:lpstr>
      <vt:lpstr>SQL Introduction</vt:lpstr>
      <vt:lpstr>RDBMS</vt:lpstr>
      <vt:lpstr>Types Of SQL Languages</vt:lpstr>
      <vt:lpstr>Datatypes</vt:lpstr>
      <vt:lpstr>Datatypes Continued</vt:lpstr>
      <vt:lpstr>Example</vt:lpstr>
      <vt:lpstr>Create a Schema</vt:lpstr>
      <vt:lpstr>Data Definition Language</vt:lpstr>
      <vt:lpstr>Helpful Resources  (Beyond the documentation)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Introduction</dc:title>
  <dc:creator>Bryn Portella</dc:creator>
  <cp:lastModifiedBy>Bryn Portella</cp:lastModifiedBy>
  <cp:revision>4</cp:revision>
  <dcterms:created xsi:type="dcterms:W3CDTF">2021-04-16T18:32:15Z</dcterms:created>
  <dcterms:modified xsi:type="dcterms:W3CDTF">2021-04-19T16:47:38Z</dcterms:modified>
</cp:coreProperties>
</file>