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70" r:id="rId3"/>
    <p:sldId id="274" r:id="rId4"/>
    <p:sldId id="259" r:id="rId5"/>
    <p:sldId id="271" r:id="rId6"/>
    <p:sldId id="263" r:id="rId7"/>
    <p:sldId id="260" r:id="rId8"/>
    <p:sldId id="272" r:id="rId9"/>
    <p:sldId id="261" r:id="rId10"/>
    <p:sldId id="273" r:id="rId11"/>
    <p:sldId id="275" r:id="rId12"/>
    <p:sldId id="27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C0D64-9B68-48D4-9B29-397C5AC3BF53}" v="60" dt="2021-05-19T14:23:4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943E-A361-4BEF-8B49-046E502F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Servlets Intro</a:t>
            </a:r>
          </a:p>
        </p:txBody>
      </p:sp>
    </p:spTree>
    <p:extLst>
      <p:ext uri="{BB962C8B-B14F-4D97-AF65-F5344CB8AC3E}">
        <p14:creationId xmlns:p14="http://schemas.microsoft.com/office/powerpoint/2010/main" val="427350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FD63-53F9-49E0-8BD4-C25FCBEF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Servlet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21D7-147C-45D5-A307-CA7E25D8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73540" cy="3208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</a:t>
            </a:r>
            <a:r>
              <a:rPr lang="en-US" sz="2600" b="1" dirty="0"/>
              <a:t>Servlet</a:t>
            </a:r>
            <a:r>
              <a:rPr lang="en-US" sz="2600" dirty="0"/>
              <a:t> is a Java class that takes incoming requests, processes them, and generates a response to send back to the user.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b="1" dirty="0"/>
              <a:t>Servlet container</a:t>
            </a:r>
            <a:r>
              <a:rPr lang="en-US" sz="2600" dirty="0"/>
              <a:t> is the component of an </a:t>
            </a:r>
            <a:r>
              <a:rPr lang="en-US" sz="2600" b="1" dirty="0"/>
              <a:t>application server</a:t>
            </a:r>
            <a:r>
              <a:rPr lang="en-US" sz="2600" dirty="0"/>
              <a:t> that interacts with Java servlets.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52DD-25F9-43D1-9315-6BDCB87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170CEB-888A-4E83-A5DF-5F37C187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99" y="3702751"/>
            <a:ext cx="6373561" cy="2660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02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A873-3062-4A76-B828-D33A981F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BAB9-B9AF-462F-9912-234D0645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2835630" cy="50378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annotations </a:t>
            </a:r>
          </a:p>
          <a:p>
            <a:pPr lvl="1"/>
            <a:r>
              <a:rPr lang="en-US" dirty="0"/>
              <a:t>@WebServlet( “PATH”)</a:t>
            </a:r>
          </a:p>
          <a:p>
            <a:r>
              <a:rPr lang="en-US" dirty="0"/>
              <a:t>Using the web.xml</a:t>
            </a:r>
          </a:p>
          <a:p>
            <a:pPr lvl="1"/>
            <a:r>
              <a:rPr lang="en-US" dirty="0"/>
              <a:t>a.k.a. the  deployment descriptor</a:t>
            </a:r>
          </a:p>
          <a:p>
            <a:pPr lvl="1"/>
            <a:r>
              <a:rPr lang="en-US" dirty="0"/>
              <a:t>XML file that specifies which servlets should map to which paths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FA2B-35DC-4233-A0D1-DEBF6AA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755B-4792-4D84-8050-C17EF57305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15640" y="1325880"/>
            <a:ext cx="5768788" cy="50378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050" dirty="0"/>
              <a:t>&lt;web-app xmlns="http://xmlns.jcp.org/xml/ns/javaee"</a:t>
            </a:r>
          </a:p>
          <a:p>
            <a:pPr marL="0" indent="0">
              <a:buNone/>
            </a:pPr>
            <a:r>
              <a:rPr lang="de-DE" sz="1050" dirty="0"/>
              <a:t>         xmlns:xsi="http://www.w3.org/2001/XMLSchema-instance"</a:t>
            </a:r>
          </a:p>
          <a:p>
            <a:pPr marL="0" indent="0">
              <a:buNone/>
            </a:pPr>
            <a:r>
              <a:rPr lang="de-DE" sz="1050" dirty="0"/>
              <a:t>         xsi:schemaLocation="http://xmlns.jcp.org/xml/ns/javaee http://xmlns.jcp.org/xml/ns/javaee/web-app_3_1.xsd"</a:t>
            </a:r>
          </a:p>
          <a:p>
            <a:pPr marL="0" indent="0">
              <a:buNone/>
            </a:pPr>
            <a:r>
              <a:rPr lang="de-DE" sz="1050" dirty="0"/>
              <a:t>         version="3.1"&gt;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&lt;welcome-file-list&gt;</a:t>
            </a:r>
          </a:p>
          <a:p>
            <a:pPr marL="0" indent="0">
              <a:buNone/>
            </a:pPr>
            <a:r>
              <a:rPr lang="en-US" sz="1050" dirty="0"/>
              <a:t>    &lt;welcome-file&gt;index.html&lt;/welcome-file&gt;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&lt;welcome-file&gt;index.htm&lt;/welcome-file&gt;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index.jsp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default.jsp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&lt;/welcome-file-list&gt;</a:t>
            </a:r>
          </a:p>
          <a:p>
            <a:pPr marL="0" indent="0">
              <a:buNone/>
            </a:pPr>
            <a:r>
              <a:rPr lang="en-US" sz="1050" dirty="0"/>
              <a:t>  &lt;servlet&gt;</a:t>
            </a:r>
          </a:p>
          <a:p>
            <a:pPr marL="0" indent="0">
              <a:buNone/>
            </a:pPr>
            <a:r>
              <a:rPr lang="en-US" sz="1050" dirty="0"/>
              <a:t>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&lt;servlet-class&gt;</a:t>
            </a:r>
          </a:p>
          <a:p>
            <a:pPr marL="0" indent="0">
              <a:buNone/>
            </a:pPr>
            <a:r>
              <a:rPr lang="en-US" sz="1050" dirty="0"/>
              <a:t>      </a:t>
            </a:r>
            <a:r>
              <a:rPr lang="en-US" sz="1050" dirty="0" err="1"/>
              <a:t>com.revature.ExampleXMLMappedServlet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&lt;/servlet-class&gt;</a:t>
            </a:r>
          </a:p>
          <a:p>
            <a:pPr marL="0" indent="0">
              <a:buNone/>
            </a:pPr>
            <a:r>
              <a:rPr lang="en-US" sz="1050" dirty="0"/>
              <a:t>  &lt;/servlet&gt;</a:t>
            </a:r>
          </a:p>
          <a:p>
            <a:pPr marL="0" indent="0">
              <a:buNone/>
            </a:pPr>
            <a:r>
              <a:rPr lang="en-US" sz="1050" dirty="0"/>
              <a:t>  &lt;servlet-mapping&gt;</a:t>
            </a:r>
          </a:p>
          <a:p>
            <a:pPr marL="0" indent="0">
              <a:buNone/>
            </a:pPr>
            <a:r>
              <a:rPr lang="en-US" sz="1050" dirty="0"/>
              <a:t> 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  &lt;</a:t>
            </a:r>
            <a:r>
              <a:rPr lang="en-US" sz="1050" dirty="0" err="1"/>
              <a:t>url</a:t>
            </a:r>
            <a:r>
              <a:rPr lang="en-US" sz="1050" dirty="0"/>
              <a:t>-pattern&gt;/welcome&lt;/</a:t>
            </a:r>
            <a:r>
              <a:rPr lang="en-US" sz="1050" dirty="0" err="1"/>
              <a:t>url</a:t>
            </a:r>
            <a:r>
              <a:rPr lang="en-US" sz="1050" dirty="0"/>
              <a:t>-pattern&gt;</a:t>
            </a:r>
          </a:p>
          <a:p>
            <a:pPr marL="0" indent="0">
              <a:buNone/>
            </a:pPr>
            <a:r>
              <a:rPr lang="en-US" sz="1050" dirty="0"/>
              <a:t>  &lt;/servlet-mapping&gt;</a:t>
            </a:r>
          </a:p>
          <a:p>
            <a:pPr marL="0" indent="0">
              <a:buNone/>
            </a:pPr>
            <a:r>
              <a:rPr lang="en-US" sz="105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48196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946-91A1-40A3-89B9-FE378EB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0FD7-C0FC-47CF-99EF-DAFC800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AD86-3470-4F5D-98DB-2BE4DF4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Client-Server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A584CB-6F0D-4C74-B535-D14AE624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UI on client machine</a:t>
            </a:r>
          </a:p>
          <a:p>
            <a:pPr lvl="1"/>
            <a:r>
              <a:rPr lang="en-US" dirty="0"/>
              <a:t>the database stored on the server</a:t>
            </a:r>
          </a:p>
          <a:p>
            <a:pPr lvl="2"/>
            <a:r>
              <a:rPr lang="en-US" i="1" dirty="0"/>
              <a:t>fat client thin server architecture</a:t>
            </a:r>
          </a:p>
          <a:p>
            <a:pPr lvl="2"/>
            <a:r>
              <a:rPr lang="en-US" i="1" dirty="0"/>
              <a:t>thin client fat server architecture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limitations in performance, security, and portability.</a:t>
            </a:r>
          </a:p>
          <a:p>
            <a:r>
              <a:rPr lang="en-US" b="1" dirty="0"/>
              <a:t>3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presentation tier, </a:t>
            </a:r>
          </a:p>
          <a:p>
            <a:pPr lvl="1"/>
            <a:r>
              <a:rPr lang="en-US" dirty="0"/>
              <a:t>application tier, and </a:t>
            </a:r>
          </a:p>
          <a:p>
            <a:pPr lvl="1"/>
            <a:r>
              <a:rPr lang="en-US" dirty="0"/>
              <a:t>data tier</a:t>
            </a:r>
          </a:p>
          <a:p>
            <a:r>
              <a:rPr lang="en-US" b="1" dirty="0"/>
              <a:t>n-tier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multiple Business Logic &amp; Data Logic layers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19324-0F62-4653-AD52-5DA5A59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B68B-6801-4A3C-83B7-008BD492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Requests are composed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executing HTTP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Specifies the endpoint where resource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Header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META-DATA (information) of the Request as key-value pairs such as: format supported by client, browser type,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Body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content or resource representation.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9868-3CC7-417F-9B1B-89B236C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Requests have a head (filled with “headers”) and </a:t>
            </a:r>
            <a:r>
              <a:rPr lang="en-US"/>
              <a:t>a body</a:t>
            </a:r>
            <a:br>
              <a:rPr lang="en-US"/>
            </a:br>
            <a:br>
              <a:rPr lang="en-US" dirty="0"/>
            </a:br>
            <a:r>
              <a:rPr lang="en-US" sz="2200" dirty="0"/>
              <a:t>www.test101.com/doc/test.html?bookId=12345&amp;author</a:t>
            </a:r>
            <a:r>
              <a:rPr lang="en-US" sz="1700" dirty="0"/>
              <a:t>=Tan+Ah+Teck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701005"/>
            <a:ext cx="7036090" cy="2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request verbs or methods indicate the action that a client hopes to perform.</a:t>
            </a:r>
          </a:p>
          <a:p>
            <a:r>
              <a:rPr lang="en-US" dirty="0"/>
              <a:t>Characteristics of requests: (Basically a request either is or isn't each of these)</a:t>
            </a:r>
          </a:p>
          <a:p>
            <a:r>
              <a:rPr lang="en-US" dirty="0"/>
              <a:t>idempotent </a:t>
            </a:r>
          </a:p>
          <a:p>
            <a:pPr lvl="1"/>
            <a:r>
              <a:rPr lang="en-US" dirty="0"/>
              <a:t>"identical request can be made once or several times in a row with the same effect while leaving the server in the same state"- MDN</a:t>
            </a:r>
          </a:p>
          <a:p>
            <a:r>
              <a:rPr lang="en-US" dirty="0"/>
              <a:t>safe </a:t>
            </a:r>
          </a:p>
          <a:p>
            <a:pPr lvl="1"/>
            <a:r>
              <a:rPr lang="en-US" dirty="0"/>
              <a:t>doesn't alter server's state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/>
              <a:t>cacheable </a:t>
            </a:r>
          </a:p>
          <a:p>
            <a:pPr lvl="1"/>
            <a:r>
              <a:rPr lang="en-US" dirty="0"/>
              <a:t>Determines if there is a chance the </a:t>
            </a:r>
            <a:r>
              <a:rPr lang="en-US" dirty="0" err="1"/>
              <a:t>the</a:t>
            </a:r>
            <a:r>
              <a:rPr lang="en-US" dirty="0"/>
              <a:t> response to the corresponding method can be cached</a:t>
            </a:r>
          </a:p>
          <a:p>
            <a:r>
              <a:rPr lang="en-US" dirty="0"/>
              <a:t>allowed in html forms</a:t>
            </a:r>
          </a:p>
          <a:p>
            <a:r>
              <a:rPr lang="en-US" dirty="0"/>
              <a:t>request has a body</a:t>
            </a:r>
          </a:p>
          <a:p>
            <a:r>
              <a:rPr lang="en-US" dirty="0"/>
              <a:t>GET, POST, PUT, DELETE, OPTION, TRACE, HEAD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called “HTTP methods”.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BA98-71C7-41C6-B57E-05F8CF7C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550-5F78-4221-B453-530556A3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“retrieve” data from the server</a:t>
            </a:r>
          </a:p>
          <a:p>
            <a:r>
              <a:rPr lang="en-US" dirty="0"/>
              <a:t>Parameters will be included in the URL after ‘?’</a:t>
            </a:r>
          </a:p>
          <a:p>
            <a:r>
              <a:rPr lang="en-US" dirty="0"/>
              <a:t>Whenever an HTTP request is generated from typing a URL into an address bar, or clicking a link, it’s a GET request.</a:t>
            </a:r>
          </a:p>
          <a:p>
            <a:r>
              <a:rPr lang="en-US" dirty="0"/>
              <a:t>URLs typically have a character limit depending on browser and server settings. Generally &lt; 2000 characters is 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6BDA-8826-4B86-AA71-1C746E02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393</TotalTime>
  <Words>864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Revature</vt:lpstr>
      <vt:lpstr>HTTP and Servlets Intro</vt:lpstr>
      <vt:lpstr>Client-Server-Database Architecture</vt:lpstr>
      <vt:lpstr>Types of Client-Server Architecture </vt:lpstr>
      <vt:lpstr>How the Internet Works</vt:lpstr>
      <vt:lpstr>PowerPoint Presentation</vt:lpstr>
      <vt:lpstr>Structure of HTTP Requests</vt:lpstr>
      <vt:lpstr>HTTP Request Verbs/Methods</vt:lpstr>
      <vt:lpstr>GET requests</vt:lpstr>
      <vt:lpstr>Types of HTTP Request Cont.</vt:lpstr>
      <vt:lpstr>Servlet Intro</vt:lpstr>
      <vt:lpstr>Servlet Container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2</cp:revision>
  <dcterms:created xsi:type="dcterms:W3CDTF">2021-05-18T14:05:41Z</dcterms:created>
  <dcterms:modified xsi:type="dcterms:W3CDTF">2021-05-19T19:00:14Z</dcterms:modified>
</cp:coreProperties>
</file>