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321" r:id="rId3"/>
    <p:sldId id="332" r:id="rId4"/>
    <p:sldId id="320" r:id="rId5"/>
    <p:sldId id="327" r:id="rId6"/>
    <p:sldId id="328" r:id="rId7"/>
    <p:sldId id="323" r:id="rId8"/>
    <p:sldId id="324" r:id="rId9"/>
    <p:sldId id="331" r:id="rId10"/>
    <p:sldId id="329" r:id="rId11"/>
    <p:sldId id="270" r:id="rId12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08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Maven and JDBC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37881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situations where a particular resource is needed or is used with code that can result in an error,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-with-resources statement can be used.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-with-resources allows you to use a standard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try-catch</a:t>
            </a:r>
            <a:r>
              <a:rPr lang="en-US" dirty="0"/>
              <a:t> block but pass certain objects within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 statement.</a:t>
            </a:r>
          </a:p>
          <a:p>
            <a:pPr lvl="1"/>
            <a:r>
              <a:rPr lang="en-US" dirty="0"/>
              <a:t>These objects must implement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java.lang.AutoCloseable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java.lang.Closeable</a:t>
            </a:r>
            <a:r>
              <a:rPr lang="en-US" dirty="0"/>
              <a:t> interface.</a:t>
            </a:r>
          </a:p>
          <a:p>
            <a:r>
              <a:rPr lang="en-US" dirty="0"/>
              <a:t>Try-with-resources ensures that each resource will be closed at the end of the statement.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349C8C-AE06-490B-AE3B-6FC5768DA991}"/>
              </a:ext>
            </a:extLst>
          </p:cNvPr>
          <p:cNvSpPr/>
          <p:nvPr/>
        </p:nvSpPr>
        <p:spPr>
          <a:xfrm>
            <a:off x="1827251" y="5049079"/>
            <a:ext cx="5489498" cy="13146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try (resource) {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//	statements;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} catch 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Exception_type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e) {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//	statements;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8233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Maven comes from a Yiddish word meaning “Accumulation of knowledge”</a:t>
            </a:r>
          </a:p>
          <a:p>
            <a:r>
              <a:rPr lang="en-US" dirty="0"/>
              <a:t>Maven is a tool that can be used for building and managing Java projects</a:t>
            </a:r>
          </a:p>
          <a:p>
            <a:pPr lvl="1"/>
            <a:r>
              <a:rPr lang="en-US" dirty="0"/>
              <a:t>Maven automates the process of importing files into your build path/project structure</a:t>
            </a:r>
          </a:p>
          <a:p>
            <a:r>
              <a:rPr lang="en-US" dirty="0"/>
              <a:t>Sometimes you want to use code from a jar (java archive) that some else made…Once maven is given certain instructions, it will go and download the particular dependencies that you need</a:t>
            </a:r>
          </a:p>
          <a:p>
            <a:r>
              <a:rPr lang="en-US" dirty="0"/>
              <a:t>Maven uses a large online repository full or projects that have been deployed to it that are all ready to be downloaded and used if desired.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Configurations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groupId</a:t>
            </a:r>
            <a:r>
              <a:rPr lang="en-US" dirty="0"/>
              <a:t> – The group id unique identifies your project, across any other. The typical naming convention is to follow Java package naming rules. </a:t>
            </a:r>
          </a:p>
          <a:p>
            <a:pPr lvl="1"/>
            <a:r>
              <a:rPr lang="en-US" dirty="0"/>
              <a:t>All lower case.</a:t>
            </a:r>
          </a:p>
          <a:p>
            <a:pPr lvl="1"/>
            <a:r>
              <a:rPr lang="en-US" dirty="0"/>
              <a:t>Words are divided with a period</a:t>
            </a:r>
          </a:p>
          <a:p>
            <a:pPr lvl="1"/>
            <a:r>
              <a:rPr lang="en-US" dirty="0"/>
              <a:t>The name generally matches a reversed website domain to ensure uniqueness.</a:t>
            </a:r>
          </a:p>
          <a:p>
            <a:pPr lvl="1"/>
            <a:r>
              <a:rPr lang="en-US" dirty="0"/>
              <a:t>Ex: ‘</a:t>
            </a:r>
            <a:r>
              <a:rPr lang="en-US" dirty="0" err="1"/>
              <a:t>com.revature</a:t>
            </a:r>
            <a:r>
              <a:rPr lang="en-US" dirty="0"/>
              <a:t>’.</a:t>
            </a:r>
          </a:p>
          <a:p>
            <a:r>
              <a:rPr lang="en-US" b="1" dirty="0" err="1"/>
              <a:t>artifactId</a:t>
            </a:r>
            <a:r>
              <a:rPr lang="en-US" dirty="0"/>
              <a:t> – The Artifact ID is the name of the jar/war file to be created, without a version appended. </a:t>
            </a:r>
          </a:p>
          <a:p>
            <a:r>
              <a:rPr lang="en-US" b="1" dirty="0"/>
              <a:t>version</a:t>
            </a:r>
            <a:r>
              <a:rPr lang="en-US" dirty="0"/>
              <a:t> – Corresponds to the version number when distributed. Default is 0.0.1-Snapshot.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2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Maven manages your project through the configuration of an XML POM file.</a:t>
            </a:r>
          </a:p>
          <a:p>
            <a:pPr lvl="1"/>
            <a:r>
              <a:rPr lang="en-US" dirty="0"/>
              <a:t>XML – Extensible Markup File</a:t>
            </a:r>
          </a:p>
          <a:p>
            <a:pPr lvl="1"/>
            <a:r>
              <a:rPr lang="en-US" dirty="0"/>
              <a:t>POM – Project Object Model</a:t>
            </a:r>
          </a:p>
          <a:p>
            <a:r>
              <a:rPr lang="en-US" dirty="0"/>
              <a:t>The POM.xml file is a singleton configuration file that contains most of the information that is required to build a project in just the way you want.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0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</a:t>
            </a:r>
            <a:r>
              <a:rPr lang="en-US" dirty="0" err="1"/>
              <a:t>LifeCycles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There are technically 3 lifecycles, Cleaning, Default* and Site. Typically, when referring to the Maven Lifecycles, we refer to the Default cycle.</a:t>
            </a:r>
          </a:p>
          <a:p>
            <a:r>
              <a:rPr lang="en-US" b="1" dirty="0"/>
              <a:t>Cleaning</a:t>
            </a:r>
            <a:r>
              <a:rPr lang="en-US" dirty="0"/>
              <a:t> – Used to remove excess files &amp; reduce clutter</a:t>
            </a:r>
          </a:p>
          <a:p>
            <a:r>
              <a:rPr lang="en-US" b="1" dirty="0"/>
              <a:t>Site</a:t>
            </a:r>
            <a:r>
              <a:rPr lang="en-US" dirty="0"/>
              <a:t> – Documentation of project.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7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Goals- Default Lifecycle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Validate</a:t>
            </a:r>
            <a:r>
              <a:rPr lang="en-US" dirty="0"/>
              <a:t> – Confirm the project is correct and all necessary information is available. We check the pom.xml, parse it, then locate and download dependencies</a:t>
            </a:r>
          </a:p>
          <a:p>
            <a:pPr lvl="1"/>
            <a:r>
              <a:rPr lang="en-US" dirty="0"/>
              <a:t>After validation, we write code</a:t>
            </a:r>
          </a:p>
          <a:p>
            <a:r>
              <a:rPr lang="en-US" b="1" dirty="0"/>
              <a:t>Compile</a:t>
            </a:r>
            <a:r>
              <a:rPr lang="en-US" dirty="0"/>
              <a:t> – Source Code is Compiled</a:t>
            </a:r>
          </a:p>
          <a:p>
            <a:r>
              <a:rPr lang="en-US" b="1" dirty="0"/>
              <a:t>Testing</a:t>
            </a:r>
            <a:r>
              <a:rPr lang="en-US" dirty="0"/>
              <a:t> – Code is tested using suitable unit testing frameworks, such as JUNIT</a:t>
            </a:r>
          </a:p>
          <a:p>
            <a:r>
              <a:rPr lang="en-US" b="1" dirty="0"/>
              <a:t>Package</a:t>
            </a:r>
            <a:r>
              <a:rPr lang="en-US" dirty="0"/>
              <a:t> – Compiled code is packages into a distributable format, such as a jar or war.</a:t>
            </a:r>
          </a:p>
          <a:p>
            <a:r>
              <a:rPr lang="en-US" b="1" dirty="0"/>
              <a:t>Verify</a:t>
            </a:r>
            <a:r>
              <a:rPr lang="en-US" dirty="0"/>
              <a:t> – Run check on results of integration tests to ensure quality is met</a:t>
            </a:r>
          </a:p>
          <a:p>
            <a:r>
              <a:rPr lang="en-US" b="1" dirty="0"/>
              <a:t>Install </a:t>
            </a:r>
            <a:r>
              <a:rPr lang="en-US" dirty="0"/>
              <a:t>– Installs the project as a potential dependency in the local repo</a:t>
            </a:r>
            <a:endParaRPr lang="en-US" b="1" dirty="0"/>
          </a:p>
          <a:p>
            <a:r>
              <a:rPr lang="en-US" b="1" dirty="0"/>
              <a:t>Deploy</a:t>
            </a:r>
            <a:r>
              <a:rPr lang="en-US" dirty="0"/>
              <a:t> – Copies packages into remote repository. Performed in build environment.</a:t>
            </a:r>
          </a:p>
          <a:p>
            <a:pPr lvl="1"/>
            <a:r>
              <a:rPr lang="en-US" dirty="0"/>
              <a:t>If any of the steps above are called, all the steps before are called as well.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6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JDBC [Java Database Connectivity] is an API used to allow Java applications to interact with SQL databases.</a:t>
            </a:r>
          </a:p>
          <a:p>
            <a:endParaRPr lang="en-US" dirty="0"/>
          </a:p>
          <a:p>
            <a:r>
              <a:rPr lang="en-US" dirty="0"/>
              <a:t>Located in the </a:t>
            </a:r>
            <a:r>
              <a:rPr lang="en-US" dirty="0" err="1"/>
              <a:t>java.sql</a:t>
            </a:r>
            <a:r>
              <a:rPr lang="en-US" dirty="0"/>
              <a:t> package.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1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Classes and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JDBC Includes six (6) important classes and interfaces:</a:t>
            </a:r>
          </a:p>
          <a:p>
            <a:pPr lvl="1"/>
            <a:r>
              <a:rPr lang="en-US" b="1" dirty="0" err="1"/>
              <a:t>DriverManager</a:t>
            </a:r>
            <a:r>
              <a:rPr lang="en-US" dirty="0"/>
              <a:t> [class] – Provides instance of specific drivers (uses a factory design pattern)</a:t>
            </a:r>
          </a:p>
          <a:p>
            <a:pPr lvl="1"/>
            <a:r>
              <a:rPr lang="en-US" b="1" i="1" dirty="0"/>
              <a:t>Driver</a:t>
            </a:r>
            <a:r>
              <a:rPr lang="en-US" dirty="0"/>
              <a:t> &lt;interface&gt; - Interfacing entity that speak to SQL</a:t>
            </a:r>
          </a:p>
          <a:p>
            <a:pPr lvl="1"/>
            <a:r>
              <a:rPr lang="en-US" b="1" i="1" dirty="0"/>
              <a:t>Connection</a:t>
            </a:r>
            <a:r>
              <a:rPr lang="en-US" dirty="0"/>
              <a:t> &lt;interface&gt; - Connection between the application in java and the database</a:t>
            </a:r>
          </a:p>
          <a:p>
            <a:pPr lvl="1"/>
            <a:r>
              <a:rPr lang="en-US" b="1" i="1" dirty="0"/>
              <a:t>Statement</a:t>
            </a:r>
            <a:r>
              <a:rPr lang="en-US" dirty="0"/>
              <a:t> &lt;interface&gt; - Responsible for executing actions on the database</a:t>
            </a:r>
          </a:p>
          <a:p>
            <a:pPr lvl="1"/>
            <a:r>
              <a:rPr lang="en-US" b="1" i="1" dirty="0" err="1"/>
              <a:t>ResultSet</a:t>
            </a:r>
            <a:r>
              <a:rPr lang="en-US" dirty="0"/>
              <a:t> &lt;interface&gt; - Responsible for transporting query results from the database</a:t>
            </a:r>
          </a:p>
          <a:p>
            <a:pPr lvl="1"/>
            <a:r>
              <a:rPr lang="en-US" b="1"/>
              <a:t>SQLException</a:t>
            </a:r>
            <a:r>
              <a:rPr lang="en-US" dirty="0"/>
              <a:t> [class] – Provides information regarding mistakes accessing the database.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3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Simple Statements</a:t>
            </a:r>
            <a:r>
              <a:rPr lang="en-US" dirty="0"/>
              <a:t> – Literal interpretation of SQL strings which are compiled and executed on the database side.</a:t>
            </a:r>
          </a:p>
          <a:p>
            <a:pPr lvl="1"/>
            <a:r>
              <a:rPr lang="en-US" dirty="0"/>
              <a:t>NOTE: These are risky because they are susceptible to SQL injection</a:t>
            </a:r>
          </a:p>
          <a:p>
            <a:pPr lvl="2"/>
            <a:r>
              <a:rPr lang="en-US" dirty="0"/>
              <a:t>Ex: </a:t>
            </a:r>
            <a:r>
              <a:rPr lang="en-US" dirty="0" err="1"/>
              <a:t>user_id</a:t>
            </a:r>
            <a:r>
              <a:rPr lang="en-US" dirty="0"/>
              <a:t> (1000, DROP table customers)</a:t>
            </a:r>
          </a:p>
          <a:p>
            <a:pPr lvl="1"/>
            <a:r>
              <a:rPr lang="en-US" dirty="0"/>
              <a:t>SQL Injection: the inclusion of unintended SQL statements sent to a database through input streams</a:t>
            </a:r>
          </a:p>
          <a:p>
            <a:r>
              <a:rPr lang="en-US" b="1" dirty="0"/>
              <a:t>Prepared Statements**</a:t>
            </a:r>
            <a:r>
              <a:rPr lang="en-US" dirty="0"/>
              <a:t> – Parameterizing data that is passed into SQL</a:t>
            </a:r>
          </a:p>
          <a:p>
            <a:pPr lvl="1"/>
            <a:r>
              <a:rPr lang="en-US" dirty="0"/>
              <a:t>Compiled on the Java side, which can prevent SQL injection</a:t>
            </a:r>
          </a:p>
          <a:p>
            <a:r>
              <a:rPr lang="en-US" b="1" dirty="0"/>
              <a:t>Callable Statements</a:t>
            </a:r>
            <a:r>
              <a:rPr lang="en-US" dirty="0"/>
              <a:t> – Allow for the execution of stored procedures and functions and execution of PL/SQL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11+ supports the creation of stored procedures, and as such, we will not examine callable statements.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07337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14344</TotalTime>
  <Words>796</Words>
  <Application>Microsoft Office PowerPoint</Application>
  <PresentationFormat>On-screen Show (4:3)</PresentationFormat>
  <Paragraphs>75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2_Custom Design</vt:lpstr>
      <vt:lpstr>Maven and JDBC</vt:lpstr>
      <vt:lpstr>Maven</vt:lpstr>
      <vt:lpstr>Maven Configurations</vt:lpstr>
      <vt:lpstr>POM</vt:lpstr>
      <vt:lpstr>Maven LifeCycles</vt:lpstr>
      <vt:lpstr>Maven Goals- Default Lifecycle</vt:lpstr>
      <vt:lpstr>JDBC Basics</vt:lpstr>
      <vt:lpstr>JDBC Classes and Interfaces</vt:lpstr>
      <vt:lpstr>Statement</vt:lpstr>
      <vt:lpstr>try-with-resources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Bryn Portella</cp:lastModifiedBy>
  <cp:revision>217</cp:revision>
  <dcterms:modified xsi:type="dcterms:W3CDTF">2021-05-03T14:56:38Z</dcterms:modified>
</cp:coreProperties>
</file>