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sldIdLst>
    <p:sldId id="256" r:id="rId2"/>
    <p:sldId id="261" r:id="rId3"/>
    <p:sldId id="262" r:id="rId4"/>
    <p:sldId id="300" r:id="rId5"/>
    <p:sldId id="305" r:id="rId6"/>
    <p:sldId id="301" r:id="rId7"/>
    <p:sldId id="302" r:id="rId8"/>
    <p:sldId id="303" r:id="rId9"/>
    <p:sldId id="265" r:id="rId10"/>
    <p:sldId id="266" r:id="rId11"/>
    <p:sldId id="274" r:id="rId12"/>
    <p:sldId id="268" r:id="rId13"/>
    <p:sldId id="30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D41E-5E74-41F9-B856-E5BCA1C196A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BAD6-F2A2-453D-BFB7-F8814072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5C3F-2F4F-44E6-94FE-863228AE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 and Final</a:t>
            </a:r>
          </a:p>
        </p:txBody>
      </p:sp>
    </p:spTree>
    <p:extLst>
      <p:ext uri="{BB962C8B-B14F-4D97-AF65-F5344CB8AC3E}">
        <p14:creationId xmlns:p14="http://schemas.microsoft.com/office/powerpoint/2010/main" val="248331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540041"/>
            <a:ext cx="8176849" cy="442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Wherever possible, code should be “loosely coupled”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“Tightly coupled” code is highly dependent on a specific implementation (concrete class).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What if the product later changes to require PostgreSQL database instead?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754144" y="2203348"/>
            <a:ext cx="7013544" cy="999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6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lang="en-US" sz="16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754144" y="3449959"/>
            <a:ext cx="7013544" cy="2517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2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lang="en-US" sz="1200" dirty="0"/>
          </a:p>
          <a:p>
            <a:pPr lvl="0">
              <a:spcBef>
                <a:spcPts val="280"/>
              </a:spcBef>
              <a:buSzPts val="1400"/>
            </a:pPr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sz="12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sz="12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sz="12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sz="12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12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sz="12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868444" cy="716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sz="16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lang="en-US" sz="16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postgre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868443" cy="2635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interfaces to track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 reference variables to polymorphically control concrete classes.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6B82-98CC-447E-940D-A97D4B4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3192-97DE-4815-8236-B0265B77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with a single abstract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Useful in lambda expressions…</a:t>
            </a:r>
          </a:p>
          <a:p>
            <a:pPr marL="0" indent="0">
              <a:buNone/>
            </a:pPr>
            <a:r>
              <a:rPr lang="en-US" dirty="0"/>
              <a:t>    More on this to come.</a:t>
            </a:r>
          </a:p>
          <a:p>
            <a:r>
              <a:rPr lang="en-US" dirty="0"/>
              <a:t>Additional notable types of interfaces include </a:t>
            </a:r>
            <a:r>
              <a:rPr lang="en-US" i="1" dirty="0"/>
              <a:t>marker interface (interfaces without any methods)</a:t>
            </a:r>
          </a:p>
          <a:p>
            <a:pPr lvl="1"/>
            <a:r>
              <a:rPr lang="en-US" i="1" dirty="0"/>
              <a:t>i.e. Serializable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5F386-304D-42AD-B277-62AABF32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65DEF-DEEC-4177-ACA2-80747489786E}"/>
              </a:ext>
            </a:extLst>
          </p:cNvPr>
          <p:cNvSpPr/>
          <p:nvPr/>
        </p:nvSpPr>
        <p:spPr>
          <a:xfrm>
            <a:off x="380010" y="2270135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public interface Swimmer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void swim(); 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886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/>
              <a:t> Keyword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keyword has three uses: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variable cannot be changed once assigned a value. It is the </a:t>
            </a:r>
            <a:r>
              <a:rPr lang="en-US" i="1" dirty="0"/>
              <a:t>final </a:t>
            </a:r>
            <a:r>
              <a:rPr lang="en-US" dirty="0"/>
              <a:t>state of the object.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method cannot be overridden. It is the </a:t>
            </a:r>
            <a:r>
              <a:rPr lang="en-US" i="1" dirty="0"/>
              <a:t>final</a:t>
            </a:r>
            <a:r>
              <a:rPr lang="en-US" dirty="0"/>
              <a:t> implementation of that behavior.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class cannot be extended. It is the </a:t>
            </a:r>
            <a:r>
              <a:rPr lang="en-US" i="1" dirty="0"/>
              <a:t>final</a:t>
            </a:r>
            <a:r>
              <a:rPr lang="en-US" dirty="0"/>
              <a:t> definition of that class.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final and static are two different things. Do not confuse them.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 final </a:t>
            </a:r>
            <a:r>
              <a:rPr lang="en-US" dirty="0"/>
              <a:t>variable is one that has a universal value </a:t>
            </a:r>
            <a:r>
              <a:rPr lang="en-US" i="1" dirty="0"/>
              <a:t>and</a:t>
            </a:r>
            <a:r>
              <a:rPr lang="en-US" dirty="0"/>
              <a:t> cannot be changed. Think pi.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D005-E40B-45D7-8150-B9EB6F65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4023-CCCD-44E8-B083-BAB9CA5F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Black box principle</a:t>
            </a:r>
          </a:p>
          <a:p>
            <a:pPr>
              <a:lnSpc>
                <a:spcPct val="150000"/>
              </a:lnSpc>
            </a:pPr>
            <a:r>
              <a:rPr lang="en-US" dirty="0"/>
              <a:t>Hiding </a:t>
            </a:r>
            <a:r>
              <a:rPr lang="en-US" sz="2800" dirty="0"/>
              <a:t>implementation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Reduce complexity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Increase understanding of a system’s properties.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the overview, inputs and outputs without concerning yourself with the specific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F5044-DB82-419F-B5E6-13979E8C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4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b="1" u="sng" dirty="0"/>
              <a:t>Abstract</a:t>
            </a:r>
            <a:r>
              <a:rPr lang="en-US" sz="2400" dirty="0"/>
              <a:t> </a:t>
            </a:r>
            <a:r>
              <a:rPr lang="en-US" sz="2400" i="1" dirty="0"/>
              <a:t>adjective</a:t>
            </a:r>
            <a:r>
              <a:rPr lang="en-US" sz="2400" dirty="0"/>
              <a:t> /</a:t>
            </a:r>
            <a:r>
              <a:rPr lang="en-US" sz="2400" dirty="0" err="1"/>
              <a:t>abˈstrakt</a:t>
            </a:r>
            <a:r>
              <a:rPr lang="en-US" sz="2400" dirty="0"/>
              <a:t>,ˈ</a:t>
            </a:r>
            <a:r>
              <a:rPr lang="en-US" sz="2400" dirty="0" err="1"/>
              <a:t>abˌstrakt</a:t>
            </a:r>
            <a:r>
              <a:rPr lang="en-US" sz="2400" dirty="0"/>
              <a:t>/: 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Abstract methods 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 They are not </a:t>
            </a:r>
            <a:r>
              <a:rPr lang="en-US" sz="2400" i="1" dirty="0"/>
              <a:t>concrete</a:t>
            </a:r>
            <a:r>
              <a:rPr lang="en-US" sz="2400" dirty="0"/>
              <a:t> methods which have both.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 class that contains an abstract method (directly or through inheritance) </a:t>
            </a:r>
            <a:r>
              <a:rPr lang="en-US" sz="2400" i="1" dirty="0"/>
              <a:t>must be</a:t>
            </a:r>
            <a:r>
              <a:rPr lang="en-US" sz="2400" dirty="0"/>
              <a:t> an abstract class.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An abstract class does not need to contain any abstract methods.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cannot be instantiated.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store properties and behaviors that describe a type of thing but should not be instantiated.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CD5B-CDD8-4D0D-9074-464E217A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EA7C-CA96-44C4-AE7F-027CB545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 that outlines a role that an implementing class can play </a:t>
            </a:r>
          </a:p>
          <a:p>
            <a:r>
              <a:rPr lang="en-US" dirty="0"/>
              <a:t>Determined by the behaviors or actions that you want that type of object to be able to perform </a:t>
            </a:r>
          </a:p>
          <a:p>
            <a:r>
              <a:rPr lang="en-US" dirty="0"/>
              <a:t>Define a data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F1C54-890A-42CE-A203-86139BA5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951D4-0DAE-453F-A897-3256871B2BE9}"/>
              </a:ext>
            </a:extLst>
          </p:cNvPr>
          <p:cNvSpPr/>
          <p:nvPr/>
        </p:nvSpPr>
        <p:spPr>
          <a:xfrm>
            <a:off x="294794" y="3969288"/>
            <a:ext cx="8554412" cy="14072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InterfaceName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lvl="0">
              <a:lnSpc>
                <a:spcPct val="80000"/>
              </a:lnSpc>
              <a:buSzPts val="1400"/>
            </a:pPr>
            <a:r>
              <a:rPr lang="en-US" sz="1600" dirty="0">
                <a:latin typeface="Courier New"/>
                <a:cs typeface="Courier New"/>
                <a:sym typeface="Courier New"/>
              </a:rPr>
              <a:t>	//Public static final variables</a:t>
            </a:r>
            <a:endParaRPr lang="en-US" sz="16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//Abstract methods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//Default methods</a:t>
            </a: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//static methods</a:t>
            </a: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AF559-4D5B-4CFB-B3A7-EA2A25BC1914}"/>
              </a:ext>
            </a:extLst>
          </p:cNvPr>
          <p:cNvSpPr/>
          <p:nvPr/>
        </p:nvSpPr>
        <p:spPr>
          <a:xfrm>
            <a:off x="637778" y="5606399"/>
            <a:ext cx="7868444" cy="716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NameOfClass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NameOfInterface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sz="16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//override/implement abstract methods</a:t>
            </a:r>
            <a:endParaRPr lang="en-US" sz="16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591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Interfaces vs Abstract Classes	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methods of an interface are implicitly public and abstract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US" dirty="0"/>
              <a:t>You can define them as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dirty="0"/>
              <a:t>,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dirty="0"/>
              <a:t> as of Java 8.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Interface variables are implicitly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static final</a:t>
            </a: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Neither abstract classes or interfaces can be instantiated directly (you must create objects from derived classes)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Child classes the implement interfaces or abstract classes must provide a definition for abstract any methods.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A class can only extend one class; however, it can implement many interfaces.</a:t>
            </a:r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Abstract classes are structures that contain state and behaviors. Interfaces better define behaviors only.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a behavior is reliant on what something </a:t>
            </a:r>
            <a:r>
              <a:rPr lang="en-US" sz="2590" i="1" dirty="0"/>
              <a:t>is</a:t>
            </a:r>
            <a:r>
              <a:rPr lang="en-US" sz="2590" dirty="0"/>
              <a:t>, it should go in an abstract class. If it can be described separately from the state, it should go in an interface.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an abstract class when you want to have a common “root” class, but you don’t want it instantiated.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interfaces when you just want to define behavior.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 Metaphor…	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530417"/>
            <a:ext cx="8176849" cy="454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All USAF pilots go through training on skills that are shared across all models of plane. A USAF pilot is a stateful object – each has a name, rank, etc.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abstract class.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 USAF pilot is also assigned to a specific model of plane, for which they receive additional training. A C-17 Pilot is an example.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 concrete class that extends USAF Pilot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Any pilot may be designated as a “safety officer” for a flight, which confers a set of operations and checks they must complete. These checks are universal.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interface that can be implemented by a USAF pilot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code (the states and behaviors defined in the library) for extension.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polymorphically with subclasses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1405</TotalTime>
  <Words>1008</Words>
  <Application>Microsoft Office PowerPoint</Application>
  <PresentationFormat>On-screen Show (4:3)</PresentationFormat>
  <Paragraphs>143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Revature</vt:lpstr>
      <vt:lpstr>Abstraction and Final</vt:lpstr>
      <vt:lpstr>The final Keyword</vt:lpstr>
      <vt:lpstr>Abstraction</vt:lpstr>
      <vt:lpstr>Abstract Classes and Methods</vt:lpstr>
      <vt:lpstr>Interfaces</vt:lpstr>
      <vt:lpstr>Interfaces vs Abstract Classes </vt:lpstr>
      <vt:lpstr>Why Use Either?</vt:lpstr>
      <vt:lpstr>A Metaphor… </vt:lpstr>
      <vt:lpstr>Advanced Usage</vt:lpstr>
      <vt:lpstr>“Coding to the Interface”</vt:lpstr>
      <vt:lpstr>Loosely Coupled Example…</vt:lpstr>
      <vt:lpstr>“Coding to the Interface”</vt:lpstr>
      <vt:lpstr>Functional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13</cp:revision>
  <dcterms:created xsi:type="dcterms:W3CDTF">2021-04-05T14:03:29Z</dcterms:created>
  <dcterms:modified xsi:type="dcterms:W3CDTF">2021-04-07T18:03:46Z</dcterms:modified>
</cp:coreProperties>
</file>