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16200"/>
            <a:ext cx="10080000" cy="757008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11200" y="331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7306323-AC41-4492-8A1D-0CFAB22C8F3E}" type="slidenum"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400" spc="-1" strike="noStrike"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4760" y="0"/>
            <a:ext cx="10066680" cy="7560000"/>
          </a:xfrm>
          <a:prstGeom prst="rect">
            <a:avLst/>
          </a:prstGeom>
          <a:ln w="21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 Black"/>
              </a:rPr>
              <a:t>Click to edit the outline text format</a:t>
            </a:r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Impact"/>
              </a:rPr>
              <a:t>Second Outline Level</a:t>
            </a:r>
            <a:endParaRPr b="1" lang="en-US" sz="1800" spc="-1" strike="noStrike">
              <a:solidFill>
                <a:srgbClr val="000000"/>
              </a:solidFill>
              <a:latin typeface="Impact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Impact"/>
              </a:rPr>
              <a:t>Third Outline Level</a:t>
            </a:r>
            <a:endParaRPr b="1" lang="en-US" sz="1800" spc="-1" strike="noStrike">
              <a:solidFill>
                <a:srgbClr val="000000"/>
              </a:solidFill>
              <a:latin typeface="Impact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Impact"/>
              </a:rPr>
              <a:t>Fourth Outline Level</a:t>
            </a:r>
            <a:endParaRPr b="1" lang="en-US" sz="1800" spc="-1" strike="noStrike">
              <a:solidFill>
                <a:srgbClr val="000000"/>
              </a:solidFill>
              <a:latin typeface="Impact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Impact"/>
              </a:rPr>
              <a:t>Fifth Outline Level</a:t>
            </a:r>
            <a:endParaRPr b="1" lang="en-US" sz="1800" spc="-1" strike="noStrike">
              <a:solidFill>
                <a:srgbClr val="000000"/>
              </a:solidFill>
              <a:latin typeface="Impact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Impact"/>
              </a:rPr>
              <a:t>Sixth Outline Level</a:t>
            </a:r>
            <a:endParaRPr b="1" lang="en-US" sz="1800" spc="-1" strike="noStrike">
              <a:solidFill>
                <a:srgbClr val="000000"/>
              </a:solidFill>
              <a:latin typeface="Impact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Impact"/>
              </a:rPr>
              <a:t>Seventh Outline Level</a:t>
            </a:r>
            <a:endParaRPr b="1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764BED5-0E88-422C-9458-673012EE8300}" type="slidenum"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886200" y="5715000"/>
            <a:ext cx="6400800" cy="176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latin typeface="Source Sans Pro Black"/>
              </a:rPr>
              <a:t>Applying Textures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latin typeface="Source Sans Pro Black"/>
              </a:rPr>
              <a:t>06 Laboratory Exercise 1</a:t>
            </a:r>
            <a:endParaRPr b="1" lang="en-US" sz="320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2273040"/>
            <a:ext cx="9071640" cy="403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Source Sans Pro Black"/>
              </a:rPr>
              <a:t>Objectives</a:t>
            </a:r>
            <a:endParaRPr b="1" lang="en-US" sz="360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 Black"/>
              </a:rPr>
              <a:t>At the end of laboratory exercise the students should be able to:</a:t>
            </a:r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 Black"/>
              </a:rPr>
              <a:t>Draw a square using GL_TRIANGLES</a:t>
            </a:r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 Black"/>
              </a:rPr>
              <a:t>Duplicate objects using glPushMatrix and glPopMatrix statements. </a:t>
            </a:r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 Black"/>
              </a:rPr>
              <a:t>Create a cube using glRotatef from the duplicated objects.</a:t>
            </a:r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 Black"/>
              </a:rPr>
              <a:t>Apply texture to the cube object.</a:t>
            </a:r>
            <a:endParaRPr b="1" lang="en-US" sz="22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600200" y="867240"/>
            <a:ext cx="7086600" cy="5533560"/>
          </a:xfrm>
          <a:prstGeom prst="rect">
            <a:avLst/>
          </a:prstGeom>
          <a:ln w="216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xinxinli-black-edges</Template>
  <TotalTime>62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2022-06-10T16:50:04Z</dcterms:created>
  <dc:creator/>
  <dc:description>Background design by Yun Chao Xu. Template implementation by Xin Li. 
2013/1/9</dc:description>
  <cp:keywords>Apache OpenOffice business</cp:keywords>
  <dc:language>en-PH</dc:language>
  <cp:lastModifiedBy/>
  <dcterms:modified xsi:type="dcterms:W3CDTF">2022-06-10T18:02:43Z</dcterms:modified>
  <cp:revision>3</cp:revision>
  <dc:subject>Presentation Template Design-7</dc:subject>
  <dc:title>xinxinli-black-edges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