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563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563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563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320" y="4563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320" y="4563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4563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4563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563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16200"/>
            <a:ext cx="10079640" cy="7569720"/>
          </a:xfrm>
          <a:prstGeom prst="rect">
            <a:avLst/>
          </a:prstGeom>
          <a:ln w="21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PH" sz="1800" spc="-1" strike="noStrike">
                <a:latin typeface="Arial"/>
              </a:rPr>
              <a:t>Click to edit the title text format</a:t>
            </a:r>
            <a:endParaRPr b="0" lang="en-PH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pc="-1" strike="noStrike">
                <a:latin typeface="Arial"/>
              </a:rPr>
              <a:t>Click to edit the outline text format</a:t>
            </a:r>
            <a:endParaRPr b="0" lang="en-P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pc="-1" strike="noStrike">
                <a:latin typeface="Arial"/>
              </a:rPr>
              <a:t>Second Outline Level</a:t>
            </a:r>
            <a:endParaRPr b="0" lang="en-P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pc="-1" strike="noStrike">
                <a:latin typeface="Arial"/>
              </a:rPr>
              <a:t>Third Outline Level</a:t>
            </a:r>
            <a:endParaRPr b="0" lang="en-P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latin typeface="Arial"/>
              </a:rPr>
              <a:t>Fourth Outline Level</a:t>
            </a:r>
            <a:endParaRPr b="0" lang="en-P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Fifth Outline Level</a:t>
            </a:r>
            <a:endParaRPr b="0" lang="en-P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Sixth Outline Level</a:t>
            </a:r>
            <a:endParaRPr b="0" lang="en-P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Seventh Outline Level</a:t>
            </a:r>
            <a:endParaRPr b="0" lang="en-P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4760" y="0"/>
            <a:ext cx="10066320" cy="7559640"/>
          </a:xfrm>
          <a:prstGeom prst="rect">
            <a:avLst/>
          </a:prstGeom>
          <a:ln w="2160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PH" sz="1800" spc="-1" strike="noStrike">
                <a:latin typeface="Arial"/>
              </a:rPr>
              <a:t>Click to edit the title text format</a:t>
            </a:r>
            <a:endParaRPr b="0" lang="en-PH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latin typeface="Arial"/>
              </a:rPr>
              <a:t>Click to edit the outline text format</a:t>
            </a:r>
            <a:endParaRPr b="0" lang="en-PH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800" spc="-1" strike="noStrike">
                <a:latin typeface="Arial"/>
              </a:rPr>
              <a:t>Second Outline Level</a:t>
            </a:r>
            <a:endParaRPr b="0" lang="en-PH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latin typeface="Arial"/>
              </a:rPr>
              <a:t>Third Outline Level</a:t>
            </a:r>
            <a:endParaRPr b="0" lang="en-PH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800" spc="-1" strike="noStrike">
                <a:latin typeface="Arial"/>
              </a:rPr>
              <a:t>Fourth Outline Level</a:t>
            </a:r>
            <a:endParaRPr b="0" lang="en-PH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latin typeface="Arial"/>
              </a:rPr>
              <a:t>Fifth Outline Level</a:t>
            </a:r>
            <a:endParaRPr b="0" lang="en-PH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latin typeface="Arial"/>
              </a:rPr>
              <a:t>Sixth Outline Level</a:t>
            </a:r>
            <a:endParaRPr b="0" lang="en-PH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latin typeface="Arial"/>
              </a:rPr>
              <a:t>Seventh Outline Level</a:t>
            </a:r>
            <a:endParaRPr b="0" lang="en-PH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86200" y="5715000"/>
            <a:ext cx="6400440" cy="17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PH" sz="4400" spc="-1" strike="noStrike">
                <a:solidFill>
                  <a:srgbClr val="ffffff"/>
                </a:solidFill>
                <a:latin typeface="Source Sans Pro Black"/>
              </a:rPr>
              <a:t>Applying Textures</a:t>
            </a:r>
            <a:endParaRPr b="0" lang="en-PH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850320"/>
            <a:ext cx="9071280" cy="11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PH" sz="3200" spc="-1" strike="noStrike">
                <a:solidFill>
                  <a:srgbClr val="000000"/>
                </a:solidFill>
                <a:latin typeface="Source Sans Pro Black"/>
              </a:rPr>
              <a:t>06 Laboratory Exercise 1</a:t>
            </a:r>
            <a:endParaRPr b="0" lang="en-PH" sz="32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2273040"/>
            <a:ext cx="9071280" cy="40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PH" sz="3600" spc="-1" strike="noStrike">
                <a:solidFill>
                  <a:srgbClr val="000000"/>
                </a:solidFill>
                <a:latin typeface="Source Sans Pro Black"/>
              </a:rPr>
              <a:t>Objectives</a:t>
            </a:r>
            <a:endParaRPr b="0" lang="en-PH" sz="3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PH" sz="2200" spc="-1" strike="noStrike">
                <a:solidFill>
                  <a:srgbClr val="000000"/>
                </a:solidFill>
                <a:latin typeface="Source Sans Pro Black"/>
              </a:rPr>
              <a:t>At the end of laboratory exercise the students should be able to:</a:t>
            </a:r>
            <a:endParaRPr b="0" lang="en-PH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PH" sz="2200" spc="-1" strike="noStrike">
                <a:solidFill>
                  <a:srgbClr val="000000"/>
                </a:solidFill>
                <a:latin typeface="Source Sans Pro Black"/>
              </a:rPr>
              <a:t>Draw a square using GL_TRIANGLES</a:t>
            </a:r>
            <a:endParaRPr b="0" lang="en-PH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PH" sz="2200" spc="-1" strike="noStrike">
                <a:solidFill>
                  <a:srgbClr val="000000"/>
                </a:solidFill>
                <a:latin typeface="Source Sans Pro Black"/>
              </a:rPr>
              <a:t>Duplicate objects using glPushMatrix and glPopMatrix statements. </a:t>
            </a:r>
            <a:endParaRPr b="0" lang="en-PH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PH" sz="2200" spc="-1" strike="noStrike">
                <a:solidFill>
                  <a:srgbClr val="000000"/>
                </a:solidFill>
                <a:latin typeface="Source Sans Pro Black"/>
              </a:rPr>
              <a:t>Create a cube using glRotatef from the duplicated objects.</a:t>
            </a:r>
            <a:endParaRPr b="0" lang="en-PH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PH" sz="2200" spc="-1" strike="noStrike">
                <a:solidFill>
                  <a:srgbClr val="000000"/>
                </a:solidFill>
                <a:latin typeface="Source Sans Pro Black"/>
              </a:rPr>
              <a:t>Apply texture to the cube object.</a:t>
            </a:r>
            <a:endParaRPr b="0" lang="en-PH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720" y="28800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PH" sz="4400" spc="-1" strike="noStrike">
                <a:latin typeface="Arial"/>
              </a:rPr>
              <a:t>Plotting the Points</a:t>
            </a:r>
            <a:endParaRPr b="0" lang="en-PH" sz="4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806920" y="1364400"/>
            <a:ext cx="4681080" cy="4294440"/>
          </a:xfrm>
          <a:prstGeom prst="rect">
            <a:avLst/>
          </a:prstGeom>
          <a:ln>
            <a:noFill/>
          </a:ln>
        </p:spPr>
      </p:pic>
      <p:sp>
        <p:nvSpPr>
          <p:cNvPr id="83" name="TextShape 2"/>
          <p:cNvSpPr txBox="1"/>
          <p:nvPr/>
        </p:nvSpPr>
        <p:spPr>
          <a:xfrm>
            <a:off x="2880000" y="5976000"/>
            <a:ext cx="4536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PH" sz="1800" spc="-1" strike="noStrike">
                <a:latin typeface="Arial"/>
                <a:ea typeface="Noto Sans CJK SC"/>
              </a:rPr>
              <a:t>A = (1,1,1)</a:t>
            </a:r>
            <a:r>
              <a:rPr b="0" lang="en-PH" sz="1800" spc="-1" strike="noStrike">
                <a:latin typeface="Arial"/>
                <a:ea typeface="Noto Sans CJK SC"/>
              </a:rPr>
              <a:t>	</a:t>
            </a:r>
            <a:r>
              <a:rPr b="0" lang="en-PH" sz="1800" spc="-1" strike="noStrike">
                <a:latin typeface="Arial"/>
                <a:ea typeface="Noto Sans CJK SC"/>
              </a:rPr>
              <a:t>	</a:t>
            </a:r>
            <a:r>
              <a:rPr b="0" lang="en-PH" sz="1800" spc="-1" strike="noStrike">
                <a:latin typeface="Arial"/>
                <a:ea typeface="Noto Sans CJK SC"/>
              </a:rPr>
              <a:t>	</a:t>
            </a:r>
            <a:r>
              <a:rPr b="0" lang="en-PH" sz="1800" spc="-1" strike="noStrike">
                <a:latin typeface="Arial"/>
                <a:ea typeface="Noto Sans CJK SC"/>
              </a:rPr>
              <a:t>	</a:t>
            </a:r>
            <a:r>
              <a:rPr b="0" lang="en-PH" sz="1800" spc="-1" strike="noStrike">
                <a:latin typeface="Arial"/>
              </a:rPr>
              <a:t>C = (-1,-1,1)</a:t>
            </a:r>
            <a:endParaRPr b="0" lang="en-PH" sz="1800" spc="-1" strike="noStrike">
              <a:latin typeface="Arial"/>
            </a:endParaRPr>
          </a:p>
          <a:p>
            <a:r>
              <a:rPr b="0" lang="en-PH" sz="1800" spc="-1" strike="noStrike">
                <a:latin typeface="Arial"/>
              </a:rPr>
              <a:t>B = (-1,1,1)</a:t>
            </a:r>
            <a:r>
              <a:rPr b="0" lang="en-PH" sz="1800" spc="-1" strike="noStrike">
                <a:latin typeface="Arial"/>
              </a:rPr>
              <a:t>	</a:t>
            </a:r>
            <a:r>
              <a:rPr b="0" lang="en-PH" sz="1800" spc="-1" strike="noStrike">
                <a:latin typeface="Arial"/>
              </a:rPr>
              <a:t>	</a:t>
            </a:r>
            <a:r>
              <a:rPr b="0" lang="en-PH" sz="1800" spc="-1" strike="noStrike">
                <a:latin typeface="Arial"/>
              </a:rPr>
              <a:t>	</a:t>
            </a:r>
            <a:r>
              <a:rPr b="0" lang="en-PH" sz="1800" spc="-1" strike="noStrike">
                <a:latin typeface="Arial"/>
              </a:rPr>
              <a:t>	</a:t>
            </a:r>
            <a:r>
              <a:rPr b="0" lang="en-PH" sz="1800" spc="-1" strike="noStrike">
                <a:latin typeface="Arial"/>
              </a:rPr>
              <a:t>D = (1,-1,1)</a:t>
            </a:r>
            <a:endParaRPr b="0" lang="en-PH" sz="1800" spc="-1" strike="noStrike">
              <a:latin typeface="Arial"/>
            </a:endParaRPr>
          </a:p>
          <a:p>
            <a:endParaRPr b="0" lang="en-PH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600200" y="867240"/>
            <a:ext cx="7086240" cy="5533200"/>
          </a:xfrm>
          <a:prstGeom prst="rect">
            <a:avLst/>
          </a:prstGeom>
          <a:ln w="2160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xinxinli-black-edges</Template>
  <TotalTime>109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2022-06-10T16:50:04Z</dcterms:created>
  <dc:creator/>
  <dc:description>Background design by Yun Chao Xu. Template implementation by Xin Li. 
2013/1/9</dc:description>
  <cp:keywords>Apache OpenOffice business</cp:keywords>
  <dc:language>en-PH</dc:language>
  <cp:lastModifiedBy/>
  <dcterms:modified xsi:type="dcterms:W3CDTF">2022-06-11T08:40:39Z</dcterms:modified>
  <cp:revision>4</cp:revision>
  <dc:subject>Presentation Template Design-7</dc:subject>
  <dc:title>xinxinli-black-edges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