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f8f0c7b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f8f0c7b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f8f0c7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f8f0c7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f8f0c7b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f8f0c7b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f8f0c7b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f8f0c7b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8f0c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8f0c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f8f0c7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f8f0c7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f8f0c7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f8f0c7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f8f0c7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f8f0c7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f8f0c7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f8f0c7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f8f0c7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f8f0c7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f8f0c7b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f8f0c7b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f8f0c7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f8f0c7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70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Deflationary Social Ontology Isn’t So Easy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86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Pete Faulconbridge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4: Demystification and Collective Acceptance</a:t>
            </a:r>
            <a:endParaRPr sz="24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Demystification in Thomasson’s words: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“There is [...] room for critique of elements of a society's metaphysical understanding of its own institutions, e.g. in exposing the beliefs of a society that believes that its institutions (kinds, laws, customs) are established through natural or supernatural powers rather than simply through collective acceptance.” (Thomasson 2003b 606-607)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4: Demystification and Collective Acceptance</a:t>
            </a:r>
            <a:endParaRPr sz="24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Dependence Principle for concrete institutional kind K</a:t>
            </a:r>
            <a:r>
              <a:rPr i="1" lang="en-GB"/>
              <a:t>: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“DP1: Necessarily, for all x, x is K if and only if there is a set C of conditions such that it is collectively accepted that (for all y, if y meets all conditions in C, then y is K), and x meets all conditions in C.” (Thomasson 2003b 587)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DP1 allows for certain kinds of mystification, but it does not appear to leave room for substantive local ignorance or mistake about conditions C, whatever they may be.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4: Demystification and Collective Acceptance</a:t>
            </a:r>
            <a:endParaRPr sz="240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There appears to be a tension between the following three claims: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A) People cannot be substantively wrong about their own social kinds, when these depend on collective acceptance in the sort of way spelled out by principles like DP1. (See above.)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B) All ‘conceptually transparent’ social kinds depend on collective acceptance in the sort of way spelled out by principles like DP1. (Implied by e.g. Thomasson 2003a 287)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C) There are conceptually transparent social kinds about whose nature people can be substantively wrong, e.g. marriage, contract, etc. (From Section 3 above.)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I suggest that we may need to give up the understanding of ‘collective acceptance’ which makes (A) and (B) seem simultaneously plausible.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Bibliography</a:t>
            </a:r>
            <a:endParaRPr sz="2400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Astuti, Rita. (2009) ‘Ancestors and the Afterlife’ Quaderns De l’Institut Català d’Antropologia, 23, pp. 61-78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Bird-David, Nurit. (1999) ‘“Animism” Revisited: Personhood, Environment, and Relational Epistemology’, </a:t>
            </a:r>
            <a:r>
              <a:rPr i="1" lang="en-GB" sz="1200">
                <a:solidFill>
                  <a:schemeClr val="dk1"/>
                </a:solidFill>
              </a:rPr>
              <a:t>Current Anthropology,</a:t>
            </a:r>
            <a:r>
              <a:rPr lang="en-GB" sz="1200">
                <a:solidFill>
                  <a:schemeClr val="dk1"/>
                </a:solidFill>
              </a:rPr>
              <a:t> 40(1), pp.S67-S91.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Graeber, David. (2005) ‘Fetishism as social creativity: or, Fetishes are gods in the process of construction’, </a:t>
            </a:r>
            <a:r>
              <a:rPr i="1" lang="en-GB" sz="1200">
                <a:solidFill>
                  <a:schemeClr val="dk1"/>
                </a:solidFill>
              </a:rPr>
              <a:t>Anthropological Theory</a:t>
            </a:r>
            <a:r>
              <a:rPr lang="en-GB" sz="1200">
                <a:solidFill>
                  <a:schemeClr val="dk1"/>
                </a:solidFill>
              </a:rPr>
              <a:t>, 5(4), pp.407-438.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- -, - -.	(2015) ‘Radical alterity is just another way of saying “reality”’, </a:t>
            </a:r>
            <a:r>
              <a:rPr i="1" lang="en-GB" sz="1200">
                <a:solidFill>
                  <a:schemeClr val="dk1"/>
                </a:solidFill>
              </a:rPr>
              <a:t>Hau: Journal of Ethnographic Theory, </a:t>
            </a:r>
            <a:r>
              <a:rPr lang="en-GB" sz="1200">
                <a:solidFill>
                  <a:schemeClr val="dk1"/>
                </a:solidFill>
              </a:rPr>
              <a:t>5(2), pp.1-41.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Henare, Amiria; Holbraad, Martin; Wastell, Sari. (2007) ‘Introduction’ in </a:t>
            </a:r>
            <a:r>
              <a:rPr i="1" lang="en-GB" sz="1200">
                <a:solidFill>
                  <a:schemeClr val="dk1"/>
                </a:solidFill>
              </a:rPr>
              <a:t>Thinking Through Things: Theorising artefacts ethnographically</a:t>
            </a:r>
            <a:r>
              <a:rPr lang="en-GB" sz="1200">
                <a:solidFill>
                  <a:schemeClr val="dk1"/>
                </a:solidFill>
              </a:rPr>
              <a:t>. London: Routledge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Holbraad, Martin. (2007) ‘The power of powder: multiplicity and motion in the divinatory cosmology of Cuban Ifá (or </a:t>
            </a:r>
            <a:r>
              <a:rPr i="1" lang="en-GB" sz="1200">
                <a:solidFill>
                  <a:schemeClr val="dk1"/>
                </a:solidFill>
              </a:rPr>
              <a:t>mana</a:t>
            </a:r>
            <a:r>
              <a:rPr lang="en-GB" sz="1200">
                <a:solidFill>
                  <a:schemeClr val="dk1"/>
                </a:solidFill>
              </a:rPr>
              <a:t>, again)’ in </a:t>
            </a:r>
            <a:r>
              <a:rPr i="1" lang="en-GB" sz="1200">
                <a:solidFill>
                  <a:schemeClr val="dk1"/>
                </a:solidFill>
              </a:rPr>
              <a:t>Thinking Through Things. </a:t>
            </a:r>
            <a:r>
              <a:rPr lang="en-GB" sz="1200">
                <a:solidFill>
                  <a:schemeClr val="dk1"/>
                </a:solidFill>
              </a:rPr>
              <a:t>London; Routledge.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Sperber, Dan (1996) </a:t>
            </a:r>
            <a:r>
              <a:rPr i="1" lang="en-GB" sz="1200">
                <a:solidFill>
                  <a:schemeClr val="dk1"/>
                </a:solidFill>
              </a:rPr>
              <a:t>Explaining Culture: A Naturalistic Approach</a:t>
            </a:r>
            <a:r>
              <a:rPr lang="en-GB" sz="1200">
                <a:solidFill>
                  <a:schemeClr val="dk1"/>
                </a:solidFill>
              </a:rPr>
              <a:t>. London: Blackwell.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Thomasson, Amie. (2003a) ‘Foundations for a Social Ontology’, </a:t>
            </a:r>
            <a:r>
              <a:rPr i="1" lang="en-GB" sz="1200">
                <a:solidFill>
                  <a:schemeClr val="dk1"/>
                </a:solidFill>
              </a:rPr>
              <a:t>Protosociology, </a:t>
            </a:r>
            <a:r>
              <a:rPr lang="en-GB" sz="1200">
                <a:solidFill>
                  <a:schemeClr val="dk1"/>
                </a:solidFill>
              </a:rPr>
              <a:t>18-19, pp.269-290.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- -, - -. (2003b) ‘Realism and Human Kinds’, </a:t>
            </a:r>
            <a:r>
              <a:rPr i="1" lang="en-GB" sz="1200">
                <a:solidFill>
                  <a:schemeClr val="dk1"/>
                </a:solidFill>
              </a:rPr>
              <a:t>Philosophy and Phenomenological Research, </a:t>
            </a:r>
            <a:r>
              <a:rPr lang="en-GB" sz="1200">
                <a:solidFill>
                  <a:schemeClr val="dk1"/>
                </a:solidFill>
              </a:rPr>
              <a:t>67(3), pp.580-609.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- -, - -. (2015) </a:t>
            </a:r>
            <a:r>
              <a:rPr i="1" lang="en-GB" sz="1200">
                <a:solidFill>
                  <a:schemeClr val="dk1"/>
                </a:solidFill>
              </a:rPr>
              <a:t>Ontology Made Easy</a:t>
            </a:r>
            <a:r>
              <a:rPr lang="en-GB" sz="1200">
                <a:solidFill>
                  <a:schemeClr val="dk1"/>
                </a:solidFill>
              </a:rPr>
              <a:t>. Oxford: Oxford University Press.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Todd, Zoe. (2016) ‘‘Ontology’ Is Just Another Word For Colonialism’, </a:t>
            </a:r>
            <a:r>
              <a:rPr i="1" lang="en-GB" sz="1200">
                <a:solidFill>
                  <a:schemeClr val="dk1"/>
                </a:solidFill>
              </a:rPr>
              <a:t>Journal of Historical Sociology</a:t>
            </a:r>
            <a:r>
              <a:rPr lang="en-GB" sz="1200">
                <a:solidFill>
                  <a:schemeClr val="dk1"/>
                </a:solidFill>
              </a:rPr>
              <a:t>, 29(1), pp.4-22.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Sketch of Sperber’s (1996) argument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P1. The Ebelo take marriage to be a union blessed by the spirits of ancestors, and many Christians understand it to be a sacrament sanctioned by the Christian God.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P2. But there are no ancestor spirits or deities.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C1. So, there are no marriages (or at least no Christian or Ebelo marriages).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2: What are the ontological commitments of ordinary social kind concepts?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Question:</a:t>
            </a:r>
            <a:r>
              <a:rPr lang="en-GB">
                <a:solidFill>
                  <a:schemeClr val="dk1"/>
                </a:solidFill>
              </a:rPr>
              <a:t> Is Sperber’s (P1) plausible? Do local understandings of things like marriage often entail commitment to the existence of deities etc.?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Answer:</a:t>
            </a:r>
            <a:r>
              <a:rPr lang="en-GB">
                <a:solidFill>
                  <a:schemeClr val="dk1"/>
                </a:solidFill>
              </a:rPr>
              <a:t> Yes, at least sometimes. Although we should proceed with caution when interpreting the details of any given social practice or set of beliefs.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2: What are the ontological commitments of ordinary social kind concepts?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David Graeber (2005; 2015)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Expressions of scepticism about magical practices are widespread, but should often be understood as one part of a deep ambivalence about magic (etc.)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Many conventions for making agreements, contracts, etc. work only because people believe, at least some of the time, that something more is involved, over and above mere agreement and persuasion.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2: What are the ontological commitments of ordinary social kind concepts?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Rita Astuti (2009)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 standard anthropological interpretation of Vezo practices might conclude that: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“Vezo believe that a deceased person’s angatse continues to want, to feel cold, hungry, lonely or outright angry, and continues to monitor, judge and influence living people – in other words, that some of the person’s sensory, cognitive and emotional [...] faculties survive after death.” (Astuti 2009 64)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But can this interpretation be tested in other ways?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2: What are the ontological commitments of ordinary social kind concepts?</a:t>
            </a:r>
            <a:endParaRPr sz="2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Rita Astuti (2009)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Astuti’s experiment asked Vezo participants whether a (fictionalised) man who had died was still able to think, feel, remember, whether he still needed food, etc. Main results: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Many people gave answers which implied that mental* processes can continue after death.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Some people gave answers which implied that bodily* process can continue after death.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But some people also gave answers which implied that no mental or bodily processes continue after death.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Answers were also contextually variable. When the vignette described the man’s body in the hospital, 57% implied that some mental processes continue after death; when it described him as ‘over at the tombs’, 87% implied that some mental processes continue after death.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3: Anthropological Responses to local ontological commitments</a:t>
            </a:r>
            <a:endParaRPr sz="24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Question:</a:t>
            </a:r>
            <a:r>
              <a:rPr lang="en-GB"/>
              <a:t> Given that we are granting Sperber’s (P1), at least for the sake of argument, must we accept his conclusion?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Answer:</a:t>
            </a:r>
            <a:r>
              <a:rPr lang="en-GB"/>
              <a:t> At least within anthropology, Sperber’s eliminativist conclusion is not universally accepted.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3: Anthropological Responses to local ontological commitments</a:t>
            </a:r>
            <a:endParaRPr sz="24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First alternative to Sperber: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(Roughly) accepts Sperber’s thought that anthropological uses of terms like ‘marriage’ should adopt the same ontological commitments as they have in the culture being described,1 but adopts a methodological principle of affirming local ontologies. (‘Ontological Turn’.)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Section 3: Anthropological Responses to local ontological commitments</a:t>
            </a:r>
            <a:endParaRPr sz="24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Second</a:t>
            </a:r>
            <a:r>
              <a:rPr i="1" lang="en-GB"/>
              <a:t> alternative to Sperber: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Rejects Sperber’s thought that anthropological uses of a term should adopt the same ontological commitments as they have in the culture being described.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This allows us to maintain that the following is a coherent form of claim: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400"/>
              <a:t>X</a:t>
            </a:r>
            <a:r>
              <a:rPr lang="en-GB" sz="1400"/>
              <a:t> is a kind of entity which is created through social practices in some cultural context, where the local term ‘X’ refers to </a:t>
            </a:r>
            <a:r>
              <a:rPr i="1" lang="en-GB" sz="1400"/>
              <a:t>X</a:t>
            </a:r>
            <a:r>
              <a:rPr lang="en-GB" sz="1400"/>
              <a:t>, even though ‘X’ is associated locally with ontological commitments which are not in fact fulfilled.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This approach is, I think, implicit in Graeber and many others. (This needn’t rest on an assumption that ‘we’ already know what’s real, though (cf. Graeber 2015; Todd 2016).)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