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E31F-7018-4A0B-9639-111D40CE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PROYECTO </a:t>
            </a:r>
            <a:r>
              <a:rPr lang="es-EC" dirty="0" err="1"/>
              <a:t>ASSR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265D8D-E331-4A29-9E09-2435EA4DE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App web: </a:t>
            </a:r>
            <a:r>
              <a:rPr lang="es-EC" dirty="0" err="1"/>
              <a:t>WIKIOT</a:t>
            </a:r>
            <a:endParaRPr lang="es-EC" dirty="0"/>
          </a:p>
          <a:p>
            <a:r>
              <a:rPr lang="es-EC" dirty="0"/>
              <a:t>GRUPO 2</a:t>
            </a:r>
          </a:p>
          <a:p>
            <a:r>
              <a:rPr lang="es-EC" dirty="0" err="1"/>
              <a:t>MARIA</a:t>
            </a:r>
            <a:r>
              <a:rPr lang="es-EC" dirty="0"/>
              <a:t> MORA – BRYAN PILCO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98F585-D03B-4A72-B513-D8B94C42A21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05670" y="206031"/>
            <a:ext cx="6243568" cy="11675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DBA1F1-4FBB-4FD7-B4FB-7C1B068A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9524" r="89524">
                        <a14:foregroundMark x1="12698" y1="30000" x2="12698" y2="30000"/>
                        <a14:foregroundMark x1="18413" y1="27500" x2="18413" y2="27500"/>
                        <a14:foregroundMark x1="22540" y1="26250" x2="22540" y2="26250"/>
                        <a14:foregroundMark x1="28254" y1="28125" x2="28254" y2="28125"/>
                        <a14:foregroundMark x1="9524" y1="40000" x2="9524" y2="40000"/>
                        <a14:foregroundMark x1="21905" y1="63750" x2="21905" y2="63750"/>
                        <a14:foregroundMark x1="14603" y1="52500" x2="15238" y2="63750"/>
                        <a14:foregroundMark x1="24762" y1="66250" x2="16508" y2="75000"/>
                        <a14:foregroundMark x1="67937" y1="43125" x2="70794" y2="76250"/>
                        <a14:foregroundMark x1="70794" y1="76250" x2="85079" y2="85000"/>
                        <a14:foregroundMark x1="74921" y1="50625" x2="83810" y2="75000"/>
                        <a14:foregroundMark x1="72381" y1="27500" x2="72381" y2="27500"/>
                        <a14:foregroundMark x1="48571" y1="10000" x2="48571" y2="10000"/>
                        <a14:foregroundMark x1="53016" y1="11875" x2="53016" y2="11875"/>
                        <a14:foregroundMark x1="51429" y1="5625" x2="51429" y2="5625"/>
                        <a14:foregroundMark x1="77460" y1="27500" x2="77460" y2="27500"/>
                        <a14:foregroundMark x1="81905" y1="25625" x2="81905" y2="25625"/>
                        <a14:foregroundMark x1="19048" y1="53750" x2="27937" y2="5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8228" y="1798618"/>
            <a:ext cx="3802743" cy="19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2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CFC48-C188-41AD-B7F0-8B722E40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3FA7F-7A8D-4E34-80F2-50D09C6F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279570" cy="3649133"/>
          </a:xfrm>
        </p:spPr>
        <p:txBody>
          <a:bodyPr/>
          <a:lstStyle/>
          <a:p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presente proyecto tendrá como objetivo desarrollar una página web colaborativa referente a temas de tecnología IoT, en la cual se podrá realizar preguntas por parte de los usuarios sobre un tópico del área antes mencionada y a su vez esta podrá ser respondida por otros que pertenecen a esta comunidad. 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422C25-6B67-4610-A1F4-4D2671CE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8800"/>
            <a:ext cx="5965370" cy="34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2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C5AA2-9F20-4778-9CA7-6AE41A04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9035"/>
            <a:ext cx="10131425" cy="1456267"/>
          </a:xfrm>
        </p:spPr>
        <p:txBody>
          <a:bodyPr/>
          <a:lstStyle/>
          <a:p>
            <a:r>
              <a:rPr lang="es-EC" dirty="0"/>
              <a:t>DISEÑO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CD5F5C-5F9E-402E-B717-90B0EC244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90" y="1292481"/>
            <a:ext cx="5425910" cy="1627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945D0C-D696-45B9-8F2F-1F2C65EE79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66" y="3062515"/>
            <a:ext cx="4572363" cy="3458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28DE02F-F881-4DB4-9994-00794A93BE49}"/>
              </a:ext>
            </a:extLst>
          </p:cNvPr>
          <p:cNvSpPr/>
          <p:nvPr/>
        </p:nvSpPr>
        <p:spPr>
          <a:xfrm flipH="1">
            <a:off x="6429466" y="877313"/>
            <a:ext cx="2569028" cy="1044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DIAGRAMA DE RED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3BDCF74-EDDD-4888-AD6B-B765B0013E49}"/>
              </a:ext>
            </a:extLst>
          </p:cNvPr>
          <p:cNvSpPr/>
          <p:nvPr/>
        </p:nvSpPr>
        <p:spPr>
          <a:xfrm>
            <a:off x="2098531" y="3937747"/>
            <a:ext cx="2569028" cy="1044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DIAGRAMA DE DESPLIEGUE</a:t>
            </a:r>
          </a:p>
        </p:txBody>
      </p:sp>
    </p:spTree>
    <p:extLst>
      <p:ext uri="{BB962C8B-B14F-4D97-AF65-F5344CB8AC3E}">
        <p14:creationId xmlns:p14="http://schemas.microsoft.com/office/powerpoint/2010/main" val="10479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C5AA2-9F20-4778-9CA7-6AE41A04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9035"/>
            <a:ext cx="10131425" cy="1456267"/>
          </a:xfrm>
        </p:spPr>
        <p:txBody>
          <a:bodyPr/>
          <a:lstStyle/>
          <a:p>
            <a:r>
              <a:rPr lang="es-EC" dirty="0"/>
              <a:t>DISEÑO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3BDCF74-EDDD-4888-AD6B-B765B0013E49}"/>
              </a:ext>
            </a:extLst>
          </p:cNvPr>
          <p:cNvSpPr/>
          <p:nvPr/>
        </p:nvSpPr>
        <p:spPr>
          <a:xfrm>
            <a:off x="1009959" y="2474094"/>
            <a:ext cx="2569028" cy="1044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DIAGRAMA DE ENTIDAD/</a:t>
            </a:r>
            <a:r>
              <a:rPr lang="es-EC" dirty="0" err="1"/>
              <a:t>RELACION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A67E05-7BF8-4F83-BC88-4DCEFB83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87" y="1286337"/>
            <a:ext cx="7880041" cy="4285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90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407E4-28E3-456C-921F-BCF99000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7" y="-185028"/>
            <a:ext cx="10131425" cy="1456267"/>
          </a:xfrm>
        </p:spPr>
        <p:txBody>
          <a:bodyPr/>
          <a:lstStyle/>
          <a:p>
            <a:r>
              <a:rPr lang="es-EC" dirty="0"/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9DE9AD-3992-499A-8B55-BFC109E7E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0251" y="609600"/>
            <a:ext cx="4836975" cy="25279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7CD39D-8137-4F57-910B-48BE1CC65D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42106" y="4053719"/>
            <a:ext cx="4836975" cy="25279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3D7C9F-4F52-4BF1-840B-6DCC2E3FD9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8993" y="2022747"/>
            <a:ext cx="4623206" cy="2527905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5AAC64A-2F2F-46FD-ABF0-F0E92055B2A5}"/>
              </a:ext>
            </a:extLst>
          </p:cNvPr>
          <p:cNvSpPr/>
          <p:nvPr/>
        </p:nvSpPr>
        <p:spPr>
          <a:xfrm>
            <a:off x="3628571" y="5588001"/>
            <a:ext cx="1988457" cy="800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Loging</a:t>
            </a:r>
            <a:endParaRPr lang="es-EC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FBC56EC-1698-4DA3-8F61-17ABBC4B772D}"/>
              </a:ext>
            </a:extLst>
          </p:cNvPr>
          <p:cNvSpPr/>
          <p:nvPr/>
        </p:nvSpPr>
        <p:spPr>
          <a:xfrm>
            <a:off x="3628570" y="703611"/>
            <a:ext cx="1988457" cy="800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Sign</a:t>
            </a:r>
            <a:r>
              <a:rPr lang="es-EC" dirty="0"/>
              <a:t> In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696F4BA-5FFB-4300-8EFF-979B58F274A3}"/>
              </a:ext>
            </a:extLst>
          </p:cNvPr>
          <p:cNvSpPr/>
          <p:nvPr/>
        </p:nvSpPr>
        <p:spPr>
          <a:xfrm rot="18794478">
            <a:off x="526451" y="5148879"/>
            <a:ext cx="1988457" cy="800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1435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757D-8AE0-4D5C-B87C-107ADC93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96" y="-118534"/>
            <a:ext cx="10131425" cy="1456267"/>
          </a:xfrm>
        </p:spPr>
        <p:txBody>
          <a:bodyPr/>
          <a:lstStyle/>
          <a:p>
            <a:r>
              <a:rPr lang="es-EC" dirty="0"/>
              <a:t>RESULTADOS data base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8C00C3-E10E-4DAC-B3C2-B699C912FA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9" y="1120881"/>
            <a:ext cx="5400040" cy="3594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E5851C-104E-4D4D-A808-8F113EE19E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49" y="3162935"/>
            <a:ext cx="5400040" cy="3695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86A1C-DD9D-42AA-B761-75619DC62C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33" y="734620"/>
            <a:ext cx="5400040" cy="35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CD357-4C0A-4FA6-861D-D288FD44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4B129-3600-4E96-B940-9BDECCDD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pudo desarrollar el </a:t>
            </a:r>
            <a:r>
              <a:rPr lang="es-EC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página para poder registrar nuevos usuarios y validar los ya existentes para tener acceso a las preguntas, compilador, entre otros servicios.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wiki es de suma importancia para estudiantes, investigadores o cualquiera que tenga ganas de aprender por si mismo y saber un poco más sobre un tema en específico, en este caso sobre tecnologías IoT.</a:t>
            </a:r>
          </a:p>
          <a:p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pudo desarrollar el </a:t>
            </a:r>
            <a:r>
              <a:rPr lang="es-EC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forma adecuada para que el usuario pueda registrarse con facilidad y a su vez para poder acceder a su cuenta o redirigirse al compilador online mediante links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94780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191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PROYECTO ASSR</vt:lpstr>
      <vt:lpstr>INTRODUCCIÓN</vt:lpstr>
      <vt:lpstr>DISEÑO</vt:lpstr>
      <vt:lpstr>DISEÑO</vt:lpstr>
      <vt:lpstr>RESULTADOS</vt:lpstr>
      <vt:lpstr>RESULTADOS data base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ASSR</dc:title>
  <dc:creator>Bryan Orlando Pilco Montero</dc:creator>
  <cp:lastModifiedBy>Bryan Orlando Pilco Montero</cp:lastModifiedBy>
  <cp:revision>3</cp:revision>
  <dcterms:created xsi:type="dcterms:W3CDTF">2021-02-02T03:23:31Z</dcterms:created>
  <dcterms:modified xsi:type="dcterms:W3CDTF">2021-02-02T04:22:02Z</dcterms:modified>
</cp:coreProperties>
</file>