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学习心得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t>模型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160905" y="5822950"/>
            <a:ext cx="5791835" cy="578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79740" y="592772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就是肉眼可见的文件和目录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74390" y="4391025"/>
            <a:ext cx="3767455" cy="578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16800" y="4496435"/>
            <a:ext cx="240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.git</a:t>
            </a:r>
            <a:r>
              <a:rPr lang="zh-CN" altLang="en-US"/>
              <a:t>目录下的</a:t>
            </a:r>
            <a:r>
              <a:rPr lang="en-US" altLang="zh-CN"/>
              <a:t>index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160905" y="2887345"/>
            <a:ext cx="5791835" cy="578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本地版本库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74075" y="2992120"/>
            <a:ext cx="185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工作区的</a:t>
            </a:r>
            <a:r>
              <a:rPr lang="en-US" altLang="zh-CN"/>
              <a:t>.git</a:t>
            </a:r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160905" y="1508760"/>
            <a:ext cx="5791835" cy="578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远程版本库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474075" y="1475105"/>
            <a:ext cx="3291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类似于</a:t>
            </a:r>
            <a:r>
              <a:rPr lang="en-US" altLang="zh-CN"/>
              <a:t>github</a:t>
            </a:r>
            <a:r>
              <a:rPr lang="zh-CN" altLang="en-US"/>
              <a:t>，也可以自己搭建远程库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3141980" y="3825240"/>
            <a:ext cx="4980940" cy="159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555" y="134055"/>
            <a:ext cx="10969200" cy="705600"/>
          </a:xfrm>
        </p:spPr>
        <p:txBody>
          <a:bodyPr/>
          <a:p>
            <a:r>
              <a:rPr lang="en-US" altLang="zh-CN"/>
              <a:t>git add 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53840" y="4343400"/>
            <a:ext cx="692785" cy="605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416550" y="4343400"/>
            <a:ext cx="692785" cy="605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563360" y="4336415"/>
            <a:ext cx="692785" cy="605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151380" y="44361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工作区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9600" y="1177925"/>
            <a:ext cx="4980940" cy="159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41525" y="18618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79215" y="1743075"/>
            <a:ext cx="692785" cy="605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cxnSp>
        <p:nvCxnSpPr>
          <p:cNvPr id="19" name="曲线连接符 18"/>
          <p:cNvCxnSpPr>
            <a:stCxn id="3" idx="0"/>
            <a:endCxn id="18" idx="4"/>
          </p:cNvCxnSpPr>
          <p:nvPr/>
        </p:nvCxnSpPr>
        <p:spPr>
          <a:xfrm rot="16200000" flipV="1">
            <a:off x="3315335" y="3258820"/>
            <a:ext cx="1995170" cy="174625"/>
          </a:xfrm>
          <a:prstGeom prst="curvedConnector3">
            <a:avLst>
              <a:gd name="adj1" fmla="val 50016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07280" y="3057525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git add f1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678930" y="3051175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如果要添加所有的文件：</a:t>
            </a:r>
            <a:r>
              <a:rPr lang="en-US" altLang="zh-CN"/>
              <a:t>git add 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40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GIT学习心得</vt:lpstr>
      <vt:lpstr>PowerPoint 演示文稿</vt:lpstr>
      <vt:lpstr>GIT模型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hzq</cp:lastModifiedBy>
  <cp:revision>169</cp:revision>
  <dcterms:created xsi:type="dcterms:W3CDTF">2019-06-19T02:08:00Z</dcterms:created>
  <dcterms:modified xsi:type="dcterms:W3CDTF">2020-11-07T14:22:44Z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