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7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11A7-03FB-44BE-A08F-01EE35F19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90166-1D1F-4571-A101-454AD0EDD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Get Updates</a:t>
          </a:r>
          <a:endParaRPr lang="en-US" cap="none" baseline="0" dirty="0"/>
        </a:p>
      </dgm:t>
    </dgm:pt>
    <dgm:pt modelId="{D4D874DD-CA1F-49DF-9111-719811F93C54}" type="parTrans" cxnId="{EB66AC68-D8BE-4A02-B3E2-A24D7923DFD5}">
      <dgm:prSet/>
      <dgm:spPr/>
      <dgm:t>
        <a:bodyPr/>
        <a:lstStyle/>
        <a:p>
          <a:endParaRPr lang="en-US"/>
        </a:p>
      </dgm:t>
    </dgm:pt>
    <dgm:pt modelId="{A7756A6E-E0B6-4D84-BF6D-0656BBEAF754}" type="sibTrans" cxnId="{EB66AC68-D8BE-4A02-B3E2-A24D7923DFD5}">
      <dgm:prSet/>
      <dgm:spPr/>
      <dgm:t>
        <a:bodyPr/>
        <a:lstStyle/>
        <a:p>
          <a:endParaRPr lang="en-US"/>
        </a:p>
      </dgm:t>
    </dgm:pt>
    <dgm:pt modelId="{103B6EA3-2C4B-45E4-A7DB-D66603233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Peace of Mind</a:t>
          </a:r>
          <a:endParaRPr lang="en-US" cap="none" baseline="0" dirty="0"/>
        </a:p>
      </dgm:t>
    </dgm:pt>
    <dgm:pt modelId="{AA7A05B0-4050-48A8-9845-5B15CB42D3AC}" type="parTrans" cxnId="{BECAD89A-423C-46FF-A593-163C65F62548}">
      <dgm:prSet/>
      <dgm:spPr/>
      <dgm:t>
        <a:bodyPr/>
        <a:lstStyle/>
        <a:p>
          <a:endParaRPr lang="en-US"/>
        </a:p>
      </dgm:t>
    </dgm:pt>
    <dgm:pt modelId="{62797CAA-943F-4E6A-89BF-17237113C20B}" type="sibTrans" cxnId="{BECAD89A-423C-46FF-A593-163C65F62548}">
      <dgm:prSet/>
      <dgm:spPr/>
      <dgm:t>
        <a:bodyPr/>
        <a:lstStyle/>
        <a:p>
          <a:endParaRPr lang="en-US"/>
        </a:p>
      </dgm:t>
    </dgm:pt>
    <dgm:pt modelId="{16FA73BA-6DC1-456F-853E-33943656F4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Be Prepared</a:t>
          </a:r>
          <a:endParaRPr lang="en-US" cap="none" baseline="0" dirty="0"/>
        </a:p>
      </dgm:t>
    </dgm:pt>
    <dgm:pt modelId="{40D53D76-3301-46B6-8B44-FC8DF85A5B28}" type="parTrans" cxnId="{15D08545-DD7D-410D-A3A7-84CB37ACF793}">
      <dgm:prSet/>
      <dgm:spPr/>
      <dgm:t>
        <a:bodyPr/>
        <a:lstStyle/>
        <a:p>
          <a:endParaRPr lang="en-US"/>
        </a:p>
      </dgm:t>
    </dgm:pt>
    <dgm:pt modelId="{FA707CD6-E540-4564-859A-BD19575BF9B4}" type="sibTrans" cxnId="{15D08545-DD7D-410D-A3A7-84CB37ACF793}">
      <dgm:prSet/>
      <dgm:spPr/>
      <dgm:t>
        <a:bodyPr/>
        <a:lstStyle/>
        <a:p>
          <a:endParaRPr lang="en-US"/>
        </a:p>
      </dgm:t>
    </dgm:pt>
    <dgm:pt modelId="{B1E8C6EC-EB58-46CD-BF92-331BBDEFEC7B}" type="pres">
      <dgm:prSet presAssocID="{A05D11A7-03FB-44BE-A08F-01EE35F19C8C}" presName="root" presStyleCnt="0">
        <dgm:presLayoutVars>
          <dgm:dir/>
          <dgm:resizeHandles val="exact"/>
        </dgm:presLayoutVars>
      </dgm:prSet>
      <dgm:spPr/>
    </dgm:pt>
    <dgm:pt modelId="{5B88D6CB-9610-4EBA-B05F-140F0F4B857A}" type="pres">
      <dgm:prSet presAssocID="{16FA73BA-6DC1-456F-853E-33943656F461}" presName="compNode" presStyleCnt="0"/>
      <dgm:spPr/>
    </dgm:pt>
    <dgm:pt modelId="{633A404F-AA65-42A6-9657-0F92A2DD05FD}" type="pres">
      <dgm:prSet presAssocID="{16FA73BA-6DC1-456F-853E-33943656F461}" presName="iconBgRect" presStyleLbl="bgShp" presStyleIdx="0" presStyleCnt="3"/>
      <dgm:spPr/>
    </dgm:pt>
    <dgm:pt modelId="{24A4818E-6FDB-499A-998A-726A6D00215D}" type="pres">
      <dgm:prSet presAssocID="{16FA73BA-6DC1-456F-853E-33943656F4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4F5BF-EFBB-4B01-9FC5-1F39A0032774}" type="pres">
      <dgm:prSet presAssocID="{16FA73BA-6DC1-456F-853E-33943656F461}" presName="spaceRect" presStyleCnt="0"/>
      <dgm:spPr/>
    </dgm:pt>
    <dgm:pt modelId="{0DF74278-A475-4A63-BD0B-7701AD2D9176}" type="pres">
      <dgm:prSet presAssocID="{16FA73BA-6DC1-456F-853E-33943656F461}" presName="textRect" presStyleLbl="revTx" presStyleIdx="0" presStyleCnt="3">
        <dgm:presLayoutVars>
          <dgm:chMax val="1"/>
          <dgm:chPref val="1"/>
        </dgm:presLayoutVars>
      </dgm:prSet>
      <dgm:spPr/>
    </dgm:pt>
    <dgm:pt modelId="{B2A3E9B1-E827-3F47-9918-990A5C405DDE}" type="pres">
      <dgm:prSet presAssocID="{FA707CD6-E540-4564-859A-BD19575BF9B4}" presName="sibTrans" presStyleCnt="0"/>
      <dgm:spPr/>
    </dgm:pt>
    <dgm:pt modelId="{279EDC4D-3A6B-4906-9D91-415636385083}" type="pres">
      <dgm:prSet presAssocID="{F6990166-1D1F-4571-A101-454AD0EDDDCC}" presName="compNode" presStyleCnt="0"/>
      <dgm:spPr/>
    </dgm:pt>
    <dgm:pt modelId="{CED82817-1A0F-41D7-B8AD-4D0E09C0C40B}" type="pres">
      <dgm:prSet presAssocID="{F6990166-1D1F-4571-A101-454AD0EDDDCC}" presName="iconBgRect" presStyleLbl="bgShp" presStyleIdx="1" presStyleCnt="3"/>
      <dgm:spPr/>
    </dgm:pt>
    <dgm:pt modelId="{FDB24EF2-1FC7-451F-B740-31B745A8D71D}" type="pres">
      <dgm:prSet presAssocID="{F6990166-1D1F-4571-A101-454AD0EDDD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CA74FB-DF54-4AE8-906A-92714457E069}" type="pres">
      <dgm:prSet presAssocID="{F6990166-1D1F-4571-A101-454AD0EDDDCC}" presName="spaceRect" presStyleCnt="0"/>
      <dgm:spPr/>
    </dgm:pt>
    <dgm:pt modelId="{C4A565F0-71D8-4906-96DA-96B17B5B7CD5}" type="pres">
      <dgm:prSet presAssocID="{F6990166-1D1F-4571-A101-454AD0EDDDCC}" presName="textRect" presStyleLbl="revTx" presStyleIdx="1" presStyleCnt="3">
        <dgm:presLayoutVars>
          <dgm:chMax val="1"/>
          <dgm:chPref val="1"/>
        </dgm:presLayoutVars>
      </dgm:prSet>
      <dgm:spPr/>
    </dgm:pt>
    <dgm:pt modelId="{7C402629-A00E-47C9-98A5-63D494F8F5EA}" type="pres">
      <dgm:prSet presAssocID="{A7756A6E-E0B6-4D84-BF6D-0656BBEAF754}" presName="sibTrans" presStyleCnt="0"/>
      <dgm:spPr/>
    </dgm:pt>
    <dgm:pt modelId="{369A065F-DE5E-4454-9A11-AA1088C6C404}" type="pres">
      <dgm:prSet presAssocID="{103B6EA3-2C4B-45E4-A7DB-D666032334D5}" presName="compNode" presStyleCnt="0"/>
      <dgm:spPr/>
    </dgm:pt>
    <dgm:pt modelId="{BDE91378-CA6C-4D62-A3A6-362D25659064}" type="pres">
      <dgm:prSet presAssocID="{103B6EA3-2C4B-45E4-A7DB-D666032334D5}" presName="iconBgRect" presStyleLbl="bgShp" presStyleIdx="2" presStyleCnt="3"/>
      <dgm:spPr/>
    </dgm:pt>
    <dgm:pt modelId="{33130C38-F4AF-4938-8D81-FD1A50CB08F7}" type="pres">
      <dgm:prSet presAssocID="{103B6EA3-2C4B-45E4-A7DB-D66603233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91201D-B463-48BC-A1F2-D244554AED01}" type="pres">
      <dgm:prSet presAssocID="{103B6EA3-2C4B-45E4-A7DB-D666032334D5}" presName="spaceRect" presStyleCnt="0"/>
      <dgm:spPr/>
    </dgm:pt>
    <dgm:pt modelId="{6C1307A8-C56F-4BD6-A10E-DC99EDC7B34A}" type="pres">
      <dgm:prSet presAssocID="{103B6EA3-2C4B-45E4-A7DB-D666032334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378807-24A5-C945-B77A-A9D65EE65A6D}" type="presOf" srcId="{F6990166-1D1F-4571-A101-454AD0EDDDCC}" destId="{C4A565F0-71D8-4906-96DA-96B17B5B7CD5}" srcOrd="0" destOrd="0" presId="urn:microsoft.com/office/officeart/2018/5/layout/IconCircleLabelList"/>
    <dgm:cxn modelId="{1E23AE19-E156-F045-9994-21701897373E}" type="presOf" srcId="{103B6EA3-2C4B-45E4-A7DB-D666032334D5}" destId="{6C1307A8-C56F-4BD6-A10E-DC99EDC7B34A}" srcOrd="0" destOrd="0" presId="urn:microsoft.com/office/officeart/2018/5/layout/IconCircleLabelList"/>
    <dgm:cxn modelId="{D2005E2D-C72E-0B4E-B0A9-D194F1E4CB5F}" type="presOf" srcId="{A05D11A7-03FB-44BE-A08F-01EE35F19C8C}" destId="{B1E8C6EC-EB58-46CD-BF92-331BBDEFEC7B}" srcOrd="0" destOrd="0" presId="urn:microsoft.com/office/officeart/2018/5/layout/IconCircleLabelList"/>
    <dgm:cxn modelId="{8530D92F-975C-5A4A-A433-5BD092A157BD}" type="presOf" srcId="{16FA73BA-6DC1-456F-853E-33943656F461}" destId="{0DF74278-A475-4A63-BD0B-7701AD2D9176}" srcOrd="0" destOrd="0" presId="urn:microsoft.com/office/officeart/2018/5/layout/IconCircleLabelList"/>
    <dgm:cxn modelId="{15D08545-DD7D-410D-A3A7-84CB37ACF793}" srcId="{A05D11A7-03FB-44BE-A08F-01EE35F19C8C}" destId="{16FA73BA-6DC1-456F-853E-33943656F461}" srcOrd="0" destOrd="0" parTransId="{40D53D76-3301-46B6-8B44-FC8DF85A5B28}" sibTransId="{FA707CD6-E540-4564-859A-BD19575BF9B4}"/>
    <dgm:cxn modelId="{EB66AC68-D8BE-4A02-B3E2-A24D7923DFD5}" srcId="{A05D11A7-03FB-44BE-A08F-01EE35F19C8C}" destId="{F6990166-1D1F-4571-A101-454AD0EDDDCC}" srcOrd="1" destOrd="0" parTransId="{D4D874DD-CA1F-49DF-9111-719811F93C54}" sibTransId="{A7756A6E-E0B6-4D84-BF6D-0656BBEAF754}"/>
    <dgm:cxn modelId="{BECAD89A-423C-46FF-A593-163C65F62548}" srcId="{A05D11A7-03FB-44BE-A08F-01EE35F19C8C}" destId="{103B6EA3-2C4B-45E4-A7DB-D666032334D5}" srcOrd="2" destOrd="0" parTransId="{AA7A05B0-4050-48A8-9845-5B15CB42D3AC}" sibTransId="{62797CAA-943F-4E6A-89BF-17237113C20B}"/>
    <dgm:cxn modelId="{E4032440-A020-684D-8FFD-478916289BF8}" type="presParOf" srcId="{B1E8C6EC-EB58-46CD-BF92-331BBDEFEC7B}" destId="{5B88D6CB-9610-4EBA-B05F-140F0F4B857A}" srcOrd="0" destOrd="0" presId="urn:microsoft.com/office/officeart/2018/5/layout/IconCircleLabelList"/>
    <dgm:cxn modelId="{F67A94AC-C76A-5646-96B5-A26176207249}" type="presParOf" srcId="{5B88D6CB-9610-4EBA-B05F-140F0F4B857A}" destId="{633A404F-AA65-42A6-9657-0F92A2DD05FD}" srcOrd="0" destOrd="0" presId="urn:microsoft.com/office/officeart/2018/5/layout/IconCircleLabelList"/>
    <dgm:cxn modelId="{C1FAEB38-8EFB-AB4A-8CA6-D41564CA4C21}" type="presParOf" srcId="{5B88D6CB-9610-4EBA-B05F-140F0F4B857A}" destId="{24A4818E-6FDB-499A-998A-726A6D00215D}" srcOrd="1" destOrd="0" presId="urn:microsoft.com/office/officeart/2018/5/layout/IconCircleLabelList"/>
    <dgm:cxn modelId="{EB4804EF-5E9B-444D-9FC7-BE40647DAE7B}" type="presParOf" srcId="{5B88D6CB-9610-4EBA-B05F-140F0F4B857A}" destId="{E5B4F5BF-EFBB-4B01-9FC5-1F39A0032774}" srcOrd="2" destOrd="0" presId="urn:microsoft.com/office/officeart/2018/5/layout/IconCircleLabelList"/>
    <dgm:cxn modelId="{1B0B6E13-6A64-1642-B9C5-95E9093C3510}" type="presParOf" srcId="{5B88D6CB-9610-4EBA-B05F-140F0F4B857A}" destId="{0DF74278-A475-4A63-BD0B-7701AD2D9176}" srcOrd="3" destOrd="0" presId="urn:microsoft.com/office/officeart/2018/5/layout/IconCircleLabelList"/>
    <dgm:cxn modelId="{38F73205-75C6-9E40-94BA-6255F093088C}" type="presParOf" srcId="{B1E8C6EC-EB58-46CD-BF92-331BBDEFEC7B}" destId="{B2A3E9B1-E827-3F47-9918-990A5C405DDE}" srcOrd="1" destOrd="0" presId="urn:microsoft.com/office/officeart/2018/5/layout/IconCircleLabelList"/>
    <dgm:cxn modelId="{47875E35-F882-624C-9D4F-52D31C1B193F}" type="presParOf" srcId="{B1E8C6EC-EB58-46CD-BF92-331BBDEFEC7B}" destId="{279EDC4D-3A6B-4906-9D91-415636385083}" srcOrd="2" destOrd="0" presId="urn:microsoft.com/office/officeart/2018/5/layout/IconCircleLabelList"/>
    <dgm:cxn modelId="{72B661E3-3F6D-754C-96E1-7FD3A5C8DF7F}" type="presParOf" srcId="{279EDC4D-3A6B-4906-9D91-415636385083}" destId="{CED82817-1A0F-41D7-B8AD-4D0E09C0C40B}" srcOrd="0" destOrd="0" presId="urn:microsoft.com/office/officeart/2018/5/layout/IconCircleLabelList"/>
    <dgm:cxn modelId="{3AAC2628-4918-5146-921C-290008BC216E}" type="presParOf" srcId="{279EDC4D-3A6B-4906-9D91-415636385083}" destId="{FDB24EF2-1FC7-451F-B740-31B745A8D71D}" srcOrd="1" destOrd="0" presId="urn:microsoft.com/office/officeart/2018/5/layout/IconCircleLabelList"/>
    <dgm:cxn modelId="{0B28CD75-0C83-A744-8CCA-645D36F025F5}" type="presParOf" srcId="{279EDC4D-3A6B-4906-9D91-415636385083}" destId="{23CA74FB-DF54-4AE8-906A-92714457E069}" srcOrd="2" destOrd="0" presId="urn:microsoft.com/office/officeart/2018/5/layout/IconCircleLabelList"/>
    <dgm:cxn modelId="{A2335B0E-8A28-0441-B2C1-369B480F62B6}" type="presParOf" srcId="{279EDC4D-3A6B-4906-9D91-415636385083}" destId="{C4A565F0-71D8-4906-96DA-96B17B5B7CD5}" srcOrd="3" destOrd="0" presId="urn:microsoft.com/office/officeart/2018/5/layout/IconCircleLabelList"/>
    <dgm:cxn modelId="{D8B8235B-1D00-1548-84A7-292CACD207DC}" type="presParOf" srcId="{B1E8C6EC-EB58-46CD-BF92-331BBDEFEC7B}" destId="{7C402629-A00E-47C9-98A5-63D494F8F5EA}" srcOrd="3" destOrd="0" presId="urn:microsoft.com/office/officeart/2018/5/layout/IconCircleLabelList"/>
    <dgm:cxn modelId="{A0616215-DA71-C44D-B138-C55C00C981FB}" type="presParOf" srcId="{B1E8C6EC-EB58-46CD-BF92-331BBDEFEC7B}" destId="{369A065F-DE5E-4454-9A11-AA1088C6C404}" srcOrd="4" destOrd="0" presId="urn:microsoft.com/office/officeart/2018/5/layout/IconCircleLabelList"/>
    <dgm:cxn modelId="{D1F3F9E4-E2B7-F848-B2C1-E2E9387893E3}" type="presParOf" srcId="{369A065F-DE5E-4454-9A11-AA1088C6C404}" destId="{BDE91378-CA6C-4D62-A3A6-362D25659064}" srcOrd="0" destOrd="0" presId="urn:microsoft.com/office/officeart/2018/5/layout/IconCircleLabelList"/>
    <dgm:cxn modelId="{9685E961-97AE-6044-B24F-CF1C3972399E}" type="presParOf" srcId="{369A065F-DE5E-4454-9A11-AA1088C6C404}" destId="{33130C38-F4AF-4938-8D81-FD1A50CB08F7}" srcOrd="1" destOrd="0" presId="urn:microsoft.com/office/officeart/2018/5/layout/IconCircleLabelList"/>
    <dgm:cxn modelId="{ACD3084D-1C7F-8D43-913D-57527B40A189}" type="presParOf" srcId="{369A065F-DE5E-4454-9A11-AA1088C6C404}" destId="{1091201D-B463-48BC-A1F2-D244554AED01}" srcOrd="2" destOrd="0" presId="urn:microsoft.com/office/officeart/2018/5/layout/IconCircleLabelList"/>
    <dgm:cxn modelId="{842F6F93-5627-FE42-AFDF-4BE627F0EC12}" type="presParOf" srcId="{369A065F-DE5E-4454-9A11-AA1088C6C404}" destId="{6C1307A8-C56F-4BD6-A10E-DC99EDC7B3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FF37-E974-4FBA-8BE0-7BA1A248B5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624EAB-481D-4DFE-8720-7EF08193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Reinforce evacuation orders</a:t>
          </a:r>
          <a:endParaRPr lang="en-US" dirty="0"/>
        </a:p>
      </dgm:t>
    </dgm:pt>
    <dgm:pt modelId="{9813A26E-C1F7-426D-A0CD-BCCA7294D96A}" type="parTrans" cxnId="{BDA53C7A-DE83-4D43-8AC6-15D6A5F10015}">
      <dgm:prSet/>
      <dgm:spPr/>
      <dgm:t>
        <a:bodyPr/>
        <a:lstStyle/>
        <a:p>
          <a:endParaRPr lang="en-US"/>
        </a:p>
      </dgm:t>
    </dgm:pt>
    <dgm:pt modelId="{D70F1272-0EB9-45B6-8987-B8AC3F0EABFE}" type="sibTrans" cxnId="{BDA53C7A-DE83-4D43-8AC6-15D6A5F100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CD68A-9688-4518-8AD0-4FD37503D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private shelters</a:t>
          </a:r>
          <a:endParaRPr lang="en-US" dirty="0"/>
        </a:p>
      </dgm:t>
    </dgm:pt>
    <dgm:pt modelId="{139DFA6E-E70D-4383-8A05-6372861B63FE}" type="parTrans" cxnId="{9068F143-9DF8-4050-BC73-C96CED6E3CD2}">
      <dgm:prSet/>
      <dgm:spPr/>
      <dgm:t>
        <a:bodyPr/>
        <a:lstStyle/>
        <a:p>
          <a:endParaRPr lang="en-US"/>
        </a:p>
      </dgm:t>
    </dgm:pt>
    <dgm:pt modelId="{FC774512-727B-43B0-A461-DB12F8669F8B}" type="sibTrans" cxnId="{9068F143-9DF8-4050-BC73-C96CED6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1BAB8-F1D5-44C9-A552-862C6468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Heatmap of emergency supplies</a:t>
          </a:r>
          <a:endParaRPr lang="en-US" dirty="0"/>
        </a:p>
      </dgm:t>
    </dgm:pt>
    <dgm:pt modelId="{70287AD4-7F04-48C6-8350-4D9320C916BC}" type="parTrans" cxnId="{33322EAB-BC5E-49DB-8F59-762B6D322FFF}">
      <dgm:prSet/>
      <dgm:spPr/>
      <dgm:t>
        <a:bodyPr/>
        <a:lstStyle/>
        <a:p>
          <a:endParaRPr lang="en-US"/>
        </a:p>
      </dgm:t>
    </dgm:pt>
    <dgm:pt modelId="{FA614C9D-B549-4EFB-88E1-26406A9B469E}" type="sibTrans" cxnId="{33322EAB-BC5E-49DB-8F59-762B6D322F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D7F0E-9C85-4A4E-B27A-ACC590885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Connect with citizens via SMS</a:t>
          </a:r>
          <a:endParaRPr lang="en-US" dirty="0"/>
        </a:p>
      </dgm:t>
    </dgm:pt>
    <dgm:pt modelId="{A53B10C2-EACC-44BC-87A3-27FF3DBE65CB}" type="parTrans" cxnId="{EF712139-D244-4F96-8743-F3D76B06CD78}">
      <dgm:prSet/>
      <dgm:spPr/>
      <dgm:t>
        <a:bodyPr/>
        <a:lstStyle/>
        <a:p>
          <a:endParaRPr lang="en-US"/>
        </a:p>
      </dgm:t>
    </dgm:pt>
    <dgm:pt modelId="{D7EB6C5E-6B89-4142-9A7F-3F6E838A03A3}" type="sibTrans" cxnId="{EF712139-D244-4F96-8743-F3D76B06CD78}">
      <dgm:prSet/>
      <dgm:spPr/>
      <dgm:t>
        <a:bodyPr/>
        <a:lstStyle/>
        <a:p>
          <a:endParaRPr lang="en-US"/>
        </a:p>
      </dgm:t>
    </dgm:pt>
    <dgm:pt modelId="{E8439BBF-9D59-4DD3-95A7-637FB8A33A9E}" type="pres">
      <dgm:prSet presAssocID="{BEB3FF37-E974-4FBA-8BE0-7BA1A248B5FC}" presName="root" presStyleCnt="0">
        <dgm:presLayoutVars>
          <dgm:dir/>
          <dgm:resizeHandles val="exact"/>
        </dgm:presLayoutVars>
      </dgm:prSet>
      <dgm:spPr/>
    </dgm:pt>
    <dgm:pt modelId="{2105E9CF-EFA2-4008-806A-40A7CBAF4B93}" type="pres">
      <dgm:prSet presAssocID="{BEB3FF37-E974-4FBA-8BE0-7BA1A248B5FC}" presName="container" presStyleCnt="0">
        <dgm:presLayoutVars>
          <dgm:dir/>
          <dgm:resizeHandles val="exact"/>
        </dgm:presLayoutVars>
      </dgm:prSet>
      <dgm:spPr/>
    </dgm:pt>
    <dgm:pt modelId="{FE49C26F-AF79-496A-8FED-D26666D2C9CC}" type="pres">
      <dgm:prSet presAssocID="{B64CD68A-9688-4518-8AD0-4FD37503DC92}" presName="compNode" presStyleCnt="0"/>
      <dgm:spPr/>
    </dgm:pt>
    <dgm:pt modelId="{93046CBC-E7D1-4C64-B4E9-97CC2D9210CB}" type="pres">
      <dgm:prSet presAssocID="{B64CD68A-9688-4518-8AD0-4FD37503DC92}" presName="iconBgRect" presStyleLbl="bgShp" presStyleIdx="0" presStyleCnt="4"/>
      <dgm:spPr>
        <a:solidFill>
          <a:schemeClr val="accent3">
            <a:lumMod val="40000"/>
            <a:lumOff val="60000"/>
          </a:schemeClr>
        </a:solidFill>
      </dgm:spPr>
    </dgm:pt>
    <dgm:pt modelId="{422EF9F2-1FEB-4F1F-99CD-36D00BE7CA5B}" type="pres">
      <dgm:prSet presAssocID="{B64CD68A-9688-4518-8AD0-4FD37503D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404DB03-CACD-45C1-8A07-64FB1628AEFC}" type="pres">
      <dgm:prSet presAssocID="{B64CD68A-9688-4518-8AD0-4FD37503DC92}" presName="spaceRect" presStyleCnt="0"/>
      <dgm:spPr/>
    </dgm:pt>
    <dgm:pt modelId="{E27E84DA-9616-4D85-8319-AB8371C24F7E}" type="pres">
      <dgm:prSet presAssocID="{B64CD68A-9688-4518-8AD0-4FD37503DC92}" presName="textRect" presStyleLbl="revTx" presStyleIdx="0" presStyleCnt="4">
        <dgm:presLayoutVars>
          <dgm:chMax val="1"/>
          <dgm:chPref val="1"/>
        </dgm:presLayoutVars>
      </dgm:prSet>
      <dgm:spPr/>
    </dgm:pt>
    <dgm:pt modelId="{3A64983A-C9DA-4494-8B74-0D27819E0E79}" type="pres">
      <dgm:prSet presAssocID="{FC774512-727B-43B0-A461-DB12F8669F8B}" presName="sibTrans" presStyleLbl="sibTrans2D1" presStyleIdx="0" presStyleCnt="0"/>
      <dgm:spPr/>
    </dgm:pt>
    <dgm:pt modelId="{F66CC966-47A3-4523-A42C-B597DE73B418}" type="pres">
      <dgm:prSet presAssocID="{F4624EAB-481D-4DFE-8720-7EF08193BF3E}" presName="compNode" presStyleCnt="0"/>
      <dgm:spPr/>
    </dgm:pt>
    <dgm:pt modelId="{D5895075-5D36-4BC1-81B3-34D493192B3C}" type="pres">
      <dgm:prSet presAssocID="{F4624EAB-481D-4DFE-8720-7EF08193BF3E}" presName="iconBgRect" presStyleLbl="bgShp" presStyleIdx="1" presStyleCnt="4"/>
      <dgm:spPr/>
    </dgm:pt>
    <dgm:pt modelId="{796865BD-FBE1-483E-BEF8-1BC99A1A623D}" type="pres">
      <dgm:prSet presAssocID="{F4624EAB-481D-4DFE-8720-7EF08193B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B24F36-3F78-407A-BA10-279C69A7D276}" type="pres">
      <dgm:prSet presAssocID="{F4624EAB-481D-4DFE-8720-7EF08193BF3E}" presName="spaceRect" presStyleCnt="0"/>
      <dgm:spPr/>
    </dgm:pt>
    <dgm:pt modelId="{0A4CA4C5-7BF3-45E2-BC60-45081463141C}" type="pres">
      <dgm:prSet presAssocID="{F4624EAB-481D-4DFE-8720-7EF08193BF3E}" presName="textRect" presStyleLbl="revTx" presStyleIdx="1" presStyleCnt="4">
        <dgm:presLayoutVars>
          <dgm:chMax val="1"/>
          <dgm:chPref val="1"/>
        </dgm:presLayoutVars>
      </dgm:prSet>
      <dgm:spPr/>
    </dgm:pt>
    <dgm:pt modelId="{F2BFDFF4-0227-4DD3-A2CC-0D765DB4ED7C}" type="pres">
      <dgm:prSet presAssocID="{D70F1272-0EB9-45B6-8987-B8AC3F0EABFE}" presName="sibTrans" presStyleLbl="sibTrans2D1" presStyleIdx="0" presStyleCnt="0"/>
      <dgm:spPr/>
    </dgm:pt>
    <dgm:pt modelId="{0F150365-04A6-482D-BA0B-C218186987AD}" type="pres">
      <dgm:prSet presAssocID="{4A11BAB8-F1D5-44C9-A552-862C64684A5E}" presName="compNode" presStyleCnt="0"/>
      <dgm:spPr/>
    </dgm:pt>
    <dgm:pt modelId="{5F0E915C-53C8-48A6-B9EE-45CC13BA06F1}" type="pres">
      <dgm:prSet presAssocID="{4A11BAB8-F1D5-44C9-A552-862C64684A5E}" presName="iconBgRect" presStyleLbl="bgShp" presStyleIdx="2" presStyleCnt="4"/>
      <dgm:spPr/>
    </dgm:pt>
    <dgm:pt modelId="{8CDE03D4-48B2-44E0-BEA7-1363C65A55EB}" type="pres">
      <dgm:prSet presAssocID="{4A11BAB8-F1D5-44C9-A552-862C64684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F8ECAF-C692-41DA-AEAD-B3235D4647A9}" type="pres">
      <dgm:prSet presAssocID="{4A11BAB8-F1D5-44C9-A552-862C64684A5E}" presName="spaceRect" presStyleCnt="0"/>
      <dgm:spPr/>
    </dgm:pt>
    <dgm:pt modelId="{220A9AEC-DAAF-4294-AFB1-E0EBF1E333D4}" type="pres">
      <dgm:prSet presAssocID="{4A11BAB8-F1D5-44C9-A552-862C64684A5E}" presName="textRect" presStyleLbl="revTx" presStyleIdx="2" presStyleCnt="4">
        <dgm:presLayoutVars>
          <dgm:chMax val="1"/>
          <dgm:chPref val="1"/>
        </dgm:presLayoutVars>
      </dgm:prSet>
      <dgm:spPr/>
    </dgm:pt>
    <dgm:pt modelId="{20B075CA-A627-470F-9DBD-49BF5F4BBECD}" type="pres">
      <dgm:prSet presAssocID="{FA614C9D-B549-4EFB-88E1-26406A9B469E}" presName="sibTrans" presStyleLbl="sibTrans2D1" presStyleIdx="0" presStyleCnt="0"/>
      <dgm:spPr/>
    </dgm:pt>
    <dgm:pt modelId="{ECC4EF62-A353-40D9-9C7E-341E7683DF14}" type="pres">
      <dgm:prSet presAssocID="{4B8D7F0E-9C85-4A4E-B27A-ACC590885AE4}" presName="compNode" presStyleCnt="0"/>
      <dgm:spPr/>
    </dgm:pt>
    <dgm:pt modelId="{A154DB44-F819-412D-9D9B-E20A587C4FF2}" type="pres">
      <dgm:prSet presAssocID="{4B8D7F0E-9C85-4A4E-B27A-ACC590885AE4}" presName="iconBgRect" presStyleLbl="bgShp" presStyleIdx="3" presStyleCnt="4"/>
      <dgm:spPr>
        <a:noFill/>
      </dgm:spPr>
    </dgm:pt>
    <dgm:pt modelId="{0DDA6ECB-663E-46F3-889B-EC8EA35955ED}" type="pres">
      <dgm:prSet presAssocID="{4B8D7F0E-9C85-4A4E-B27A-ACC590885AE4}" presName="iconRect" presStyleLbl="node1" presStyleIdx="3" presStyleCnt="4" custScaleX="146485" custScaleY="150099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148E7E4-02D3-48FA-A05B-A35B8814782D}" type="pres">
      <dgm:prSet presAssocID="{4B8D7F0E-9C85-4A4E-B27A-ACC590885AE4}" presName="spaceRect" presStyleCnt="0"/>
      <dgm:spPr/>
    </dgm:pt>
    <dgm:pt modelId="{806E6543-D85C-46A2-B3A9-BAB4FB4CE552}" type="pres">
      <dgm:prSet presAssocID="{4B8D7F0E-9C85-4A4E-B27A-ACC590885A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02C2E-A51B-464F-9A3C-6C8F46C5FE6D}" type="presOf" srcId="{B64CD68A-9688-4518-8AD0-4FD37503DC92}" destId="{E27E84DA-9616-4D85-8319-AB8371C24F7E}" srcOrd="0" destOrd="0" presId="urn:microsoft.com/office/officeart/2018/2/layout/IconCircleList"/>
    <dgm:cxn modelId="{EF712139-D244-4F96-8743-F3D76B06CD78}" srcId="{BEB3FF37-E974-4FBA-8BE0-7BA1A248B5FC}" destId="{4B8D7F0E-9C85-4A4E-B27A-ACC590885AE4}" srcOrd="3" destOrd="0" parTransId="{A53B10C2-EACC-44BC-87A3-27FF3DBE65CB}" sibTransId="{D7EB6C5E-6B89-4142-9A7F-3F6E838A03A3}"/>
    <dgm:cxn modelId="{0D954042-3C7D-1649-A7AF-402069C35FFF}" type="presOf" srcId="{D70F1272-0EB9-45B6-8987-B8AC3F0EABFE}" destId="{F2BFDFF4-0227-4DD3-A2CC-0D765DB4ED7C}" srcOrd="0" destOrd="0" presId="urn:microsoft.com/office/officeart/2018/2/layout/IconCircleList"/>
    <dgm:cxn modelId="{9068F143-9DF8-4050-BC73-C96CED6E3CD2}" srcId="{BEB3FF37-E974-4FBA-8BE0-7BA1A248B5FC}" destId="{B64CD68A-9688-4518-8AD0-4FD37503DC92}" srcOrd="0" destOrd="0" parTransId="{139DFA6E-E70D-4383-8A05-6372861B63FE}" sibTransId="{FC774512-727B-43B0-A461-DB12F8669F8B}"/>
    <dgm:cxn modelId="{38918D68-ECB2-3F42-B12D-73B7B7F2F706}" type="presOf" srcId="{FA614C9D-B549-4EFB-88E1-26406A9B469E}" destId="{20B075CA-A627-470F-9DBD-49BF5F4BBECD}" srcOrd="0" destOrd="0" presId="urn:microsoft.com/office/officeart/2018/2/layout/IconCircleList"/>
    <dgm:cxn modelId="{2BDB8273-32B0-114C-BCE3-8DB44F868F47}" type="presOf" srcId="{F4624EAB-481D-4DFE-8720-7EF08193BF3E}" destId="{0A4CA4C5-7BF3-45E2-BC60-45081463141C}" srcOrd="0" destOrd="0" presId="urn:microsoft.com/office/officeart/2018/2/layout/IconCircleList"/>
    <dgm:cxn modelId="{BDA53C7A-DE83-4D43-8AC6-15D6A5F10015}" srcId="{BEB3FF37-E974-4FBA-8BE0-7BA1A248B5FC}" destId="{F4624EAB-481D-4DFE-8720-7EF08193BF3E}" srcOrd="1" destOrd="0" parTransId="{9813A26E-C1F7-426D-A0CD-BCCA7294D96A}" sibTransId="{D70F1272-0EB9-45B6-8987-B8AC3F0EABFE}"/>
    <dgm:cxn modelId="{2CE7AF93-C752-714F-9BE2-983A67689CA9}" type="presOf" srcId="{BEB3FF37-E974-4FBA-8BE0-7BA1A248B5FC}" destId="{E8439BBF-9D59-4DD3-95A7-637FB8A33A9E}" srcOrd="0" destOrd="0" presId="urn:microsoft.com/office/officeart/2018/2/layout/IconCircleList"/>
    <dgm:cxn modelId="{33322EAB-BC5E-49DB-8F59-762B6D322FFF}" srcId="{BEB3FF37-E974-4FBA-8BE0-7BA1A248B5FC}" destId="{4A11BAB8-F1D5-44C9-A552-862C64684A5E}" srcOrd="2" destOrd="0" parTransId="{70287AD4-7F04-48C6-8350-4D9320C916BC}" sibTransId="{FA614C9D-B549-4EFB-88E1-26406A9B469E}"/>
    <dgm:cxn modelId="{67395FCB-DC7A-D541-899B-37DC4F12B207}" type="presOf" srcId="{FC774512-727B-43B0-A461-DB12F8669F8B}" destId="{3A64983A-C9DA-4494-8B74-0D27819E0E79}" srcOrd="0" destOrd="0" presId="urn:microsoft.com/office/officeart/2018/2/layout/IconCircleList"/>
    <dgm:cxn modelId="{752AA4D8-7FCA-1D46-8D4D-8882A13AD85E}" type="presOf" srcId="{4B8D7F0E-9C85-4A4E-B27A-ACC590885AE4}" destId="{806E6543-D85C-46A2-B3A9-BAB4FB4CE552}" srcOrd="0" destOrd="0" presId="urn:microsoft.com/office/officeart/2018/2/layout/IconCircleList"/>
    <dgm:cxn modelId="{79A493DF-565D-1E4B-9D34-4075959C15A8}" type="presOf" srcId="{4A11BAB8-F1D5-44C9-A552-862C64684A5E}" destId="{220A9AEC-DAAF-4294-AFB1-E0EBF1E333D4}" srcOrd="0" destOrd="0" presId="urn:microsoft.com/office/officeart/2018/2/layout/IconCircleList"/>
    <dgm:cxn modelId="{C8937D83-B435-9249-B2E1-EC8890256E92}" type="presParOf" srcId="{E8439BBF-9D59-4DD3-95A7-637FB8A33A9E}" destId="{2105E9CF-EFA2-4008-806A-40A7CBAF4B93}" srcOrd="0" destOrd="0" presId="urn:microsoft.com/office/officeart/2018/2/layout/IconCircleList"/>
    <dgm:cxn modelId="{53BA40CD-A7EC-C949-A864-F94479039753}" type="presParOf" srcId="{2105E9CF-EFA2-4008-806A-40A7CBAF4B93}" destId="{FE49C26F-AF79-496A-8FED-D26666D2C9CC}" srcOrd="0" destOrd="0" presId="urn:microsoft.com/office/officeart/2018/2/layout/IconCircleList"/>
    <dgm:cxn modelId="{33D95801-DD28-F243-B94E-76061D3DFAAD}" type="presParOf" srcId="{FE49C26F-AF79-496A-8FED-D26666D2C9CC}" destId="{93046CBC-E7D1-4C64-B4E9-97CC2D9210CB}" srcOrd="0" destOrd="0" presId="urn:microsoft.com/office/officeart/2018/2/layout/IconCircleList"/>
    <dgm:cxn modelId="{C749DD11-B09A-9A40-ADDE-DA0B3BD0EB8F}" type="presParOf" srcId="{FE49C26F-AF79-496A-8FED-D26666D2C9CC}" destId="{422EF9F2-1FEB-4F1F-99CD-36D00BE7CA5B}" srcOrd="1" destOrd="0" presId="urn:microsoft.com/office/officeart/2018/2/layout/IconCircleList"/>
    <dgm:cxn modelId="{8D1EDAFC-70B8-A14E-920F-485A308D2F0D}" type="presParOf" srcId="{FE49C26F-AF79-496A-8FED-D26666D2C9CC}" destId="{6404DB03-CACD-45C1-8A07-64FB1628AEFC}" srcOrd="2" destOrd="0" presId="urn:microsoft.com/office/officeart/2018/2/layout/IconCircleList"/>
    <dgm:cxn modelId="{48358A0A-D2D6-EE44-B58E-A936FC003699}" type="presParOf" srcId="{FE49C26F-AF79-496A-8FED-D26666D2C9CC}" destId="{E27E84DA-9616-4D85-8319-AB8371C24F7E}" srcOrd="3" destOrd="0" presId="urn:microsoft.com/office/officeart/2018/2/layout/IconCircleList"/>
    <dgm:cxn modelId="{49848C72-3709-984C-84FF-2813A0DB7D46}" type="presParOf" srcId="{2105E9CF-EFA2-4008-806A-40A7CBAF4B93}" destId="{3A64983A-C9DA-4494-8B74-0D27819E0E79}" srcOrd="1" destOrd="0" presId="urn:microsoft.com/office/officeart/2018/2/layout/IconCircleList"/>
    <dgm:cxn modelId="{6836272E-A97E-7D46-B72B-C3C986E2B402}" type="presParOf" srcId="{2105E9CF-EFA2-4008-806A-40A7CBAF4B93}" destId="{F66CC966-47A3-4523-A42C-B597DE73B418}" srcOrd="2" destOrd="0" presId="urn:microsoft.com/office/officeart/2018/2/layout/IconCircleList"/>
    <dgm:cxn modelId="{1C07824B-B84E-2B4E-82E6-C4BD9387333A}" type="presParOf" srcId="{F66CC966-47A3-4523-A42C-B597DE73B418}" destId="{D5895075-5D36-4BC1-81B3-34D493192B3C}" srcOrd="0" destOrd="0" presId="urn:microsoft.com/office/officeart/2018/2/layout/IconCircleList"/>
    <dgm:cxn modelId="{6597CDDE-2B80-0448-8ADA-A5344F0468C1}" type="presParOf" srcId="{F66CC966-47A3-4523-A42C-B597DE73B418}" destId="{796865BD-FBE1-483E-BEF8-1BC99A1A623D}" srcOrd="1" destOrd="0" presId="urn:microsoft.com/office/officeart/2018/2/layout/IconCircleList"/>
    <dgm:cxn modelId="{605514D4-D1AA-CB48-AE6A-DD7CA2F70FDD}" type="presParOf" srcId="{F66CC966-47A3-4523-A42C-B597DE73B418}" destId="{95B24F36-3F78-407A-BA10-279C69A7D276}" srcOrd="2" destOrd="0" presId="urn:microsoft.com/office/officeart/2018/2/layout/IconCircleList"/>
    <dgm:cxn modelId="{AEDB3B9E-BD81-3749-ADFA-8C7A787FFF5D}" type="presParOf" srcId="{F66CC966-47A3-4523-A42C-B597DE73B418}" destId="{0A4CA4C5-7BF3-45E2-BC60-45081463141C}" srcOrd="3" destOrd="0" presId="urn:microsoft.com/office/officeart/2018/2/layout/IconCircleList"/>
    <dgm:cxn modelId="{CFA282D6-9BA9-CF40-88B4-8C5451444CB4}" type="presParOf" srcId="{2105E9CF-EFA2-4008-806A-40A7CBAF4B93}" destId="{F2BFDFF4-0227-4DD3-A2CC-0D765DB4ED7C}" srcOrd="3" destOrd="0" presId="urn:microsoft.com/office/officeart/2018/2/layout/IconCircleList"/>
    <dgm:cxn modelId="{2BDF5B05-EBB7-B841-8763-DE4727AC060B}" type="presParOf" srcId="{2105E9CF-EFA2-4008-806A-40A7CBAF4B93}" destId="{0F150365-04A6-482D-BA0B-C218186987AD}" srcOrd="4" destOrd="0" presId="urn:microsoft.com/office/officeart/2018/2/layout/IconCircleList"/>
    <dgm:cxn modelId="{6FC15A1C-3A51-AB48-B7BF-2B3035806FB7}" type="presParOf" srcId="{0F150365-04A6-482D-BA0B-C218186987AD}" destId="{5F0E915C-53C8-48A6-B9EE-45CC13BA06F1}" srcOrd="0" destOrd="0" presId="urn:microsoft.com/office/officeart/2018/2/layout/IconCircleList"/>
    <dgm:cxn modelId="{75E40846-1D5A-2247-89C1-C526D6B33E5B}" type="presParOf" srcId="{0F150365-04A6-482D-BA0B-C218186987AD}" destId="{8CDE03D4-48B2-44E0-BEA7-1363C65A55EB}" srcOrd="1" destOrd="0" presId="urn:microsoft.com/office/officeart/2018/2/layout/IconCircleList"/>
    <dgm:cxn modelId="{A65107DF-A5E9-FD4F-9B81-C8AC96B3F0E9}" type="presParOf" srcId="{0F150365-04A6-482D-BA0B-C218186987AD}" destId="{ADF8ECAF-C692-41DA-AEAD-B3235D4647A9}" srcOrd="2" destOrd="0" presId="urn:microsoft.com/office/officeart/2018/2/layout/IconCircleList"/>
    <dgm:cxn modelId="{B4E97266-0194-3C48-8122-CEF82BFCA2C6}" type="presParOf" srcId="{0F150365-04A6-482D-BA0B-C218186987AD}" destId="{220A9AEC-DAAF-4294-AFB1-E0EBF1E333D4}" srcOrd="3" destOrd="0" presId="urn:microsoft.com/office/officeart/2018/2/layout/IconCircleList"/>
    <dgm:cxn modelId="{C23B3678-A76E-524A-AFD4-018238B0412A}" type="presParOf" srcId="{2105E9CF-EFA2-4008-806A-40A7CBAF4B93}" destId="{20B075CA-A627-470F-9DBD-49BF5F4BBECD}" srcOrd="5" destOrd="0" presId="urn:microsoft.com/office/officeart/2018/2/layout/IconCircleList"/>
    <dgm:cxn modelId="{D739BC9E-BFD1-8F47-AD27-DF2D8816F8E6}" type="presParOf" srcId="{2105E9CF-EFA2-4008-806A-40A7CBAF4B93}" destId="{ECC4EF62-A353-40D9-9C7E-341E7683DF14}" srcOrd="6" destOrd="0" presId="urn:microsoft.com/office/officeart/2018/2/layout/IconCircleList"/>
    <dgm:cxn modelId="{5112B128-62A5-4F43-B7E0-5358D00E3298}" type="presParOf" srcId="{ECC4EF62-A353-40D9-9C7E-341E7683DF14}" destId="{A154DB44-F819-412D-9D9B-E20A587C4FF2}" srcOrd="0" destOrd="0" presId="urn:microsoft.com/office/officeart/2018/2/layout/IconCircleList"/>
    <dgm:cxn modelId="{537D6C59-EF8A-9345-B9C8-254EAE3D969C}" type="presParOf" srcId="{ECC4EF62-A353-40D9-9C7E-341E7683DF14}" destId="{0DDA6ECB-663E-46F3-889B-EC8EA35955ED}" srcOrd="1" destOrd="0" presId="urn:microsoft.com/office/officeart/2018/2/layout/IconCircleList"/>
    <dgm:cxn modelId="{C644F020-A5AE-A54B-A641-36E591450BD9}" type="presParOf" srcId="{ECC4EF62-A353-40D9-9C7E-341E7683DF14}" destId="{0148E7E4-02D3-48FA-A05B-A35B8814782D}" srcOrd="2" destOrd="0" presId="urn:microsoft.com/office/officeart/2018/2/layout/IconCircleList"/>
    <dgm:cxn modelId="{0B31B79E-1E04-014B-9549-0D0F01963DBA}" type="presParOf" srcId="{ECC4EF62-A353-40D9-9C7E-341E7683DF14}" destId="{806E6543-D85C-46A2-B3A9-BAB4FB4CE5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404F-AA65-42A6-9657-0F92A2DD05FD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4818E-6FDB-499A-998A-726A6D00215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4278-A475-4A63-BD0B-7701AD2D917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cap="none" baseline="0" dirty="0"/>
            <a:t>Be Prepared</a:t>
          </a:r>
          <a:endParaRPr lang="en-US" sz="4000" kern="1200" cap="none" baseline="0" dirty="0"/>
        </a:p>
      </dsp:txBody>
      <dsp:txXfrm>
        <a:off x="77216" y="2624638"/>
        <a:ext cx="3206250" cy="720000"/>
      </dsp:txXfrm>
    </dsp:sp>
    <dsp:sp modelId="{CED82817-1A0F-41D7-B8AD-4D0E09C0C40B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24EF2-1FC7-451F-B740-31B745A8D71D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65F0-71D8-4906-96DA-96B17B5B7CD5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cap="none" baseline="0" dirty="0"/>
            <a:t>Get Updates</a:t>
          </a:r>
          <a:endParaRPr lang="en-US" sz="4000" kern="1200" cap="none" baseline="0" dirty="0"/>
        </a:p>
      </dsp:txBody>
      <dsp:txXfrm>
        <a:off x="3844559" y="2624638"/>
        <a:ext cx="3206250" cy="720000"/>
      </dsp:txXfrm>
    </dsp:sp>
    <dsp:sp modelId="{BDE91378-CA6C-4D62-A3A6-362D25659064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0C38-F4AF-4938-8D81-FD1A50CB08F7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07A8-C56F-4BD6-A10E-DC99EDC7B34A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cap="none" baseline="0" dirty="0"/>
            <a:t>Peace of Mind</a:t>
          </a:r>
          <a:endParaRPr lang="en-US" sz="4000" kern="1200" cap="none" baseline="0" dirty="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46CBC-E7D1-4C64-B4E9-97CC2D9210C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F9F2-1FEB-4F1F-99CD-36D00BE7CA5B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84DA-9616-4D85-8319-AB8371C24F7E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private shelters</a:t>
          </a:r>
          <a:endParaRPr lang="en-US" sz="2400" kern="1200" dirty="0"/>
        </a:p>
      </dsp:txBody>
      <dsp:txXfrm>
        <a:off x="1939251" y="43630"/>
        <a:ext cx="3227270" cy="1369144"/>
      </dsp:txXfrm>
    </dsp:sp>
    <dsp:sp modelId="{D5895075-5D36-4BC1-81B3-34D493192B3C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65BD-FBE1-483E-BEF8-1BC99A1A623D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A4C5-7BF3-45E2-BC60-45081463141C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Reinforce evacuation orders</a:t>
          </a:r>
          <a:endParaRPr lang="en-US" sz="2400" kern="1200" dirty="0"/>
        </a:p>
      </dsp:txBody>
      <dsp:txXfrm>
        <a:off x="7391381" y="43630"/>
        <a:ext cx="3227270" cy="1369144"/>
      </dsp:txXfrm>
    </dsp:sp>
    <dsp:sp modelId="{5F0E915C-53C8-48A6-B9EE-45CC13BA06F1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03D4-48B2-44E0-BEA7-1363C65A55E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9AEC-DAAF-4294-AFB1-E0EBF1E333D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Heatmap of emergency supplies</a:t>
          </a:r>
          <a:endParaRPr lang="en-US" sz="2400" kern="1200" dirty="0"/>
        </a:p>
      </dsp:txBody>
      <dsp:txXfrm>
        <a:off x="1939251" y="1991502"/>
        <a:ext cx="3227270" cy="1369144"/>
      </dsp:txXfrm>
    </dsp:sp>
    <dsp:sp modelId="{A154DB44-F819-412D-9D9B-E20A587C4FF2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6ECB-663E-46F3-889B-EC8EA35955ED}">
      <dsp:nvSpPr>
        <dsp:cNvPr id="0" name=""/>
        <dsp:cNvSpPr/>
      </dsp:nvSpPr>
      <dsp:spPr>
        <a:xfrm>
          <a:off x="5831799" y="2080103"/>
          <a:ext cx="1163243" cy="1191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543-D85C-46A2-B3A9-BAB4FB4CE552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Connect with citizens via SMS</a:t>
          </a:r>
          <a:endParaRPr lang="en-US" sz="2400" kern="1200" dirty="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0795-E26E-4BDC-B60F-5BE98F9A3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D1974-FECF-49E8-88F6-8AD9B3FE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464C-16C3-418C-9C8D-7D25D5B0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931D-38E2-4E6B-BEB8-E8C82FEB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7269-C350-4F25-98FB-52F367A5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2027-F0F4-4A93-93F8-D3991DB3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99422-0727-4CD9-9844-D8781A1E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F72E-5D9E-4CE7-9E4B-A9357697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B974-A6C5-46E4-8AAD-BFA189B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1558-5B93-462E-8628-7C27E17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C4C29-FBAB-4DA0-A0A6-BD8B7F09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CEEF-B8B6-4712-AF55-164CEA07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B775-7751-4356-8EA9-FE456F55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D750-82F3-476C-8EE5-D517D914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F447-8DDB-4D81-8347-B353E47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A688-9513-4A0F-AB73-F4751334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5BA0-9008-4D70-ABC1-4571B045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6D4F-CA36-4F10-B60C-42ABFF28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0717-0D64-4C1A-A478-24BD5523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7B6E-6BAB-456D-889C-6F2BCFC9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9051-2A85-4C2A-A5BE-DFF5790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687BA-4878-4F14-8961-04329C62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E54D-CFD3-43B9-92C1-4A6A1C84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6935-0E1E-4A35-8BB7-705BF8B8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80E5-DE3A-4699-9C78-DF78236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654-1D93-4601-9342-3E189EB7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BB19-B7A0-4983-9408-248B921D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5C93-C81F-4CB6-8709-3005FB6B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AF294-5830-4753-95B2-23D36EEC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82D9-98D9-4C5F-93C6-0614C992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AFA0-D59A-4782-A802-2A5283A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5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4681-B01B-496B-B141-8E7297AA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2616-0E31-4D63-B6E1-11A9F819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3474A-D5BE-4CD8-985E-EDD91513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B6B9F-0533-4997-BCD2-C53203266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6CEF8-631D-43F6-A964-1AD1AD022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74B2-5653-460E-BC3B-7302E7A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7A114-19D4-482F-908E-D2A6630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6AF6B-0DF2-40C3-9D22-0EACBC39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75AA-4534-4636-80E9-60D745F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CFA7-3491-488B-B661-FD07857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010-041A-4068-85BD-D4932F25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27566-6A28-480C-B617-A9B3DD9D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5CB7F-F168-49B4-8C39-16A5E257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5119F-BB85-448F-BADE-12AF53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5F4FD-B9B8-4F38-A2D7-FA3505E6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8E3A-6304-499E-B892-313DF26F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627-28B2-4AB1-B255-F25FE15F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40C8-73CA-42D7-85F9-33883A8D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AB8E-88BF-43E4-8122-F2EFCFE8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F44F-2E67-48F2-84A8-1BCA1307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E20C-F57A-4513-A297-06BA7551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4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409-CE94-4359-99AD-034391DA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1CAE7-30E1-4C5E-9F9E-C512355F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51715-92EC-4763-A980-A9CA0FDA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C71A-0E39-4A88-8685-610D748E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89D13-B8D0-4249-A324-6F10F374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573E-0486-4856-8FE0-A213FE5C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E7149-E606-4308-8CDC-995EF733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B39F-527D-4AE2-B741-D90492C2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F393-9052-4A67-AE69-717232CD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3060-C4EE-4DE8-8652-EA363572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9E7B-199F-4F59-9EAE-098F22D9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4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ople and organizations working together.">
            <a:extLst>
              <a:ext uri="{FF2B5EF4-FFF2-40B4-BE49-F238E27FC236}">
                <a16:creationId xmlns:a16="http://schemas.microsoft.com/office/drawing/2014/main" id="{FE3CF4C3-16C0-9E40-A597-70BA3DD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65365"/>
            <a:ext cx="5449889" cy="5327266"/>
          </a:xfrm>
          <a:prstGeom prst="rect">
            <a:avLst/>
          </a:prstGeom>
          <a:effectLst/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21ABCDB-C538-A74C-9843-9933208C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0" y="1619983"/>
            <a:ext cx="1440561" cy="1278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077BE5-EE05-429C-BF38-7245BD224C60}"/>
              </a:ext>
            </a:extLst>
          </p:cNvPr>
          <p:cNvSpPr/>
          <p:nvPr/>
        </p:nvSpPr>
        <p:spPr>
          <a:xfrm>
            <a:off x="-1" y="0"/>
            <a:ext cx="5560907" cy="6858000"/>
          </a:xfrm>
          <a:prstGeom prst="rect">
            <a:avLst/>
          </a:prstGeom>
          <a:solidFill>
            <a:srgbClr val="00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D972C-10E1-4BA4-AE13-077C0FC31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240"/>
          <a:stretch/>
        </p:blipFill>
        <p:spPr>
          <a:xfrm>
            <a:off x="365597" y="3234267"/>
            <a:ext cx="4829709" cy="1481265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8B6CE-64E9-4CE5-976F-BEC11BFE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81" y="1071606"/>
            <a:ext cx="2239739" cy="19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6F3ADD-497B-4E79-B485-489B7ADE9327}"/>
              </a:ext>
            </a:extLst>
          </p:cNvPr>
          <p:cNvSpPr/>
          <p:nvPr/>
        </p:nvSpPr>
        <p:spPr>
          <a:xfrm rot="5400000">
            <a:off x="5208693" y="-5208693"/>
            <a:ext cx="1774613" cy="12192000"/>
          </a:xfrm>
          <a:prstGeom prst="rect">
            <a:avLst/>
          </a:prstGeom>
          <a:solidFill>
            <a:srgbClr val="00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86A5-E06D-CC4F-9A73-A3550C8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0414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Private Citizens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5D2403-F170-487D-9142-32B61CB0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06732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E093FA-EEF7-4199-9E48-4A2DD1CBD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1336" y="334814"/>
            <a:ext cx="1297201" cy="11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D5245C-76A9-48C9-A672-7F0B4AC4A0C5}"/>
              </a:ext>
            </a:extLst>
          </p:cNvPr>
          <p:cNvSpPr/>
          <p:nvPr/>
        </p:nvSpPr>
        <p:spPr>
          <a:xfrm rot="5400000">
            <a:off x="5208693" y="-5208693"/>
            <a:ext cx="1774613" cy="12192000"/>
          </a:xfrm>
          <a:prstGeom prst="rect">
            <a:avLst/>
          </a:prstGeom>
          <a:solidFill>
            <a:srgbClr val="00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9E213AB-4D2F-4105-A135-D799060D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36" y="334814"/>
            <a:ext cx="1297201" cy="115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3418B-FF32-D34E-A79E-272255A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78980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Agencies &amp; NGOs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EEB70-5E39-4309-8CC1-5C5AF27C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5536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09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412EB39-B548-4770-A6DD-5FA88B3E7081}"/>
              </a:ext>
            </a:extLst>
          </p:cNvPr>
          <p:cNvSpPr/>
          <p:nvPr/>
        </p:nvSpPr>
        <p:spPr>
          <a:xfrm rot="5400000">
            <a:off x="5208693" y="-5208693"/>
            <a:ext cx="1774613" cy="12192000"/>
          </a:xfrm>
          <a:prstGeom prst="rect">
            <a:avLst/>
          </a:prstGeom>
          <a:solidFill>
            <a:srgbClr val="00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33CFC4C-DA1E-4B8D-8E1C-4BFA589F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36" y="334814"/>
            <a:ext cx="1297201" cy="115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5B8DB-E45A-614F-AC13-C19C2287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337" y="191961"/>
            <a:ext cx="7843137" cy="1441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Visualize Private Shelters</a:t>
            </a:r>
          </a:p>
        </p:txBody>
      </p:sp>
      <p:pic>
        <p:nvPicPr>
          <p:cNvPr id="6" name="Content Placeholder 5" descr="A picture containing text, clothing&#10;&#10;Description automatically generated">
            <a:extLst>
              <a:ext uri="{FF2B5EF4-FFF2-40B4-BE49-F238E27FC236}">
                <a16:creationId xmlns:a16="http://schemas.microsoft.com/office/drawing/2014/main" id="{E2ADC0A8-386B-6A48-9BFF-328BD429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162" y="2335586"/>
            <a:ext cx="6812553" cy="3951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4654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B270E-38FF-4C34-929A-4FD7816B38AE}"/>
              </a:ext>
            </a:extLst>
          </p:cNvPr>
          <p:cNvSpPr/>
          <p:nvPr/>
        </p:nvSpPr>
        <p:spPr>
          <a:xfrm rot="5400000">
            <a:off x="5208693" y="-5208693"/>
            <a:ext cx="1774613" cy="12192000"/>
          </a:xfrm>
          <a:prstGeom prst="rect">
            <a:avLst/>
          </a:prstGeom>
          <a:solidFill>
            <a:srgbClr val="00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B6CDCFA-4F7F-46E0-9308-3AC667B8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36" y="334814"/>
            <a:ext cx="1297201" cy="115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CAF61-52D7-6948-BAC2-8DCF10A1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3" y="2550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E451-46A9-6246-B9B8-80432368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78" y="1969125"/>
            <a:ext cx="8946541" cy="4632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Residents</a:t>
            </a:r>
          </a:p>
          <a:p>
            <a:r>
              <a:rPr lang="en-US" dirty="0"/>
              <a:t>Enable residents to document the condition of their residence before and after the disaster</a:t>
            </a:r>
          </a:p>
          <a:p>
            <a:r>
              <a:rPr lang="en-US" dirty="0"/>
              <a:t>Report an issue</a:t>
            </a:r>
          </a:p>
          <a:p>
            <a:r>
              <a:rPr lang="en-US" dirty="0"/>
              <a:t>Allow people to respond with their updates via 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Government</a:t>
            </a:r>
          </a:p>
          <a:p>
            <a:r>
              <a:rPr lang="en-US" dirty="0"/>
              <a:t>Leverage property records to predict the resilience of each house based on forecast data</a:t>
            </a:r>
          </a:p>
          <a:p>
            <a:r>
              <a:rPr lang="en-US" dirty="0"/>
              <a:t>Expose data about pre-storm supply levels to local retailers</a:t>
            </a:r>
          </a:p>
        </p:txBody>
      </p:sp>
    </p:spTree>
    <p:extLst>
      <p:ext uri="{BB962C8B-B14F-4D97-AF65-F5344CB8AC3E}">
        <p14:creationId xmlns:p14="http://schemas.microsoft.com/office/powerpoint/2010/main" val="166259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Private Citizens</vt:lpstr>
      <vt:lpstr>Agencies &amp; NGOs</vt:lpstr>
      <vt:lpstr>Visualize Private Shelters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</dc:title>
  <dc:creator>Thomas Berg</dc:creator>
  <cp:lastModifiedBy>Sayan Bhatia</cp:lastModifiedBy>
  <cp:revision>4</cp:revision>
  <dcterms:created xsi:type="dcterms:W3CDTF">2019-07-14T18:41:29Z</dcterms:created>
  <dcterms:modified xsi:type="dcterms:W3CDTF">2019-07-14T19:03:01Z</dcterms:modified>
</cp:coreProperties>
</file>