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71" r:id="rId4"/>
    <p:sldId id="263" r:id="rId5"/>
    <p:sldId id="272" r:id="rId6"/>
    <p:sldId id="260" r:id="rId7"/>
    <p:sldId id="268" r:id="rId8"/>
    <p:sldId id="266" r:id="rId9"/>
    <p:sldId id="270" r:id="rId10"/>
    <p:sldId id="269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2C2"/>
    <a:srgbClr val="F6F612"/>
    <a:srgbClr val="FAFCA0"/>
    <a:srgbClr val="FFFF99"/>
    <a:srgbClr val="F0FE9E"/>
    <a:srgbClr val="E9F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4796" y="46958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66AD6C0-580F-4905-87B6-FF173B91163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68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98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9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5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9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29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2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23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4597-DD59-406B-9850-53BEA2079F55}" type="datetimeFigureOut">
              <a:rPr lang="fr-FR" smtClean="0"/>
              <a:t>29/08/2018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D6C0-580F-4905-87B6-FF173B9116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1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260897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Bryterdays</a:t>
            </a:r>
          </a:p>
          <a:p>
            <a:pPr algn="ctr"/>
            <a:r>
              <a:rPr lang="fr-FR" sz="28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There’s</a:t>
            </a:r>
            <a:r>
              <a:rPr lang="fr-FR" sz="28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always</a:t>
            </a:r>
            <a:r>
              <a:rPr lang="fr-FR" sz="28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 </a:t>
            </a:r>
            <a:r>
              <a:rPr lang="fr-FR" sz="28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event</a:t>
            </a:r>
            <a:endParaRPr lang="fr-FR" sz="28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69509-ECA3-44D7-A380-2FF506D8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35" y="2789852"/>
            <a:ext cx="691560" cy="7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2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-9333" y="52481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Accomplishment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Funding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request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Use of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funds</a:t>
            </a:r>
            <a:endParaRPr lang="fr-FR" sz="3600" dirty="0">
              <a:solidFill>
                <a:schemeClr val="accent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63194B-BA31-4778-AF89-08C0104FEBAD}"/>
              </a:ext>
            </a:extLst>
          </p:cNvPr>
          <p:cNvCxnSpPr>
            <a:cxnSpLocks/>
          </p:cNvCxnSpPr>
          <p:nvPr/>
        </p:nvCxnSpPr>
        <p:spPr>
          <a:xfrm>
            <a:off x="-9333" y="5321500"/>
            <a:ext cx="12192000" cy="1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8AB7F74-C206-44D4-9FDE-BE0038399F64}"/>
              </a:ext>
            </a:extLst>
          </p:cNvPr>
          <p:cNvSpPr/>
          <p:nvPr/>
        </p:nvSpPr>
        <p:spPr>
          <a:xfrm>
            <a:off x="1025592" y="4794374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8ABB51-D43B-4BB7-8884-3DF4833953E1}"/>
              </a:ext>
            </a:extLst>
          </p:cNvPr>
          <p:cNvSpPr txBox="1"/>
          <p:nvPr/>
        </p:nvSpPr>
        <p:spPr>
          <a:xfrm>
            <a:off x="760258" y="5394979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Sept’ 2018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A6FB16-18C0-4622-8F83-92400F9FF95B}"/>
              </a:ext>
            </a:extLst>
          </p:cNvPr>
          <p:cNvSpPr txBox="1"/>
          <p:nvPr/>
        </p:nvSpPr>
        <p:spPr>
          <a:xfrm>
            <a:off x="756500" y="4308053"/>
            <a:ext cx="125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 Beta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D3700E3C-20FF-4DEC-A171-A251B1E664E2}"/>
              </a:ext>
            </a:extLst>
          </p:cNvPr>
          <p:cNvSpPr/>
          <p:nvPr/>
        </p:nvSpPr>
        <p:spPr>
          <a:xfrm rot="10800000">
            <a:off x="2610965" y="5344375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BA5343-58DA-4C40-B81E-8981D4CD3A49}"/>
              </a:ext>
            </a:extLst>
          </p:cNvPr>
          <p:cNvSpPr txBox="1"/>
          <p:nvPr/>
        </p:nvSpPr>
        <p:spPr>
          <a:xfrm>
            <a:off x="2370870" y="4939877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33AD27-FBEE-4B7A-A5B8-3961A4550520}"/>
              </a:ext>
            </a:extLst>
          </p:cNvPr>
          <p:cNvSpPr txBox="1"/>
          <p:nvPr/>
        </p:nvSpPr>
        <p:spPr>
          <a:xfrm>
            <a:off x="2342877" y="5920581"/>
            <a:ext cx="125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Lauch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Office</a:t>
            </a:r>
          </a:p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Reporting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D7BD5A2B-828F-415D-906E-ED603822CBB2}"/>
              </a:ext>
            </a:extLst>
          </p:cNvPr>
          <p:cNvSpPr/>
          <p:nvPr/>
        </p:nvSpPr>
        <p:spPr>
          <a:xfrm>
            <a:off x="4167872" y="4785019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F2DBFE4-389A-42F1-AEAF-B69B40F9B7F7}"/>
              </a:ext>
            </a:extLst>
          </p:cNvPr>
          <p:cNvSpPr txBox="1"/>
          <p:nvPr/>
        </p:nvSpPr>
        <p:spPr>
          <a:xfrm>
            <a:off x="4901380" y="5941595"/>
            <a:ext cx="25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Close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seed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round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investment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DE3621-3CB7-49EC-8B94-5AC277F23825}"/>
              </a:ext>
            </a:extLst>
          </p:cNvPr>
          <p:cNvSpPr txBox="1"/>
          <p:nvPr/>
        </p:nvSpPr>
        <p:spPr>
          <a:xfrm>
            <a:off x="3927778" y="5395596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Jan’ 2019</a:t>
            </a: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27B0C694-8AC9-44CF-8858-EAB0B141E0F9}"/>
              </a:ext>
            </a:extLst>
          </p:cNvPr>
          <p:cNvSpPr/>
          <p:nvPr/>
        </p:nvSpPr>
        <p:spPr>
          <a:xfrm rot="10800000">
            <a:off x="5798521" y="5344375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994B6B-5A5C-4DD2-9512-7226B9A0FE6A}"/>
              </a:ext>
            </a:extLst>
          </p:cNvPr>
          <p:cNvSpPr txBox="1"/>
          <p:nvPr/>
        </p:nvSpPr>
        <p:spPr>
          <a:xfrm>
            <a:off x="5558426" y="4939877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Fev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2019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7F2837-D58F-4DE4-828F-772658322040}"/>
              </a:ext>
            </a:extLst>
          </p:cNvPr>
          <p:cNvSpPr txBox="1"/>
          <p:nvPr/>
        </p:nvSpPr>
        <p:spPr>
          <a:xfrm>
            <a:off x="3898780" y="4113997"/>
            <a:ext cx="125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Enroll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up to 10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partners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4E72D6B4-7937-4548-B1C5-B6C68AFE63F6}"/>
              </a:ext>
            </a:extLst>
          </p:cNvPr>
          <p:cNvSpPr/>
          <p:nvPr/>
        </p:nvSpPr>
        <p:spPr>
          <a:xfrm>
            <a:off x="7478045" y="4794359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2EA865-D089-4B06-8CEA-F811AACC4BFD}"/>
              </a:ext>
            </a:extLst>
          </p:cNvPr>
          <p:cNvSpPr txBox="1"/>
          <p:nvPr/>
        </p:nvSpPr>
        <p:spPr>
          <a:xfrm>
            <a:off x="7237951" y="5404936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June’ 2019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E8359-E4B7-48F9-8793-A7F7CAEB6F5D}"/>
              </a:ext>
            </a:extLst>
          </p:cNvPr>
          <p:cNvSpPr txBox="1"/>
          <p:nvPr/>
        </p:nvSpPr>
        <p:spPr>
          <a:xfrm>
            <a:off x="7246277" y="4216643"/>
            <a:ext cx="125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Monetization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process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8B9BDD4-9E6F-4D6D-AEA6-FF39C4CEC744}"/>
              </a:ext>
            </a:extLst>
          </p:cNvPr>
          <p:cNvSpPr/>
          <p:nvPr/>
        </p:nvSpPr>
        <p:spPr>
          <a:xfrm>
            <a:off x="10600392" y="4783374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33212C-8394-4A68-AC3E-B3082B3991C7}"/>
              </a:ext>
            </a:extLst>
          </p:cNvPr>
          <p:cNvSpPr txBox="1"/>
          <p:nvPr/>
        </p:nvSpPr>
        <p:spPr>
          <a:xfrm>
            <a:off x="10360298" y="5376231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’ 2019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65773A3-C282-4761-96EB-2D6AE1F13764}"/>
              </a:ext>
            </a:extLst>
          </p:cNvPr>
          <p:cNvSpPr txBox="1"/>
          <p:nvPr/>
        </p:nvSpPr>
        <p:spPr>
          <a:xfrm>
            <a:off x="10360298" y="4256864"/>
            <a:ext cx="125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Public Office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FB6DF6-E22F-4FDA-8849-BBA3CABDEC05}"/>
              </a:ext>
            </a:extLst>
          </p:cNvPr>
          <p:cNvSpPr txBox="1"/>
          <p:nvPr/>
        </p:nvSpPr>
        <p:spPr>
          <a:xfrm>
            <a:off x="8153159" y="5943893"/>
            <a:ext cx="25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Reach</a:t>
            </a:r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100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partners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4E4E9FC1-5BD5-4288-9CA1-87F7ECBDB687}"/>
              </a:ext>
            </a:extLst>
          </p:cNvPr>
          <p:cNvSpPr/>
          <p:nvPr/>
        </p:nvSpPr>
        <p:spPr>
          <a:xfrm rot="10800000">
            <a:off x="9050300" y="5346673"/>
            <a:ext cx="770832" cy="509421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0539B4-0C96-4D85-92FD-733A02A41007}"/>
              </a:ext>
            </a:extLst>
          </p:cNvPr>
          <p:cNvSpPr txBox="1"/>
          <p:nvPr/>
        </p:nvSpPr>
        <p:spPr>
          <a:xfrm>
            <a:off x="8810205" y="4942175"/>
            <a:ext cx="1251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Jul</a:t>
            </a:r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81586-63EF-4285-8D69-A3C27C60D72F}"/>
              </a:ext>
            </a:extLst>
          </p:cNvPr>
          <p:cNvSpPr txBox="1"/>
          <p:nvPr/>
        </p:nvSpPr>
        <p:spPr>
          <a:xfrm>
            <a:off x="2140677" y="2257853"/>
            <a:ext cx="3009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250K€</a:t>
            </a:r>
          </a:p>
          <a:p>
            <a:pPr algn="ctr"/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</a:t>
            </a:r>
            <a:r>
              <a:rPr lang="fr-FR" sz="16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Seed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Capital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FC9F2-3594-4A22-990C-ADFA853F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54" y="1579471"/>
            <a:ext cx="2857500" cy="22288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89620C-F36C-4D9F-9A97-A2E3E724FF9F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6050734" y="1866440"/>
            <a:ext cx="433958" cy="28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433DA9-F666-4224-93BC-289F0B7FD9A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478046" y="1396437"/>
            <a:ext cx="594500" cy="35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9507DF-9ADA-47B6-A96A-D99579FB020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059267" y="1847681"/>
            <a:ext cx="595690" cy="1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EE73D7-5DEE-4F1F-AFF9-B486F999BE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7478045" y="3662310"/>
            <a:ext cx="830788" cy="19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677D38-114A-40AE-8859-1ACC509E6F60}"/>
              </a:ext>
            </a:extLst>
          </p:cNvPr>
          <p:cNvSpPr txBox="1"/>
          <p:nvPr/>
        </p:nvSpPr>
        <p:spPr>
          <a:xfrm>
            <a:off x="8654957" y="1724570"/>
            <a:ext cx="1166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Operational</a:t>
            </a:r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costs</a:t>
            </a:r>
            <a:endParaRPr lang="fr-FR" sz="10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EBDE9E-8F92-4BC7-99B2-C4A09AE537E1}"/>
              </a:ext>
            </a:extLst>
          </p:cNvPr>
          <p:cNvSpPr txBox="1"/>
          <p:nvPr/>
        </p:nvSpPr>
        <p:spPr>
          <a:xfrm>
            <a:off x="8072546" y="1273326"/>
            <a:ext cx="1251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Admin </a:t>
            </a:r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expenses</a:t>
            </a:r>
            <a:endParaRPr lang="fr-FR" sz="10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66990-2698-4BDB-8388-984FC2C1FEF9}"/>
              </a:ext>
            </a:extLst>
          </p:cNvPr>
          <p:cNvSpPr txBox="1"/>
          <p:nvPr/>
        </p:nvSpPr>
        <p:spPr>
          <a:xfrm>
            <a:off x="8308833" y="3738529"/>
            <a:ext cx="151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Product </a:t>
            </a:r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Development</a:t>
            </a:r>
            <a:endParaRPr lang="fr-FR" sz="10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5E0365-FD93-42A4-8D5F-BC883C1B06B2}"/>
              </a:ext>
            </a:extLst>
          </p:cNvPr>
          <p:cNvSpPr txBox="1"/>
          <p:nvPr/>
        </p:nvSpPr>
        <p:spPr>
          <a:xfrm>
            <a:off x="4538435" y="1743329"/>
            <a:ext cx="1512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Sales and support</a:t>
            </a:r>
          </a:p>
        </p:txBody>
      </p:sp>
    </p:spTree>
    <p:extLst>
      <p:ext uri="{BB962C8B-B14F-4D97-AF65-F5344CB8AC3E}">
        <p14:creationId xmlns:p14="http://schemas.microsoft.com/office/powerpoint/2010/main" val="42916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1" y="4806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60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fr-FR" dirty="0"/>
              <a:t>Mangement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AC03E-5E11-4192-9840-7F52DE73BA43}"/>
              </a:ext>
            </a:extLst>
          </p:cNvPr>
          <p:cNvSpPr txBox="1"/>
          <p:nvPr/>
        </p:nvSpPr>
        <p:spPr>
          <a:xfrm>
            <a:off x="494521" y="3904040"/>
            <a:ext cx="420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Jérôme </a:t>
            </a:r>
            <a:r>
              <a:rPr lang="fr-FR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Poté</a:t>
            </a:r>
            <a:endParaRPr lang="fr-FR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Co-</a:t>
            </a:r>
            <a:r>
              <a:rPr lang="fr-FR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funder</a:t>
            </a:r>
            <a:endParaRPr lang="fr-FR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IT Manager</a:t>
            </a:r>
            <a:endParaRPr lang="fr-FR" sz="1400" i="1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7A8E-361B-4E12-B7AD-F47CA427B99E}"/>
              </a:ext>
            </a:extLst>
          </p:cNvPr>
          <p:cNvSpPr txBox="1"/>
          <p:nvPr/>
        </p:nvSpPr>
        <p:spPr>
          <a:xfrm>
            <a:off x="7165766" y="3889739"/>
            <a:ext cx="399939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Madjid Belaïd</a:t>
            </a:r>
          </a:p>
          <a:p>
            <a:pPr algn="ctr"/>
            <a:r>
              <a:rPr lang="fr-FR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Co-</a:t>
            </a:r>
            <a:r>
              <a:rPr lang="fr-FR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funder</a:t>
            </a:r>
            <a:endParaRPr lang="fr-FR" sz="20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Business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Developer</a:t>
            </a:r>
            <a:endParaRPr lang="fr-FR" sz="1400" i="1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9BA64-EC8C-477F-B446-D6565FACC3FC}"/>
              </a:ext>
            </a:extLst>
          </p:cNvPr>
          <p:cNvSpPr txBox="1"/>
          <p:nvPr/>
        </p:nvSpPr>
        <p:spPr>
          <a:xfrm>
            <a:off x="2545701" y="5626036"/>
            <a:ext cx="710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Friends </a:t>
            </a:r>
            <a:r>
              <a:rPr lang="fr-FR" sz="2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</a:t>
            </a:r>
            <a:r>
              <a:rPr lang="fr-FR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uni class </a:t>
            </a:r>
            <a:r>
              <a:rPr lang="fr-FR" sz="2000" i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(18 </a:t>
            </a:r>
            <a:r>
              <a:rPr lang="fr-FR" sz="2000" i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years</a:t>
            </a:r>
            <a:r>
              <a:rPr lang="fr-FR" sz="2000" i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71E5C-9E49-4490-B907-2E312319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587" y="1946370"/>
            <a:ext cx="1809750" cy="1724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7A5FC-622E-4BFF-AEDB-A2CD5D37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28" y="1946370"/>
            <a:ext cx="1714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4577664" y="518073"/>
            <a:ext cx="275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Problem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BEF0C-782D-4E94-B09F-FA80C3DE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3094555"/>
            <a:ext cx="1727814" cy="172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F30FD-22E6-4E9B-8D1C-F80623D6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517" y="2348445"/>
            <a:ext cx="979486" cy="830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84B7F-113D-4564-A0C8-897DDF82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269" y="2545965"/>
            <a:ext cx="345563" cy="345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8DBEE3-1346-4BB9-A135-8701FDA9C109}"/>
              </a:ext>
            </a:extLst>
          </p:cNvPr>
          <p:cNvSpPr txBox="1"/>
          <p:nvPr/>
        </p:nvSpPr>
        <p:spPr>
          <a:xfrm>
            <a:off x="8237279" y="1618912"/>
            <a:ext cx="14742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/>
              <a:t>I SHOULD…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29A02-FFFB-419C-BE00-7C70B2CD29B3}"/>
              </a:ext>
            </a:extLst>
          </p:cNvPr>
          <p:cNvSpPr txBox="1"/>
          <p:nvPr/>
        </p:nvSpPr>
        <p:spPr>
          <a:xfrm>
            <a:off x="9711516" y="3395224"/>
            <a:ext cx="156654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/>
              <a:t>BUT HOW</a:t>
            </a:r>
          </a:p>
          <a:p>
            <a:r>
              <a:rPr lang="fr-FR" sz="1400" dirty="0"/>
              <a:t>AND WHEN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0AA97-3A73-464C-A4AB-11FD38DEBC67}"/>
              </a:ext>
            </a:extLst>
          </p:cNvPr>
          <p:cNvSpPr txBox="1"/>
          <p:nvPr/>
        </p:nvSpPr>
        <p:spPr>
          <a:xfrm>
            <a:off x="8533732" y="5204310"/>
            <a:ext cx="156654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/>
              <a:t>LET’S DO SOME</a:t>
            </a:r>
          </a:p>
          <a:p>
            <a:r>
              <a:rPr lang="fr-FR" sz="1400" dirty="0"/>
              <a:t>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1B969-D292-44DF-A871-1456BF4E329B}"/>
              </a:ext>
            </a:extLst>
          </p:cNvPr>
          <p:cNvSpPr txBox="1"/>
          <p:nvPr/>
        </p:nvSpPr>
        <p:spPr>
          <a:xfrm>
            <a:off x="5602839" y="4499203"/>
            <a:ext cx="172781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/>
              <a:t>I’LL DO IT</a:t>
            </a:r>
          </a:p>
          <a:p>
            <a:r>
              <a:rPr lang="fr-FR" sz="1400" dirty="0"/>
              <a:t>TOMORROW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D0016-4FD5-452C-B4C0-ED082B86D749}"/>
              </a:ext>
            </a:extLst>
          </p:cNvPr>
          <p:cNvSpPr txBox="1"/>
          <p:nvPr/>
        </p:nvSpPr>
        <p:spPr>
          <a:xfrm>
            <a:off x="5465533" y="2810070"/>
            <a:ext cx="221903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/>
              <a:t>TAKE IT SERISOULY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6AAB4-455C-4018-8B93-D0ACFE1734B1}"/>
              </a:ext>
            </a:extLst>
          </p:cNvPr>
          <p:cNvSpPr/>
          <p:nvPr/>
        </p:nvSpPr>
        <p:spPr>
          <a:xfrm>
            <a:off x="913943" y="2161040"/>
            <a:ext cx="4240113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</a:rPr>
              <a:t>Keeping track 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of all the daily life tasks, activities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interests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time and  effort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</a:rPr>
              <a:t>consuming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. This can lead to a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furstrating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procrastination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5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4256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Value Proposition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128CC-7CA4-4A18-8357-E8FBF97F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40" y="3397900"/>
            <a:ext cx="968002" cy="968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48F6B-72C4-401D-B4F5-BBEC7C95E067}"/>
              </a:ext>
            </a:extLst>
          </p:cNvPr>
          <p:cNvSpPr txBox="1"/>
          <p:nvPr/>
        </p:nvSpPr>
        <p:spPr>
          <a:xfrm>
            <a:off x="4726170" y="4791412"/>
            <a:ext cx="3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single platform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containing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smart and </a:t>
            </a:r>
            <a:r>
              <a:rPr lang="en-GB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organized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any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subject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8017F-FDBB-490C-921D-35A45B6EEBDE}"/>
              </a:ext>
            </a:extLst>
          </p:cNvPr>
          <p:cNvSpPr txBox="1"/>
          <p:nvPr/>
        </p:nvSpPr>
        <p:spPr>
          <a:xfrm>
            <a:off x="1247975" y="4809213"/>
            <a:ext cx="3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Collective intelligence,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experience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knowledge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are</a:t>
            </a:r>
          </a:p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shared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on planning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events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84EA2-A8FE-4BC1-8498-2DCD80F13A48}"/>
              </a:ext>
            </a:extLst>
          </p:cNvPr>
          <p:cNvSpPr txBox="1"/>
          <p:nvPr/>
        </p:nvSpPr>
        <p:spPr>
          <a:xfrm>
            <a:off x="8730063" y="4791415"/>
            <a:ext cx="205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unified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agenda 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and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customized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to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your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own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need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1CDDF-E147-480D-A6FE-12A6BE4089EA}"/>
              </a:ext>
            </a:extLst>
          </p:cNvPr>
          <p:cNvSpPr txBox="1"/>
          <p:nvPr/>
        </p:nvSpPr>
        <p:spPr>
          <a:xfrm>
            <a:off x="3254510" y="2012755"/>
            <a:ext cx="5682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if the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community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could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help me out</a:t>
            </a:r>
          </a:p>
          <a:p>
            <a:pPr algn="ctr"/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build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plan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things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EDD6C-2AB8-498E-BED1-7B08AD97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6" y="3378982"/>
            <a:ext cx="2245859" cy="1026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831A3-C8FB-4760-8B1C-EA6910DCA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722" y="3227674"/>
            <a:ext cx="1287244" cy="121215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C40AC4-BDBD-48F3-88A1-7ECF6EFDF226}"/>
              </a:ext>
            </a:extLst>
          </p:cNvPr>
          <p:cNvCxnSpPr>
            <a:cxnSpLocks/>
          </p:cNvCxnSpPr>
          <p:nvPr/>
        </p:nvCxnSpPr>
        <p:spPr>
          <a:xfrm flipV="1">
            <a:off x="8403489" y="4621409"/>
            <a:ext cx="2593733" cy="2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8688FB-33B9-4807-864A-0EDC29DE213A}"/>
              </a:ext>
            </a:extLst>
          </p:cNvPr>
          <p:cNvCxnSpPr>
            <a:cxnSpLocks/>
          </p:cNvCxnSpPr>
          <p:nvPr/>
        </p:nvCxnSpPr>
        <p:spPr>
          <a:xfrm flipV="1">
            <a:off x="5131553" y="4615192"/>
            <a:ext cx="2593733" cy="2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2AFD0A-41BB-4501-8007-B158D1C5EB3D}"/>
              </a:ext>
            </a:extLst>
          </p:cNvPr>
          <p:cNvCxnSpPr>
            <a:cxnSpLocks/>
          </p:cNvCxnSpPr>
          <p:nvPr/>
        </p:nvCxnSpPr>
        <p:spPr>
          <a:xfrm flipV="1">
            <a:off x="1663677" y="4618301"/>
            <a:ext cx="2593733" cy="2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4227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Solution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71A7370-DEDA-4277-BF68-7B64C302D033}"/>
              </a:ext>
            </a:extLst>
          </p:cNvPr>
          <p:cNvGrpSpPr/>
          <p:nvPr/>
        </p:nvGrpSpPr>
        <p:grpSpPr>
          <a:xfrm>
            <a:off x="2731646" y="2545631"/>
            <a:ext cx="1023457" cy="989901"/>
            <a:chOff x="1208015" y="2768367"/>
            <a:chExt cx="1023457" cy="9899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30A738A-AA65-46F4-BC6F-930AE894245E}"/>
                </a:ext>
              </a:extLst>
            </p:cNvPr>
            <p:cNvSpPr/>
            <p:nvPr/>
          </p:nvSpPr>
          <p:spPr>
            <a:xfrm>
              <a:off x="1208015" y="2768367"/>
              <a:ext cx="1023457" cy="989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54A882-A82A-4D4F-A6A6-3A4ACFB77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628" y="2901301"/>
              <a:ext cx="702927" cy="702927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0314938-A3B1-4A31-A9EB-C5743D41E0C1}"/>
              </a:ext>
            </a:extLst>
          </p:cNvPr>
          <p:cNvSpPr/>
          <p:nvPr/>
        </p:nvSpPr>
        <p:spPr>
          <a:xfrm>
            <a:off x="3705582" y="4412036"/>
            <a:ext cx="1026274" cy="9595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530703-BE30-4A3C-9534-78B421D6EE6A}"/>
              </a:ext>
            </a:extLst>
          </p:cNvPr>
          <p:cNvCxnSpPr>
            <a:cxnSpLocks/>
            <a:stCxn id="3" idx="6"/>
            <a:endCxn id="167" idx="1"/>
          </p:cNvCxnSpPr>
          <p:nvPr/>
        </p:nvCxnSpPr>
        <p:spPr>
          <a:xfrm flipV="1">
            <a:off x="3755103" y="3035478"/>
            <a:ext cx="1592272" cy="510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C28113-53C2-4369-A88F-E2DB8E27A7C4}"/>
              </a:ext>
            </a:extLst>
          </p:cNvPr>
          <p:cNvCxnSpPr>
            <a:cxnSpLocks/>
            <a:stCxn id="167" idx="2"/>
            <a:endCxn id="95" idx="1"/>
          </p:cNvCxnSpPr>
          <p:nvPr/>
        </p:nvCxnSpPr>
        <p:spPr>
          <a:xfrm>
            <a:off x="6061750" y="3854628"/>
            <a:ext cx="1451281" cy="6872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4A11734-F7ED-4919-BDDA-5EA5D2AA8552}"/>
              </a:ext>
            </a:extLst>
          </p:cNvPr>
          <p:cNvCxnSpPr>
            <a:cxnSpLocks/>
            <a:stCxn id="65" idx="0"/>
            <a:endCxn id="13" idx="5"/>
          </p:cNvCxnSpPr>
          <p:nvPr/>
        </p:nvCxnSpPr>
        <p:spPr>
          <a:xfrm flipH="1" flipV="1">
            <a:off x="9179362" y="3375576"/>
            <a:ext cx="1156946" cy="3359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8F29D8-32F1-4F13-8A7F-D2CE61C987B6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9234347" y="3398270"/>
            <a:ext cx="740114" cy="11581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E6FAE8D3-D3DE-4499-A25E-8F621868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256" y="4684641"/>
            <a:ext cx="434925" cy="434925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365AB3-C7CB-4E51-80C7-224CF9288418}"/>
              </a:ext>
            </a:extLst>
          </p:cNvPr>
          <p:cNvGrpSpPr/>
          <p:nvPr/>
        </p:nvGrpSpPr>
        <p:grpSpPr>
          <a:xfrm>
            <a:off x="4864242" y="5209577"/>
            <a:ext cx="1143000" cy="927922"/>
            <a:chOff x="5051078" y="5493934"/>
            <a:chExt cx="1143000" cy="9279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8CDDEF-E07C-4B20-85F2-E3E607F9BA06}"/>
                </a:ext>
              </a:extLst>
            </p:cNvPr>
            <p:cNvSpPr/>
            <p:nvPr/>
          </p:nvSpPr>
          <p:spPr>
            <a:xfrm>
              <a:off x="5076527" y="5493934"/>
              <a:ext cx="1026268" cy="9279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37750DB-6CF5-4A70-BF0A-878B1F550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1078" y="5658666"/>
              <a:ext cx="1143000" cy="657225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CA8EE1A-D52E-4C98-B1C7-BB3EF8D0F2FC}"/>
              </a:ext>
            </a:extLst>
          </p:cNvPr>
          <p:cNvCxnSpPr>
            <a:cxnSpLocks/>
            <a:stCxn id="167" idx="3"/>
            <a:endCxn id="13" idx="2"/>
          </p:cNvCxnSpPr>
          <p:nvPr/>
        </p:nvCxnSpPr>
        <p:spPr>
          <a:xfrm flipV="1">
            <a:off x="6776125" y="3025594"/>
            <a:ext cx="1529662" cy="988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457D0B-1921-4F28-8D6F-B20D6CA97025}"/>
              </a:ext>
            </a:extLst>
          </p:cNvPr>
          <p:cNvGrpSpPr/>
          <p:nvPr/>
        </p:nvGrpSpPr>
        <p:grpSpPr>
          <a:xfrm>
            <a:off x="7363149" y="4396873"/>
            <a:ext cx="1023457" cy="989901"/>
            <a:chOff x="5348636" y="4751190"/>
            <a:chExt cx="1023457" cy="98990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418B00-B3A8-4E28-BDBB-F8993E889818}"/>
                </a:ext>
              </a:extLst>
            </p:cNvPr>
            <p:cNvSpPr/>
            <p:nvPr/>
          </p:nvSpPr>
          <p:spPr>
            <a:xfrm>
              <a:off x="5348636" y="4751190"/>
              <a:ext cx="1023457" cy="989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58500F35-6CBE-49C6-B6AB-210FAC415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4615" y="4960390"/>
              <a:ext cx="571500" cy="5715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D944CD5-2AEB-4D39-8C8A-CA44F70694F5}"/>
              </a:ext>
            </a:extLst>
          </p:cNvPr>
          <p:cNvGrpSpPr/>
          <p:nvPr/>
        </p:nvGrpSpPr>
        <p:grpSpPr>
          <a:xfrm>
            <a:off x="8305787" y="2530643"/>
            <a:ext cx="1023457" cy="989901"/>
            <a:chOff x="10311992" y="2779505"/>
            <a:chExt cx="1023457" cy="9899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ADEB15-80A1-4505-8146-B82B8183738C}"/>
                </a:ext>
              </a:extLst>
            </p:cNvPr>
            <p:cNvSpPr/>
            <p:nvPr/>
          </p:nvSpPr>
          <p:spPr>
            <a:xfrm>
              <a:off x="10311992" y="2779505"/>
              <a:ext cx="1023457" cy="989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D987A126-E359-409F-A564-7B163F14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3595" y="2944337"/>
              <a:ext cx="671906" cy="671906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F9F64E-D5A2-451E-B96A-F2CD36BF9609}"/>
              </a:ext>
            </a:extLst>
          </p:cNvPr>
          <p:cNvCxnSpPr>
            <a:cxnSpLocks/>
            <a:stCxn id="21" idx="0"/>
            <a:endCxn id="167" idx="2"/>
          </p:cNvCxnSpPr>
          <p:nvPr/>
        </p:nvCxnSpPr>
        <p:spPr>
          <a:xfrm flipH="1" flipV="1">
            <a:off x="6061750" y="3854628"/>
            <a:ext cx="646056" cy="13537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A525D5-F296-43DC-8E91-FACF43FA24F8}"/>
              </a:ext>
            </a:extLst>
          </p:cNvPr>
          <p:cNvCxnSpPr>
            <a:cxnSpLocks/>
            <a:stCxn id="19" idx="7"/>
            <a:endCxn id="167" idx="2"/>
          </p:cNvCxnSpPr>
          <p:nvPr/>
        </p:nvCxnSpPr>
        <p:spPr>
          <a:xfrm flipV="1">
            <a:off x="4581562" y="3854628"/>
            <a:ext cx="1480188" cy="69793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AD59DB-2D09-4279-9298-CE90935B91EC}"/>
              </a:ext>
            </a:extLst>
          </p:cNvPr>
          <p:cNvCxnSpPr>
            <a:cxnSpLocks/>
            <a:stCxn id="22" idx="0"/>
            <a:endCxn id="167" idx="2"/>
          </p:cNvCxnSpPr>
          <p:nvPr/>
        </p:nvCxnSpPr>
        <p:spPr>
          <a:xfrm flipV="1">
            <a:off x="5402825" y="3854628"/>
            <a:ext cx="658925" cy="135494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71C5C54-AC82-42C8-A0EA-51EFB21ADFE9}"/>
              </a:ext>
            </a:extLst>
          </p:cNvPr>
          <p:cNvGrpSpPr/>
          <p:nvPr/>
        </p:nvGrpSpPr>
        <p:grpSpPr>
          <a:xfrm>
            <a:off x="9824579" y="3711518"/>
            <a:ext cx="1023457" cy="989901"/>
            <a:chOff x="8570763" y="1562607"/>
            <a:chExt cx="1023457" cy="98990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039CDCC-C45D-45AD-BDD6-E46C47639D22}"/>
                </a:ext>
              </a:extLst>
            </p:cNvPr>
            <p:cNvSpPr/>
            <p:nvPr/>
          </p:nvSpPr>
          <p:spPr>
            <a:xfrm>
              <a:off x="8570763" y="1562607"/>
              <a:ext cx="1023457" cy="989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00CA5F4-FFAB-45AF-B0C9-FB7B780F9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895" y="1826961"/>
              <a:ext cx="461192" cy="461192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8061EE1-8FC0-4F33-8F62-071043807FB5}"/>
              </a:ext>
            </a:extLst>
          </p:cNvPr>
          <p:cNvGrpSpPr/>
          <p:nvPr/>
        </p:nvGrpSpPr>
        <p:grpSpPr>
          <a:xfrm>
            <a:off x="6194669" y="5208403"/>
            <a:ext cx="1026274" cy="927922"/>
            <a:chOff x="3816497" y="5504656"/>
            <a:chExt cx="1026274" cy="92792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D5D736-B9E5-4197-B540-560FE65EF43C}"/>
                </a:ext>
              </a:extLst>
            </p:cNvPr>
            <p:cNvSpPr/>
            <p:nvPr/>
          </p:nvSpPr>
          <p:spPr>
            <a:xfrm>
              <a:off x="3816497" y="5504656"/>
              <a:ext cx="1026274" cy="9279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83849F6-0771-4BA9-9A3A-2BFCA4798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68071" y="5681215"/>
              <a:ext cx="571500" cy="571500"/>
            </a:xfrm>
            <a:prstGeom prst="rect">
              <a:avLst/>
            </a:prstGeom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CAC7EB4-0893-4897-913C-013CCC51E6A8}"/>
              </a:ext>
            </a:extLst>
          </p:cNvPr>
          <p:cNvSpPr txBox="1"/>
          <p:nvPr/>
        </p:nvSpPr>
        <p:spPr>
          <a:xfrm>
            <a:off x="2762512" y="3597906"/>
            <a:ext cx="9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A858CE-6D42-42A4-AAAD-45292992EA5E}"/>
              </a:ext>
            </a:extLst>
          </p:cNvPr>
          <p:cNvSpPr txBox="1"/>
          <p:nvPr/>
        </p:nvSpPr>
        <p:spPr>
          <a:xfrm>
            <a:off x="3462304" y="5384962"/>
            <a:ext cx="142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Smart </a:t>
            </a:r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Design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97F97D-9BBB-438F-810D-1D89D56D16DA}"/>
              </a:ext>
            </a:extLst>
          </p:cNvPr>
          <p:cNvSpPr txBox="1"/>
          <p:nvPr/>
        </p:nvSpPr>
        <p:spPr>
          <a:xfrm>
            <a:off x="4889691" y="6143404"/>
            <a:ext cx="9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Validation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4C3445-1B27-4AD1-B7A5-6115F99FF771}"/>
              </a:ext>
            </a:extLst>
          </p:cNvPr>
          <p:cNvSpPr txBox="1"/>
          <p:nvPr/>
        </p:nvSpPr>
        <p:spPr>
          <a:xfrm>
            <a:off x="6217948" y="6166797"/>
            <a:ext cx="97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Pricing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660AC9A-3FAD-4374-9773-B906776DC233}"/>
              </a:ext>
            </a:extLst>
          </p:cNvPr>
          <p:cNvSpPr txBox="1"/>
          <p:nvPr/>
        </p:nvSpPr>
        <p:spPr>
          <a:xfrm>
            <a:off x="7385019" y="5442085"/>
            <a:ext cx="112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Publishing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DAF5B6-9160-4648-9EC7-98C3E8ECCE19}"/>
              </a:ext>
            </a:extLst>
          </p:cNvPr>
          <p:cNvSpPr txBox="1"/>
          <p:nvPr/>
        </p:nvSpPr>
        <p:spPr>
          <a:xfrm>
            <a:off x="8081850" y="3593522"/>
            <a:ext cx="146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961AB6C-C416-4816-BDFC-ABBA5F62DE64}"/>
              </a:ext>
            </a:extLst>
          </p:cNvPr>
          <p:cNvSpPr txBox="1"/>
          <p:nvPr/>
        </p:nvSpPr>
        <p:spPr>
          <a:xfrm>
            <a:off x="9606076" y="4780388"/>
            <a:ext cx="146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</a:t>
            </a:r>
          </a:p>
          <a:p>
            <a:pPr algn="ctr"/>
            <a:r>
              <a:rPr lang="fr-FR" sz="14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</a:t>
            </a:r>
            <a:endParaRPr lang="fr-FR" sz="14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9BD273CD-B6FD-415C-8593-12AF3264A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375" y="2216328"/>
            <a:ext cx="1428750" cy="16383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6A527C0-062B-4E27-A88A-DCF705D41437}"/>
              </a:ext>
            </a:extLst>
          </p:cNvPr>
          <p:cNvSpPr/>
          <p:nvPr/>
        </p:nvSpPr>
        <p:spPr>
          <a:xfrm>
            <a:off x="3793542" y="1343490"/>
            <a:ext cx="460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Bryterdays the smart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market</a:t>
            </a:r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75973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3B8B643-9F3D-4780-BF7B-AFC0985B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48" y="1605777"/>
            <a:ext cx="3333750" cy="3533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F5663-6D8C-4AF3-8CB1-08D56952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1" y="1630944"/>
            <a:ext cx="3333750" cy="3533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DB3013-75A0-44DC-81B3-D5A72F38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92" y="1616902"/>
            <a:ext cx="3333750" cy="3533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4683143" y="580807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8F6B-72C4-401D-B4F5-BBEC7C95E067}"/>
              </a:ext>
            </a:extLst>
          </p:cNvPr>
          <p:cNvSpPr txBox="1"/>
          <p:nvPr/>
        </p:nvSpPr>
        <p:spPr>
          <a:xfrm>
            <a:off x="5795037" y="5245910"/>
            <a:ext cx="242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Set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required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inputs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defined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by the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8017F-FDBB-490C-921D-35A45B6EEBDE}"/>
              </a:ext>
            </a:extLst>
          </p:cNvPr>
          <p:cNvSpPr txBox="1"/>
          <p:nvPr/>
        </p:nvSpPr>
        <p:spPr>
          <a:xfrm>
            <a:off x="678922" y="5270198"/>
            <a:ext cx="1728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Browse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available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smart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designed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by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our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partners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B2FD4-FCC3-4DDE-9585-3B61C761BDB1}"/>
              </a:ext>
            </a:extLst>
          </p:cNvPr>
          <p:cNvSpPr txBox="1"/>
          <p:nvPr/>
        </p:nvSpPr>
        <p:spPr>
          <a:xfrm>
            <a:off x="3659783" y="5301029"/>
            <a:ext cx="124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Choose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and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install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45016C-E732-4E89-9C36-D1CAE8FA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00" y="1616906"/>
            <a:ext cx="3333750" cy="35337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F47785-589D-45C9-9AD6-0B01292C3A40}"/>
              </a:ext>
            </a:extLst>
          </p:cNvPr>
          <p:cNvSpPr txBox="1"/>
          <p:nvPr/>
        </p:nvSpPr>
        <p:spPr>
          <a:xfrm>
            <a:off x="8574318" y="5220686"/>
            <a:ext cx="230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Synchronize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one of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your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</a:t>
            </a:r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endParaRPr lang="fr-FR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D8654-CF32-46B9-A5C6-5692464F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4" y="2020429"/>
            <a:ext cx="1518353" cy="26088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AEAE73-1354-4D01-ADB8-F888F8E3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528" y="2015647"/>
            <a:ext cx="1517517" cy="26136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384176-CACC-4769-925A-A1D687850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23" y="2015648"/>
            <a:ext cx="1528025" cy="25872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E240E0-8DFC-4EE2-B252-D504A7BF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07" y="2015646"/>
            <a:ext cx="1500849" cy="25872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0D6FF7-7479-4FA4-8BC3-27A4E655B9F2}"/>
              </a:ext>
            </a:extLst>
          </p:cNvPr>
          <p:cNvSpPr txBox="1"/>
          <p:nvPr/>
        </p:nvSpPr>
        <p:spPr>
          <a:xfrm>
            <a:off x="10849570" y="3139971"/>
            <a:ext cx="113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Follow the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magical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recipe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76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3464767" y="524140"/>
            <a:ext cx="526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Business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AC03E-5E11-4192-9840-7F52DE73BA43}"/>
              </a:ext>
            </a:extLst>
          </p:cNvPr>
          <p:cNvSpPr txBox="1"/>
          <p:nvPr/>
        </p:nvSpPr>
        <p:spPr>
          <a:xfrm>
            <a:off x="494521" y="4167783"/>
            <a:ext cx="399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20%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fee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for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every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payable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7A8E-361B-4E12-B7AD-F47CA427B99E}"/>
              </a:ext>
            </a:extLst>
          </p:cNvPr>
          <p:cNvSpPr txBox="1"/>
          <p:nvPr/>
        </p:nvSpPr>
        <p:spPr>
          <a:xfrm>
            <a:off x="3977950" y="4159394"/>
            <a:ext cx="399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Contracted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staff for custom</a:t>
            </a:r>
          </a:p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service 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developments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C99C-A4ED-402D-B4F5-FCF5075F739A}"/>
              </a:ext>
            </a:extLst>
          </p:cNvPr>
          <p:cNvSpPr txBox="1"/>
          <p:nvPr/>
        </p:nvSpPr>
        <p:spPr>
          <a:xfrm>
            <a:off x="7846673" y="4151384"/>
            <a:ext cx="3999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fr-FR" dirty="0" err="1"/>
              <a:t>Dedicated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for premium </a:t>
            </a:r>
            <a:r>
              <a:rPr lang="fr-FR" dirty="0" err="1"/>
              <a:t>users</a:t>
            </a:r>
            <a:r>
              <a:rPr lang="fr-FR" dirty="0"/>
              <a:t> to </a:t>
            </a:r>
            <a:r>
              <a:rPr lang="en-GB" dirty="0"/>
              <a:t>sustain</a:t>
            </a:r>
            <a:r>
              <a:rPr lang="fr-FR" dirty="0"/>
              <a:t> and help providers business (</a:t>
            </a:r>
            <a:r>
              <a:rPr lang="fr-FR" dirty="0" err="1"/>
              <a:t>recommendations</a:t>
            </a:r>
            <a:r>
              <a:rPr lang="fr-FR" dirty="0"/>
              <a:t>, </a:t>
            </a:r>
            <a:r>
              <a:rPr lang="fr-FR" dirty="0" err="1"/>
              <a:t>market</a:t>
            </a:r>
            <a:r>
              <a:rPr lang="fr-FR" dirty="0"/>
              <a:t> trend,…)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07AA2-CD3E-4A28-ADFC-16F6361DF9ED}"/>
              </a:ext>
            </a:extLst>
          </p:cNvPr>
          <p:cNvCxnSpPr>
            <a:cxnSpLocks/>
          </p:cNvCxnSpPr>
          <p:nvPr/>
        </p:nvCxnSpPr>
        <p:spPr>
          <a:xfrm>
            <a:off x="968827" y="4063726"/>
            <a:ext cx="300912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C6D4F-1A26-4D1D-9A80-99F889ACC3D6}"/>
              </a:ext>
            </a:extLst>
          </p:cNvPr>
          <p:cNvCxnSpPr>
            <a:cxnSpLocks/>
          </p:cNvCxnSpPr>
          <p:nvPr/>
        </p:nvCxnSpPr>
        <p:spPr>
          <a:xfrm>
            <a:off x="4359377" y="4056765"/>
            <a:ext cx="3215882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5391B1-3E28-484F-B128-5CCB7307C57A}"/>
              </a:ext>
            </a:extLst>
          </p:cNvPr>
          <p:cNvCxnSpPr>
            <a:cxnSpLocks/>
          </p:cNvCxnSpPr>
          <p:nvPr/>
        </p:nvCxnSpPr>
        <p:spPr>
          <a:xfrm>
            <a:off x="8117245" y="4056765"/>
            <a:ext cx="3215882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432C6D-1EF9-4139-9DEE-30E3C9E8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11" y="2495297"/>
            <a:ext cx="1428750" cy="146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738B3-3DFB-4A38-933F-D47E0182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2561972"/>
            <a:ext cx="1428750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6D704-B0FC-403F-AAD0-59F51AFE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10" y="2883252"/>
            <a:ext cx="1428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57147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Go-to-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Market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C7E6F-0A0C-4DC2-90C4-C03966B5BB7A}"/>
              </a:ext>
            </a:extLst>
          </p:cNvPr>
          <p:cNvSpPr txBox="1"/>
          <p:nvPr/>
        </p:nvSpPr>
        <p:spPr>
          <a:xfrm>
            <a:off x="4672795" y="3380615"/>
            <a:ext cx="30091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Small businesses with low native digital emphasis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Support activity has a huge impact on business as usual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Deep human related interaction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Dog breeder, Personal coach, Wedding planner,…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72C74-88A5-47EA-AEBF-2B3260647EA1}"/>
              </a:ext>
            </a:extLst>
          </p:cNvPr>
          <p:cNvSpPr txBox="1"/>
          <p:nvPr/>
        </p:nvSpPr>
        <p:spPr>
          <a:xfrm>
            <a:off x="4672795" y="2795245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SEGMENTS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AAF36-B582-42FE-9656-195C44E9C5E3}"/>
              </a:ext>
            </a:extLst>
          </p:cNvPr>
          <p:cNvSpPr txBox="1"/>
          <p:nvPr/>
        </p:nvSpPr>
        <p:spPr>
          <a:xfrm>
            <a:off x="4473084" y="1738630"/>
            <a:ext cx="3009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 </a:t>
            </a:r>
            <a:r>
              <a:rPr lang="fr-FR" sz="2000" b="1" dirty="0" err="1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aquisition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00D58-8C25-4434-B347-F0F734248C53}"/>
              </a:ext>
            </a:extLst>
          </p:cNvPr>
          <p:cNvSpPr txBox="1"/>
          <p:nvPr/>
        </p:nvSpPr>
        <p:spPr>
          <a:xfrm>
            <a:off x="745048" y="2886126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ORGANIC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601DD-BA6E-44C7-B9BA-18CC36351A0F}"/>
              </a:ext>
            </a:extLst>
          </p:cNvPr>
          <p:cNvSpPr txBox="1"/>
          <p:nvPr/>
        </p:nvSpPr>
        <p:spPr>
          <a:xfrm>
            <a:off x="8366977" y="2795245"/>
            <a:ext cx="300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59D67-36DB-42FE-8EF0-EDEFDDBE1501}"/>
              </a:ext>
            </a:extLst>
          </p:cNvPr>
          <p:cNvSpPr txBox="1"/>
          <p:nvPr/>
        </p:nvSpPr>
        <p:spPr>
          <a:xfrm>
            <a:off x="740403" y="3498061"/>
            <a:ext cx="3009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Target Partners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Bryterdays unified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Easy-to-use back office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A9FAB-3281-4350-850B-429124CB41F2}"/>
              </a:ext>
            </a:extLst>
          </p:cNvPr>
          <p:cNvSpPr txBox="1"/>
          <p:nvPr/>
        </p:nvSpPr>
        <p:spPr>
          <a:xfrm>
            <a:off x="8437829" y="3414171"/>
            <a:ext cx="3009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Local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Customer word of 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Partner acquisition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Calendars powered by Bryterdays 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0" y="3974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Competitive</a:t>
            </a:r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Landscape</a:t>
            </a:r>
            <a:endParaRPr lang="fr-FR" sz="3600" dirty="0">
              <a:solidFill>
                <a:schemeClr val="accent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2263A-34E5-4FED-8490-C91043A086AB}"/>
              </a:ext>
            </a:extLst>
          </p:cNvPr>
          <p:cNvCxnSpPr>
            <a:cxnSpLocks/>
          </p:cNvCxnSpPr>
          <p:nvPr/>
        </p:nvCxnSpPr>
        <p:spPr>
          <a:xfrm>
            <a:off x="6204857" y="4021494"/>
            <a:ext cx="450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1E8C40-6C17-44C9-9488-0B9C4990991C}"/>
              </a:ext>
            </a:extLst>
          </p:cNvPr>
          <p:cNvCxnSpPr>
            <a:cxnSpLocks/>
          </p:cNvCxnSpPr>
          <p:nvPr/>
        </p:nvCxnSpPr>
        <p:spPr>
          <a:xfrm flipH="1">
            <a:off x="1091683" y="4021494"/>
            <a:ext cx="4842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A174C-EFAF-415D-BD8C-CA083D2CE46B}"/>
              </a:ext>
            </a:extLst>
          </p:cNvPr>
          <p:cNvCxnSpPr>
            <a:cxnSpLocks/>
          </p:cNvCxnSpPr>
          <p:nvPr/>
        </p:nvCxnSpPr>
        <p:spPr>
          <a:xfrm flipH="1">
            <a:off x="6055567" y="4236098"/>
            <a:ext cx="3" cy="190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A5A29-9958-4ABB-9DD6-010DF5E8C60A}"/>
              </a:ext>
            </a:extLst>
          </p:cNvPr>
          <p:cNvCxnSpPr>
            <a:cxnSpLocks/>
          </p:cNvCxnSpPr>
          <p:nvPr/>
        </p:nvCxnSpPr>
        <p:spPr>
          <a:xfrm flipV="1">
            <a:off x="6055570" y="1922107"/>
            <a:ext cx="1" cy="19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3305DF-FFCF-4C32-BA40-7626A5C8F086}"/>
              </a:ext>
            </a:extLst>
          </p:cNvPr>
          <p:cNvSpPr txBox="1"/>
          <p:nvPr/>
        </p:nvSpPr>
        <p:spPr>
          <a:xfrm>
            <a:off x="130629" y="3807503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Calendar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ED7AC-10C6-4367-88C5-A99A490BC060}"/>
              </a:ext>
            </a:extLst>
          </p:cNvPr>
          <p:cNvSpPr txBox="1"/>
          <p:nvPr/>
        </p:nvSpPr>
        <p:spPr>
          <a:xfrm>
            <a:off x="10860838" y="3698328"/>
            <a:ext cx="114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Events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platform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3C7E8D-C2A2-4E2C-8B4C-27E55A31042C}"/>
              </a:ext>
            </a:extLst>
          </p:cNvPr>
          <p:cNvSpPr txBox="1"/>
          <p:nvPr/>
        </p:nvSpPr>
        <p:spPr>
          <a:xfrm>
            <a:off x="5502340" y="6228629"/>
            <a:ext cx="10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Organiser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05E74B-DFB7-44B2-905B-CF0F81DEC785}"/>
              </a:ext>
            </a:extLst>
          </p:cNvPr>
          <p:cNvSpPr txBox="1"/>
          <p:nvPr/>
        </p:nvSpPr>
        <p:spPr>
          <a:xfrm>
            <a:off x="5521003" y="1506120"/>
            <a:ext cx="10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50CEE-CF35-4234-8D43-7A3B6EAB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00" y="1796922"/>
            <a:ext cx="1334277" cy="375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13766-067F-4479-B692-3EF04966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809" y="4236098"/>
            <a:ext cx="125730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04B9FD-18B3-4366-9A43-B80C5F9A8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090" y="5684368"/>
            <a:ext cx="952500" cy="20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0052B-4C61-4BFB-BD52-ED70FDC60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794" y="4103440"/>
            <a:ext cx="857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7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A626-2EF0-4513-A1BF-0C21CCFDB7BB}"/>
              </a:ext>
            </a:extLst>
          </p:cNvPr>
          <p:cNvSpPr txBox="1"/>
          <p:nvPr/>
        </p:nvSpPr>
        <p:spPr>
          <a:xfrm>
            <a:off x="3581400" y="514899"/>
            <a:ext cx="502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Traction &amp; Key </a:t>
            </a:r>
            <a:r>
              <a:rPr lang="fr-FR" sz="3600" dirty="0" err="1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Metrics</a:t>
            </a:r>
            <a:endParaRPr lang="fr-FR" sz="3600" dirty="0">
              <a:solidFill>
                <a:schemeClr val="accent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335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LATIF</dc:creator>
  <cp:lastModifiedBy>Latif</cp:lastModifiedBy>
  <cp:revision>163</cp:revision>
  <dcterms:created xsi:type="dcterms:W3CDTF">2017-06-04T14:13:17Z</dcterms:created>
  <dcterms:modified xsi:type="dcterms:W3CDTF">2018-08-29T16:54:30Z</dcterms:modified>
</cp:coreProperties>
</file>