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1" r:id="rId4"/>
    <p:sldId id="263" r:id="rId5"/>
    <p:sldId id="272" r:id="rId6"/>
    <p:sldId id="260" r:id="rId7"/>
    <p:sldId id="268" r:id="rId8"/>
    <p:sldId id="266" r:id="rId9"/>
    <p:sldId id="270" r:id="rId10"/>
    <p:sldId id="269" r:id="rId11"/>
    <p:sldId id="261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8E3"/>
    <a:srgbClr val="D632C2"/>
    <a:srgbClr val="F6F612"/>
    <a:srgbClr val="FAFCA0"/>
    <a:srgbClr val="FFFF99"/>
    <a:srgbClr val="F0FE9E"/>
    <a:srgbClr val="E9F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4796" y="46958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66AD6C0-580F-4905-87B6-FF173B91163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68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9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3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4597-DD59-406B-9850-53BEA2079F55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1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260897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</a:t>
            </a:r>
          </a:p>
          <a:p>
            <a:pPr algn="ctr"/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There’s</a:t>
            </a:r>
            <a:r>
              <a:rPr lang="fr-FR" sz="28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always</a:t>
            </a:r>
            <a:r>
              <a:rPr lang="fr-FR" sz="28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 </a:t>
            </a:r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</a:t>
            </a:r>
            <a:endParaRPr lang="fr-FR" sz="28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0F967-EBC0-4695-82FD-134CDD0F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96" y="2843868"/>
            <a:ext cx="498692" cy="5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-9333" y="52481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Accomplishment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Funding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request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Use of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funds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63194B-BA31-4778-AF89-08C0104FEBAD}"/>
              </a:ext>
            </a:extLst>
          </p:cNvPr>
          <p:cNvCxnSpPr>
            <a:cxnSpLocks/>
          </p:cNvCxnSpPr>
          <p:nvPr/>
        </p:nvCxnSpPr>
        <p:spPr>
          <a:xfrm>
            <a:off x="-9333" y="5321500"/>
            <a:ext cx="12192000" cy="1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8AB7F74-C206-44D4-9FDE-BE0038399F64}"/>
              </a:ext>
            </a:extLst>
          </p:cNvPr>
          <p:cNvSpPr/>
          <p:nvPr/>
        </p:nvSpPr>
        <p:spPr>
          <a:xfrm>
            <a:off x="1025592" y="4787231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8ABB51-D43B-4BB7-8884-3DF4833953E1}"/>
              </a:ext>
            </a:extLst>
          </p:cNvPr>
          <p:cNvSpPr txBox="1"/>
          <p:nvPr/>
        </p:nvSpPr>
        <p:spPr>
          <a:xfrm>
            <a:off x="760258" y="5394979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Sept’ 2018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A6FB16-18C0-4622-8F83-92400F9FF95B}"/>
              </a:ext>
            </a:extLst>
          </p:cNvPr>
          <p:cNvSpPr txBox="1"/>
          <p:nvPr/>
        </p:nvSpPr>
        <p:spPr>
          <a:xfrm>
            <a:off x="760258" y="4345348"/>
            <a:ext cx="125102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Beta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D3700E3C-20FF-4DEC-A171-A251B1E664E2}"/>
              </a:ext>
            </a:extLst>
          </p:cNvPr>
          <p:cNvSpPr/>
          <p:nvPr/>
        </p:nvSpPr>
        <p:spPr>
          <a:xfrm rot="10800000">
            <a:off x="2608138" y="5351736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BA5343-58DA-4C40-B81E-8981D4CD3A49}"/>
              </a:ext>
            </a:extLst>
          </p:cNvPr>
          <p:cNvSpPr txBox="1"/>
          <p:nvPr/>
        </p:nvSpPr>
        <p:spPr>
          <a:xfrm>
            <a:off x="2370870" y="4939877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33AD27-FBEE-4B7A-A5B8-3961A4550520}"/>
              </a:ext>
            </a:extLst>
          </p:cNvPr>
          <p:cNvSpPr txBox="1"/>
          <p:nvPr/>
        </p:nvSpPr>
        <p:spPr>
          <a:xfrm>
            <a:off x="2368044" y="5996082"/>
            <a:ext cx="125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Office Beta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D7BD5A2B-828F-415D-906E-ED603822CBB2}"/>
              </a:ext>
            </a:extLst>
          </p:cNvPr>
          <p:cNvSpPr/>
          <p:nvPr/>
        </p:nvSpPr>
        <p:spPr>
          <a:xfrm>
            <a:off x="4167872" y="4789205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DBFE4-389A-42F1-AEAF-B69B40F9B7F7}"/>
              </a:ext>
            </a:extLst>
          </p:cNvPr>
          <p:cNvSpPr txBox="1"/>
          <p:nvPr/>
        </p:nvSpPr>
        <p:spPr>
          <a:xfrm>
            <a:off x="4901380" y="5941595"/>
            <a:ext cx="25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Close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seed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round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DE3621-3CB7-49EC-8B94-5AC277F23825}"/>
              </a:ext>
            </a:extLst>
          </p:cNvPr>
          <p:cNvSpPr txBox="1"/>
          <p:nvPr/>
        </p:nvSpPr>
        <p:spPr>
          <a:xfrm>
            <a:off x="3927778" y="5395596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Jan’ 2019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27B0C694-8AC9-44CF-8858-EAB0B141E0F9}"/>
              </a:ext>
            </a:extLst>
          </p:cNvPr>
          <p:cNvSpPr/>
          <p:nvPr/>
        </p:nvSpPr>
        <p:spPr>
          <a:xfrm rot="10800000">
            <a:off x="5798521" y="5344375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994B6B-5A5C-4DD2-9512-7226B9A0FE6A}"/>
              </a:ext>
            </a:extLst>
          </p:cNvPr>
          <p:cNvSpPr txBox="1"/>
          <p:nvPr/>
        </p:nvSpPr>
        <p:spPr>
          <a:xfrm>
            <a:off x="5558426" y="4939877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Fev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7F2837-D58F-4DE4-828F-772658322040}"/>
              </a:ext>
            </a:extLst>
          </p:cNvPr>
          <p:cNvSpPr txBox="1"/>
          <p:nvPr/>
        </p:nvSpPr>
        <p:spPr>
          <a:xfrm>
            <a:off x="3898780" y="4113997"/>
            <a:ext cx="12510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Enroll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up to 10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4E72D6B4-7937-4548-B1C5-B6C68AFE63F6}"/>
              </a:ext>
            </a:extLst>
          </p:cNvPr>
          <p:cNvSpPr/>
          <p:nvPr/>
        </p:nvSpPr>
        <p:spPr>
          <a:xfrm>
            <a:off x="7478045" y="4784834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2EA865-D089-4B06-8CEA-F811AACC4BFD}"/>
              </a:ext>
            </a:extLst>
          </p:cNvPr>
          <p:cNvSpPr txBox="1"/>
          <p:nvPr/>
        </p:nvSpPr>
        <p:spPr>
          <a:xfrm>
            <a:off x="7237951" y="5404936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June’ 2019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E8359-E4B7-48F9-8793-A7F7CAEB6F5D}"/>
              </a:ext>
            </a:extLst>
          </p:cNvPr>
          <p:cNvSpPr txBox="1"/>
          <p:nvPr/>
        </p:nvSpPr>
        <p:spPr>
          <a:xfrm>
            <a:off x="7237951" y="4187704"/>
            <a:ext cx="12510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Monetization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process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8B9BDD4-9E6F-4D6D-AEA6-FF39C4CEC744}"/>
              </a:ext>
            </a:extLst>
          </p:cNvPr>
          <p:cNvSpPr/>
          <p:nvPr/>
        </p:nvSpPr>
        <p:spPr>
          <a:xfrm>
            <a:off x="10600392" y="4783374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33212C-8394-4A68-AC3E-B3082B3991C7}"/>
              </a:ext>
            </a:extLst>
          </p:cNvPr>
          <p:cNvSpPr txBox="1"/>
          <p:nvPr/>
        </p:nvSpPr>
        <p:spPr>
          <a:xfrm>
            <a:off x="10360298" y="5376231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’ 2019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5773A3-C282-4761-96EB-2D6AE1F13764}"/>
              </a:ext>
            </a:extLst>
          </p:cNvPr>
          <p:cNvSpPr txBox="1"/>
          <p:nvPr/>
        </p:nvSpPr>
        <p:spPr>
          <a:xfrm>
            <a:off x="10364056" y="4278251"/>
            <a:ext cx="125102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Office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FB6DF6-E22F-4FDA-8849-BBA3CABDEC05}"/>
              </a:ext>
            </a:extLst>
          </p:cNvPr>
          <p:cNvSpPr txBox="1"/>
          <p:nvPr/>
        </p:nvSpPr>
        <p:spPr>
          <a:xfrm>
            <a:off x="8153159" y="5943893"/>
            <a:ext cx="25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Reach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100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4E4E9FC1-5BD5-4288-9CA1-87F7ECBDB687}"/>
              </a:ext>
            </a:extLst>
          </p:cNvPr>
          <p:cNvSpPr/>
          <p:nvPr/>
        </p:nvSpPr>
        <p:spPr>
          <a:xfrm rot="10800000">
            <a:off x="9050300" y="5349848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0539B4-0C96-4D85-92FD-733A02A41007}"/>
              </a:ext>
            </a:extLst>
          </p:cNvPr>
          <p:cNvSpPr txBox="1"/>
          <p:nvPr/>
        </p:nvSpPr>
        <p:spPr>
          <a:xfrm>
            <a:off x="8810205" y="4942175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Jul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81586-63EF-4285-8D69-A3C27C60D72F}"/>
              </a:ext>
            </a:extLst>
          </p:cNvPr>
          <p:cNvSpPr txBox="1"/>
          <p:nvPr/>
        </p:nvSpPr>
        <p:spPr>
          <a:xfrm>
            <a:off x="2140677" y="2257853"/>
            <a:ext cx="3009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250K€</a:t>
            </a:r>
          </a:p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Seed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Capital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C9F2-3594-4A22-990C-ADFA853F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54" y="1579471"/>
            <a:ext cx="2857500" cy="22288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89620C-F36C-4D9F-9A97-A2E3E724FF9F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6050734" y="1866440"/>
            <a:ext cx="433958" cy="28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433DA9-F666-4224-93BC-289F0B7FD9A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478046" y="1396437"/>
            <a:ext cx="594500" cy="3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9507DF-9ADA-47B6-A96A-D99579FB020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059267" y="1847681"/>
            <a:ext cx="595690" cy="1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EE73D7-5DEE-4F1F-AFF9-B486F999BE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7478045" y="3662310"/>
            <a:ext cx="830788" cy="19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677D38-114A-40AE-8859-1ACC509E6F60}"/>
              </a:ext>
            </a:extLst>
          </p:cNvPr>
          <p:cNvSpPr txBox="1"/>
          <p:nvPr/>
        </p:nvSpPr>
        <p:spPr>
          <a:xfrm>
            <a:off x="8654957" y="1724570"/>
            <a:ext cx="1166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Operational</a:t>
            </a:r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costs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BDE9E-8F92-4BC7-99B2-C4A09AE537E1}"/>
              </a:ext>
            </a:extLst>
          </p:cNvPr>
          <p:cNvSpPr txBox="1"/>
          <p:nvPr/>
        </p:nvSpPr>
        <p:spPr>
          <a:xfrm>
            <a:off x="8072546" y="1273326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Admin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expenses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66990-2698-4BDB-8388-984FC2C1FEF9}"/>
              </a:ext>
            </a:extLst>
          </p:cNvPr>
          <p:cNvSpPr txBox="1"/>
          <p:nvPr/>
        </p:nvSpPr>
        <p:spPr>
          <a:xfrm>
            <a:off x="8308833" y="3738529"/>
            <a:ext cx="151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Product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E0365-FD93-42A4-8D5F-BC883C1B06B2}"/>
              </a:ext>
            </a:extLst>
          </p:cNvPr>
          <p:cNvSpPr txBox="1"/>
          <p:nvPr/>
        </p:nvSpPr>
        <p:spPr>
          <a:xfrm>
            <a:off x="4538435" y="1743329"/>
            <a:ext cx="151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Sales and support</a:t>
            </a:r>
          </a:p>
        </p:txBody>
      </p:sp>
    </p:spTree>
    <p:extLst>
      <p:ext uri="{BB962C8B-B14F-4D97-AF65-F5344CB8AC3E}">
        <p14:creationId xmlns:p14="http://schemas.microsoft.com/office/powerpoint/2010/main" val="42916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CABF7-47DD-45DB-820B-8469BFD2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AC03E-5E11-4192-9840-7F52DE73BA43}"/>
              </a:ext>
            </a:extLst>
          </p:cNvPr>
          <p:cNvSpPr txBox="1"/>
          <p:nvPr/>
        </p:nvSpPr>
        <p:spPr>
          <a:xfrm>
            <a:off x="533218" y="3799333"/>
            <a:ext cx="420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Jérôme </a:t>
            </a:r>
            <a:r>
              <a:rPr lang="fr-FR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Poté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7A8E-361B-4E12-B7AD-F47CA427B99E}"/>
              </a:ext>
            </a:extLst>
          </p:cNvPr>
          <p:cNvSpPr txBox="1"/>
          <p:nvPr/>
        </p:nvSpPr>
        <p:spPr>
          <a:xfrm>
            <a:off x="7063805" y="3797756"/>
            <a:ext cx="420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dirty="0"/>
              <a:t>Madjid Belaïd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9BA64-EC8C-477F-B446-D6565FACC3FC}"/>
              </a:ext>
            </a:extLst>
          </p:cNvPr>
          <p:cNvSpPr txBox="1"/>
          <p:nvPr/>
        </p:nvSpPr>
        <p:spPr>
          <a:xfrm>
            <a:off x="2545701" y="5626036"/>
            <a:ext cx="710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Uni class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friends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000" i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(18 </a:t>
            </a:r>
            <a:r>
              <a:rPr lang="fr-FR" sz="2000" i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years</a:t>
            </a:r>
            <a:r>
              <a:rPr lang="fr-FR" sz="2000" i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603CF-F36F-4374-A664-07D3B3851416}"/>
              </a:ext>
            </a:extLst>
          </p:cNvPr>
          <p:cNvSpPr txBox="1"/>
          <p:nvPr/>
        </p:nvSpPr>
        <p:spPr>
          <a:xfrm>
            <a:off x="904312" y="4208825"/>
            <a:ext cx="346112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dirty="0"/>
              <a:t>IT Manager and Co-</a:t>
            </a:r>
            <a:r>
              <a:rPr lang="fr-FR" dirty="0" err="1"/>
              <a:t>founder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77CC4-0337-4F12-AD0C-919D7A0C27BD}"/>
              </a:ext>
            </a:extLst>
          </p:cNvPr>
          <p:cNvSpPr txBox="1"/>
          <p:nvPr/>
        </p:nvSpPr>
        <p:spPr>
          <a:xfrm>
            <a:off x="7494167" y="4206087"/>
            <a:ext cx="346112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</a:rPr>
              <a:t>Business </a:t>
            </a:r>
            <a:r>
              <a:rPr lang="fr-FR" sz="1600" dirty="0" err="1">
                <a:solidFill>
                  <a:schemeClr val="bg1"/>
                </a:solidFill>
              </a:rPr>
              <a:t>Developer</a:t>
            </a:r>
            <a:r>
              <a:rPr lang="fr-FR" sz="1600" dirty="0">
                <a:solidFill>
                  <a:schemeClr val="bg1"/>
                </a:solidFill>
              </a:rPr>
              <a:t> and Co-</a:t>
            </a:r>
            <a:r>
              <a:rPr lang="fr-FR" sz="1600" dirty="0" err="1">
                <a:solidFill>
                  <a:schemeClr val="bg1"/>
                </a:solidFill>
              </a:rPr>
              <a:t>founder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AAC3B-706B-4AE5-A454-A57C47218942}"/>
              </a:ext>
            </a:extLst>
          </p:cNvPr>
          <p:cNvSpPr txBox="1"/>
          <p:nvPr/>
        </p:nvSpPr>
        <p:spPr>
          <a:xfrm>
            <a:off x="6913984" y="4550973"/>
            <a:ext cx="449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8y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8y Off-shore coordination, Project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Managment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Business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Analyst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5y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abroad</a:t>
            </a:r>
            <a:endParaRPr lang="fr-FR" sz="12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5D163F-9FB7-4306-B99C-288EA2C1EB5D}"/>
              </a:ext>
            </a:extLst>
          </p:cNvPr>
          <p:cNvSpPr/>
          <p:nvPr/>
        </p:nvSpPr>
        <p:spPr>
          <a:xfrm>
            <a:off x="1880385" y="2146041"/>
            <a:ext cx="1651518" cy="16517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86376A-301F-4066-8358-C67AB0522C1C}"/>
              </a:ext>
            </a:extLst>
          </p:cNvPr>
          <p:cNvSpPr/>
          <p:nvPr/>
        </p:nvSpPr>
        <p:spPr>
          <a:xfrm>
            <a:off x="8336902" y="2121834"/>
            <a:ext cx="1651518" cy="16517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976FD-E255-4FB1-AE0B-00CC595B091D}"/>
              </a:ext>
            </a:extLst>
          </p:cNvPr>
          <p:cNvSpPr txBox="1"/>
          <p:nvPr/>
        </p:nvSpPr>
        <p:spPr>
          <a:xfrm>
            <a:off x="3581400" y="514899"/>
            <a:ext cx="50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Management</a:t>
            </a:r>
          </a:p>
        </p:txBody>
      </p:sp>
    </p:spTree>
    <p:extLst>
      <p:ext uri="{BB962C8B-B14F-4D97-AF65-F5344CB8AC3E}">
        <p14:creationId xmlns:p14="http://schemas.microsoft.com/office/powerpoint/2010/main" val="380110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57147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C7E6F-0A0C-4DC2-90C4-C03966B5BB7A}"/>
              </a:ext>
            </a:extLst>
          </p:cNvPr>
          <p:cNvSpPr txBox="1"/>
          <p:nvPr/>
        </p:nvSpPr>
        <p:spPr>
          <a:xfrm>
            <a:off x="4754202" y="2747911"/>
            <a:ext cx="3009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Automated organizer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Internet Of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 at the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72C74-88A5-47EA-AEBF-2B3260647EA1}"/>
              </a:ext>
            </a:extLst>
          </p:cNvPr>
          <p:cNvSpPr txBox="1"/>
          <p:nvPr/>
        </p:nvSpPr>
        <p:spPr>
          <a:xfrm>
            <a:off x="4754202" y="2162541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LONG-TERM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00D58-8C25-4434-B347-F0F734248C53}"/>
              </a:ext>
            </a:extLst>
          </p:cNvPr>
          <p:cNvSpPr txBox="1"/>
          <p:nvPr/>
        </p:nvSpPr>
        <p:spPr>
          <a:xfrm>
            <a:off x="976350" y="2162541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MID-TERM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59D67-36DB-42FE-8EF0-EDEFDDBE1501}"/>
              </a:ext>
            </a:extLst>
          </p:cNvPr>
          <p:cNvSpPr txBox="1"/>
          <p:nvPr/>
        </p:nvSpPr>
        <p:spPr>
          <a:xfrm>
            <a:off x="976349" y="2783895"/>
            <a:ext cx="32224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 Office (Visual Studio, Reporting, Customer surveys,…)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 events enrichment (Suggestions, Geolocation, Multimedia,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 Board (Unified calendars, Social Networking, Data Privacy,…)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D05F8-9457-4D41-A9C2-2CE694E5AF35}"/>
              </a:ext>
            </a:extLst>
          </p:cNvPr>
          <p:cNvSpPr txBox="1"/>
          <p:nvPr/>
        </p:nvSpPr>
        <p:spPr>
          <a:xfrm>
            <a:off x="8318750" y="2747911"/>
            <a:ext cx="3009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Events oriented Operating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4C949-E4A8-4811-8835-9ED5DC90EC09}"/>
              </a:ext>
            </a:extLst>
          </p:cNvPr>
          <p:cNvSpPr txBox="1"/>
          <p:nvPr/>
        </p:nvSpPr>
        <p:spPr>
          <a:xfrm>
            <a:off x="8318750" y="2162541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GOAL… 1 chacun pour le fun ;)</a:t>
            </a:r>
          </a:p>
        </p:txBody>
      </p:sp>
    </p:spTree>
    <p:extLst>
      <p:ext uri="{BB962C8B-B14F-4D97-AF65-F5344CB8AC3E}">
        <p14:creationId xmlns:p14="http://schemas.microsoft.com/office/powerpoint/2010/main" val="210799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4577664" y="518073"/>
            <a:ext cx="275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EF0C-782D-4E94-B09F-FA80C3D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3094555"/>
            <a:ext cx="1727814" cy="172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F30FD-22E6-4E9B-8D1C-F80623D6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17" y="2348445"/>
            <a:ext cx="979486" cy="83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84B7F-113D-4564-A0C8-897DDF82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269" y="2545965"/>
            <a:ext cx="345563" cy="34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DBEE3-1346-4BB9-A135-8701FDA9C109}"/>
              </a:ext>
            </a:extLst>
          </p:cNvPr>
          <p:cNvSpPr txBox="1"/>
          <p:nvPr/>
        </p:nvSpPr>
        <p:spPr>
          <a:xfrm>
            <a:off x="8237279" y="1618912"/>
            <a:ext cx="14742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I SHOULD…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29A02-FFFB-419C-BE00-7C70B2CD29B3}"/>
              </a:ext>
            </a:extLst>
          </p:cNvPr>
          <p:cNvSpPr txBox="1"/>
          <p:nvPr/>
        </p:nvSpPr>
        <p:spPr>
          <a:xfrm>
            <a:off x="9711516" y="3395224"/>
            <a:ext cx="1566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BUT HOW</a:t>
            </a:r>
          </a:p>
          <a:p>
            <a:r>
              <a:rPr lang="fr-FR" dirty="0"/>
              <a:t>AND WHEN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0AA97-3A73-464C-A4AB-11FD38DEBC67}"/>
              </a:ext>
            </a:extLst>
          </p:cNvPr>
          <p:cNvSpPr txBox="1"/>
          <p:nvPr/>
        </p:nvSpPr>
        <p:spPr>
          <a:xfrm>
            <a:off x="8533732" y="5204310"/>
            <a:ext cx="1566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LET’S DO SOME</a:t>
            </a:r>
          </a:p>
          <a:p>
            <a:r>
              <a:rPr lang="fr-FR" dirty="0"/>
              <a:t>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1B969-D292-44DF-A871-1456BF4E329B}"/>
              </a:ext>
            </a:extLst>
          </p:cNvPr>
          <p:cNvSpPr txBox="1"/>
          <p:nvPr/>
        </p:nvSpPr>
        <p:spPr>
          <a:xfrm>
            <a:off x="5602839" y="4499203"/>
            <a:ext cx="17278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I’LL DO IT</a:t>
            </a:r>
          </a:p>
          <a:p>
            <a:r>
              <a:rPr lang="fr-FR" dirty="0"/>
              <a:t>TOMORROW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D0016-4FD5-452C-B4C0-ED082B86D749}"/>
              </a:ext>
            </a:extLst>
          </p:cNvPr>
          <p:cNvSpPr txBox="1"/>
          <p:nvPr/>
        </p:nvSpPr>
        <p:spPr>
          <a:xfrm>
            <a:off x="5465533" y="2810070"/>
            <a:ext cx="221903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TAKE IT SERIOUSLY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6AAB4-455C-4018-8B93-D0ACFE1734B1}"/>
              </a:ext>
            </a:extLst>
          </p:cNvPr>
          <p:cNvSpPr/>
          <p:nvPr/>
        </p:nvSpPr>
        <p:spPr>
          <a:xfrm>
            <a:off x="913943" y="2161040"/>
            <a:ext cx="4240113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</a:rPr>
              <a:t>Keeping track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of all the daily life tasks, activities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interests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time and  effort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consuming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. This can lead to a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frustrating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procrastination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4256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Value Proposition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8F6B-72C4-401D-B4F5-BBEC7C95E067}"/>
              </a:ext>
            </a:extLst>
          </p:cNvPr>
          <p:cNvSpPr txBox="1"/>
          <p:nvPr/>
        </p:nvSpPr>
        <p:spPr>
          <a:xfrm>
            <a:off x="4726170" y="4791412"/>
            <a:ext cx="3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single platform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containing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and 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organized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any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017F-FDBB-490C-921D-35A45B6EEBDE}"/>
              </a:ext>
            </a:extLst>
          </p:cNvPr>
          <p:cNvSpPr txBox="1"/>
          <p:nvPr/>
        </p:nvSpPr>
        <p:spPr>
          <a:xfrm>
            <a:off x="1247975" y="4809213"/>
            <a:ext cx="3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Collective intelligence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which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experience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knowledge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are</a:t>
            </a:r>
          </a:p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on planning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84EA2-A8FE-4BC1-8498-2DCD80F13A48}"/>
              </a:ext>
            </a:extLst>
          </p:cNvPr>
          <p:cNvSpPr txBox="1"/>
          <p:nvPr/>
        </p:nvSpPr>
        <p:spPr>
          <a:xfrm>
            <a:off x="8730063" y="4791415"/>
            <a:ext cx="205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customized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agenda 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own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need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1CDDF-E147-480D-A6FE-12A6BE4089EA}"/>
              </a:ext>
            </a:extLst>
          </p:cNvPr>
          <p:cNvSpPr txBox="1"/>
          <p:nvPr/>
        </p:nvSpPr>
        <p:spPr>
          <a:xfrm>
            <a:off x="3254510" y="2012755"/>
            <a:ext cx="5682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if the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community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could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help me out</a:t>
            </a:r>
          </a:p>
          <a:p>
            <a:pPr algn="ctr"/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build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plan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things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EDD6C-2AB8-498E-BED1-7B08AD97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6" y="3378982"/>
            <a:ext cx="2245859" cy="1026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31A3-C8FB-4760-8B1C-EA6910DC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722" y="3227674"/>
            <a:ext cx="1287244" cy="12121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C40AC4-BDBD-48F3-88A1-7ECF6EFDF226}"/>
              </a:ext>
            </a:extLst>
          </p:cNvPr>
          <p:cNvCxnSpPr>
            <a:cxnSpLocks/>
          </p:cNvCxnSpPr>
          <p:nvPr/>
        </p:nvCxnSpPr>
        <p:spPr>
          <a:xfrm flipV="1">
            <a:off x="8403489" y="4621409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8688FB-33B9-4807-864A-0EDC29DE213A}"/>
              </a:ext>
            </a:extLst>
          </p:cNvPr>
          <p:cNvCxnSpPr>
            <a:cxnSpLocks/>
          </p:cNvCxnSpPr>
          <p:nvPr/>
        </p:nvCxnSpPr>
        <p:spPr>
          <a:xfrm flipV="1">
            <a:off x="5131553" y="4615192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2AFD0A-41BB-4501-8007-B158D1C5EB3D}"/>
              </a:ext>
            </a:extLst>
          </p:cNvPr>
          <p:cNvCxnSpPr>
            <a:cxnSpLocks/>
          </p:cNvCxnSpPr>
          <p:nvPr/>
        </p:nvCxnSpPr>
        <p:spPr>
          <a:xfrm flipV="1">
            <a:off x="1663677" y="4618301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ED3908-9A86-4202-A7CD-45206AAE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33" y="3227674"/>
            <a:ext cx="1205787" cy="12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4227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0A738A-AA65-46F4-BC6F-930AE894245E}"/>
              </a:ext>
            </a:extLst>
          </p:cNvPr>
          <p:cNvSpPr/>
          <p:nvPr/>
        </p:nvSpPr>
        <p:spPr>
          <a:xfrm>
            <a:off x="584062" y="2631059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4A882-A82A-4D4F-A6A6-3A4ACFB7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5" y="2763993"/>
            <a:ext cx="702927" cy="70292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0314938-A3B1-4A31-A9EB-C5743D41E0C1}"/>
              </a:ext>
            </a:extLst>
          </p:cNvPr>
          <p:cNvSpPr/>
          <p:nvPr/>
        </p:nvSpPr>
        <p:spPr>
          <a:xfrm>
            <a:off x="1166113" y="4512704"/>
            <a:ext cx="1026274" cy="959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530703-BE30-4A3C-9534-78B421D6EE6A}"/>
              </a:ext>
            </a:extLst>
          </p:cNvPr>
          <p:cNvCxnSpPr>
            <a:cxnSpLocks/>
            <a:stCxn id="3" idx="6"/>
            <a:endCxn id="29" idx="1"/>
          </p:cNvCxnSpPr>
          <p:nvPr/>
        </p:nvCxnSpPr>
        <p:spPr>
          <a:xfrm>
            <a:off x="1607519" y="3126010"/>
            <a:ext cx="1232561" cy="822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C28113-53C2-4369-A88F-E2DB8E27A7C4}"/>
              </a:ext>
            </a:extLst>
          </p:cNvPr>
          <p:cNvCxnSpPr>
            <a:cxnSpLocks/>
            <a:stCxn id="29" idx="2"/>
            <a:endCxn id="95" idx="1"/>
          </p:cNvCxnSpPr>
          <p:nvPr/>
        </p:nvCxnSpPr>
        <p:spPr>
          <a:xfrm>
            <a:off x="3554455" y="3972439"/>
            <a:ext cx="1419107" cy="67007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A11734-F7ED-4919-BDDA-5EA5D2AA8552}"/>
              </a:ext>
            </a:extLst>
          </p:cNvPr>
          <p:cNvCxnSpPr>
            <a:cxnSpLocks/>
            <a:stCxn id="65" idx="7"/>
            <a:endCxn id="50" idx="4"/>
          </p:cNvCxnSpPr>
          <p:nvPr/>
        </p:nvCxnSpPr>
        <p:spPr>
          <a:xfrm flipH="1" flipV="1">
            <a:off x="8457180" y="3632784"/>
            <a:ext cx="370744" cy="9289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8F29D8-32F1-4F13-8A7F-D2CE61C987B6}"/>
              </a:ext>
            </a:extLst>
          </p:cNvPr>
          <p:cNvCxnSpPr>
            <a:cxnSpLocks/>
            <a:stCxn id="65" idx="1"/>
            <a:endCxn id="50" idx="4"/>
          </p:cNvCxnSpPr>
          <p:nvPr/>
        </p:nvCxnSpPr>
        <p:spPr>
          <a:xfrm flipV="1">
            <a:off x="8104231" y="3632784"/>
            <a:ext cx="352949" cy="9289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E6FAE8D3-D3DE-4499-A25E-8F621868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87" y="4785309"/>
            <a:ext cx="434925" cy="43492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F8CDDEF-E07C-4B20-85F2-E3E607F9BA06}"/>
              </a:ext>
            </a:extLst>
          </p:cNvPr>
          <p:cNvSpPr/>
          <p:nvPr/>
        </p:nvSpPr>
        <p:spPr>
          <a:xfrm>
            <a:off x="2350222" y="5310245"/>
            <a:ext cx="1026268" cy="9279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37750DB-6CF5-4A70-BF0A-878B1F550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773" y="5474977"/>
            <a:ext cx="1143000" cy="657225"/>
          </a:xfrm>
          <a:prstGeom prst="rect">
            <a:avLst/>
          </a:prstGeom>
          <a:ln>
            <a:noFill/>
          </a:ln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A8EE1A-D52E-4C98-B1C7-BB3EF8D0F2FC}"/>
              </a:ext>
            </a:extLst>
          </p:cNvPr>
          <p:cNvCxnSpPr>
            <a:cxnSpLocks/>
            <a:stCxn id="29" idx="3"/>
            <a:endCxn id="42" idx="2"/>
          </p:cNvCxnSpPr>
          <p:nvPr/>
        </p:nvCxnSpPr>
        <p:spPr>
          <a:xfrm>
            <a:off x="4268830" y="3134239"/>
            <a:ext cx="1299829" cy="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B418B00-B3A8-4E28-BDBB-F8993E889818}"/>
              </a:ext>
            </a:extLst>
          </p:cNvPr>
          <p:cNvSpPr/>
          <p:nvPr/>
        </p:nvSpPr>
        <p:spPr>
          <a:xfrm>
            <a:off x="4823680" y="4497541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ADEB15-80A1-4505-8146-B82B8183738C}"/>
              </a:ext>
            </a:extLst>
          </p:cNvPr>
          <p:cNvSpPr/>
          <p:nvPr/>
        </p:nvSpPr>
        <p:spPr>
          <a:xfrm>
            <a:off x="10315856" y="2631685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987A126-E359-409F-A564-7B163F141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459" y="2796517"/>
            <a:ext cx="671906" cy="6719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F9F64E-D5A2-451E-B96A-F2CD36BF9609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H="1" flipV="1">
            <a:off x="3554455" y="3972439"/>
            <a:ext cx="613882" cy="13366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A525D5-F296-43DC-8E91-FACF43FA24F8}"/>
              </a:ext>
            </a:extLst>
          </p:cNvPr>
          <p:cNvCxnSpPr>
            <a:cxnSpLocks/>
            <a:stCxn id="19" idx="7"/>
            <a:endCxn id="29" idx="2"/>
          </p:cNvCxnSpPr>
          <p:nvPr/>
        </p:nvCxnSpPr>
        <p:spPr>
          <a:xfrm flipV="1">
            <a:off x="2042093" y="3972439"/>
            <a:ext cx="1512362" cy="68079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AD59DB-2D09-4279-9298-CE90935B91EC}"/>
              </a:ext>
            </a:extLst>
          </p:cNvPr>
          <p:cNvCxnSpPr>
            <a:cxnSpLocks/>
            <a:stCxn id="22" idx="0"/>
            <a:endCxn id="29" idx="2"/>
          </p:cNvCxnSpPr>
          <p:nvPr/>
        </p:nvCxnSpPr>
        <p:spPr>
          <a:xfrm flipV="1">
            <a:off x="2863356" y="3972439"/>
            <a:ext cx="691099" cy="13378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039CDCC-C45D-45AD-BDD6-E46C47639D22}"/>
              </a:ext>
            </a:extLst>
          </p:cNvPr>
          <p:cNvSpPr/>
          <p:nvPr/>
        </p:nvSpPr>
        <p:spPr>
          <a:xfrm>
            <a:off x="7954349" y="4416760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00CA5F4-FFAB-45AF-B0C9-FB7B780F9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481" y="4681114"/>
            <a:ext cx="461192" cy="46119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ED5D736-B9E5-4197-B540-560FE65EF43C}"/>
              </a:ext>
            </a:extLst>
          </p:cNvPr>
          <p:cNvSpPr/>
          <p:nvPr/>
        </p:nvSpPr>
        <p:spPr>
          <a:xfrm>
            <a:off x="3655200" y="5309071"/>
            <a:ext cx="1026274" cy="9279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83849F6-0771-4BA9-9A3A-2BFCA4798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774" y="5485630"/>
            <a:ext cx="571500" cy="5715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CAC7EB4-0893-4897-913C-013CCC51E6A8}"/>
              </a:ext>
            </a:extLst>
          </p:cNvPr>
          <p:cNvSpPr txBox="1"/>
          <p:nvPr/>
        </p:nvSpPr>
        <p:spPr>
          <a:xfrm>
            <a:off x="614928" y="3683334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A858CE-6D42-42A4-AAAD-45292992EA5E}"/>
              </a:ext>
            </a:extLst>
          </p:cNvPr>
          <p:cNvSpPr txBox="1"/>
          <p:nvPr/>
        </p:nvSpPr>
        <p:spPr>
          <a:xfrm>
            <a:off x="922835" y="5485630"/>
            <a:ext cx="14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Design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97F97D-9BBB-438F-810D-1D89D56D16DA}"/>
              </a:ext>
            </a:extLst>
          </p:cNvPr>
          <p:cNvSpPr txBox="1"/>
          <p:nvPr/>
        </p:nvSpPr>
        <p:spPr>
          <a:xfrm>
            <a:off x="2742107" y="6244072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Validation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4C3445-1B27-4AD1-B7A5-6115F99FF771}"/>
              </a:ext>
            </a:extLst>
          </p:cNvPr>
          <p:cNvSpPr txBox="1"/>
          <p:nvPr/>
        </p:nvSpPr>
        <p:spPr>
          <a:xfrm>
            <a:off x="4070364" y="6267465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Pricing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60AC9A-3FAD-4374-9773-B906776DC233}"/>
              </a:ext>
            </a:extLst>
          </p:cNvPr>
          <p:cNvSpPr txBox="1"/>
          <p:nvPr/>
        </p:nvSpPr>
        <p:spPr>
          <a:xfrm>
            <a:off x="4845550" y="5542753"/>
            <a:ext cx="112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Publishing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DAF5B6-9160-4648-9EC7-98C3E8ECCE19}"/>
              </a:ext>
            </a:extLst>
          </p:cNvPr>
          <p:cNvSpPr txBox="1"/>
          <p:nvPr/>
        </p:nvSpPr>
        <p:spPr>
          <a:xfrm>
            <a:off x="10097353" y="3721391"/>
            <a:ext cx="146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961AB6C-C416-4816-BDFC-ABBA5F62DE64}"/>
              </a:ext>
            </a:extLst>
          </p:cNvPr>
          <p:cNvSpPr txBox="1"/>
          <p:nvPr/>
        </p:nvSpPr>
        <p:spPr>
          <a:xfrm>
            <a:off x="7735846" y="5485630"/>
            <a:ext cx="146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Customized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User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A527C0-062B-4E27-A88A-DCF705D41437}"/>
              </a:ext>
            </a:extLst>
          </p:cNvPr>
          <p:cNvSpPr/>
          <p:nvPr/>
        </p:nvSpPr>
        <p:spPr>
          <a:xfrm>
            <a:off x="3793542" y="1343490"/>
            <a:ext cx="460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 the smart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place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BBD39-0EE8-416A-AE42-C141D20475E7}"/>
              </a:ext>
            </a:extLst>
          </p:cNvPr>
          <p:cNvSpPr/>
          <p:nvPr/>
        </p:nvSpPr>
        <p:spPr>
          <a:xfrm>
            <a:off x="5568659" y="2640074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E090038-3C86-4F13-9AB8-4029DAF16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638" y="2849274"/>
            <a:ext cx="571500" cy="5715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C82497-1354-49DB-9B8B-2C5D8A5083AA}"/>
              </a:ext>
            </a:extLst>
          </p:cNvPr>
          <p:cNvSpPr txBox="1"/>
          <p:nvPr/>
        </p:nvSpPr>
        <p:spPr>
          <a:xfrm>
            <a:off x="5515028" y="3685286"/>
            <a:ext cx="112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Store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316A3D-F35B-4F5A-AAFE-113ACC1ABF76}"/>
              </a:ext>
            </a:extLst>
          </p:cNvPr>
          <p:cNvSpPr/>
          <p:nvPr/>
        </p:nvSpPr>
        <p:spPr>
          <a:xfrm>
            <a:off x="7945451" y="2642883"/>
            <a:ext cx="1023457" cy="9899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4C931E-72F6-4280-BA49-6F3C1CDFE35B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6592116" y="3135025"/>
            <a:ext cx="1353335" cy="28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2F1555-A3DB-4194-89D5-8DDF83EFA2E0}"/>
              </a:ext>
            </a:extLst>
          </p:cNvPr>
          <p:cNvCxnSpPr>
            <a:cxnSpLocks/>
            <a:stCxn id="50" idx="6"/>
            <a:endCxn id="13" idx="2"/>
          </p:cNvCxnSpPr>
          <p:nvPr/>
        </p:nvCxnSpPr>
        <p:spPr>
          <a:xfrm flipV="1">
            <a:off x="8968908" y="3126636"/>
            <a:ext cx="1346948" cy="11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A3D693-D14B-45C9-A953-0FE82F89B5A1}"/>
              </a:ext>
            </a:extLst>
          </p:cNvPr>
          <p:cNvSpPr txBox="1"/>
          <p:nvPr/>
        </p:nvSpPr>
        <p:spPr>
          <a:xfrm>
            <a:off x="7737011" y="2288419"/>
            <a:ext cx="146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Mobile App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522309-7F27-4E75-8857-4A59E95477FC}"/>
              </a:ext>
            </a:extLst>
          </p:cNvPr>
          <p:cNvSpPr txBox="1"/>
          <p:nvPr/>
        </p:nvSpPr>
        <p:spPr>
          <a:xfrm>
            <a:off x="2826529" y="1936117"/>
            <a:ext cx="146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Platform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2EE54D-447D-4DB0-8AC7-E4D3379D5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1194" y="2823225"/>
            <a:ext cx="357188" cy="57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4BD661-0A6B-48BB-BD3B-311FAFDADC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5520" y="3309937"/>
            <a:ext cx="219076" cy="2190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0C3AEA-237A-49FC-853B-97CA2F25E0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89" y="4703565"/>
            <a:ext cx="535453" cy="5354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558215-013B-4FAF-958A-37032DFAA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0080" y="2296039"/>
            <a:ext cx="1428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9B7F534-954F-41A2-AF8D-D02E658A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43" y="1616902"/>
            <a:ext cx="3333750" cy="35337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B8B643-9F3D-4780-BF7B-AFC0985B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82" y="1605777"/>
            <a:ext cx="3333750" cy="353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F5663-6D8C-4AF3-8CB1-08D56952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1" y="1630944"/>
            <a:ext cx="3333750" cy="3533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DB3013-75A0-44DC-81B3-D5A72F38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27" y="1616902"/>
            <a:ext cx="3333750" cy="3533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4683143" y="580807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8F6B-72C4-401D-B4F5-BBEC7C95E067}"/>
              </a:ext>
            </a:extLst>
          </p:cNvPr>
          <p:cNvSpPr txBox="1"/>
          <p:nvPr/>
        </p:nvSpPr>
        <p:spPr>
          <a:xfrm>
            <a:off x="4243072" y="5245910"/>
            <a:ext cx="242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Set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required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inputs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defined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the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017F-FDBB-490C-921D-35A45B6EEBDE}"/>
              </a:ext>
            </a:extLst>
          </p:cNvPr>
          <p:cNvSpPr txBox="1"/>
          <p:nvPr/>
        </p:nvSpPr>
        <p:spPr>
          <a:xfrm>
            <a:off x="678922" y="5270198"/>
            <a:ext cx="1728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Browse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available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designed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our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B2FD4-FCC3-4DDE-9585-3B61C761BDB1}"/>
              </a:ext>
            </a:extLst>
          </p:cNvPr>
          <p:cNvSpPr txBox="1"/>
          <p:nvPr/>
        </p:nvSpPr>
        <p:spPr>
          <a:xfrm>
            <a:off x="2871217" y="5301029"/>
            <a:ext cx="124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Choose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install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45016C-E732-4E89-9C36-D1CAE8FA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36" y="1616906"/>
            <a:ext cx="3333750" cy="3533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F47785-589D-45C9-9AD6-0B01292C3A40}"/>
              </a:ext>
            </a:extLst>
          </p:cNvPr>
          <p:cNvSpPr txBox="1"/>
          <p:nvPr/>
        </p:nvSpPr>
        <p:spPr>
          <a:xfrm>
            <a:off x="6258954" y="5220686"/>
            <a:ext cx="23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Preview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generated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D8654-CF32-46B9-A5C6-5692464F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4" y="2020429"/>
            <a:ext cx="1518353" cy="26088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EAE73-1354-4D01-ADB8-F888F8E3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962" y="2015647"/>
            <a:ext cx="1517517" cy="26136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384176-CACC-4769-925A-A1D687850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58" y="2015648"/>
            <a:ext cx="1528025" cy="25872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E240E0-8DFC-4EE2-B252-D504A7BF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03" y="2015646"/>
            <a:ext cx="1500849" cy="25872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0D6FF7-7479-4FA4-8BC3-27A4E655B9F2}"/>
              </a:ext>
            </a:extLst>
          </p:cNvPr>
          <p:cNvSpPr txBox="1"/>
          <p:nvPr/>
        </p:nvSpPr>
        <p:spPr>
          <a:xfrm>
            <a:off x="10631456" y="3139971"/>
            <a:ext cx="113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Follow the </a:t>
            </a:r>
            <a:r>
              <a:rPr lang="fr-FR" sz="1600" dirty="0" err="1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magical</a:t>
            </a:r>
            <a:r>
              <a:rPr lang="fr-FR" sz="1600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recipe</a:t>
            </a:r>
            <a:r>
              <a:rPr lang="fr-FR" sz="1600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E5FC1-EF91-4182-B864-188FE4074293}"/>
              </a:ext>
            </a:extLst>
          </p:cNvPr>
          <p:cNvSpPr txBox="1"/>
          <p:nvPr/>
        </p:nvSpPr>
        <p:spPr>
          <a:xfrm>
            <a:off x="8365991" y="5222084"/>
            <a:ext cx="230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Synchronize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one of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E6321-1EAD-48D6-AA21-AB1FFAD29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35" y="2015646"/>
            <a:ext cx="1500848" cy="2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3464767" y="524140"/>
            <a:ext cx="526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Business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AC03E-5E11-4192-9840-7F52DE73BA43}"/>
              </a:ext>
            </a:extLst>
          </p:cNvPr>
          <p:cNvSpPr txBox="1"/>
          <p:nvPr/>
        </p:nvSpPr>
        <p:spPr>
          <a:xfrm>
            <a:off x="494521" y="4167783"/>
            <a:ext cx="399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20%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for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every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payable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7A8E-361B-4E12-B7AD-F47CA427B99E}"/>
              </a:ext>
            </a:extLst>
          </p:cNvPr>
          <p:cNvSpPr txBox="1"/>
          <p:nvPr/>
        </p:nvSpPr>
        <p:spPr>
          <a:xfrm>
            <a:off x="3977950" y="4159394"/>
            <a:ext cx="399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Contracted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staff for custom</a:t>
            </a: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developments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C99C-A4ED-402D-B4F5-FCF5075F739A}"/>
              </a:ext>
            </a:extLst>
          </p:cNvPr>
          <p:cNvSpPr txBox="1"/>
          <p:nvPr/>
        </p:nvSpPr>
        <p:spPr>
          <a:xfrm>
            <a:off x="7846673" y="4151384"/>
            <a:ext cx="399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dirty="0" err="1"/>
              <a:t>Dedicated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for premium </a:t>
            </a:r>
            <a:r>
              <a:rPr lang="fr-FR" dirty="0" err="1"/>
              <a:t>users</a:t>
            </a:r>
            <a:r>
              <a:rPr lang="fr-FR" dirty="0"/>
              <a:t> to </a:t>
            </a:r>
            <a:r>
              <a:rPr lang="en-GB" dirty="0"/>
              <a:t>sustain</a:t>
            </a:r>
            <a:r>
              <a:rPr lang="fr-FR" dirty="0"/>
              <a:t> and help providers business (</a:t>
            </a:r>
            <a:r>
              <a:rPr lang="fr-FR" dirty="0" err="1"/>
              <a:t>recommendations</a:t>
            </a:r>
            <a:r>
              <a:rPr lang="fr-FR" dirty="0"/>
              <a:t>, </a:t>
            </a:r>
            <a:r>
              <a:rPr lang="fr-FR" dirty="0" err="1"/>
              <a:t>market</a:t>
            </a:r>
            <a:r>
              <a:rPr lang="fr-FR" dirty="0"/>
              <a:t> trend,…)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07AA2-CD3E-4A28-ADFC-16F6361DF9ED}"/>
              </a:ext>
            </a:extLst>
          </p:cNvPr>
          <p:cNvCxnSpPr>
            <a:cxnSpLocks/>
          </p:cNvCxnSpPr>
          <p:nvPr/>
        </p:nvCxnSpPr>
        <p:spPr>
          <a:xfrm>
            <a:off x="968827" y="4063726"/>
            <a:ext cx="300912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C6D4F-1A26-4D1D-9A80-99F889ACC3D6}"/>
              </a:ext>
            </a:extLst>
          </p:cNvPr>
          <p:cNvCxnSpPr>
            <a:cxnSpLocks/>
          </p:cNvCxnSpPr>
          <p:nvPr/>
        </p:nvCxnSpPr>
        <p:spPr>
          <a:xfrm>
            <a:off x="4359377" y="4056765"/>
            <a:ext cx="3215882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5391B1-3E28-484F-B128-5CCB7307C57A}"/>
              </a:ext>
            </a:extLst>
          </p:cNvPr>
          <p:cNvCxnSpPr>
            <a:cxnSpLocks/>
          </p:cNvCxnSpPr>
          <p:nvPr/>
        </p:nvCxnSpPr>
        <p:spPr>
          <a:xfrm>
            <a:off x="8117245" y="4056765"/>
            <a:ext cx="3215882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432C6D-1EF9-4139-9DEE-30E3C9E8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11" y="2495297"/>
            <a:ext cx="1428750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738B3-3DFB-4A38-933F-D47E0182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561972"/>
            <a:ext cx="1428750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6D704-B0FC-403F-AAD0-59F51AFE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10" y="2883252"/>
            <a:ext cx="1428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57147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Go-to-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C7E6F-0A0C-4DC2-90C4-C03966B5BB7A}"/>
              </a:ext>
            </a:extLst>
          </p:cNvPr>
          <p:cNvSpPr txBox="1"/>
          <p:nvPr/>
        </p:nvSpPr>
        <p:spPr>
          <a:xfrm>
            <a:off x="4446292" y="3380615"/>
            <a:ext cx="3009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Small businesses with low native digital emphasis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Businesses where support activity has a huge impact on business as usual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Deep human related interaction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Dog breeder, Personal coach, Wedding planner,…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72C74-88A5-47EA-AEBF-2B3260647EA1}"/>
              </a:ext>
            </a:extLst>
          </p:cNvPr>
          <p:cNvSpPr txBox="1"/>
          <p:nvPr/>
        </p:nvSpPr>
        <p:spPr>
          <a:xfrm>
            <a:off x="4446292" y="2795245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AF36-B582-42FE-9656-195C44E9C5E3}"/>
              </a:ext>
            </a:extLst>
          </p:cNvPr>
          <p:cNvSpPr txBox="1"/>
          <p:nvPr/>
        </p:nvSpPr>
        <p:spPr>
          <a:xfrm>
            <a:off x="0" y="173863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aquisition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00D58-8C25-4434-B347-F0F734248C53}"/>
              </a:ext>
            </a:extLst>
          </p:cNvPr>
          <p:cNvSpPr txBox="1"/>
          <p:nvPr/>
        </p:nvSpPr>
        <p:spPr>
          <a:xfrm>
            <a:off x="745048" y="2792817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ORGANIC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601DD-BA6E-44C7-B9BA-18CC36351A0F}"/>
              </a:ext>
            </a:extLst>
          </p:cNvPr>
          <p:cNvSpPr txBox="1"/>
          <p:nvPr/>
        </p:nvSpPr>
        <p:spPr>
          <a:xfrm>
            <a:off x="7880415" y="2795245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59D67-36DB-42FE-8EF0-EDEFDDBE1501}"/>
              </a:ext>
            </a:extLst>
          </p:cNvPr>
          <p:cNvSpPr txBox="1"/>
          <p:nvPr/>
        </p:nvSpPr>
        <p:spPr>
          <a:xfrm>
            <a:off x="745047" y="3414171"/>
            <a:ext cx="300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Target Partners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Easy-to-use back office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A9FAB-3281-4350-850B-429124CB41F2}"/>
              </a:ext>
            </a:extLst>
          </p:cNvPr>
          <p:cNvSpPr txBox="1"/>
          <p:nvPr/>
        </p:nvSpPr>
        <p:spPr>
          <a:xfrm>
            <a:off x="7951267" y="3414171"/>
            <a:ext cx="3009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Customer word of 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 acquisition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 powered by Bryterdays 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3974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Competitive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Landscape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2263A-34E5-4FED-8490-C91043A086AB}"/>
              </a:ext>
            </a:extLst>
          </p:cNvPr>
          <p:cNvCxnSpPr>
            <a:cxnSpLocks/>
          </p:cNvCxnSpPr>
          <p:nvPr/>
        </p:nvCxnSpPr>
        <p:spPr>
          <a:xfrm>
            <a:off x="5933980" y="4021494"/>
            <a:ext cx="477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1E8C40-6C17-44C9-9488-0B9C4990991C}"/>
              </a:ext>
            </a:extLst>
          </p:cNvPr>
          <p:cNvCxnSpPr>
            <a:cxnSpLocks/>
          </p:cNvCxnSpPr>
          <p:nvPr/>
        </p:nvCxnSpPr>
        <p:spPr>
          <a:xfrm flipH="1">
            <a:off x="1091683" y="4021494"/>
            <a:ext cx="4823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A174C-EFAF-415D-BD8C-CA083D2CE46B}"/>
              </a:ext>
            </a:extLst>
          </p:cNvPr>
          <p:cNvCxnSpPr>
            <a:cxnSpLocks/>
          </p:cNvCxnSpPr>
          <p:nvPr/>
        </p:nvCxnSpPr>
        <p:spPr>
          <a:xfrm>
            <a:off x="5921344" y="4000641"/>
            <a:ext cx="0" cy="213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A5A29-9958-4ABB-9DD6-010DF5E8C60A}"/>
              </a:ext>
            </a:extLst>
          </p:cNvPr>
          <p:cNvCxnSpPr>
            <a:cxnSpLocks/>
          </p:cNvCxnSpPr>
          <p:nvPr/>
        </p:nvCxnSpPr>
        <p:spPr>
          <a:xfrm flipV="1">
            <a:off x="5921347" y="1922108"/>
            <a:ext cx="1" cy="218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3305DF-FFCF-4C32-BA40-7626A5C8F086}"/>
              </a:ext>
            </a:extLst>
          </p:cNvPr>
          <p:cNvSpPr txBox="1"/>
          <p:nvPr/>
        </p:nvSpPr>
        <p:spPr>
          <a:xfrm>
            <a:off x="130629" y="3807503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Calendar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ED7AC-10C6-4367-88C5-A99A490BC060}"/>
              </a:ext>
            </a:extLst>
          </p:cNvPr>
          <p:cNvSpPr txBox="1"/>
          <p:nvPr/>
        </p:nvSpPr>
        <p:spPr>
          <a:xfrm>
            <a:off x="10860838" y="3698328"/>
            <a:ext cx="114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Events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platform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3C7E8D-C2A2-4E2C-8B4C-27E55A31042C}"/>
              </a:ext>
            </a:extLst>
          </p:cNvPr>
          <p:cNvSpPr txBox="1"/>
          <p:nvPr/>
        </p:nvSpPr>
        <p:spPr>
          <a:xfrm>
            <a:off x="5368116" y="6228629"/>
            <a:ext cx="10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Organizer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5E74B-DFB7-44B2-905B-CF0F81DEC785}"/>
              </a:ext>
            </a:extLst>
          </p:cNvPr>
          <p:cNvSpPr txBox="1"/>
          <p:nvPr/>
        </p:nvSpPr>
        <p:spPr>
          <a:xfrm>
            <a:off x="5386779" y="1506120"/>
            <a:ext cx="10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50CEE-CF35-4234-8D43-7A3B6EAB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64" y="2267657"/>
            <a:ext cx="1334277" cy="375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13766-067F-4479-B692-3EF04966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66" y="4287618"/>
            <a:ext cx="125730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4B9FD-18B3-4366-9A43-B80C5F9A8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866" y="5684368"/>
            <a:ext cx="952500" cy="20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0052B-4C61-4BFB-BD52-ED70FDC60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794" y="4103440"/>
            <a:ext cx="857250" cy="6477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0C1633-2DD3-474F-AC4E-7DA96F6A66C1}"/>
              </a:ext>
            </a:extLst>
          </p:cNvPr>
          <p:cNvSpPr txBox="1"/>
          <p:nvPr/>
        </p:nvSpPr>
        <p:spPr>
          <a:xfrm>
            <a:off x="1030801" y="4707594"/>
            <a:ext cx="14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Google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</a:rPr>
              <a:t>Calendar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B05DBE-4FCD-4234-B56F-C329B69D378F}"/>
              </a:ext>
            </a:extLst>
          </p:cNvPr>
          <p:cNvSpPr txBox="1"/>
          <p:nvPr/>
        </p:nvSpPr>
        <p:spPr>
          <a:xfrm>
            <a:off x="1737707" y="2913632"/>
            <a:ext cx="10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Bryterdays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9834E9-9DF2-4720-8B30-FFD817D1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42" y="5168526"/>
            <a:ext cx="531520" cy="5374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C30B10-C71A-4D41-94BA-B4188B7B879D}"/>
              </a:ext>
            </a:extLst>
          </p:cNvPr>
          <p:cNvSpPr txBox="1"/>
          <p:nvPr/>
        </p:nvSpPr>
        <p:spPr>
          <a:xfrm>
            <a:off x="969484" y="5717960"/>
            <a:ext cx="54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</a:rPr>
              <a:t>iCal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9A67F3-11DB-448B-916B-7752B7308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498" y="5183563"/>
            <a:ext cx="459554" cy="4637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30C555B-565F-49ED-9F08-9A1F339B57E7}"/>
              </a:ext>
            </a:extLst>
          </p:cNvPr>
          <p:cNvSpPr txBox="1"/>
          <p:nvPr/>
        </p:nvSpPr>
        <p:spPr>
          <a:xfrm>
            <a:off x="2007586" y="5737523"/>
            <a:ext cx="91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Outlook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E8B8D4-3954-416D-9E25-F0BF16916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7820" y="5109300"/>
            <a:ext cx="601490" cy="62822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3A56BC-ED9F-4972-A53D-82C03C44F4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930" y="4497127"/>
            <a:ext cx="508026" cy="5080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E9078C-3857-4555-841C-0A3BD6614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2649" y="2732415"/>
            <a:ext cx="571500" cy="5619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4DD4B7-615C-4C2D-8F0F-4BEFDB902D1B}"/>
              </a:ext>
            </a:extLst>
          </p:cNvPr>
          <p:cNvSpPr txBox="1"/>
          <p:nvPr/>
        </p:nvSpPr>
        <p:spPr>
          <a:xfrm>
            <a:off x="4976480" y="3262806"/>
            <a:ext cx="91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Siri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7A333-F9BD-4AAC-A176-BE28CFE772BD}"/>
              </a:ext>
            </a:extLst>
          </p:cNvPr>
          <p:cNvSpPr txBox="1"/>
          <p:nvPr/>
        </p:nvSpPr>
        <p:spPr>
          <a:xfrm>
            <a:off x="8370209" y="4983450"/>
            <a:ext cx="92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</a:rPr>
              <a:t>Eventbrite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D8120C9-A972-45C5-92AC-698A438A7D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9414" y="5392868"/>
            <a:ext cx="1047750" cy="152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BA19C57-B349-41B9-BB04-82C83A46DD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809" y="2430481"/>
            <a:ext cx="425622" cy="4993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B9694A9-354F-45C5-8F03-9C8204F4CB9A}"/>
              </a:ext>
            </a:extLst>
          </p:cNvPr>
          <p:cNvSpPr txBox="1"/>
          <p:nvPr/>
        </p:nvSpPr>
        <p:spPr>
          <a:xfrm>
            <a:off x="8639152" y="2913632"/>
            <a:ext cx="10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Bryterdays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C5C8059-D762-4976-A388-BADDF04236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4254" y="2430481"/>
            <a:ext cx="425622" cy="4993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3F063D-BD29-48D2-ACFB-4EFC44A8099A}"/>
              </a:ext>
            </a:extLst>
          </p:cNvPr>
          <p:cNvSpPr txBox="1"/>
          <p:nvPr/>
        </p:nvSpPr>
        <p:spPr>
          <a:xfrm>
            <a:off x="8479446" y="5909603"/>
            <a:ext cx="10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3">
                    <a:lumMod val="50000"/>
                  </a:schemeClr>
                </a:solidFill>
              </a:rPr>
              <a:t>Bryterdays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747BF5F-AEC5-4050-B4C2-58A5D151EB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4548" y="5426452"/>
            <a:ext cx="425622" cy="4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3581400" y="514899"/>
            <a:ext cx="50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Traction &amp; Key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Metrics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8763A-B62C-4F5F-BEF1-B9BB2E6B5173}"/>
              </a:ext>
            </a:extLst>
          </p:cNvPr>
          <p:cNvSpPr txBox="1"/>
          <p:nvPr/>
        </p:nvSpPr>
        <p:spPr>
          <a:xfrm>
            <a:off x="0" y="29826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(TODO)</a:t>
            </a:r>
          </a:p>
        </p:txBody>
      </p:sp>
    </p:spTree>
    <p:extLst>
      <p:ext uri="{BB962C8B-B14F-4D97-AF65-F5344CB8AC3E}">
        <p14:creationId xmlns:p14="http://schemas.microsoft.com/office/powerpoint/2010/main" val="124760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427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</dc:creator>
  <cp:lastModifiedBy>Latif</cp:lastModifiedBy>
  <cp:revision>192</cp:revision>
  <dcterms:created xsi:type="dcterms:W3CDTF">2017-06-04T14:13:17Z</dcterms:created>
  <dcterms:modified xsi:type="dcterms:W3CDTF">2018-08-30T12:32:54Z</dcterms:modified>
</cp:coreProperties>
</file>