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6" r:id="rId4"/>
    <p:sldId id="267" r:id="rId5"/>
    <p:sldId id="268" r:id="rId6"/>
    <p:sldId id="269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6289" autoAdjust="0"/>
  </p:normalViewPr>
  <p:slideViewPr>
    <p:cSldViewPr>
      <p:cViewPr varScale="1">
        <p:scale>
          <a:sx n="112" d="100"/>
          <a:sy n="112" d="100"/>
        </p:scale>
        <p:origin x="186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9" y="1808225"/>
            <a:ext cx="8246070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Breast </a:t>
            </a:r>
            <a:r>
              <a:rPr lang="en-US" dirty="0"/>
              <a:t>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Implemented With </a:t>
            </a:r>
            <a:r>
              <a:rPr lang="en-US" dirty="0" smtClean="0"/>
              <a:t>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113635"/>
            <a:ext cx="3664920" cy="198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705" y="1744303"/>
            <a:ext cx="397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Breast histopathology images</a:t>
            </a:r>
            <a:endParaRPr lang="en-US" sz="2000" dirty="0">
              <a:solidFill>
                <a:srgbClr val="F2CD4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419045"/>
            <a:ext cx="3970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400" dirty="0" smtClean="0"/>
              <a:t>1- عدد الصور 277</a:t>
            </a:r>
            <a:r>
              <a:rPr lang="en-US" sz="1400" dirty="0" smtClean="0"/>
              <a:t> </a:t>
            </a:r>
            <a:r>
              <a:rPr lang="ar-SY" sz="1400" dirty="0" smtClean="0"/>
              <a:t> الف صورة تقسم إلى 198 الف صورة شعاعية سليمة  و79 الف صورة مصابة .</a:t>
            </a:r>
          </a:p>
          <a:p>
            <a:pPr algn="r" rtl="1"/>
            <a:r>
              <a:rPr lang="ar-SY" sz="1400" dirty="0" smtClean="0"/>
              <a:t>2- تنسيق اسم الصورة </a:t>
            </a:r>
            <a:r>
              <a:rPr lang="en-US" dirty="0"/>
              <a:t>idx5x1351y1101class0.png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647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NN 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502815"/>
            <a:ext cx="4106467" cy="35131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502815"/>
            <a:ext cx="71020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first </a:t>
            </a:r>
            <a:r>
              <a:rPr lang="en-US" dirty="0"/>
              <a:t>Epochs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4" y="1958021"/>
            <a:ext cx="6973273" cy="2295845"/>
          </a:xfrm>
        </p:spPr>
      </p:pic>
    </p:spTree>
    <p:extLst>
      <p:ext uri="{BB962C8B-B14F-4D97-AF65-F5344CB8AC3E}">
        <p14:creationId xmlns:p14="http://schemas.microsoft.com/office/powerpoint/2010/main" val="21483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last </a:t>
            </a:r>
            <a:r>
              <a:rPr lang="en-US" dirty="0"/>
              <a:t>Epochs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85" y="1734152"/>
            <a:ext cx="6849431" cy="2743583"/>
          </a:xfrm>
        </p:spPr>
      </p:pic>
    </p:spTree>
    <p:extLst>
      <p:ext uri="{BB962C8B-B14F-4D97-AF65-F5344CB8AC3E}">
        <p14:creationId xmlns:p14="http://schemas.microsoft.com/office/powerpoint/2010/main" val="26643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61" y="2000890"/>
            <a:ext cx="3610479" cy="2210108"/>
          </a:xfrm>
        </p:spPr>
      </p:pic>
    </p:spTree>
    <p:extLst>
      <p:ext uri="{BB962C8B-B14F-4D97-AF65-F5344CB8AC3E}">
        <p14:creationId xmlns:p14="http://schemas.microsoft.com/office/powerpoint/2010/main" val="194605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Loss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960930"/>
            <a:ext cx="3343742" cy="2276793"/>
          </a:xfrm>
        </p:spPr>
      </p:pic>
      <p:sp>
        <p:nvSpPr>
          <p:cNvPr id="6" name="TextBox 5"/>
          <p:cNvSpPr txBox="1"/>
          <p:nvPr/>
        </p:nvSpPr>
        <p:spPr>
          <a:xfrm>
            <a:off x="448965" y="1960930"/>
            <a:ext cx="36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Loss </a:t>
            </a:r>
            <a:r>
              <a:rPr lang="en-US" dirty="0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function: Binary </a:t>
            </a:r>
            <a:r>
              <a:rPr lang="en-US" dirty="0" err="1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crossentropy</a:t>
            </a:r>
            <a:endParaRPr lang="en-US" dirty="0">
              <a:solidFill>
                <a:srgbClr val="F2CD4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190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Breast Cancer Detection</vt:lpstr>
      <vt:lpstr>Data Set</vt:lpstr>
      <vt:lpstr>NN Architecture </vt:lpstr>
      <vt:lpstr>Results for first Epochs</vt:lpstr>
      <vt:lpstr>Results for last Epochs</vt:lpstr>
      <vt:lpstr>Model Accuracy</vt:lpstr>
      <vt:lpstr>Model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2021-12-29T19:03:59Z</dcterms:modified>
</cp:coreProperties>
</file>