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8" r:id="rId6"/>
    <p:sldId id="292" r:id="rId7"/>
    <p:sldId id="28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BB1DF-6C53-4EC2-80E0-2187417D1671}" v="20" dt="2024-03-28T11:11:52.43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738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aš, Žiga" userId="f49eefe6-6ca5-419b-8d02-a09c846ea3fe" providerId="ADAL" clId="{897BB1DF-6C53-4EC2-80E0-2187417D1671}"/>
    <pc:docChg chg="undo custSel modSld sldOrd">
      <pc:chgData name="Bradaš, Žiga" userId="f49eefe6-6ca5-419b-8d02-a09c846ea3fe" providerId="ADAL" clId="{897BB1DF-6C53-4EC2-80E0-2187417D1671}" dt="2024-03-28T14:12:39.960" v="965" actId="20577"/>
      <pc:docMkLst>
        <pc:docMk/>
      </pc:docMkLst>
      <pc:sldChg chg="addSp modSp mod">
        <pc:chgData name="Bradaš, Žiga" userId="f49eefe6-6ca5-419b-8d02-a09c846ea3fe" providerId="ADAL" clId="{897BB1DF-6C53-4EC2-80E0-2187417D1671}" dt="2024-03-28T10:47:14.549" v="477" actId="1076"/>
        <pc:sldMkLst>
          <pc:docMk/>
          <pc:sldMk cId="1346372204" sldId="264"/>
        </pc:sldMkLst>
        <pc:spChg chg="mod">
          <ac:chgData name="Bradaš, Žiga" userId="f49eefe6-6ca5-419b-8d02-a09c846ea3fe" providerId="ADAL" clId="{897BB1DF-6C53-4EC2-80E0-2187417D1671}" dt="2024-03-28T10:46:30.533" v="473" actId="20577"/>
          <ac:spMkLst>
            <pc:docMk/>
            <pc:sldMk cId="1346372204" sldId="264"/>
            <ac:spMk id="3" creationId="{033634FE-ADF0-4BC3-A0A9-447EA9DD096B}"/>
          </ac:spMkLst>
        </pc:spChg>
        <pc:picChg chg="add mod">
          <ac:chgData name="Bradaš, Žiga" userId="f49eefe6-6ca5-419b-8d02-a09c846ea3fe" providerId="ADAL" clId="{897BB1DF-6C53-4EC2-80E0-2187417D1671}" dt="2024-03-28T10:47:14.549" v="477" actId="1076"/>
          <ac:picMkLst>
            <pc:docMk/>
            <pc:sldMk cId="1346372204" sldId="264"/>
            <ac:picMk id="5" creationId="{8832BE2A-5381-2B48-C15C-8B72B0E62284}"/>
          </ac:picMkLst>
        </pc:picChg>
      </pc:sldChg>
      <pc:sldChg chg="modSp mod">
        <pc:chgData name="Bradaš, Žiga" userId="f49eefe6-6ca5-419b-8d02-a09c846ea3fe" providerId="ADAL" clId="{897BB1DF-6C53-4EC2-80E0-2187417D1671}" dt="2024-03-28T14:12:39.960" v="965" actId="20577"/>
        <pc:sldMkLst>
          <pc:docMk/>
          <pc:sldMk cId="4151694508" sldId="268"/>
        </pc:sldMkLst>
        <pc:spChg chg="mod">
          <ac:chgData name="Bradaš, Žiga" userId="f49eefe6-6ca5-419b-8d02-a09c846ea3fe" providerId="ADAL" clId="{897BB1DF-6C53-4EC2-80E0-2187417D1671}" dt="2024-03-28T13:19:27.770" v="964" actId="20577"/>
          <ac:spMkLst>
            <pc:docMk/>
            <pc:sldMk cId="4151694508" sldId="268"/>
            <ac:spMk id="6" creationId="{5A6B31B0-7B84-475D-961F-09C0191F91A2}"/>
          </ac:spMkLst>
        </pc:spChg>
        <pc:spChg chg="mod">
          <ac:chgData name="Bradaš, Žiga" userId="f49eefe6-6ca5-419b-8d02-a09c846ea3fe" providerId="ADAL" clId="{897BB1DF-6C53-4EC2-80E0-2187417D1671}" dt="2024-03-28T14:12:39.960" v="965" actId="20577"/>
          <ac:spMkLst>
            <pc:docMk/>
            <pc:sldMk cId="4151694508" sldId="268"/>
            <ac:spMk id="8" creationId="{813F3455-E568-40C9-9F4D-8C89F4CD95F8}"/>
          </ac:spMkLst>
        </pc:spChg>
      </pc:sldChg>
      <pc:sldChg chg="addSp delSp modSp mod">
        <pc:chgData name="Bradaš, Žiga" userId="f49eefe6-6ca5-419b-8d02-a09c846ea3fe" providerId="ADAL" clId="{897BB1DF-6C53-4EC2-80E0-2187417D1671}" dt="2024-03-28T11:13:39.916" v="963" actId="1076"/>
        <pc:sldMkLst>
          <pc:docMk/>
          <pc:sldMk cId="4252466045" sldId="279"/>
        </pc:sldMkLst>
        <pc:spChg chg="add del mod">
          <ac:chgData name="Bradaš, Žiga" userId="f49eefe6-6ca5-419b-8d02-a09c846ea3fe" providerId="ADAL" clId="{897BB1DF-6C53-4EC2-80E0-2187417D1671}" dt="2024-03-28T11:11:11.146" v="939"/>
          <ac:spMkLst>
            <pc:docMk/>
            <pc:sldMk cId="4252466045" sldId="279"/>
            <ac:spMk id="3" creationId="{7E9C5811-466D-D27B-7A02-BEBE1771352B}"/>
          </ac:spMkLst>
        </pc:spChg>
        <pc:spChg chg="add del mod">
          <ac:chgData name="Bradaš, Žiga" userId="f49eefe6-6ca5-419b-8d02-a09c846ea3fe" providerId="ADAL" clId="{897BB1DF-6C53-4EC2-80E0-2187417D1671}" dt="2024-03-28T11:11:15.623" v="943" actId="478"/>
          <ac:spMkLst>
            <pc:docMk/>
            <pc:sldMk cId="4252466045" sldId="279"/>
            <ac:spMk id="5" creationId="{6D2F9DA4-B596-0B36-BD64-A1A5ABBC1215}"/>
          </ac:spMkLst>
        </pc:spChg>
        <pc:spChg chg="del">
          <ac:chgData name="Bradaš, Žiga" userId="f49eefe6-6ca5-419b-8d02-a09c846ea3fe" providerId="ADAL" clId="{897BB1DF-6C53-4EC2-80E0-2187417D1671}" dt="2024-03-28T11:06:03.533" v="931" actId="478"/>
          <ac:spMkLst>
            <pc:docMk/>
            <pc:sldMk cId="4252466045" sldId="279"/>
            <ac:spMk id="7" creationId="{3FF2D739-E475-54F8-C832-F04A983D0F24}"/>
          </ac:spMkLst>
        </pc:spChg>
        <pc:spChg chg="del">
          <ac:chgData name="Bradaš, Žiga" userId="f49eefe6-6ca5-419b-8d02-a09c846ea3fe" providerId="ADAL" clId="{897BB1DF-6C53-4EC2-80E0-2187417D1671}" dt="2024-03-28T11:06:05.931" v="932" actId="478"/>
          <ac:spMkLst>
            <pc:docMk/>
            <pc:sldMk cId="4252466045" sldId="279"/>
            <ac:spMk id="8" creationId="{8E323639-65E1-FDBD-1BE3-374BB39C1971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9" creationId="{925801FB-08E6-5680-1EF2-9914C9B03909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0" creationId="{391B6C17-DF67-498A-DD66-F682AE439E02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1" creationId="{6437C600-8C89-5C62-E6B9-0413A7908732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2" creationId="{FF5245A4-1274-BF3B-38E2-5B2BCD9840A9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4" creationId="{556B050E-B9E4-82BD-83D0-ACC61F7D2743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5" creationId="{29D4F4BC-53CE-2710-6012-31CE46BAC200}"/>
          </ac:spMkLst>
        </pc:spChg>
        <pc:spChg chg="add del mod">
          <ac:chgData name="Bradaš, Žiga" userId="f49eefe6-6ca5-419b-8d02-a09c846ea3fe" providerId="ADAL" clId="{897BB1DF-6C53-4EC2-80E0-2187417D1671}" dt="2024-03-28T11:06:23.285" v="938" actId="478"/>
          <ac:spMkLst>
            <pc:docMk/>
            <pc:sldMk cId="4252466045" sldId="279"/>
            <ac:spMk id="16" creationId="{3F24220D-E15A-0835-7912-702846BB0347}"/>
          </ac:spMkLst>
        </pc:spChg>
        <pc:spChg chg="mod">
          <ac:chgData name="Bradaš, Žiga" userId="f49eefe6-6ca5-419b-8d02-a09c846ea3fe" providerId="ADAL" clId="{897BB1DF-6C53-4EC2-80E0-2187417D1671}" dt="2024-03-28T11:13:39.916" v="963" actId="1076"/>
          <ac:spMkLst>
            <pc:docMk/>
            <pc:sldMk cId="4252466045" sldId="279"/>
            <ac:spMk id="23" creationId="{5FB75C3E-5885-49DD-8190-BB1E8C511A7E}"/>
          </ac:spMkLst>
        </pc:spChg>
        <pc:picChg chg="add del mod">
          <ac:chgData name="Bradaš, Žiga" userId="f49eefe6-6ca5-419b-8d02-a09c846ea3fe" providerId="ADAL" clId="{897BB1DF-6C53-4EC2-80E0-2187417D1671}" dt="2024-03-28T11:06:23.285" v="938" actId="478"/>
          <ac:picMkLst>
            <pc:docMk/>
            <pc:sldMk cId="4252466045" sldId="279"/>
            <ac:picMk id="6" creationId="{C9485013-ECEE-9E7D-815B-133BD9F52A54}"/>
          </ac:picMkLst>
        </pc:picChg>
        <pc:picChg chg="add mod">
          <ac:chgData name="Bradaš, Žiga" userId="f49eefe6-6ca5-419b-8d02-a09c846ea3fe" providerId="ADAL" clId="{897BB1DF-6C53-4EC2-80E0-2187417D1671}" dt="2024-03-28T11:13:30.596" v="960" actId="1076"/>
          <ac:picMkLst>
            <pc:docMk/>
            <pc:sldMk cId="4252466045" sldId="279"/>
            <ac:picMk id="18" creationId="{702C2C74-A28A-B9EB-019F-75563E820258}"/>
          </ac:picMkLst>
        </pc:picChg>
      </pc:sldChg>
      <pc:sldChg chg="addSp delSp modSp mod">
        <pc:chgData name="Bradaš, Žiga" userId="f49eefe6-6ca5-419b-8d02-a09c846ea3fe" providerId="ADAL" clId="{897BB1DF-6C53-4EC2-80E0-2187417D1671}" dt="2024-03-28T11:12:53.008" v="955" actId="9405"/>
        <pc:sldMkLst>
          <pc:docMk/>
          <pc:sldMk cId="1418789964" sldId="286"/>
        </pc:sldMkLst>
        <pc:spChg chg="mod">
          <ac:chgData name="Bradaš, Žiga" userId="f49eefe6-6ca5-419b-8d02-a09c846ea3fe" providerId="ADAL" clId="{897BB1DF-6C53-4EC2-80E0-2187417D1671}" dt="2024-03-28T10:55:11.185" v="589" actId="1076"/>
          <ac:spMkLst>
            <pc:docMk/>
            <pc:sldMk cId="1418789964" sldId="286"/>
            <ac:spMk id="2" creationId="{67708C79-A4AC-4B5D-92DF-600737E4D11A}"/>
          </ac:spMkLst>
        </pc:spChg>
        <pc:spChg chg="mod">
          <ac:chgData name="Bradaš, Žiga" userId="f49eefe6-6ca5-419b-8d02-a09c846ea3fe" providerId="ADAL" clId="{897BB1DF-6C53-4EC2-80E0-2187417D1671}" dt="2024-03-28T11:00:06.258" v="843" actId="20577"/>
          <ac:spMkLst>
            <pc:docMk/>
            <pc:sldMk cId="1418789964" sldId="286"/>
            <ac:spMk id="7" creationId="{02492136-277B-808E-9D1B-0527359207DB}"/>
          </ac:spMkLst>
        </pc:spChg>
        <pc:spChg chg="mod">
          <ac:chgData name="Bradaš, Žiga" userId="f49eefe6-6ca5-419b-8d02-a09c846ea3fe" providerId="ADAL" clId="{897BB1DF-6C53-4EC2-80E0-2187417D1671}" dt="2024-03-28T11:05:04.898" v="930" actId="1076"/>
          <ac:spMkLst>
            <pc:docMk/>
            <pc:sldMk cId="1418789964" sldId="286"/>
            <ac:spMk id="12" creationId="{D3251268-42B4-3B45-A59B-740E2DB97A00}"/>
          </ac:spMkLst>
        </pc:spChg>
        <pc:spChg chg="add mod">
          <ac:chgData name="Bradaš, Žiga" userId="f49eefe6-6ca5-419b-8d02-a09c846ea3fe" providerId="ADAL" clId="{897BB1DF-6C53-4EC2-80E0-2187417D1671}" dt="2024-03-28T10:57:39.185" v="637" actId="1076"/>
          <ac:spMkLst>
            <pc:docMk/>
            <pc:sldMk cId="1418789964" sldId="286"/>
            <ac:spMk id="13" creationId="{0FF70AA5-BD11-5037-877F-B6E25F887FAE}"/>
          </ac:spMkLst>
        </pc:spChg>
        <pc:spChg chg="add mod">
          <ac:chgData name="Bradaš, Žiga" userId="f49eefe6-6ca5-419b-8d02-a09c846ea3fe" providerId="ADAL" clId="{897BB1DF-6C53-4EC2-80E0-2187417D1671}" dt="2024-03-28T10:57:48.070" v="643" actId="20577"/>
          <ac:spMkLst>
            <pc:docMk/>
            <pc:sldMk cId="1418789964" sldId="286"/>
            <ac:spMk id="15" creationId="{2FFB9455-480F-539C-E7FF-E74552DDC1E6}"/>
          </ac:spMkLst>
        </pc:spChg>
        <pc:spChg chg="add mod">
          <ac:chgData name="Bradaš, Žiga" userId="f49eefe6-6ca5-419b-8d02-a09c846ea3fe" providerId="ADAL" clId="{897BB1DF-6C53-4EC2-80E0-2187417D1671}" dt="2024-03-28T11:01:28.389" v="857" actId="14100"/>
          <ac:spMkLst>
            <pc:docMk/>
            <pc:sldMk cId="1418789964" sldId="286"/>
            <ac:spMk id="16" creationId="{23BF2D62-5877-994D-E0BD-563E339E43BB}"/>
          </ac:spMkLst>
        </pc:spChg>
        <pc:spChg chg="add del">
          <ac:chgData name="Bradaš, Žiga" userId="f49eefe6-6ca5-419b-8d02-a09c846ea3fe" providerId="ADAL" clId="{897BB1DF-6C53-4EC2-80E0-2187417D1671}" dt="2024-03-28T11:00:52.080" v="850" actId="11529"/>
          <ac:spMkLst>
            <pc:docMk/>
            <pc:sldMk cId="1418789964" sldId="286"/>
            <ac:spMk id="17" creationId="{BD533DD2-E8F8-4F88-BBA6-47A06CF5F204}"/>
          </ac:spMkLst>
        </pc:spChg>
        <pc:spChg chg="add mod">
          <ac:chgData name="Bradaš, Žiga" userId="f49eefe6-6ca5-419b-8d02-a09c846ea3fe" providerId="ADAL" clId="{897BB1DF-6C53-4EC2-80E0-2187417D1671}" dt="2024-03-28T11:01:13.556" v="854" actId="14100"/>
          <ac:spMkLst>
            <pc:docMk/>
            <pc:sldMk cId="1418789964" sldId="286"/>
            <ac:spMk id="18" creationId="{2FA744F8-591B-6522-48F1-7CEEB801FAD2}"/>
          </ac:spMkLst>
        </pc:spChg>
        <pc:spChg chg="add mod">
          <ac:chgData name="Bradaš, Žiga" userId="f49eefe6-6ca5-419b-8d02-a09c846ea3fe" providerId="ADAL" clId="{897BB1DF-6C53-4EC2-80E0-2187417D1671}" dt="2024-03-28T11:01:58.672" v="860" actId="14100"/>
          <ac:spMkLst>
            <pc:docMk/>
            <pc:sldMk cId="1418789964" sldId="286"/>
            <ac:spMk id="19" creationId="{6EAFC6FB-CE51-6477-EB81-DADE2E546D61}"/>
          </ac:spMkLst>
        </pc:spChg>
        <pc:spChg chg="add mod">
          <ac:chgData name="Bradaš, Žiga" userId="f49eefe6-6ca5-419b-8d02-a09c846ea3fe" providerId="ADAL" clId="{897BB1DF-6C53-4EC2-80E0-2187417D1671}" dt="2024-03-28T11:01:37.117" v="858"/>
          <ac:spMkLst>
            <pc:docMk/>
            <pc:sldMk cId="1418789964" sldId="286"/>
            <ac:spMk id="20" creationId="{D8B57302-8264-9E00-5976-B1580D951144}"/>
          </ac:spMkLst>
        </pc:spChg>
        <pc:spChg chg="add mod">
          <ac:chgData name="Bradaš, Žiga" userId="f49eefe6-6ca5-419b-8d02-a09c846ea3fe" providerId="ADAL" clId="{897BB1DF-6C53-4EC2-80E0-2187417D1671}" dt="2024-03-28T11:02:44.405" v="868" actId="14100"/>
          <ac:spMkLst>
            <pc:docMk/>
            <pc:sldMk cId="1418789964" sldId="286"/>
            <ac:spMk id="21" creationId="{51F59685-757A-6F3D-7BC8-3B7048DBC72B}"/>
          </ac:spMkLst>
        </pc:spChg>
        <pc:spChg chg="add mod">
          <ac:chgData name="Bradaš, Žiga" userId="f49eefe6-6ca5-419b-8d02-a09c846ea3fe" providerId="ADAL" clId="{897BB1DF-6C53-4EC2-80E0-2187417D1671}" dt="2024-03-28T11:03:01.221" v="873" actId="14100"/>
          <ac:spMkLst>
            <pc:docMk/>
            <pc:sldMk cId="1418789964" sldId="286"/>
            <ac:spMk id="22" creationId="{15AD0F99-F51D-E92E-C86B-4F16CE5FB3B7}"/>
          </ac:spMkLst>
        </pc:spChg>
        <pc:spChg chg="add mod">
          <ac:chgData name="Bradaš, Žiga" userId="f49eefe6-6ca5-419b-8d02-a09c846ea3fe" providerId="ADAL" clId="{897BB1DF-6C53-4EC2-80E0-2187417D1671}" dt="2024-03-28T11:03:22.171" v="878" actId="14100"/>
          <ac:spMkLst>
            <pc:docMk/>
            <pc:sldMk cId="1418789964" sldId="286"/>
            <ac:spMk id="23" creationId="{6ED23BB3-3FA5-D8F8-B92B-071463ABA138}"/>
          </ac:spMkLst>
        </pc:spChg>
        <pc:picChg chg="add mod">
          <ac:chgData name="Bradaš, Žiga" userId="f49eefe6-6ca5-419b-8d02-a09c846ea3fe" providerId="ADAL" clId="{897BB1DF-6C53-4EC2-80E0-2187417D1671}" dt="2024-03-28T10:57:11.159" v="615" actId="1076"/>
          <ac:picMkLst>
            <pc:docMk/>
            <pc:sldMk cId="1418789964" sldId="286"/>
            <ac:picMk id="4" creationId="{6208F8C9-0C1D-4228-3F5E-62CB6E2CD197}"/>
          </ac:picMkLst>
        </pc:picChg>
        <pc:picChg chg="add mod">
          <ac:chgData name="Bradaš, Žiga" userId="f49eefe6-6ca5-419b-8d02-a09c846ea3fe" providerId="ADAL" clId="{897BB1DF-6C53-4EC2-80E0-2187417D1671}" dt="2024-03-28T10:57:06.282" v="613" actId="1076"/>
          <ac:picMkLst>
            <pc:docMk/>
            <pc:sldMk cId="1418789964" sldId="286"/>
            <ac:picMk id="6" creationId="{AA09BFD7-1CB4-FF08-885A-DD1787692511}"/>
          </ac:picMkLst>
        </pc:picChg>
        <pc:picChg chg="add mod">
          <ac:chgData name="Bradaš, Žiga" userId="f49eefe6-6ca5-419b-8d02-a09c846ea3fe" providerId="ADAL" clId="{897BB1DF-6C53-4EC2-80E0-2187417D1671}" dt="2024-03-28T11:03:08.695" v="876" actId="1076"/>
          <ac:picMkLst>
            <pc:docMk/>
            <pc:sldMk cId="1418789964" sldId="286"/>
            <ac:picMk id="9" creationId="{A11CEFB2-E738-2069-27DF-30F2A00F5149}"/>
          </ac:picMkLst>
        </pc:picChg>
        <pc:picChg chg="add mod">
          <ac:chgData name="Bradaš, Žiga" userId="f49eefe6-6ca5-419b-8d02-a09c846ea3fe" providerId="ADAL" clId="{897BB1DF-6C53-4EC2-80E0-2187417D1671}" dt="2024-03-28T10:57:03.006" v="612" actId="1076"/>
          <ac:picMkLst>
            <pc:docMk/>
            <pc:sldMk cId="1418789964" sldId="286"/>
            <ac:picMk id="11" creationId="{BE1CE91F-D15B-9012-49B4-10DB4693D540}"/>
          </ac:picMkLst>
        </pc:picChg>
        <pc:inkChg chg="add del">
          <ac:chgData name="Bradaš, Žiga" userId="f49eefe6-6ca5-419b-8d02-a09c846ea3fe" providerId="ADAL" clId="{897BB1DF-6C53-4EC2-80E0-2187417D1671}" dt="2024-03-28T11:11:52.437" v="949"/>
          <ac:inkMkLst>
            <pc:docMk/>
            <pc:sldMk cId="1418789964" sldId="286"/>
            <ac:inkMk id="24" creationId="{6D35BC59-27FA-CA6E-DD23-0DD59DA4CD65}"/>
          </ac:inkMkLst>
        </pc:inkChg>
        <pc:inkChg chg="add">
          <ac:chgData name="Bradaš, Žiga" userId="f49eefe6-6ca5-419b-8d02-a09c846ea3fe" providerId="ADAL" clId="{897BB1DF-6C53-4EC2-80E0-2187417D1671}" dt="2024-03-28T11:12:24.368" v="950" actId="9405"/>
          <ac:inkMkLst>
            <pc:docMk/>
            <pc:sldMk cId="1418789964" sldId="286"/>
            <ac:inkMk id="25" creationId="{6C89E1C3-4ED7-D6BF-D6D8-66A5EA623C27}"/>
          </ac:inkMkLst>
        </pc:inkChg>
        <pc:inkChg chg="add">
          <ac:chgData name="Bradaš, Žiga" userId="f49eefe6-6ca5-419b-8d02-a09c846ea3fe" providerId="ADAL" clId="{897BB1DF-6C53-4EC2-80E0-2187417D1671}" dt="2024-03-28T11:12:27.557" v="951" actId="9405"/>
          <ac:inkMkLst>
            <pc:docMk/>
            <pc:sldMk cId="1418789964" sldId="286"/>
            <ac:inkMk id="26" creationId="{AB93FA09-3930-CC2D-6920-EEFF0DC2CD45}"/>
          </ac:inkMkLst>
        </pc:inkChg>
        <pc:inkChg chg="add">
          <ac:chgData name="Bradaš, Žiga" userId="f49eefe6-6ca5-419b-8d02-a09c846ea3fe" providerId="ADAL" clId="{897BB1DF-6C53-4EC2-80E0-2187417D1671}" dt="2024-03-28T11:12:32.121" v="952" actId="9405"/>
          <ac:inkMkLst>
            <pc:docMk/>
            <pc:sldMk cId="1418789964" sldId="286"/>
            <ac:inkMk id="27" creationId="{FD152CB9-3572-7361-E17A-83FDF8DD6D9D}"/>
          </ac:inkMkLst>
        </pc:inkChg>
        <pc:inkChg chg="add">
          <ac:chgData name="Bradaš, Žiga" userId="f49eefe6-6ca5-419b-8d02-a09c846ea3fe" providerId="ADAL" clId="{897BB1DF-6C53-4EC2-80E0-2187417D1671}" dt="2024-03-28T11:12:39.532" v="953" actId="9405"/>
          <ac:inkMkLst>
            <pc:docMk/>
            <pc:sldMk cId="1418789964" sldId="286"/>
            <ac:inkMk id="28" creationId="{EDC31F6C-60FF-8C3F-7372-04AB2D182372}"/>
          </ac:inkMkLst>
        </pc:inkChg>
        <pc:inkChg chg="add">
          <ac:chgData name="Bradaš, Žiga" userId="f49eefe6-6ca5-419b-8d02-a09c846ea3fe" providerId="ADAL" clId="{897BB1DF-6C53-4EC2-80E0-2187417D1671}" dt="2024-03-28T11:12:51.825" v="954" actId="9405"/>
          <ac:inkMkLst>
            <pc:docMk/>
            <pc:sldMk cId="1418789964" sldId="286"/>
            <ac:inkMk id="29" creationId="{520C3D45-2FB6-ABB3-D7EC-5A9672428E36}"/>
          </ac:inkMkLst>
        </pc:inkChg>
        <pc:inkChg chg="add">
          <ac:chgData name="Bradaš, Žiga" userId="f49eefe6-6ca5-419b-8d02-a09c846ea3fe" providerId="ADAL" clId="{897BB1DF-6C53-4EC2-80E0-2187417D1671}" dt="2024-03-28T11:12:53.008" v="955" actId="9405"/>
          <ac:inkMkLst>
            <pc:docMk/>
            <pc:sldMk cId="1418789964" sldId="286"/>
            <ac:inkMk id="30" creationId="{6C8C874F-1B12-C1F2-9CB6-B8E59E8C1F00}"/>
          </ac:inkMkLst>
        </pc:inkChg>
      </pc:sldChg>
      <pc:sldChg chg="addSp delSp modSp mod ord">
        <pc:chgData name="Bradaš, Žiga" userId="f49eefe6-6ca5-419b-8d02-a09c846ea3fe" providerId="ADAL" clId="{897BB1DF-6C53-4EC2-80E0-2187417D1671}" dt="2024-03-28T10:54:36.389" v="567" actId="1076"/>
        <pc:sldMkLst>
          <pc:docMk/>
          <pc:sldMk cId="2390678392" sldId="292"/>
        </pc:sldMkLst>
        <pc:spChg chg="mod">
          <ac:chgData name="Bradaš, Žiga" userId="f49eefe6-6ca5-419b-8d02-a09c846ea3fe" providerId="ADAL" clId="{897BB1DF-6C53-4EC2-80E0-2187417D1671}" dt="2024-03-28T10:51:09.039" v="482" actId="14100"/>
          <ac:spMkLst>
            <pc:docMk/>
            <pc:sldMk cId="2390678392" sldId="292"/>
            <ac:spMk id="2" creationId="{CC80C883-7528-F9C5-D6FA-15EC059A3021}"/>
          </ac:spMkLst>
        </pc:spChg>
        <pc:spChg chg="add del mod">
          <ac:chgData name="Bradaš, Žiga" userId="f49eefe6-6ca5-419b-8d02-a09c846ea3fe" providerId="ADAL" clId="{897BB1DF-6C53-4EC2-80E0-2187417D1671}" dt="2024-03-28T10:51:21.485" v="486" actId="478"/>
          <ac:spMkLst>
            <pc:docMk/>
            <pc:sldMk cId="2390678392" sldId="292"/>
            <ac:spMk id="5" creationId="{BB737A60-F85F-1432-C02B-BD69B06CE832}"/>
          </ac:spMkLst>
        </pc:spChg>
        <pc:spChg chg="del">
          <ac:chgData name="Bradaš, Žiga" userId="f49eefe6-6ca5-419b-8d02-a09c846ea3fe" providerId="ADAL" clId="{897BB1DF-6C53-4EC2-80E0-2187417D1671}" dt="2024-03-28T10:51:11.987" v="483" actId="478"/>
          <ac:spMkLst>
            <pc:docMk/>
            <pc:sldMk cId="2390678392" sldId="292"/>
            <ac:spMk id="6" creationId="{3A7E69BA-FC91-08A5-671F-B53E6E989C6F}"/>
          </ac:spMkLst>
        </pc:spChg>
        <pc:spChg chg="add del mod">
          <ac:chgData name="Bradaš, Žiga" userId="f49eefe6-6ca5-419b-8d02-a09c846ea3fe" providerId="ADAL" clId="{897BB1DF-6C53-4EC2-80E0-2187417D1671}" dt="2024-03-28T10:51:18.373" v="485" actId="478"/>
          <ac:spMkLst>
            <pc:docMk/>
            <pc:sldMk cId="2390678392" sldId="292"/>
            <ac:spMk id="9" creationId="{529875D0-7993-40B0-8BA0-5321B1C3F2DB}"/>
          </ac:spMkLst>
        </pc:spChg>
        <pc:spChg chg="add mod">
          <ac:chgData name="Bradaš, Žiga" userId="f49eefe6-6ca5-419b-8d02-a09c846ea3fe" providerId="ADAL" clId="{897BB1DF-6C53-4EC2-80E0-2187417D1671}" dt="2024-03-28T10:54:17.074" v="551" actId="1076"/>
          <ac:spMkLst>
            <pc:docMk/>
            <pc:sldMk cId="2390678392" sldId="292"/>
            <ac:spMk id="18" creationId="{032AA543-C53F-F860-EDC8-7BEAC8578AE1}"/>
          </ac:spMkLst>
        </pc:spChg>
        <pc:spChg chg="add mod">
          <ac:chgData name="Bradaš, Žiga" userId="f49eefe6-6ca5-419b-8d02-a09c846ea3fe" providerId="ADAL" clId="{897BB1DF-6C53-4EC2-80E0-2187417D1671}" dt="2024-03-28T10:54:36.389" v="567" actId="1076"/>
          <ac:spMkLst>
            <pc:docMk/>
            <pc:sldMk cId="2390678392" sldId="292"/>
            <ac:spMk id="19" creationId="{A978F74D-B271-EF66-019A-03AEB405937D}"/>
          </ac:spMkLst>
        </pc:spChg>
        <pc:graphicFrameChg chg="del">
          <ac:chgData name="Bradaš, Žiga" userId="f49eefe6-6ca5-419b-8d02-a09c846ea3fe" providerId="ADAL" clId="{897BB1DF-6C53-4EC2-80E0-2187417D1671}" dt="2024-03-28T10:51:16.505" v="484" actId="478"/>
          <ac:graphicFrameMkLst>
            <pc:docMk/>
            <pc:sldMk cId="2390678392" sldId="292"/>
            <ac:graphicFrameMk id="8" creationId="{24EE9911-8AC9-5BE2-4456-0175FD28D083}"/>
          </ac:graphicFrameMkLst>
        </pc:graphicFrameChg>
        <pc:picChg chg="add mod">
          <ac:chgData name="Bradaš, Žiga" userId="f49eefe6-6ca5-419b-8d02-a09c846ea3fe" providerId="ADAL" clId="{897BB1DF-6C53-4EC2-80E0-2187417D1671}" dt="2024-03-28T10:53:40.079" v="523" actId="14100"/>
          <ac:picMkLst>
            <pc:docMk/>
            <pc:sldMk cId="2390678392" sldId="292"/>
            <ac:picMk id="11" creationId="{C688337F-C925-4563-ACCF-CA0D9D3889E5}"/>
          </ac:picMkLst>
        </pc:picChg>
        <pc:picChg chg="add mod">
          <ac:chgData name="Bradaš, Žiga" userId="f49eefe6-6ca5-419b-8d02-a09c846ea3fe" providerId="ADAL" clId="{897BB1DF-6C53-4EC2-80E0-2187417D1671}" dt="2024-03-28T10:53:34.739" v="522" actId="14100"/>
          <ac:picMkLst>
            <pc:docMk/>
            <pc:sldMk cId="2390678392" sldId="292"/>
            <ac:picMk id="13" creationId="{4DC8E786-2A44-41DE-C1FB-B128475CF011}"/>
          </ac:picMkLst>
        </pc:picChg>
        <pc:picChg chg="add mod">
          <ac:chgData name="Bradaš, Žiga" userId="f49eefe6-6ca5-419b-8d02-a09c846ea3fe" providerId="ADAL" clId="{897BB1DF-6C53-4EC2-80E0-2187417D1671}" dt="2024-03-28T10:53:13.827" v="518" actId="1076"/>
          <ac:picMkLst>
            <pc:docMk/>
            <pc:sldMk cId="2390678392" sldId="292"/>
            <ac:picMk id="15" creationId="{DEBB2C99-DB15-5F99-DE44-2E585BDFDC96}"/>
          </ac:picMkLst>
        </pc:picChg>
        <pc:picChg chg="add mod">
          <ac:chgData name="Bradaš, Žiga" userId="f49eefe6-6ca5-419b-8d02-a09c846ea3fe" providerId="ADAL" clId="{897BB1DF-6C53-4EC2-80E0-2187417D1671}" dt="2024-03-28T10:53:28.677" v="521" actId="1076"/>
          <ac:picMkLst>
            <pc:docMk/>
            <pc:sldMk cId="2390678392" sldId="292"/>
            <ac:picMk id="17" creationId="{7DC04735-23CF-EE01-DB87-B0616B4670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24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85 2825 0 0,'50'9'6199'0'0,"-38"-6"-5613"0"0,0 0 0 0 0,0-1 1 0 0,19 2-1 0 0,-24-5-492 0 0,-1 1 0 0 0,1-2 0 0 0,0 1 0 0 0,0-1 0 0 0,10-3 0 0 0,24-5 501 0 0,-11 14-515 0 0,-27-3-58 0 0,0 0-1 0 0,0 0 1 0 0,0 0 0 0 0,0 0-1 0 0,0 0 1 0 0,0-1 0 0 0,0 0 0 0 0,0 1-1 0 0,0-1 1 0 0,5-1 0 0 0,-7 1-15 0 0,-1-1 1 0 0,1 0 0 0 0,0 0 0 0 0,0 1 0 0 0,0-1 0 0 0,-1 0 0 0 0,1 0 0 0 0,-1 0 0 0 0,1 0 0 0 0,0 0 0 0 0,-1 0 0 0 0,1 0 0 0 0,-1 0 0 0 0,0 0-1 0 0,1 0 1 0 0,-1 0 0 0 0,0 0 0 0 0,0 0 0 0 0,0 0 0 0 0,0 0 0 0 0,0 0 0 0 0,0 0 0 0 0,0 0 0 0 0,0-1 0 0 0,0 1 0 0 0,0 0 0 0 0,0 0-1 0 0,-1 0 1 0 0,1 0 0 0 0,-1 0 0 0 0,1 0 0 0 0,-1-2 0 0 0,0 0 4 0 0,1 0 0 0 0,-1-1 1 0 0,0 1-1 0 0,0 0 0 0 0,0 0 0 0 0,-1-1 0 0 0,1 1 0 0 0,-1 0 1 0 0,1 0-1 0 0,-1 0 0 0 0,0 1 0 0 0,0-1 0 0 0,0 0 0 0 0,-1 1 1 0 0,-4-5-1 0 0,4 6 3 0 0,-1-1 0 0 0,1 1 0 0 0,0 0 1 0 0,0 0-1 0 0,-1 0 0 0 0,1 1 0 0 0,0-1 1 0 0,-1 1-1 0 0,1 0 0 0 0,0 0 0 0 0,-1 0 0 0 0,1 0 1 0 0,-1 1-1 0 0,1-1 0 0 0,0 1 0 0 0,-6 2 1 0 0,-21 5 134 0 0,0-2 0 0 0,0-1 1 0 0,-59 3-1 0 0,84-8-135 0 0,-16 2 408 0 0,19 4-181 0 0,12 5-130 0 0,61 49-181 0 0,-63-56 53 0 0,-1 1 1 0 0,0-2-1 0 0,1 1 0 0 0,0-1 1 0 0,0 0-1 0 0,0 0 0 0 0,0-1 1 0 0,10 2-1 0 0,3 0-27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27.5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28 2561 0 0,'-56'-8'12692'0'0,"55"5"-12398"0"0,48 8 3618 0 0,-28-4-3845 0 0,1-1-1 0 0,0 0 1 0 0,0-2 0 0 0,21-3 0 0 0,46-4-78 0 0,-81 10 33 0 0,20 1 69 0 0,-17-4 82 0 0,-10-4 159 0 0,1 6-369 0 0,-1 0-1 0 0,1 0 0 0 0,-1-1 0 0 0,0 1 1 0 0,1 0-1 0 0,-1 0 0 0 0,1 0 0 0 0,-1 0 1 0 0,0 0-1 0 0,1 0 0 0 0,-1 0 1 0 0,0 0-1 0 0,1 0 0 0 0,-1 0 0 0 0,1 0 1 0 0,-1 0-1 0 0,0 0 0 0 0,1 1 0 0 0,-1-1 1 0 0,1 0-1 0 0,-1 0 0 0 0,1 1 0 0 0,-1-1 1 0 0,1 0-1 0 0,-1 1 0 0 0,1-1 0 0 0,-1 0 1 0 0,1 1-1 0 0,-1-1 0 0 0,0 2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32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0 1752 0 0,'-27'7'13444'0'0,"48"-3"-13089"0"0,78-6 1536 0 0,-45-5-845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39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92 2545 0 0,'-13'-23'9879'0'0,"13"25"-9828"0"0,0-1 0 0 0,1 1 1 0 0,0 0-1 0 0,-1-1 0 0 0,1 1 0 0 0,0 0 1 0 0,0-1-1 0 0,0 1 0 0 0,0-1 0 0 0,0 1 1 0 0,0-1-1 0 0,1 0 0 0 0,-1 0 0 0 0,0 1 1 0 0,1-1-1 0 0,-1 0 0 0 0,1 0 0 0 0,-1 0 1 0 0,1 0-1 0 0,-1-1 0 0 0,1 1 0 0 0,0 0 1 0 0,-1-1-1 0 0,1 1 0 0 0,0-1 0 0 0,0 1 1 0 0,0-1-1 0 0,-1 0 0 0 0,1 0 0 0 0,0 0 1 0 0,0 0-1 0 0,0 0 0 0 0,-1 0 0 0 0,3-1 1 0 0,-1 1-38 0 0,0 1-1 0 0,1-1 1 0 0,-1-1 0 0 0,0 1 0 0 0,0 0 0 0 0,0-1 0 0 0,0 0 0 0 0,0 1 0 0 0,0-1 0 0 0,0 0 0 0 0,0-1 0 0 0,0 1 0 0 0,0 0 0 0 0,-1-1 0 0 0,1 0 0 0 0,-1 0 0 0 0,1 1 0 0 0,-1-1-1 0 0,3-3 1 0 0,32-16 77 0 0,-8 12-26 0 0,-22 8-58 0 0,-1-1 0 0 0,0 0 0 0 0,0 0 0 0 0,0-1 0 0 0,11-5 0 0 0,-9 3-3 0 0,2-4 50 0 0,-31 2-19 0 0,8 5-39 0 0,-1 2-1 0 0,1-1 1 0 0,0 2-1 0 0,-1 0 1 0 0,-22 5-1 0 0,36-6 9 0 0,-1 0 0 0 0,1 0-1 0 0,-1 0 1 0 0,1 0-1 0 0,-1 0 1 0 0,1 0 0 0 0,-1 0-1 0 0,1 0 1 0 0,0 0-1 0 0,-1 0 1 0 0,1 0-1 0 0,-1 0 1 0 0,1 0 0 0 0,-1 0-1 0 0,1-1 1 0 0,-1 1-1 0 0,1 0 1 0 0,0 0 0 0 0,-1 0-1 0 0,1-1 1 0 0,-1 1-1 0 0,1 0 1 0 0,0-1-1 0 0,-1 1 1 0 0,1 0 0 0 0,0-1-1 0 0,-1 1 1 0 0,1 0-1 0 0,0-1 1 0 0,0 1 0 0 0,-1-1-1 0 0,1 1 1 0 0,0-1-1 0 0,-1 0 1 0 0,1 1-1 0 0,0 0 0 0 0,0-1 0 0 0,0 1 1 0 0,-1 0-1 0 0,1-1 0 0 0,0 1 0 0 0,-1 0 1 0 0,1-1-1 0 0,0 1 0 0 0,0 0 0 0 0,-1-1 1 0 0,1 1-1 0 0,-1 0 0 0 0,1 0 0 0 0,0-1 1 0 0,-1 1-1 0 0,1 0 0 0 0,0 0 0 0 0,-1 0 1 0 0,1 0-1 0 0,-1 0 0 0 0,1 0 0 0 0,-1 0 1 0 0,1-1-1 0 0,0 1 0 0 0,-1 0 0 0 0,1 0 1 0 0,-1 1-1 0 0,1-1 0 0 0,-1 0 0 0 0,1 0 1 0 0,0 0-1 0 0,-1 0 0 0 0,1 0 0 0 0,-1 0 1 0 0,1 0-1 0 0,0 1 0 0 0,-1-1 0 0 0,1 0 1 0 0,-1 0-1 0 0,1 1 0 0 0,0-1 0 0 0,-1 0 1 0 0,1 0-1 0 0,-1 1 0 0 0,-15-1 56 0 0,15 0-57 0 0,0-1 1 0 0,0 1 0 0 0,1 0 0 0 0,-1 0 0 0 0,0-1 0 0 0,0 1 0 0 0,1 0 0 0 0,-1 0 0 0 0,0 0 0 0 0,0 0 0 0 0,0 0 0 0 0,1 0 0 0 0,-1 0 0 0 0,0 0 0 0 0,0 0 0 0 0,1 0 0 0 0,-1 1 0 0 0,0-1 0 0 0,0 0-1 0 0,1 0 1 0 0,-1 1 0 0 0,0-1 0 0 0,0 1 0 0 0,1-1 0 0 0,-1 0 0 0 0,1 1 0 0 0,-1-1 0 0 0,0 1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51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125 55 2825 0 0,'-11'11'4620'0'0,"12"-10"-4549"0"0,2 19 100 0 0,-3-10-65 0 0,0 0 1 0 0,-1 0-1 0 0,0-1 1 0 0,0 1-1 0 0,-1 0 1 0 0,-1-1-1 0 0,-5 16 1 0 0,4-12-61 0 0,0 0 0 0 0,1 0 0 0 0,-2 17 0 0 0,-3 15 93 0 0,6-38-106 0 0,0 0 1 0 0,1 1 0 0 0,-1 0-1 0 0,2-1 1 0 0,-1 1-1 0 0,1 0 1 0 0,0-1 0 0 0,1 1-1 0 0,0 0 1 0 0,2 8-1 0 0,-19-129 977 0 0,14 104-972 0 0,1 0-1 0 0,0 0 1 0 0,0 0 0 0 0,1 0 0 0 0,1-11 0 0 0,-3-39 515 0 0,-2 30-131 0 0,1-1 1 0 0,1-29-1 0 0,2 56-415 0 0,0 1 0 0 0,0 0 0 0 0,1 0 0 0 0,-1 0 1 0 0,1 0-1 0 0,-1-1 0 0 0,1 1 0 0 0,0 0 0 0 0,0 0 0 0 0,0 0 0 0 0,0 0 0 0 0,2-2 0 0 0,-3 4-5 0 0,0 0-1 0 0,0 0 0 0 0,0 0 0 0 0,0 0 1 0 0,0 0-1 0 0,0 0 0 0 0,0 0 1 0 0,0 1-1 0 0,0-1 0 0 0,0 0 0 0 0,0 0 1 0 0,0 0-1 0 0,0 0 0 0 0,0 0 0 0 0,0 0 1 0 0,0 0-1 0 0,0 0 0 0 0,0 0 0 0 0,0 0 1 0 0,0 0-1 0 0,0 1 0 0 0,0-1 0 0 0,0 0 1 0 0,0 0-1 0 0,1 0 0 0 0,-1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0 0 0,0 0 1 0 0,0 0-1 0 0,0 0 0 0 0,0-1 0 0 0,0 1 1 0 0,0 0-1 0 0,0 0 0 0 0,0 0 0 0 0,0 0 1 0 0,0 0-1 0 0,0 0 0 0 0,1 0 0 0 0,-1 0 1 0 0,-5 20 136 0 0,-12 42 85 0 0,7 42-6211 0 0,7-59 6166 0 0,-17 78 0 0 0,19-112-226 0 0,0 1-1 0 0,0-1 1 0 0,1 0 0 0 0,2 15-1 0 0,0 7 114 0 0,-2-17-50 0 0,2-1 0 0 0,0 1 1 0 0,6 21-1 0 0,-8-37-18 0 0,1 0 0 0 0,0 0 0 0 0,-1-1 0 0 0,1 1 0 0 0,0 0 0 0 0,0 0 0 0 0,-1-1 0 0 0,1 1 0 0 0,-1-1 0 0 0,1 1 0 0 0,0 0 0 0 0,-1-1 0 0 0,1 1 0 0 0,-1-1 0 0 0,1 1 0 0 0,-1-1 0 0 0,1 0 0 0 0,-1 1 0 0 0,1-1 0 0 0,-1 1 0 0 0,0-1 0 0 0,1 0 0 0 0,-1 1 0 0 0,0-1 0 0 0,1-1 0 0 0,-1 0 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1:12:53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0 558 12267 0 0,'0'-1'1'0'0,"1"0"0"0"0,-1 0 0 0 0,1 1 0 0 0,-1-1 0 0 0,1 0 0 0 0,-1 0 1 0 0,1 1-1 0 0,0-1 0 0 0,-1 0 0 0 0,1 1 0 0 0,0-1 0 0 0,0 0 1 0 0,-1 1-1 0 0,1-1 0 0 0,0 1 0 0 0,0-1 0 0 0,0 1 0 0 0,0 0 0 0 0,-1-1 1 0 0,1 1-1 0 0,0 0 0 0 0,0-1 0 0 0,0 1 0 0 0,0 0 0 0 0,0 0 0 0 0,2 0 1 0 0,25 8-89 0 0,-26-7 76 0 0,0 1 0 0 0,0-1 0 0 0,1-1 0 0 0,-1 1 0 0 0,0 0 0 0 0,1-1 0 0 0,-1 1 0 0 0,0-1 0 0 0,1 1 0 0 0,-1-1 0 0 0,1 0 0 0 0,-1 0 0 0 0,1 0 1 0 0,4-1-1 0 0,-6 0 12 0 0,1 1 1 0 0,0-1-1 0 0,0 1 1 0 0,0-1-1 0 0,0 1 1 0 0,0 0-1 0 0,0 0 1 0 0,0 0 0 0 0,0 0-1 0 0,0 0 1 0 0,0 0-1 0 0,0 1 1 0 0,0-1-1 0 0,0 1 1 0 0,0-1-1 0 0,-1 1 1 0 0,1 0 0 0 0,0 0-1 0 0,0 0 1 0 0,-1 0-1 0 0,1 0 1 0 0,0 0-1 0 0,-1 0 1 0 0,1 0-1 0 0,-1 1 1 0 0,1-1 0 0 0,-1 1-1 0 0,0-1 1 0 0,0 1-1 0 0,0-1 1 0 0,1 1-1 0 0,-2 0 1 0 0,3 2-1 0 0,4 10-10 0 0,0 0-1 0 0,-1 0 0 0 0,6 21 1 0 0,-4-11 39 0 0,-2-5-78 0 0,-4-14 36 0 0,-1 1 0 0 0,1-1-1 0 0,-1 0 1 0 0,1 0 0 0 0,1 0 0 0 0,-1 0-1 0 0,1-1 1 0 0,0 1 0 0 0,0-1-1 0 0,4 5 1 0 0,-6-8 11 0 0,-1-1 1 0 0,1 0-1 0 0,0 1 1 0 0,-1-1-1 0 0,1 0 0 0 0,0 1 1 0 0,0-1-1 0 0,-1 0 1 0 0,1 0-1 0 0,0 0 1 0 0,0 0-1 0 0,-1 0 0 0 0,1 0 1 0 0,0 0-1 0 0,0 0 1 0 0,-1 0-1 0 0,1 0 0 0 0,0 0 1 0 0,0 0-1 0 0,-1-1 1 0 0,1 1-1 0 0,0 0 1 0 0,-1-1-1 0 0,1 1 0 0 0,0 0 1 0 0,-1-1-1 0 0,1 1 1 0 0,1-1-1 0 0,17-23 76 0 0,-16 17-26 0 0,0 0 0 0 0,0 0 1 0 0,0 0-1 0 0,-1 0 0 0 0,3-14 0 0 0,-4-214 580 0 0,-4 103 20 0 0,5 83-569 0 0,-1 31-21 0 0,-1 1 0 0 0,0-1 0 0 0,-1 0 1 0 0,-6-31-1 0 0,6 36-59 0 0,0-1 0 0 0,1 0 0 0 0,1 1 0 0 0,0-1 0 0 0,1 1 0 0 0,4-19 0 0 0,-2 10-1 0 0,-2 13-23 0 0,-3 20-1370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.xml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customXml" Target="../ink/ink1.xml"/><Relationship Id="rId12" Type="http://schemas.openxmlformats.org/officeDocument/2006/relationships/image" Target="../media/image39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customXml" Target="../ink/ink3.xml"/><Relationship Id="rId5" Type="http://schemas.openxmlformats.org/officeDocument/2006/relationships/image" Target="../media/image35.png"/><Relationship Id="rId15" Type="http://schemas.openxmlformats.org/officeDocument/2006/relationships/customXml" Target="../ink/ink5.xml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customXml" Target="../ink/ink2.xm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58517"/>
          </a:xfrm>
        </p:spPr>
        <p:txBody>
          <a:bodyPr/>
          <a:lstStyle/>
          <a:p>
            <a:r>
              <a:rPr lang="en-US" dirty="0" err="1"/>
              <a:t>Podatki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231756"/>
            <a:ext cx="6597650" cy="4123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Samo podatki iz finalov</a:t>
            </a:r>
          </a:p>
          <a:p>
            <a:pPr marL="285750" indent="-285750">
              <a:buFontTx/>
              <a:buChar char="-"/>
            </a:pPr>
            <a:r>
              <a:rPr lang="sl-SI" dirty="0"/>
              <a:t>Načini </a:t>
            </a:r>
            <a:r>
              <a:rPr lang="sl-SI" dirty="0" err="1"/>
              <a:t>izluščevanja</a:t>
            </a:r>
            <a:r>
              <a:rPr lang="sl-SI" dirty="0"/>
              <a:t> profilov:</a:t>
            </a:r>
          </a:p>
          <a:p>
            <a:pPr marL="742950" lvl="1" indent="-285750">
              <a:buFontTx/>
              <a:buChar char="-"/>
            </a:pPr>
            <a:r>
              <a:rPr lang="sl-SI" dirty="0"/>
              <a:t>Po glasujočih državah zlaganje glasov vsakega leta v en dolg vektor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Za vsa leta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Od 2000 do 2019</a:t>
            </a:r>
          </a:p>
          <a:p>
            <a:pPr marL="1200150" lvl="2" indent="-285750">
              <a:buFontTx/>
              <a:buChar char="-"/>
            </a:pPr>
            <a:r>
              <a:rPr lang="sl-SI" dirty="0"/>
              <a:t>Od 2000 do 2008</a:t>
            </a:r>
          </a:p>
          <a:p>
            <a:pPr marL="742950" lvl="1" indent="-285750">
              <a:buFontTx/>
              <a:buChar char="-"/>
            </a:pPr>
            <a:r>
              <a:rPr lang="sl-SI" dirty="0"/>
              <a:t>Po glasujočih državah povprečje glasov vsaki državi za vsa leta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BE2A-5381-2B48-C15C-8B72B0E6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13" y="1498831"/>
            <a:ext cx="5346443" cy="8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49808"/>
          </a:xfrm>
        </p:spPr>
        <p:txBody>
          <a:bodyPr/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razvrščanja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Metrika</a:t>
            </a:r>
            <a:r>
              <a:rPr lang="en-US" dirty="0"/>
              <a:t> </a:t>
            </a:r>
            <a:r>
              <a:rPr lang="en-US" dirty="0" err="1"/>
              <a:t>razdalje</a:t>
            </a:r>
            <a:r>
              <a:rPr lang="en-US" dirty="0"/>
              <a:t>: </a:t>
            </a:r>
            <a:r>
              <a:rPr lang="en-US" dirty="0" err="1"/>
              <a:t>Euklidska</a:t>
            </a:r>
            <a:r>
              <a:rPr lang="en-US" dirty="0"/>
              <a:t> </a:t>
            </a:r>
            <a:r>
              <a:rPr lang="en-US" dirty="0" err="1"/>
              <a:t>razdalja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Implementirana</a:t>
            </a:r>
            <a:r>
              <a:rPr lang="en-US" dirty="0"/>
              <a:t> </a:t>
            </a:r>
            <a:r>
              <a:rPr lang="sl-SI" dirty="0"/>
              <a:t>tudi za </a:t>
            </a:r>
            <a:r>
              <a:rPr lang="sl-SI"/>
              <a:t>manjkajoče vrednosti</a:t>
            </a:r>
            <a:endParaRPr lang="sl-S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 err="1"/>
              <a:t>Linkage</a:t>
            </a:r>
            <a:r>
              <a:rPr lang="sl-SI" dirty="0"/>
              <a:t>: </a:t>
            </a:r>
            <a:r>
              <a:rPr lang="sl-SI" dirty="0" err="1"/>
              <a:t>single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Dober tudi za podolgovate gruče</a:t>
            </a:r>
          </a:p>
          <a:p>
            <a:pPr marL="285750" indent="-285750">
              <a:buFontTx/>
              <a:buChar char="-"/>
            </a:pPr>
            <a:r>
              <a:rPr lang="sl-SI" dirty="0"/>
              <a:t>Implementirano tudi </a:t>
            </a:r>
            <a:r>
              <a:rPr lang="sl-SI"/>
              <a:t>za m</a:t>
            </a:r>
            <a:r>
              <a:rPr lang="en-GB"/>
              <a:t>a</a:t>
            </a:r>
            <a:r>
              <a:rPr lang="sl-SI"/>
              <a:t>njkajoče </a:t>
            </a:r>
            <a:r>
              <a:rPr lang="sl-SI" dirty="0"/>
              <a:t>vrednosti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8A221-48B5-BCC3-95EA-9520FA90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503" y="4570024"/>
            <a:ext cx="406774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678"/>
            <a:ext cx="10668000" cy="863696"/>
          </a:xfrm>
        </p:spPr>
        <p:txBody>
          <a:bodyPr/>
          <a:lstStyle/>
          <a:p>
            <a:r>
              <a:rPr lang="sl-SI" dirty="0" err="1"/>
              <a:t>Dendrogram</a:t>
            </a:r>
            <a:r>
              <a:rPr lang="sl-SI" dirty="0"/>
              <a:t> (in silhueta)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688337F-C925-4563-ACCF-CA0D9D38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3" y="1019499"/>
            <a:ext cx="5098942" cy="2832040"/>
          </a:xfrm>
          <a:prstGeom prst="rect">
            <a:avLst/>
          </a:prstGeom>
        </p:spPr>
      </p:pic>
      <p:pic>
        <p:nvPicPr>
          <p:cNvPr id="13" name="Picture 12" descr="A graph with blue dots&#10;&#10;Description automatically generated">
            <a:extLst>
              <a:ext uri="{FF2B5EF4-FFF2-40B4-BE49-F238E27FC236}">
                <a16:creationId xmlns:a16="http://schemas.microsoft.com/office/drawing/2014/main" id="{4DC8E786-2A44-41DE-C1FB-B128475C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2" y="3847704"/>
            <a:ext cx="3656803" cy="2691208"/>
          </a:xfrm>
          <a:prstGeom prst="rect">
            <a:avLst/>
          </a:prstGeom>
        </p:spPr>
      </p:pic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EBB2C99-DB15-5F99-DE44-2E585BDF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193" y="3847704"/>
            <a:ext cx="4791074" cy="2691208"/>
          </a:xfrm>
          <a:prstGeom prst="rect">
            <a:avLst/>
          </a:prstGeom>
        </p:spPr>
      </p:pic>
      <p:pic>
        <p:nvPicPr>
          <p:cNvPr id="17" name="Picture 16" descr="A graph with blue dots&#10;&#10;Description automatically generated">
            <a:extLst>
              <a:ext uri="{FF2B5EF4-FFF2-40B4-BE49-F238E27FC236}">
                <a16:creationId xmlns:a16="http://schemas.microsoft.com/office/drawing/2014/main" id="{7DC04735-23CF-EE01-DB87-B0616B467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1102203"/>
            <a:ext cx="3660667" cy="2745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2AA543-C53F-F860-EDC8-7BEAC8578AE1}"/>
              </a:ext>
            </a:extLst>
          </p:cNvPr>
          <p:cNvSpPr txBox="1"/>
          <p:nvPr/>
        </p:nvSpPr>
        <p:spPr>
          <a:xfrm>
            <a:off x="3827907" y="3918690"/>
            <a:ext cx="14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/>
              <a:t>Leta zložena v vektor</a:t>
            </a:r>
            <a:endParaRPr lang="en-SI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8F74D-B271-EF66-019A-03AEB405937D}"/>
              </a:ext>
            </a:extLst>
          </p:cNvPr>
          <p:cNvSpPr txBox="1"/>
          <p:nvPr/>
        </p:nvSpPr>
        <p:spPr>
          <a:xfrm>
            <a:off x="6531082" y="3010296"/>
            <a:ext cx="144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/>
              <a:t>Povprečje let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39" y="252299"/>
            <a:ext cx="7886081" cy="867375"/>
          </a:xfrm>
        </p:spPr>
        <p:txBody>
          <a:bodyPr>
            <a:normAutofit/>
          </a:bodyPr>
          <a:lstStyle/>
          <a:p>
            <a:r>
              <a:rPr lang="sl-SI" dirty="0"/>
              <a:t>Argumentacija skupin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000713" y="4642939"/>
            <a:ext cx="3161961" cy="1975109"/>
          </a:xfrm>
        </p:spPr>
        <p:txBody>
          <a:bodyPr>
            <a:normAutofit/>
          </a:bodyPr>
          <a:lstStyle/>
          <a:p>
            <a:r>
              <a:rPr lang="sl-SI" dirty="0"/>
              <a:t>Izboljšanje v primerjavi s podatki za vsa leta</a:t>
            </a:r>
          </a:p>
          <a:p>
            <a:pPr lvl="1"/>
            <a:r>
              <a:rPr lang="sl-SI" dirty="0"/>
              <a:t>Silhueta</a:t>
            </a:r>
          </a:p>
          <a:p>
            <a:pPr lvl="1"/>
            <a:r>
              <a:rPr lang="sl-SI" dirty="0"/>
              <a:t>Bolj smiselne skupine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3048" y="4642939"/>
            <a:ext cx="2802292" cy="19627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Bolj smiselne skupine (geografsko, kulturno,…)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Silhueta kaže boljše prileganje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208F8C9-0C1D-4228-3F5E-62CB6E2C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4" y="1234659"/>
            <a:ext cx="5736481" cy="3293297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AA09BFD7-1CB4-FF08-885A-DD1787692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4" y="4630593"/>
            <a:ext cx="2683770" cy="1975108"/>
          </a:xfrm>
          <a:prstGeom prst="rect">
            <a:avLst/>
          </a:prstGeom>
        </p:spPr>
      </p:pic>
      <p:pic>
        <p:nvPicPr>
          <p:cNvPr id="9" name="Picture 8" descr="A graph of multiple colored lines&#10;&#10;Description automatically generated with medium confidence">
            <a:extLst>
              <a:ext uri="{FF2B5EF4-FFF2-40B4-BE49-F238E27FC236}">
                <a16:creationId xmlns:a16="http://schemas.microsoft.com/office/drawing/2014/main" id="{A11CEFB2-E738-2069-27DF-30F2A00F5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47" y="1225378"/>
            <a:ext cx="5736481" cy="3311857"/>
          </a:xfrm>
          <a:prstGeom prst="rect">
            <a:avLst/>
          </a:prstGeom>
        </p:spPr>
      </p:pic>
      <p:pic>
        <p:nvPicPr>
          <p:cNvPr id="11" name="Picture 10" descr="A graph with blue dots&#10;&#10;Description automatically generated">
            <a:extLst>
              <a:ext uri="{FF2B5EF4-FFF2-40B4-BE49-F238E27FC236}">
                <a16:creationId xmlns:a16="http://schemas.microsoft.com/office/drawing/2014/main" id="{BE1CE91F-D15B-9012-49B4-10DB4693D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757" y="4630593"/>
            <a:ext cx="2683769" cy="1975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70AA5-BD11-5037-877F-B6E25F887FAE}"/>
              </a:ext>
            </a:extLst>
          </p:cNvPr>
          <p:cNvSpPr txBox="1"/>
          <p:nvPr/>
        </p:nvSpPr>
        <p:spPr>
          <a:xfrm>
            <a:off x="2417862" y="101710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2000 - 2019</a:t>
            </a:r>
            <a:endParaRPr lang="en-SI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B9455-480F-539C-E7FF-E74552DDC1E6}"/>
              </a:ext>
            </a:extLst>
          </p:cNvPr>
          <p:cNvSpPr txBox="1"/>
          <p:nvPr/>
        </p:nvSpPr>
        <p:spPr>
          <a:xfrm>
            <a:off x="8608436" y="93679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/>
              <a:t>2000 - 2008</a:t>
            </a:r>
            <a:endParaRPr lang="en-SI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F2D62-5877-994D-E0BD-563E339E43BB}"/>
              </a:ext>
            </a:extLst>
          </p:cNvPr>
          <p:cNvSpPr/>
          <p:nvPr/>
        </p:nvSpPr>
        <p:spPr>
          <a:xfrm>
            <a:off x="9728462" y="4016607"/>
            <a:ext cx="358218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744F8-591B-6522-48F1-7CEEB801FAD2}"/>
              </a:ext>
            </a:extLst>
          </p:cNvPr>
          <p:cNvSpPr/>
          <p:nvPr/>
        </p:nvSpPr>
        <p:spPr>
          <a:xfrm>
            <a:off x="7301880" y="4029960"/>
            <a:ext cx="248990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FC6FB-CE51-6477-EB81-DADE2E546D61}"/>
              </a:ext>
            </a:extLst>
          </p:cNvPr>
          <p:cNvSpPr/>
          <p:nvPr/>
        </p:nvSpPr>
        <p:spPr>
          <a:xfrm>
            <a:off x="8994743" y="4029960"/>
            <a:ext cx="466626" cy="36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57302-8264-9E00-5976-B1580D951144}"/>
              </a:ext>
            </a:extLst>
          </p:cNvPr>
          <p:cNvSpPr/>
          <p:nvPr/>
        </p:nvSpPr>
        <p:spPr>
          <a:xfrm>
            <a:off x="6462075" y="4029960"/>
            <a:ext cx="466626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59685-757A-6F3D-7BC8-3B7048DBC72B}"/>
              </a:ext>
            </a:extLst>
          </p:cNvPr>
          <p:cNvSpPr/>
          <p:nvPr/>
        </p:nvSpPr>
        <p:spPr>
          <a:xfrm>
            <a:off x="8771641" y="4039387"/>
            <a:ext cx="203462" cy="23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D0F99-F51D-E92E-C86B-4F16CE5FB3B7}"/>
              </a:ext>
            </a:extLst>
          </p:cNvPr>
          <p:cNvSpPr/>
          <p:nvPr/>
        </p:nvSpPr>
        <p:spPr>
          <a:xfrm>
            <a:off x="8284984" y="4029960"/>
            <a:ext cx="219564" cy="30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D23BB3-3FA5-D8F8-B92B-071463ABA138}"/>
              </a:ext>
            </a:extLst>
          </p:cNvPr>
          <p:cNvSpPr/>
          <p:nvPr/>
        </p:nvSpPr>
        <p:spPr>
          <a:xfrm>
            <a:off x="7662815" y="4036731"/>
            <a:ext cx="261234" cy="286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89E1C3-4ED7-D6BF-D6D8-66A5EA623C27}"/>
                  </a:ext>
                </a:extLst>
              </p14:cNvPr>
              <p14:cNvContentPartPr/>
              <p14:nvPr/>
            </p14:nvContentPartPr>
            <p14:xfrm>
              <a:off x="1566172" y="4142379"/>
              <a:ext cx="108720" cy="53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89E1C3-4ED7-D6BF-D6D8-66A5EA623C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2172" y="4034739"/>
                <a:ext cx="216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93FA09-3930-CC2D-6920-EEFF0DC2CD45}"/>
                  </a:ext>
                </a:extLst>
              </p14:cNvPr>
              <p14:cNvContentPartPr/>
              <p14:nvPr/>
            </p14:nvContentPartPr>
            <p14:xfrm>
              <a:off x="338572" y="4141659"/>
              <a:ext cx="106920" cy="1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93FA09-3930-CC2D-6920-EEFF0DC2CD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932" y="4034019"/>
                <a:ext cx="214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152CB9-3572-7361-E17A-83FDF8DD6D9D}"/>
                  </a:ext>
                </a:extLst>
              </p14:cNvPr>
              <p14:cNvContentPartPr/>
              <p14:nvPr/>
            </p14:nvContentPartPr>
            <p14:xfrm>
              <a:off x="923212" y="4165059"/>
              <a:ext cx="63000" cy="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152CB9-3572-7361-E17A-83FDF8DD6D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9572" y="4057059"/>
                <a:ext cx="170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C31F6C-60FF-8C3F-7372-04AB2D182372}"/>
                  </a:ext>
                </a:extLst>
              </p14:cNvPr>
              <p14:cNvContentPartPr/>
              <p14:nvPr/>
            </p14:nvContentPartPr>
            <p14:xfrm>
              <a:off x="3677932" y="4152459"/>
              <a:ext cx="87480" cy="3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C31F6C-60FF-8C3F-7372-04AB2D1823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292" y="4044459"/>
                <a:ext cx="195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0C3D45-2FB6-ABB3-D7EC-5A9672428E36}"/>
                  </a:ext>
                </a:extLst>
              </p14:cNvPr>
              <p14:cNvContentPartPr/>
              <p14:nvPr/>
            </p14:nvContentPartPr>
            <p14:xfrm>
              <a:off x="3885652" y="4145259"/>
              <a:ext cx="45360" cy="195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0C3D45-2FB6-ABB3-D7EC-5A9672428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1652" y="4037619"/>
                <a:ext cx="1530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8C874F-1B12-C1F2-9CB6-B8E59E8C1F00}"/>
                  </a:ext>
                </a:extLst>
              </p14:cNvPr>
              <p14:cNvContentPartPr/>
              <p14:nvPr/>
            </p14:nvContentPartPr>
            <p14:xfrm>
              <a:off x="3900052" y="4136979"/>
              <a:ext cx="104760" cy="275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8C874F-1B12-C1F2-9CB6-B8E59E8C1F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6052" y="4029339"/>
                <a:ext cx="21240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30" y="195071"/>
            <a:ext cx="9866540" cy="1358140"/>
          </a:xfrm>
        </p:spPr>
        <p:txBody>
          <a:bodyPr>
            <a:normAutofit/>
          </a:bodyPr>
          <a:lstStyle/>
          <a:p>
            <a:pPr algn="ctr"/>
            <a:r>
              <a:rPr lang="sl-SI" dirty="0"/>
              <a:t>Zanimive skupine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Content Placeholder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02C2C74-A28A-B9EB-019F-75563E82025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371220" y="1083373"/>
            <a:ext cx="9449560" cy="5455539"/>
          </a:xfr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{7DAB3C14-7C41-45D7-95DB-4FC701179634}tf33968143_win32</Template>
  <TotalTime>0</TotalTime>
  <Words>123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Podatki</vt:lpstr>
      <vt:lpstr>Parametri razvrščanja</vt:lpstr>
      <vt:lpstr>Dendrogram (in silhueta)</vt:lpstr>
      <vt:lpstr>Argumentacija skupin</vt:lpstr>
      <vt:lpstr>Zanimive skupine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Bradaš, Žiga</dc:creator>
  <cp:lastModifiedBy>Bradaš, Žiga</cp:lastModifiedBy>
  <cp:revision>1</cp:revision>
  <dcterms:created xsi:type="dcterms:W3CDTF">2024-03-28T10:07:58Z</dcterms:created>
  <dcterms:modified xsi:type="dcterms:W3CDTF">2024-03-28T14:12:40Z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