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aš, Žiga" userId="f49eefe6-6ca5-419b-8d02-a09c846ea3fe" providerId="ADAL" clId="{6B6F524B-7828-4FD7-87FE-189096C14459}"/>
    <pc:docChg chg="undo custSel modSld">
      <pc:chgData name="Bradaš, Žiga" userId="f49eefe6-6ca5-419b-8d02-a09c846ea3fe" providerId="ADAL" clId="{6B6F524B-7828-4FD7-87FE-189096C14459}" dt="2024-04-18T11:17:13.637" v="574" actId="20577"/>
      <pc:docMkLst>
        <pc:docMk/>
      </pc:docMkLst>
      <pc:sldChg chg="addSp delSp modSp mod">
        <pc:chgData name="Bradaš, Žiga" userId="f49eefe6-6ca5-419b-8d02-a09c846ea3fe" providerId="ADAL" clId="{6B6F524B-7828-4FD7-87FE-189096C14459}" dt="2024-04-18T10:59:13.563" v="30" actId="1582"/>
        <pc:sldMkLst>
          <pc:docMk/>
          <pc:sldMk cId="2150589291" sldId="257"/>
        </pc:sldMkLst>
        <pc:spChg chg="add mod">
          <ac:chgData name="Bradaš, Žiga" userId="f49eefe6-6ca5-419b-8d02-a09c846ea3fe" providerId="ADAL" clId="{6B6F524B-7828-4FD7-87FE-189096C14459}" dt="2024-04-18T10:57:24.442" v="4" actId="1076"/>
          <ac:spMkLst>
            <pc:docMk/>
            <pc:sldMk cId="2150589291" sldId="257"/>
            <ac:spMk id="21" creationId="{6421DD82-E7C4-741F-BAAB-60B69328A342}"/>
          </ac:spMkLst>
        </pc:spChg>
        <pc:spChg chg="add del mod">
          <ac:chgData name="Bradaš, Žiga" userId="f49eefe6-6ca5-419b-8d02-a09c846ea3fe" providerId="ADAL" clId="{6B6F524B-7828-4FD7-87FE-189096C14459}" dt="2024-04-18T10:57:51.887" v="16" actId="478"/>
          <ac:spMkLst>
            <pc:docMk/>
            <pc:sldMk cId="2150589291" sldId="257"/>
            <ac:spMk id="24" creationId="{7CBC57EE-0834-839C-7482-1357998BE7F2}"/>
          </ac:spMkLst>
        </pc:spChg>
        <pc:spChg chg="add del">
          <ac:chgData name="Bradaš, Žiga" userId="f49eefe6-6ca5-419b-8d02-a09c846ea3fe" providerId="ADAL" clId="{6B6F524B-7828-4FD7-87FE-189096C14459}" dt="2024-04-18T10:58:07.162" v="19" actId="478"/>
          <ac:spMkLst>
            <pc:docMk/>
            <pc:sldMk cId="2150589291" sldId="257"/>
            <ac:spMk id="25" creationId="{9882F496-220F-070D-9BC4-707925310AD6}"/>
          </ac:spMkLst>
        </pc:spChg>
        <pc:spChg chg="add mod">
          <ac:chgData name="Bradaš, Žiga" userId="f49eefe6-6ca5-419b-8d02-a09c846ea3fe" providerId="ADAL" clId="{6B6F524B-7828-4FD7-87FE-189096C14459}" dt="2024-04-18T10:58:23.064" v="23" actId="1582"/>
          <ac:spMkLst>
            <pc:docMk/>
            <pc:sldMk cId="2150589291" sldId="257"/>
            <ac:spMk id="26" creationId="{34C2C15F-1AE8-9298-C2B8-15F56C448A7D}"/>
          </ac:spMkLst>
        </pc:spChg>
        <pc:spChg chg="add mod">
          <ac:chgData name="Bradaš, Žiga" userId="f49eefe6-6ca5-419b-8d02-a09c846ea3fe" providerId="ADAL" clId="{6B6F524B-7828-4FD7-87FE-189096C14459}" dt="2024-04-18T10:58:49.994" v="27" actId="207"/>
          <ac:spMkLst>
            <pc:docMk/>
            <pc:sldMk cId="2150589291" sldId="257"/>
            <ac:spMk id="27" creationId="{3A522EF7-3DC4-07E2-2D23-FCB43BC708FF}"/>
          </ac:spMkLst>
        </pc:spChg>
        <pc:spChg chg="add mod">
          <ac:chgData name="Bradaš, Žiga" userId="f49eefe6-6ca5-419b-8d02-a09c846ea3fe" providerId="ADAL" clId="{6B6F524B-7828-4FD7-87FE-189096C14459}" dt="2024-04-18T10:59:13.563" v="30" actId="1582"/>
          <ac:spMkLst>
            <pc:docMk/>
            <pc:sldMk cId="2150589291" sldId="257"/>
            <ac:spMk id="28" creationId="{9391C4CD-462A-5F80-6609-22C7487B72D5}"/>
          </ac:spMkLst>
        </pc:spChg>
        <pc:cxnChg chg="add del mod">
          <ac:chgData name="Bradaš, Žiga" userId="f49eefe6-6ca5-419b-8d02-a09c846ea3fe" providerId="ADAL" clId="{6B6F524B-7828-4FD7-87FE-189096C14459}" dt="2024-04-18T10:57:54.049" v="17" actId="478"/>
          <ac:cxnSpMkLst>
            <pc:docMk/>
            <pc:sldMk cId="2150589291" sldId="257"/>
            <ac:cxnSpMk id="23" creationId="{E832C194-98F4-8A93-8981-36993656AAF4}"/>
          </ac:cxnSpMkLst>
        </pc:cxnChg>
      </pc:sldChg>
      <pc:sldChg chg="addSp delSp modSp mod">
        <pc:chgData name="Bradaš, Žiga" userId="f49eefe6-6ca5-419b-8d02-a09c846ea3fe" providerId="ADAL" clId="{6B6F524B-7828-4FD7-87FE-189096C14459}" dt="2024-04-18T11:03:15.809" v="159" actId="20577"/>
        <pc:sldMkLst>
          <pc:docMk/>
          <pc:sldMk cId="1027776766" sldId="258"/>
        </pc:sldMkLst>
        <pc:spChg chg="del">
          <ac:chgData name="Bradaš, Žiga" userId="f49eefe6-6ca5-419b-8d02-a09c846ea3fe" providerId="ADAL" clId="{6B6F524B-7828-4FD7-87FE-189096C14459}" dt="2024-04-18T10:59:45.128" v="31" actId="478"/>
          <ac:spMkLst>
            <pc:docMk/>
            <pc:sldMk cId="1027776766" sldId="258"/>
            <ac:spMk id="2" creationId="{4223A622-A04D-D342-A15B-96E9AC817C8F}"/>
          </ac:spMkLst>
        </pc:spChg>
        <pc:spChg chg="del mod">
          <ac:chgData name="Bradaš, Žiga" userId="f49eefe6-6ca5-419b-8d02-a09c846ea3fe" providerId="ADAL" clId="{6B6F524B-7828-4FD7-87FE-189096C14459}" dt="2024-04-18T10:59:55.369" v="33" actId="3680"/>
          <ac:spMkLst>
            <pc:docMk/>
            <pc:sldMk cId="1027776766" sldId="258"/>
            <ac:spMk id="3" creationId="{962FB348-9F47-3621-11A7-306C7C5065DB}"/>
          </ac:spMkLst>
        </pc:spChg>
        <pc:graphicFrameChg chg="add mod ord modGraphic">
          <ac:chgData name="Bradaš, Žiga" userId="f49eefe6-6ca5-419b-8d02-a09c846ea3fe" providerId="ADAL" clId="{6B6F524B-7828-4FD7-87FE-189096C14459}" dt="2024-04-18T11:03:15.809" v="159" actId="20577"/>
          <ac:graphicFrameMkLst>
            <pc:docMk/>
            <pc:sldMk cId="1027776766" sldId="258"/>
            <ac:graphicFrameMk id="4" creationId="{4F008019-B090-13FF-E754-20D5242CD18E}"/>
          </ac:graphicFrameMkLst>
        </pc:graphicFrameChg>
      </pc:sldChg>
      <pc:sldChg chg="addSp delSp modSp mod">
        <pc:chgData name="Bradaš, Žiga" userId="f49eefe6-6ca5-419b-8d02-a09c846ea3fe" providerId="ADAL" clId="{6B6F524B-7828-4FD7-87FE-189096C14459}" dt="2024-04-18T11:16:34.814" v="511" actId="1076"/>
        <pc:sldMkLst>
          <pc:docMk/>
          <pc:sldMk cId="721685026" sldId="259"/>
        </pc:sldMkLst>
        <pc:spChg chg="del">
          <ac:chgData name="Bradaš, Žiga" userId="f49eefe6-6ca5-419b-8d02-a09c846ea3fe" providerId="ADAL" clId="{6B6F524B-7828-4FD7-87FE-189096C14459}" dt="2024-04-18T11:04:46.668" v="163" actId="478"/>
          <ac:spMkLst>
            <pc:docMk/>
            <pc:sldMk cId="721685026" sldId="259"/>
            <ac:spMk id="2" creationId="{D04B7B6C-3245-9718-89F5-29655BA6A9C6}"/>
          </ac:spMkLst>
        </pc:spChg>
        <pc:spChg chg="del mod">
          <ac:chgData name="Bradaš, Žiga" userId="f49eefe6-6ca5-419b-8d02-a09c846ea3fe" providerId="ADAL" clId="{6B6F524B-7828-4FD7-87FE-189096C14459}" dt="2024-04-18T11:04:48.389" v="165" actId="478"/>
          <ac:spMkLst>
            <pc:docMk/>
            <pc:sldMk cId="721685026" sldId="259"/>
            <ac:spMk id="3" creationId="{F783F807-7263-C904-57E9-168B77895C71}"/>
          </ac:spMkLst>
        </pc:spChg>
        <pc:spChg chg="add mod">
          <ac:chgData name="Bradaš, Žiga" userId="f49eefe6-6ca5-419b-8d02-a09c846ea3fe" providerId="ADAL" clId="{6B6F524B-7828-4FD7-87FE-189096C14459}" dt="2024-04-18T11:07:45.548" v="249" actId="1076"/>
          <ac:spMkLst>
            <pc:docMk/>
            <pc:sldMk cId="721685026" sldId="259"/>
            <ac:spMk id="10" creationId="{54AFF478-CFE3-6E8C-B044-165CC5B1BE8E}"/>
          </ac:spMkLst>
        </pc:spChg>
        <pc:spChg chg="add mod">
          <ac:chgData name="Bradaš, Žiga" userId="f49eefe6-6ca5-419b-8d02-a09c846ea3fe" providerId="ADAL" clId="{6B6F524B-7828-4FD7-87FE-189096C14459}" dt="2024-04-18T11:08:01.715" v="257" actId="1076"/>
          <ac:spMkLst>
            <pc:docMk/>
            <pc:sldMk cId="721685026" sldId="259"/>
            <ac:spMk id="11" creationId="{47BED8CC-85A5-6C00-E4C3-D0E22DC62CD9}"/>
          </ac:spMkLst>
        </pc:spChg>
        <pc:picChg chg="add del mod">
          <ac:chgData name="Bradaš, Žiga" userId="f49eefe6-6ca5-419b-8d02-a09c846ea3fe" providerId="ADAL" clId="{6B6F524B-7828-4FD7-87FE-189096C14459}" dt="2024-04-18T11:06:11.249" v="169" actId="478"/>
          <ac:picMkLst>
            <pc:docMk/>
            <pc:sldMk cId="721685026" sldId="259"/>
            <ac:picMk id="5" creationId="{B9153318-7317-0F3B-18E6-57D2DC2016B2}"/>
          </ac:picMkLst>
        </pc:picChg>
        <pc:picChg chg="add del mod">
          <ac:chgData name="Bradaš, Žiga" userId="f49eefe6-6ca5-419b-8d02-a09c846ea3fe" providerId="ADAL" clId="{6B6F524B-7828-4FD7-87FE-189096C14459}" dt="2024-04-18T11:16:20.980" v="505" actId="478"/>
          <ac:picMkLst>
            <pc:docMk/>
            <pc:sldMk cId="721685026" sldId="259"/>
            <ac:picMk id="7" creationId="{4BE14484-197F-B9CE-FE36-843AA9F93795}"/>
          </ac:picMkLst>
        </pc:picChg>
        <pc:picChg chg="add mod">
          <ac:chgData name="Bradaš, Žiga" userId="f49eefe6-6ca5-419b-8d02-a09c846ea3fe" providerId="ADAL" clId="{6B6F524B-7828-4FD7-87FE-189096C14459}" dt="2024-04-18T11:07:05.888" v="178" actId="14100"/>
          <ac:picMkLst>
            <pc:docMk/>
            <pc:sldMk cId="721685026" sldId="259"/>
            <ac:picMk id="9" creationId="{E090ED87-D6CD-BC86-9708-0290E6BE3533}"/>
          </ac:picMkLst>
        </pc:picChg>
        <pc:picChg chg="add mod">
          <ac:chgData name="Bradaš, Žiga" userId="f49eefe6-6ca5-419b-8d02-a09c846ea3fe" providerId="ADAL" clId="{6B6F524B-7828-4FD7-87FE-189096C14459}" dt="2024-04-18T11:16:34.814" v="511" actId="1076"/>
          <ac:picMkLst>
            <pc:docMk/>
            <pc:sldMk cId="721685026" sldId="259"/>
            <ac:picMk id="13" creationId="{1E849125-E7CA-670B-E0A5-6CD21CF87DA2}"/>
          </ac:picMkLst>
        </pc:picChg>
      </pc:sldChg>
      <pc:sldChg chg="addSp delSp modSp mod">
        <pc:chgData name="Bradaš, Žiga" userId="f49eefe6-6ca5-419b-8d02-a09c846ea3fe" providerId="ADAL" clId="{6B6F524B-7828-4FD7-87FE-189096C14459}" dt="2024-04-18T11:17:13.637" v="574" actId="20577"/>
        <pc:sldMkLst>
          <pc:docMk/>
          <pc:sldMk cId="488619798" sldId="260"/>
        </pc:sldMkLst>
        <pc:spChg chg="del">
          <ac:chgData name="Bradaš, Žiga" userId="f49eefe6-6ca5-419b-8d02-a09c846ea3fe" providerId="ADAL" clId="{6B6F524B-7828-4FD7-87FE-189096C14459}" dt="2024-04-18T11:09:04.614" v="258" actId="478"/>
          <ac:spMkLst>
            <pc:docMk/>
            <pc:sldMk cId="488619798" sldId="260"/>
            <ac:spMk id="2" creationId="{645832CE-5C2E-96CA-2408-B7D987014EB9}"/>
          </ac:spMkLst>
        </pc:spChg>
        <pc:spChg chg="mod">
          <ac:chgData name="Bradaš, Žiga" userId="f49eefe6-6ca5-419b-8d02-a09c846ea3fe" providerId="ADAL" clId="{6B6F524B-7828-4FD7-87FE-189096C14459}" dt="2024-04-18T11:17:13.637" v="574" actId="20577"/>
          <ac:spMkLst>
            <pc:docMk/>
            <pc:sldMk cId="488619798" sldId="260"/>
            <ac:spMk id="3" creationId="{D7000C4E-5BE0-1892-02A9-2401E476C0F6}"/>
          </ac:spMkLst>
        </pc:spChg>
        <pc:picChg chg="add del mod">
          <ac:chgData name="Bradaš, Žiga" userId="f49eefe6-6ca5-419b-8d02-a09c846ea3fe" providerId="ADAL" clId="{6B6F524B-7828-4FD7-87FE-189096C14459}" dt="2024-04-18T11:10:55.044" v="321" actId="478"/>
          <ac:picMkLst>
            <pc:docMk/>
            <pc:sldMk cId="488619798" sldId="260"/>
            <ac:picMk id="5" creationId="{3E325CF1-3AEC-0E20-048A-B94ED71318DC}"/>
          </ac:picMkLst>
        </pc:picChg>
        <pc:picChg chg="add del mod">
          <ac:chgData name="Bradaš, Žiga" userId="f49eefe6-6ca5-419b-8d02-a09c846ea3fe" providerId="ADAL" clId="{6B6F524B-7828-4FD7-87FE-189096C14459}" dt="2024-04-18T11:10:54.279" v="319" actId="478"/>
          <ac:picMkLst>
            <pc:docMk/>
            <pc:sldMk cId="488619798" sldId="260"/>
            <ac:picMk id="7" creationId="{347F12EC-8154-DE71-6BDA-FCEE2EBF013D}"/>
          </ac:picMkLst>
        </pc:picChg>
        <pc:picChg chg="add del mod">
          <ac:chgData name="Bradaš, Žiga" userId="f49eefe6-6ca5-419b-8d02-a09c846ea3fe" providerId="ADAL" clId="{6B6F524B-7828-4FD7-87FE-189096C14459}" dt="2024-04-18T11:10:54.694" v="320" actId="478"/>
          <ac:picMkLst>
            <pc:docMk/>
            <pc:sldMk cId="488619798" sldId="260"/>
            <ac:picMk id="9" creationId="{092B73E9-3884-88CA-45BD-9094F31475F9}"/>
          </ac:picMkLst>
        </pc:picChg>
        <pc:picChg chg="add del mod">
          <ac:chgData name="Bradaš, Žiga" userId="f49eefe6-6ca5-419b-8d02-a09c846ea3fe" providerId="ADAL" clId="{6B6F524B-7828-4FD7-87FE-189096C14459}" dt="2024-04-18T11:10:55.707" v="323" actId="478"/>
          <ac:picMkLst>
            <pc:docMk/>
            <pc:sldMk cId="488619798" sldId="260"/>
            <ac:picMk id="11" creationId="{36A48CD9-0649-B05B-45EF-0B7CA771FBF1}"/>
          </ac:picMkLst>
        </pc:picChg>
        <pc:picChg chg="add mod">
          <ac:chgData name="Bradaš, Žiga" userId="f49eefe6-6ca5-419b-8d02-a09c846ea3fe" providerId="ADAL" clId="{6B6F524B-7828-4FD7-87FE-189096C14459}" dt="2024-04-18T11:11:32.016" v="329" actId="1076"/>
          <ac:picMkLst>
            <pc:docMk/>
            <pc:sldMk cId="488619798" sldId="260"/>
            <ac:picMk id="13" creationId="{1445D39A-2C51-ADFA-9DCE-54714AE78FBF}"/>
          </ac:picMkLst>
        </pc:picChg>
        <pc:picChg chg="add mod">
          <ac:chgData name="Bradaš, Žiga" userId="f49eefe6-6ca5-419b-8d02-a09c846ea3fe" providerId="ADAL" clId="{6B6F524B-7828-4FD7-87FE-189096C14459}" dt="2024-04-18T11:14:45.739" v="347" actId="1076"/>
          <ac:picMkLst>
            <pc:docMk/>
            <pc:sldMk cId="488619798" sldId="260"/>
            <ac:picMk id="15" creationId="{3B218D53-6F2D-DB88-8970-8D6930484677}"/>
          </ac:picMkLst>
        </pc:picChg>
        <pc:picChg chg="add mod">
          <ac:chgData name="Bradaš, Žiga" userId="f49eefe6-6ca5-419b-8d02-a09c846ea3fe" providerId="ADAL" clId="{6B6F524B-7828-4FD7-87FE-189096C14459}" dt="2024-04-18T11:15:25.082" v="420" actId="14100"/>
          <ac:picMkLst>
            <pc:docMk/>
            <pc:sldMk cId="488619798" sldId="260"/>
            <ac:picMk id="17" creationId="{D02C1E2B-F05E-5B74-5EA1-DE188D0EF6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D5D3E2-AB96-3CDE-530F-BFF2EFE34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514554"/>
              </p:ext>
            </p:extLst>
          </p:nvPr>
        </p:nvGraphicFramePr>
        <p:xfrm>
          <a:off x="2230438" y="2526457"/>
          <a:ext cx="7731119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02829">
                  <a:extLst>
                    <a:ext uri="{9D8B030D-6E8A-4147-A177-3AD203B41FA5}">
                      <a16:colId xmlns:a16="http://schemas.microsoft.com/office/drawing/2014/main" val="3004320419"/>
                    </a:ext>
                  </a:extLst>
                </a:gridCol>
                <a:gridCol w="702829">
                  <a:extLst>
                    <a:ext uri="{9D8B030D-6E8A-4147-A177-3AD203B41FA5}">
                      <a16:colId xmlns:a16="http://schemas.microsoft.com/office/drawing/2014/main" val="1130197094"/>
                    </a:ext>
                  </a:extLst>
                </a:gridCol>
                <a:gridCol w="702829">
                  <a:extLst>
                    <a:ext uri="{9D8B030D-6E8A-4147-A177-3AD203B41FA5}">
                      <a16:colId xmlns:a16="http://schemas.microsoft.com/office/drawing/2014/main" val="87345336"/>
                    </a:ext>
                  </a:extLst>
                </a:gridCol>
                <a:gridCol w="702829">
                  <a:extLst>
                    <a:ext uri="{9D8B030D-6E8A-4147-A177-3AD203B41FA5}">
                      <a16:colId xmlns:a16="http://schemas.microsoft.com/office/drawing/2014/main" val="2820510021"/>
                    </a:ext>
                  </a:extLst>
                </a:gridCol>
                <a:gridCol w="702829">
                  <a:extLst>
                    <a:ext uri="{9D8B030D-6E8A-4147-A177-3AD203B41FA5}">
                      <a16:colId xmlns:a16="http://schemas.microsoft.com/office/drawing/2014/main" val="1210338595"/>
                    </a:ext>
                  </a:extLst>
                </a:gridCol>
                <a:gridCol w="702829">
                  <a:extLst>
                    <a:ext uri="{9D8B030D-6E8A-4147-A177-3AD203B41FA5}">
                      <a16:colId xmlns:a16="http://schemas.microsoft.com/office/drawing/2014/main" val="2170324510"/>
                    </a:ext>
                  </a:extLst>
                </a:gridCol>
                <a:gridCol w="702829">
                  <a:extLst>
                    <a:ext uri="{9D8B030D-6E8A-4147-A177-3AD203B41FA5}">
                      <a16:colId xmlns:a16="http://schemas.microsoft.com/office/drawing/2014/main" val="1632914041"/>
                    </a:ext>
                  </a:extLst>
                </a:gridCol>
                <a:gridCol w="702829">
                  <a:extLst>
                    <a:ext uri="{9D8B030D-6E8A-4147-A177-3AD203B41FA5}">
                      <a16:colId xmlns:a16="http://schemas.microsoft.com/office/drawing/2014/main" val="2279372264"/>
                    </a:ext>
                  </a:extLst>
                </a:gridCol>
                <a:gridCol w="702829">
                  <a:extLst>
                    <a:ext uri="{9D8B030D-6E8A-4147-A177-3AD203B41FA5}">
                      <a16:colId xmlns:a16="http://schemas.microsoft.com/office/drawing/2014/main" val="1488428621"/>
                    </a:ext>
                  </a:extLst>
                </a:gridCol>
                <a:gridCol w="702829">
                  <a:extLst>
                    <a:ext uri="{9D8B030D-6E8A-4147-A177-3AD203B41FA5}">
                      <a16:colId xmlns:a16="http://schemas.microsoft.com/office/drawing/2014/main" val="2269592562"/>
                    </a:ext>
                  </a:extLst>
                </a:gridCol>
                <a:gridCol w="702829">
                  <a:extLst>
                    <a:ext uri="{9D8B030D-6E8A-4147-A177-3AD203B41FA5}">
                      <a16:colId xmlns:a16="http://schemas.microsoft.com/office/drawing/2014/main" val="2127032544"/>
                    </a:ext>
                  </a:extLst>
                </a:gridCol>
              </a:tblGrid>
              <a:tr h="370840">
                <a:tc gridSpan="11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← 1916 →</a:t>
                      </a:r>
                      <a:endParaRPr lang="sl-SI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6248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0.207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  <a:endParaRPr lang="sl-SI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0.273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0.262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0.104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sl-S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205603"/>
                  </a:ext>
                </a:extLst>
              </a:tr>
              <a:tr h="370840">
                <a:tc gridSpan="11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…</a:t>
                      </a:r>
                      <a:endParaRPr lang="sl-SI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sl-S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0630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854D27-B344-D279-2510-63CB04272140}"/>
              </a:ext>
            </a:extLst>
          </p:cNvPr>
          <p:cNvSpPr txBox="1"/>
          <p:nvPr/>
        </p:nvSpPr>
        <p:spPr>
          <a:xfrm>
            <a:off x="1222311" y="289805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[21] →</a:t>
            </a:r>
            <a:endParaRPr lang="sl-S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25AD5-09DF-1DAB-6D6D-21CA74ED023D}"/>
              </a:ext>
            </a:extLst>
          </p:cNvPr>
          <p:cNvSpPr txBox="1"/>
          <p:nvPr/>
        </p:nvSpPr>
        <p:spPr>
          <a:xfrm>
            <a:off x="4377161" y="637246"/>
            <a:ext cx="3437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Bag of Words </a:t>
            </a:r>
            <a:r>
              <a:rPr lang="en-US" sz="2400" dirty="0" err="1"/>
              <a:t>predstavitev</a:t>
            </a:r>
            <a:endParaRPr lang="sl-SI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D7293-6765-AA29-8A5A-634EB264F5E4}"/>
              </a:ext>
            </a:extLst>
          </p:cNvPr>
          <p:cNvSpPr txBox="1"/>
          <p:nvPr/>
        </p:nvSpPr>
        <p:spPr>
          <a:xfrm>
            <a:off x="3665589" y="4885368"/>
            <a:ext cx="4860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BoW</a:t>
            </a:r>
            <a:r>
              <a:rPr lang="en-US" dirty="0"/>
              <a:t> vector za </a:t>
            </a:r>
            <a:r>
              <a:rPr lang="en-US" dirty="0" err="1"/>
              <a:t>vsak</a:t>
            </a:r>
            <a:r>
              <a:rPr lang="en-US" dirty="0"/>
              <a:t> </a:t>
            </a:r>
            <a:r>
              <a:rPr lang="en-US" dirty="0" err="1"/>
              <a:t>članek</a:t>
            </a:r>
            <a:r>
              <a:rPr lang="en-US" dirty="0"/>
              <a:t> → </a:t>
            </a:r>
            <a:r>
              <a:rPr lang="en-US" dirty="0" err="1"/>
              <a:t>vrstica</a:t>
            </a:r>
            <a:r>
              <a:rPr lang="en-US" dirty="0"/>
              <a:t> v </a:t>
            </a:r>
            <a:r>
              <a:rPr lang="en-US" dirty="0" err="1"/>
              <a:t>matriki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stolpci</a:t>
            </a:r>
            <a:r>
              <a:rPr lang="en-US" dirty="0"/>
              <a:t> so </a:t>
            </a:r>
            <a:r>
              <a:rPr lang="en-US" dirty="0" err="1"/>
              <a:t>ključne</a:t>
            </a:r>
            <a:r>
              <a:rPr lang="en-US" dirty="0"/>
              <a:t> </a:t>
            </a:r>
            <a:r>
              <a:rPr lang="en-US" dirty="0" err="1"/>
              <a:t>besede</a:t>
            </a:r>
            <a:endParaRPr lang="sl-SI" dirty="0"/>
          </a:p>
          <a:p>
            <a:pPr marL="285750" indent="-285750">
              <a:buFontTx/>
              <a:buChar char="-"/>
            </a:pPr>
            <a:r>
              <a:rPr lang="sl-SI" dirty="0"/>
              <a:t>vrednosti so TF-IDF</a:t>
            </a:r>
          </a:p>
          <a:p>
            <a:pPr marL="285750" indent="-285750">
              <a:buFontTx/>
              <a:buChar char="-"/>
            </a:pPr>
            <a:endParaRPr lang="sl-SI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8427DE9-3999-D0EE-6143-F65E227AABF2}"/>
              </a:ext>
            </a:extLst>
          </p:cNvPr>
          <p:cNvSpPr/>
          <p:nvPr/>
        </p:nvSpPr>
        <p:spPr>
          <a:xfrm>
            <a:off x="8836088" y="3116425"/>
            <a:ext cx="2733869" cy="1950098"/>
          </a:xfrm>
          <a:custGeom>
            <a:avLst/>
            <a:gdLst>
              <a:gd name="connsiteX0" fmla="*/ 0 w 3072988"/>
              <a:gd name="connsiteY0" fmla="*/ 1903445 h 1903445"/>
              <a:gd name="connsiteX1" fmla="*/ 2817845 w 3072988"/>
              <a:gd name="connsiteY1" fmla="*/ 1324947 h 1903445"/>
              <a:gd name="connsiteX2" fmla="*/ 2780522 w 3072988"/>
              <a:gd name="connsiteY2" fmla="*/ 513184 h 1903445"/>
              <a:gd name="connsiteX3" fmla="*/ 1399592 w 3072988"/>
              <a:gd name="connsiteY3" fmla="*/ 0 h 1903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2988" h="1903445">
                <a:moveTo>
                  <a:pt x="0" y="1903445"/>
                </a:moveTo>
                <a:cubicBezTo>
                  <a:pt x="1177212" y="1730051"/>
                  <a:pt x="2354425" y="1556657"/>
                  <a:pt x="2817845" y="1324947"/>
                </a:cubicBezTo>
                <a:cubicBezTo>
                  <a:pt x="3281265" y="1093237"/>
                  <a:pt x="3016898" y="734008"/>
                  <a:pt x="2780522" y="513184"/>
                </a:cubicBezTo>
                <a:cubicBezTo>
                  <a:pt x="2544147" y="292359"/>
                  <a:pt x="1971869" y="146179"/>
                  <a:pt x="1399592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91DE8-C930-A301-375E-824D2B19A6D5}"/>
              </a:ext>
            </a:extLst>
          </p:cNvPr>
          <p:cNvSpPr txBox="1"/>
          <p:nvPr/>
        </p:nvSpPr>
        <p:spPr>
          <a:xfrm>
            <a:off x="2200985" y="1978089"/>
            <a:ext cx="745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l-SI" sz="1400" dirty="0"/>
              <a:t>košarka</a:t>
            </a:r>
          </a:p>
          <a:p>
            <a:pPr algn="ctr"/>
            <a:r>
              <a:rPr lang="sl-SI" sz="1400" dirty="0"/>
              <a:t>↓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B5BDB6-8904-9D72-E2C4-277EF89885E0}"/>
              </a:ext>
            </a:extLst>
          </p:cNvPr>
          <p:cNvSpPr txBox="1"/>
          <p:nvPr/>
        </p:nvSpPr>
        <p:spPr>
          <a:xfrm>
            <a:off x="3002026" y="1990530"/>
            <a:ext cx="548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l-SI" sz="1400" dirty="0"/>
              <a:t>NBA</a:t>
            </a:r>
          </a:p>
          <a:p>
            <a:pPr algn="ctr"/>
            <a:r>
              <a:rPr lang="sl-SI" sz="1400" dirty="0"/>
              <a:t>↓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93C6EB-F9FD-9695-85A8-E7C2952C3C5F}"/>
              </a:ext>
            </a:extLst>
          </p:cNvPr>
          <p:cNvSpPr txBox="1"/>
          <p:nvPr/>
        </p:nvSpPr>
        <p:spPr>
          <a:xfrm>
            <a:off x="3689094" y="1974979"/>
            <a:ext cx="58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l-SI" sz="1400" dirty="0"/>
              <a:t>video</a:t>
            </a:r>
          </a:p>
          <a:p>
            <a:pPr algn="ctr"/>
            <a:r>
              <a:rPr lang="sl-SI" sz="1400" dirty="0"/>
              <a:t>↓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8E267E-1A69-B91D-7CB1-3BF2D18AB93A}"/>
              </a:ext>
            </a:extLst>
          </p:cNvPr>
          <p:cNvSpPr txBox="1"/>
          <p:nvPr/>
        </p:nvSpPr>
        <p:spPr>
          <a:xfrm>
            <a:off x="4407837" y="197497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l-SI" sz="1400" dirty="0"/>
              <a:t>…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1DD82-E7C4-741F-BAAB-60B69328A342}"/>
              </a:ext>
            </a:extLst>
          </p:cNvPr>
          <p:cNvSpPr/>
          <p:nvPr/>
        </p:nvSpPr>
        <p:spPr>
          <a:xfrm>
            <a:off x="2946189" y="2885344"/>
            <a:ext cx="719400" cy="369332"/>
          </a:xfrm>
          <a:prstGeom prst="ellipse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C2C15F-1AE8-9298-C2B8-15F56C448A7D}"/>
              </a:ext>
            </a:extLst>
          </p:cNvPr>
          <p:cNvSpPr/>
          <p:nvPr/>
        </p:nvSpPr>
        <p:spPr>
          <a:xfrm>
            <a:off x="2413621" y="3228392"/>
            <a:ext cx="1328558" cy="2477454"/>
          </a:xfrm>
          <a:custGeom>
            <a:avLst/>
            <a:gdLst>
              <a:gd name="connsiteX0" fmla="*/ 1262640 w 1328558"/>
              <a:gd name="connsiteY0" fmla="*/ 2425959 h 2477454"/>
              <a:gd name="connsiteX1" fmla="*/ 1187995 w 1328558"/>
              <a:gd name="connsiteY1" fmla="*/ 2407298 h 2477454"/>
              <a:gd name="connsiteX2" fmla="*/ 12338 w 1328558"/>
              <a:gd name="connsiteY2" fmla="*/ 1744824 h 2477454"/>
              <a:gd name="connsiteX3" fmla="*/ 674812 w 1328558"/>
              <a:gd name="connsiteY3" fmla="*/ 0 h 2477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558" h="2477454">
                <a:moveTo>
                  <a:pt x="1262640" y="2425959"/>
                </a:moveTo>
                <a:cubicBezTo>
                  <a:pt x="1329509" y="2473389"/>
                  <a:pt x="1396379" y="2520820"/>
                  <a:pt x="1187995" y="2407298"/>
                </a:cubicBezTo>
                <a:cubicBezTo>
                  <a:pt x="979611" y="2293776"/>
                  <a:pt x="97868" y="2146040"/>
                  <a:pt x="12338" y="1744824"/>
                </a:cubicBezTo>
                <a:cubicBezTo>
                  <a:pt x="-73192" y="1343608"/>
                  <a:pt x="300810" y="671804"/>
                  <a:pt x="674812" y="0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522EF7-3DC4-07E2-2D23-FCB43BC708FF}"/>
              </a:ext>
            </a:extLst>
          </p:cNvPr>
          <p:cNvSpPr/>
          <p:nvPr/>
        </p:nvSpPr>
        <p:spPr>
          <a:xfrm>
            <a:off x="2230438" y="1990530"/>
            <a:ext cx="2649472" cy="52322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391C4CD-462A-5F80-6609-22C7487B72D5}"/>
              </a:ext>
            </a:extLst>
          </p:cNvPr>
          <p:cNvSpPr/>
          <p:nvPr/>
        </p:nvSpPr>
        <p:spPr>
          <a:xfrm>
            <a:off x="3047211" y="2325563"/>
            <a:ext cx="1365364" cy="3048870"/>
          </a:xfrm>
          <a:custGeom>
            <a:avLst/>
            <a:gdLst>
              <a:gd name="connsiteX0" fmla="*/ 638381 w 1365364"/>
              <a:gd name="connsiteY0" fmla="*/ 3048870 h 3048870"/>
              <a:gd name="connsiteX1" fmla="*/ 22560 w 1365364"/>
              <a:gd name="connsiteY1" fmla="*/ 2675645 h 3048870"/>
              <a:gd name="connsiteX2" fmla="*/ 1347507 w 1365364"/>
              <a:gd name="connsiteY2" fmla="*/ 1910535 h 3048870"/>
              <a:gd name="connsiteX3" fmla="*/ 787671 w 1365364"/>
              <a:gd name="connsiteY3" fmla="*/ 137719 h 3048870"/>
              <a:gd name="connsiteX4" fmla="*/ 787671 w 1365364"/>
              <a:gd name="connsiteY4" fmla="*/ 119057 h 304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5364" h="3048870">
                <a:moveTo>
                  <a:pt x="638381" y="3048870"/>
                </a:moveTo>
                <a:cubicBezTo>
                  <a:pt x="271376" y="2957118"/>
                  <a:pt x="-95628" y="2865367"/>
                  <a:pt x="22560" y="2675645"/>
                </a:cubicBezTo>
                <a:cubicBezTo>
                  <a:pt x="140748" y="2485923"/>
                  <a:pt x="1219989" y="2333523"/>
                  <a:pt x="1347507" y="1910535"/>
                </a:cubicBezTo>
                <a:cubicBezTo>
                  <a:pt x="1475026" y="1487547"/>
                  <a:pt x="880977" y="436299"/>
                  <a:pt x="787671" y="137719"/>
                </a:cubicBezTo>
                <a:cubicBezTo>
                  <a:pt x="694365" y="-160861"/>
                  <a:pt x="787671" y="119057"/>
                  <a:pt x="787671" y="119057"/>
                </a:cubicBez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150589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008019-B090-13FF-E754-20D5242CD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912059"/>
              </p:ext>
            </p:extLst>
          </p:nvPr>
        </p:nvGraphicFramePr>
        <p:xfrm>
          <a:off x="1408921" y="2638424"/>
          <a:ext cx="9330615" cy="227527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66123">
                  <a:extLst>
                    <a:ext uri="{9D8B030D-6E8A-4147-A177-3AD203B41FA5}">
                      <a16:colId xmlns:a16="http://schemas.microsoft.com/office/drawing/2014/main" val="1071224023"/>
                    </a:ext>
                  </a:extLst>
                </a:gridCol>
                <a:gridCol w="1866123">
                  <a:extLst>
                    <a:ext uri="{9D8B030D-6E8A-4147-A177-3AD203B41FA5}">
                      <a16:colId xmlns:a16="http://schemas.microsoft.com/office/drawing/2014/main" val="1169187892"/>
                    </a:ext>
                  </a:extLst>
                </a:gridCol>
                <a:gridCol w="1866123">
                  <a:extLst>
                    <a:ext uri="{9D8B030D-6E8A-4147-A177-3AD203B41FA5}">
                      <a16:colId xmlns:a16="http://schemas.microsoft.com/office/drawing/2014/main" val="4047427605"/>
                    </a:ext>
                  </a:extLst>
                </a:gridCol>
                <a:gridCol w="1866123">
                  <a:extLst>
                    <a:ext uri="{9D8B030D-6E8A-4147-A177-3AD203B41FA5}">
                      <a16:colId xmlns:a16="http://schemas.microsoft.com/office/drawing/2014/main" val="673800735"/>
                    </a:ext>
                  </a:extLst>
                </a:gridCol>
                <a:gridCol w="1866123">
                  <a:extLst>
                    <a:ext uri="{9D8B030D-6E8A-4147-A177-3AD203B41FA5}">
                      <a16:colId xmlns:a16="http://schemas.microsoft.com/office/drawing/2014/main" val="2110822741"/>
                    </a:ext>
                  </a:extLst>
                </a:gridCol>
              </a:tblGrid>
              <a:tr h="995112">
                <a:tc>
                  <a:txBody>
                    <a:bodyPr/>
                    <a:lstStyle/>
                    <a:p>
                      <a:pPr algn="ctr"/>
                      <a:endParaRPr lang="sl-S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komponenta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komponenta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komponenta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Σ</a:t>
                      </a:r>
                      <a:endParaRPr lang="sl-SI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164988"/>
                  </a:ext>
                </a:extLst>
              </a:tr>
              <a:tr h="576534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explained</a:t>
                      </a:r>
                      <a:r>
                        <a:rPr lang="sl-SI" dirty="0"/>
                        <a:t> variance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0.00660031</a:t>
                      </a:r>
                      <a:endParaRPr lang="sl-S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0.00337756</a:t>
                      </a:r>
                      <a:endParaRPr lang="sl-S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0.00317879</a:t>
                      </a:r>
                      <a:endParaRPr lang="sl-S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0.01316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823472"/>
                  </a:ext>
                </a:extLst>
              </a:tr>
              <a:tr h="576534">
                <a:tc>
                  <a:txBody>
                    <a:bodyPr/>
                    <a:lstStyle/>
                    <a:p>
                      <a:pPr algn="ctr"/>
                      <a:r>
                        <a:rPr lang="sl-SI" dirty="0" err="1"/>
                        <a:t>explained</a:t>
                      </a:r>
                      <a:r>
                        <a:rPr lang="sl-SI" dirty="0"/>
                        <a:t> variance 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0.01123889</a:t>
                      </a:r>
                      <a:endParaRPr lang="sl-S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0.00575125</a:t>
                      </a:r>
                      <a:endParaRPr lang="sl-S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sz="1800" b="0" kern="1200" dirty="0">
                          <a:solidFill>
                            <a:schemeClr val="dk1"/>
                          </a:solidFill>
                          <a:effectLst/>
                        </a:rPr>
                        <a:t>0.00541279</a:t>
                      </a:r>
                      <a:endParaRPr lang="sl-S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l-SI" dirty="0"/>
                        <a:t>0.0224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065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77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90ED87-D6CD-BC86-9708-0290E6BE3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155" y="1693281"/>
            <a:ext cx="5724638" cy="44929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AFF478-CFE3-6E8C-B044-165CC5B1BE8E}"/>
              </a:ext>
            </a:extLst>
          </p:cNvPr>
          <p:cNvSpPr txBox="1"/>
          <p:nvPr/>
        </p:nvSpPr>
        <p:spPr>
          <a:xfrm>
            <a:off x="1156991" y="1323146"/>
            <a:ext cx="418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z višjo mejo za izbiro nateznih koeficientov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ED8CC-85A5-6C00-E4C3-D0E22DC62CD9}"/>
              </a:ext>
            </a:extLst>
          </p:cNvPr>
          <p:cNvSpPr txBox="1"/>
          <p:nvPr/>
        </p:nvSpPr>
        <p:spPr>
          <a:xfrm>
            <a:off x="7087001" y="1323146"/>
            <a:ext cx="420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z nižjo mejo za izbiro nateznih koeficientov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849125-E7CA-670B-E0A5-6CD21CF8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49" y="1692478"/>
            <a:ext cx="5579897" cy="449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85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0C4E-5BE0-1892-02A9-2401E476C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50" y="725269"/>
            <a:ext cx="5298668" cy="5877745"/>
          </a:xfrm>
        </p:spPr>
        <p:txBody>
          <a:bodyPr/>
          <a:lstStyle/>
          <a:p>
            <a:pPr>
              <a:buFontTx/>
              <a:buChar char="-"/>
            </a:pPr>
            <a:r>
              <a:rPr lang="sl-SI" dirty="0"/>
              <a:t>izbira glede na vpliv na komponente PCA</a:t>
            </a:r>
          </a:p>
          <a:p>
            <a:pPr>
              <a:buFontTx/>
              <a:buChar char="-"/>
            </a:pPr>
            <a:r>
              <a:rPr lang="sl-SI" dirty="0" err="1"/>
              <a:t>loadings</a:t>
            </a:r>
            <a:r>
              <a:rPr lang="sl-SI" dirty="0"/>
              <a:t>:</a:t>
            </a:r>
            <a:br>
              <a:rPr lang="sl-SI" dirty="0"/>
            </a:br>
            <a:br>
              <a:rPr lang="sl-SI" dirty="0"/>
            </a:br>
            <a:br>
              <a:rPr lang="sl-SI" dirty="0"/>
            </a:br>
            <a:br>
              <a:rPr lang="sl-SI" dirty="0"/>
            </a:br>
            <a:br>
              <a:rPr lang="sl-SI" dirty="0"/>
            </a:br>
            <a:br>
              <a:rPr lang="sl-SI" dirty="0"/>
            </a:br>
            <a:br>
              <a:rPr lang="sl-SI" dirty="0"/>
            </a:br>
            <a:r>
              <a:rPr lang="sl-SI" dirty="0"/>
              <a:t>vsaka vrstica je povezana z ključno besedo</a:t>
            </a:r>
          </a:p>
          <a:p>
            <a:pPr>
              <a:buFontTx/>
              <a:buChar char="-"/>
            </a:pPr>
            <a:r>
              <a:rPr lang="sl-SI" dirty="0"/>
              <a:t>njihove norme:</a:t>
            </a:r>
            <a:br>
              <a:rPr lang="sl-SI" dirty="0"/>
            </a:br>
            <a:br>
              <a:rPr lang="sl-SI" dirty="0"/>
            </a:br>
            <a:br>
              <a:rPr lang="sl-SI" dirty="0"/>
            </a:br>
            <a:br>
              <a:rPr lang="sl-SI" dirty="0"/>
            </a:br>
            <a:br>
              <a:rPr lang="sl-SI" dirty="0"/>
            </a:br>
            <a:br>
              <a:rPr lang="sl-SI" dirty="0"/>
            </a:br>
            <a:br>
              <a:rPr lang="sl-SI" dirty="0"/>
            </a:br>
            <a:endParaRPr lang="sl-SI" dirty="0"/>
          </a:p>
          <a:p>
            <a:pPr>
              <a:buFontTx/>
              <a:buChar char="-"/>
            </a:pPr>
            <a:r>
              <a:rPr lang="sl-SI" dirty="0"/>
              <a:t>tudi po vplivih na posamezno komponento</a:t>
            </a:r>
          </a:p>
          <a:p>
            <a:pPr>
              <a:buFontTx/>
              <a:buChar char="-"/>
            </a:pPr>
            <a:r>
              <a:rPr lang="sl-SI" dirty="0"/>
              <a:t>izbrano glede na </a:t>
            </a:r>
            <a:r>
              <a:rPr lang="sl-SI" dirty="0" err="1"/>
              <a:t>threshold</a:t>
            </a:r>
            <a:r>
              <a:rPr lang="sl-SI" dirty="0"/>
              <a:t> (</a:t>
            </a:r>
            <a:r>
              <a:rPr lang="sl-SI"/>
              <a:t>najbolj vplivni)</a:t>
            </a:r>
            <a:endParaRPr lang="sl-SI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45D39A-2C51-ADFA-9DCE-54714AE78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6151"/>
            <a:ext cx="5830114" cy="58777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218D53-6F2D-DB88-8970-8D6930484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93" y="1456995"/>
            <a:ext cx="4315427" cy="16385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2C1E2B-F05E-5B74-5EA1-DE188D0EF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54" y="3762477"/>
            <a:ext cx="1802134" cy="166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197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33</TotalTime>
  <Words>127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Bradaš, Žiga</dc:creator>
  <cp:lastModifiedBy>Bradaš, Žiga</cp:lastModifiedBy>
  <cp:revision>1</cp:revision>
  <dcterms:created xsi:type="dcterms:W3CDTF">2024-04-18T10:43:24Z</dcterms:created>
  <dcterms:modified xsi:type="dcterms:W3CDTF">2024-04-18T11:17:13Z</dcterms:modified>
</cp:coreProperties>
</file>