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Catamaran"/>
      <p:regular r:id="rId32"/>
      <p:bold r:id="rId33"/>
    </p:embeddedFont>
    <p:embeddedFont>
      <p:font typeface="Staatliches"/>
      <p:regular r:id="rId34"/>
    </p:embeddedFont>
    <p:embeddedFont>
      <p:font typeface="Bebas Neue"/>
      <p:regular r:id="rId35"/>
    </p:embeddedFont>
    <p:embeddedFont>
      <p:font typeface="Catamaran SemiBol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DA2FE9C-1784-4409-A9C0-2CD401A4C1E4}">
  <a:tblStyle styleId="{DDA2FE9C-1784-4409-A9C0-2CD401A4C1E4}" styleName="Table_0">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rgbClr val="FFFFFF"/>
      </a:tcTxStyle>
      <a:tcStyle>
        <a:fill>
          <a:solidFill>
            <a:srgbClr val="4F81BD"/>
          </a:solidFill>
        </a:fill>
      </a:tcStyle>
    </a:lastCol>
    <a:firstCol>
      <a:tcTxStyle b="on" i="off">
        <a:font>
          <a:latin typeface="Calibri"/>
          <a:ea typeface="Calibri"/>
          <a:cs typeface="Calibri"/>
        </a:font>
        <a:srgbClr val="FFFFFF"/>
      </a:tcTxStyle>
      <a:tcStyle>
        <a:fill>
          <a:solidFill>
            <a:srgbClr val="4F81BD"/>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sm" w="sm" type="none"/>
              <a:tailEnd len="sm" w="sm" type="none"/>
            </a:ln>
          </a:top>
        </a:tcBdr>
        <a:fill>
          <a:solidFill>
            <a:srgbClr val="4F81BD"/>
          </a:solidFill>
        </a:fill>
      </a:tcStyle>
    </a:lastRow>
    <a:seCell>
      <a:tcTxStyle b="off" i="off"/>
    </a:seCell>
    <a:swCell>
      <a:tcTxStyle b="off" i="off"/>
    </a:swCell>
    <a:firstRow>
      <a:tcTxStyle b="on" i="off">
        <a:font>
          <a:latin typeface="Calibri"/>
          <a:ea typeface="Calibri"/>
          <a:cs typeface="Calibri"/>
        </a:font>
        <a:srgbClr val="FFFFFF"/>
      </a:tcTxStyle>
      <a:tcStyle>
        <a:tcBdr>
          <a:bottom>
            <a:ln cap="flat" cmpd="sng" w="38100">
              <a:solidFill>
                <a:srgbClr val="FFFFFF"/>
              </a:solidFill>
              <a:prstDash val="solid"/>
              <a:round/>
              <a:headEnd len="sm" w="sm" type="none"/>
              <a:tailEnd len="sm" w="sm" type="none"/>
            </a:ln>
          </a:bottom>
        </a:tcBdr>
        <a:fill>
          <a:solidFill>
            <a:srgbClr val="4F81BD"/>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Catamaran-bold.fntdata"/><Relationship Id="rId10" Type="http://schemas.openxmlformats.org/officeDocument/2006/relationships/slide" Target="slides/slide5.xml"/><Relationship Id="rId32" Type="http://schemas.openxmlformats.org/officeDocument/2006/relationships/font" Target="fonts/Catamaran-regular.fntdata"/><Relationship Id="rId13" Type="http://schemas.openxmlformats.org/officeDocument/2006/relationships/slide" Target="slides/slide8.xml"/><Relationship Id="rId35" Type="http://schemas.openxmlformats.org/officeDocument/2006/relationships/font" Target="fonts/BebasNeue-regular.fntdata"/><Relationship Id="rId12" Type="http://schemas.openxmlformats.org/officeDocument/2006/relationships/slide" Target="slides/slide7.xml"/><Relationship Id="rId34" Type="http://schemas.openxmlformats.org/officeDocument/2006/relationships/font" Target="fonts/Staatliches-regular.fntdata"/><Relationship Id="rId15" Type="http://schemas.openxmlformats.org/officeDocument/2006/relationships/slide" Target="slides/slide10.xml"/><Relationship Id="rId37" Type="http://schemas.openxmlformats.org/officeDocument/2006/relationships/font" Target="fonts/CatamaranSemiBold-bold.fntdata"/><Relationship Id="rId14" Type="http://schemas.openxmlformats.org/officeDocument/2006/relationships/slide" Target="slides/slide9.xml"/><Relationship Id="rId36" Type="http://schemas.openxmlformats.org/officeDocument/2006/relationships/font" Target="fonts/CatamaranSemiBold-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d362d286f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d362d286f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ecc7082a3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ecc7082a3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d362d286f3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d362d286f3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315db85a28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315db85a28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315db85a281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315db85a281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315db85a281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315db85a281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317f4e233e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317f4e233e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317f4e233e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317f4e233e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315db85a281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315db85a281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315db85a281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315db85a281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317f4e233e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317f4e233e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15db85a28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15db85a28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315db85a281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315db85a281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d362d286f3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d362d286f3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315db85a281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315db85a281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315db85a281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315db85a281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315db85a281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315db85a281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d362d286f3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d362d286f3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d362d286f3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d362d286f3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d362d286f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d362d286f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d362d286f3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d362d286f3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d362d286f3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d362d286f3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d362d286f3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d362d286f3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ecc7082a3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ecc7082a3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d362d286f3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d362d286f3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315db85a28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315db85a28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359375" y="-9450"/>
            <a:ext cx="8784600" cy="5162400"/>
            <a:chOff x="359375" y="-9450"/>
            <a:chExt cx="8784600" cy="5162400"/>
          </a:xfrm>
        </p:grpSpPr>
        <p:cxnSp>
          <p:nvCxnSpPr>
            <p:cNvPr id="10" name="Google Shape;10;p2"/>
            <p:cNvCxnSpPr/>
            <p:nvPr/>
          </p:nvCxnSpPr>
          <p:spPr>
            <a:xfrm>
              <a:off x="359375" y="3403050"/>
              <a:ext cx="6856800" cy="0"/>
            </a:xfrm>
            <a:prstGeom prst="straightConnector1">
              <a:avLst/>
            </a:prstGeom>
            <a:noFill/>
            <a:ln cap="flat" cmpd="sng" w="28575">
              <a:solidFill>
                <a:schemeClr val="dk1"/>
              </a:solidFill>
              <a:prstDash val="solid"/>
              <a:round/>
              <a:headEnd len="med" w="med" type="none"/>
              <a:tailEnd len="med" w="med" type="none"/>
            </a:ln>
          </p:spPr>
        </p:cxnSp>
        <p:cxnSp>
          <p:nvCxnSpPr>
            <p:cNvPr id="11" name="Google Shape;11;p2"/>
            <p:cNvCxnSpPr/>
            <p:nvPr/>
          </p:nvCxnSpPr>
          <p:spPr>
            <a:xfrm>
              <a:off x="8424000" y="541950"/>
              <a:ext cx="0" cy="4080600"/>
            </a:xfrm>
            <a:prstGeom prst="straightConnector1">
              <a:avLst/>
            </a:prstGeom>
            <a:noFill/>
            <a:ln cap="flat" cmpd="sng" w="28575">
              <a:solidFill>
                <a:schemeClr val="dk1"/>
              </a:solidFill>
              <a:prstDash val="solid"/>
              <a:round/>
              <a:headEnd len="med" w="med" type="none"/>
              <a:tailEnd len="med" w="med" type="none"/>
            </a:ln>
          </p:spPr>
        </p:cxnSp>
        <p:cxnSp>
          <p:nvCxnSpPr>
            <p:cNvPr id="12" name="Google Shape;12;p2"/>
            <p:cNvCxnSpPr/>
            <p:nvPr/>
          </p:nvCxnSpPr>
          <p:spPr>
            <a:xfrm>
              <a:off x="359375" y="4616525"/>
              <a:ext cx="8784600" cy="0"/>
            </a:xfrm>
            <a:prstGeom prst="straightConnector1">
              <a:avLst/>
            </a:prstGeom>
            <a:noFill/>
            <a:ln cap="flat" cmpd="sng" w="28575">
              <a:solidFill>
                <a:schemeClr val="dk1"/>
              </a:solidFill>
              <a:prstDash val="solid"/>
              <a:round/>
              <a:headEnd len="med" w="med" type="none"/>
              <a:tailEnd len="med" w="med" type="none"/>
            </a:ln>
          </p:spPr>
        </p:cxnSp>
        <p:cxnSp>
          <p:nvCxnSpPr>
            <p:cNvPr id="13" name="Google Shape;13;p2"/>
            <p:cNvCxnSpPr/>
            <p:nvPr/>
          </p:nvCxnSpPr>
          <p:spPr>
            <a:xfrm>
              <a:off x="359375" y="540000"/>
              <a:ext cx="8784600" cy="0"/>
            </a:xfrm>
            <a:prstGeom prst="straightConnector1">
              <a:avLst/>
            </a:prstGeom>
            <a:noFill/>
            <a:ln cap="flat" cmpd="sng" w="28575">
              <a:solidFill>
                <a:schemeClr val="dk1"/>
              </a:solidFill>
              <a:prstDash val="solid"/>
              <a:round/>
              <a:headEnd len="med" w="med" type="none"/>
              <a:tailEnd len="med" w="med" type="none"/>
            </a:ln>
          </p:spPr>
        </p:cxnSp>
        <p:cxnSp>
          <p:nvCxnSpPr>
            <p:cNvPr id="14" name="Google Shape;14;p2"/>
            <p:cNvCxnSpPr/>
            <p:nvPr/>
          </p:nvCxnSpPr>
          <p:spPr>
            <a:xfrm>
              <a:off x="359378" y="-9450"/>
              <a:ext cx="0" cy="5162400"/>
            </a:xfrm>
            <a:prstGeom prst="straightConnector1">
              <a:avLst/>
            </a:prstGeom>
            <a:noFill/>
            <a:ln cap="flat" cmpd="sng" w="28575">
              <a:solidFill>
                <a:schemeClr val="dk1"/>
              </a:solidFill>
              <a:prstDash val="solid"/>
              <a:round/>
              <a:headEnd len="med" w="med" type="none"/>
              <a:tailEnd len="med" w="med" type="none"/>
            </a:ln>
          </p:spPr>
        </p:cxnSp>
      </p:grpSp>
      <p:sp>
        <p:nvSpPr>
          <p:cNvPr id="15" name="Google Shape;15;p2"/>
          <p:cNvSpPr txBox="1"/>
          <p:nvPr>
            <p:ph type="ctrTitle"/>
          </p:nvPr>
        </p:nvSpPr>
        <p:spPr>
          <a:xfrm>
            <a:off x="720000" y="954777"/>
            <a:ext cx="7013700" cy="20973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Clr>
                <a:srgbClr val="191919"/>
              </a:buClr>
              <a:buSzPts val="5200"/>
              <a:buNone/>
              <a:defRPr sz="8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6" name="Google Shape;16;p2"/>
          <p:cNvSpPr txBox="1"/>
          <p:nvPr>
            <p:ph idx="1" type="subTitle"/>
          </p:nvPr>
        </p:nvSpPr>
        <p:spPr>
          <a:xfrm>
            <a:off x="720000" y="3671975"/>
            <a:ext cx="4385400" cy="6453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4" name="Shape 84"/>
        <p:cNvGrpSpPr/>
        <p:nvPr/>
      </p:nvGrpSpPr>
      <p:grpSpPr>
        <a:xfrm>
          <a:off x="0" y="0"/>
          <a:ext cx="0" cy="0"/>
          <a:chOff x="0" y="0"/>
          <a:chExt cx="0" cy="0"/>
        </a:xfrm>
      </p:grpSpPr>
      <p:grpSp>
        <p:nvGrpSpPr>
          <p:cNvPr id="85" name="Google Shape;85;p11"/>
          <p:cNvGrpSpPr/>
          <p:nvPr/>
        </p:nvGrpSpPr>
        <p:grpSpPr>
          <a:xfrm>
            <a:off x="0" y="-9462"/>
            <a:ext cx="8787000" cy="5162425"/>
            <a:chOff x="0" y="-9450"/>
            <a:chExt cx="8787000" cy="5162425"/>
          </a:xfrm>
        </p:grpSpPr>
        <p:grpSp>
          <p:nvGrpSpPr>
            <p:cNvPr id="86" name="Google Shape;86;p11"/>
            <p:cNvGrpSpPr/>
            <p:nvPr/>
          </p:nvGrpSpPr>
          <p:grpSpPr>
            <a:xfrm flipH="1">
              <a:off x="0" y="-9450"/>
              <a:ext cx="8787000" cy="5162400"/>
              <a:chOff x="357075" y="-9450"/>
              <a:chExt cx="8787000" cy="5162400"/>
            </a:xfrm>
          </p:grpSpPr>
          <p:cxnSp>
            <p:nvCxnSpPr>
              <p:cNvPr id="87" name="Google Shape;87;p11"/>
              <p:cNvCxnSpPr/>
              <p:nvPr/>
            </p:nvCxnSpPr>
            <p:spPr>
              <a:xfrm>
                <a:off x="357075" y="540000"/>
                <a:ext cx="8787000" cy="0"/>
              </a:xfrm>
              <a:prstGeom prst="straightConnector1">
                <a:avLst/>
              </a:prstGeom>
              <a:noFill/>
              <a:ln cap="flat" cmpd="sng" w="28575">
                <a:solidFill>
                  <a:schemeClr val="dk1"/>
                </a:solidFill>
                <a:prstDash val="solid"/>
                <a:round/>
                <a:headEnd len="med" w="med" type="none"/>
                <a:tailEnd len="med" w="med" type="none"/>
              </a:ln>
            </p:spPr>
          </p:cxnSp>
          <p:cxnSp>
            <p:nvCxnSpPr>
              <p:cNvPr id="88" name="Google Shape;88;p11"/>
              <p:cNvCxnSpPr/>
              <p:nvPr/>
            </p:nvCxnSpPr>
            <p:spPr>
              <a:xfrm>
                <a:off x="359378" y="-9450"/>
                <a:ext cx="0" cy="5162400"/>
              </a:xfrm>
              <a:prstGeom prst="straightConnector1">
                <a:avLst/>
              </a:prstGeom>
              <a:noFill/>
              <a:ln cap="flat" cmpd="sng" w="28575">
                <a:solidFill>
                  <a:schemeClr val="dk1"/>
                </a:solidFill>
                <a:prstDash val="solid"/>
                <a:round/>
                <a:headEnd len="med" w="med" type="none"/>
                <a:tailEnd len="med" w="med" type="none"/>
              </a:ln>
            </p:spPr>
          </p:cxnSp>
        </p:grpSp>
        <p:cxnSp>
          <p:nvCxnSpPr>
            <p:cNvPr id="89" name="Google Shape;89;p11"/>
            <p:cNvCxnSpPr/>
            <p:nvPr/>
          </p:nvCxnSpPr>
          <p:spPr>
            <a:xfrm>
              <a:off x="359300" y="536275"/>
              <a:ext cx="0" cy="4616700"/>
            </a:xfrm>
            <a:prstGeom prst="straightConnector1">
              <a:avLst/>
            </a:prstGeom>
            <a:noFill/>
            <a:ln cap="flat" cmpd="sng" w="28575">
              <a:solidFill>
                <a:schemeClr val="dk1"/>
              </a:solidFill>
              <a:prstDash val="solid"/>
              <a:round/>
              <a:headEnd len="med" w="med" type="none"/>
              <a:tailEnd len="med" w="med" type="none"/>
            </a:ln>
          </p:spPr>
        </p:cxnSp>
        <p:cxnSp>
          <p:nvCxnSpPr>
            <p:cNvPr id="90" name="Google Shape;90;p11"/>
            <p:cNvCxnSpPr/>
            <p:nvPr/>
          </p:nvCxnSpPr>
          <p:spPr>
            <a:xfrm rot="10800000">
              <a:off x="359400" y="3363250"/>
              <a:ext cx="8427600" cy="0"/>
            </a:xfrm>
            <a:prstGeom prst="straightConnector1">
              <a:avLst/>
            </a:prstGeom>
            <a:noFill/>
            <a:ln cap="flat" cmpd="sng" w="28575">
              <a:solidFill>
                <a:schemeClr val="dk1"/>
              </a:solidFill>
              <a:prstDash val="solid"/>
              <a:round/>
              <a:headEnd len="med" w="med" type="none"/>
              <a:tailEnd len="med" w="med" type="none"/>
            </a:ln>
          </p:spPr>
        </p:cxnSp>
      </p:grpSp>
      <p:sp>
        <p:nvSpPr>
          <p:cNvPr id="91" name="Google Shape;91;p11"/>
          <p:cNvSpPr txBox="1"/>
          <p:nvPr>
            <p:ph hasCustomPrompt="1" type="title"/>
          </p:nvPr>
        </p:nvSpPr>
        <p:spPr>
          <a:xfrm>
            <a:off x="720000" y="984800"/>
            <a:ext cx="7704000" cy="180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14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2" name="Google Shape;92;p11"/>
          <p:cNvSpPr txBox="1"/>
          <p:nvPr>
            <p:ph idx="1" type="subTitle"/>
          </p:nvPr>
        </p:nvSpPr>
        <p:spPr>
          <a:xfrm>
            <a:off x="1284000" y="3775650"/>
            <a:ext cx="6576000" cy="827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3" name="Shape 9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94" name="Shape 94"/>
        <p:cNvGrpSpPr/>
        <p:nvPr/>
      </p:nvGrpSpPr>
      <p:grpSpPr>
        <a:xfrm>
          <a:off x="0" y="0"/>
          <a:ext cx="0" cy="0"/>
          <a:chOff x="0" y="0"/>
          <a:chExt cx="0" cy="0"/>
        </a:xfrm>
      </p:grpSpPr>
      <p:sp>
        <p:nvSpPr>
          <p:cNvPr id="95" name="Google Shape;95;p13"/>
          <p:cNvSpPr txBox="1"/>
          <p:nvPr>
            <p:ph type="title"/>
          </p:nvPr>
        </p:nvSpPr>
        <p:spPr>
          <a:xfrm>
            <a:off x="720000" y="3316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96" name="Google Shape;96;p13"/>
          <p:cNvGrpSpPr/>
          <p:nvPr/>
        </p:nvGrpSpPr>
        <p:grpSpPr>
          <a:xfrm flipH="1">
            <a:off x="357000" y="-9450"/>
            <a:ext cx="8787000" cy="5162425"/>
            <a:chOff x="0" y="-9450"/>
            <a:chExt cx="8787000" cy="5162425"/>
          </a:xfrm>
        </p:grpSpPr>
        <p:grpSp>
          <p:nvGrpSpPr>
            <p:cNvPr id="97" name="Google Shape;97;p13"/>
            <p:cNvGrpSpPr/>
            <p:nvPr/>
          </p:nvGrpSpPr>
          <p:grpSpPr>
            <a:xfrm flipH="1">
              <a:off x="0" y="-9450"/>
              <a:ext cx="8787000" cy="5162400"/>
              <a:chOff x="357075" y="-9450"/>
              <a:chExt cx="8787000" cy="5162400"/>
            </a:xfrm>
          </p:grpSpPr>
          <p:cxnSp>
            <p:nvCxnSpPr>
              <p:cNvPr id="98" name="Google Shape;98;p13"/>
              <p:cNvCxnSpPr/>
              <p:nvPr/>
            </p:nvCxnSpPr>
            <p:spPr>
              <a:xfrm>
                <a:off x="357075" y="997200"/>
                <a:ext cx="8787000" cy="0"/>
              </a:xfrm>
              <a:prstGeom prst="straightConnector1">
                <a:avLst/>
              </a:prstGeom>
              <a:noFill/>
              <a:ln cap="flat" cmpd="sng" w="28575">
                <a:solidFill>
                  <a:schemeClr val="dk1"/>
                </a:solidFill>
                <a:prstDash val="solid"/>
                <a:round/>
                <a:headEnd len="med" w="med" type="none"/>
                <a:tailEnd len="med" w="med" type="none"/>
              </a:ln>
            </p:spPr>
          </p:cxnSp>
          <p:cxnSp>
            <p:nvCxnSpPr>
              <p:cNvPr id="99" name="Google Shape;99;p13"/>
              <p:cNvCxnSpPr/>
              <p:nvPr/>
            </p:nvCxnSpPr>
            <p:spPr>
              <a:xfrm>
                <a:off x="359378" y="-9450"/>
                <a:ext cx="0" cy="5162400"/>
              </a:xfrm>
              <a:prstGeom prst="straightConnector1">
                <a:avLst/>
              </a:prstGeom>
              <a:noFill/>
              <a:ln cap="flat" cmpd="sng" w="28575">
                <a:solidFill>
                  <a:schemeClr val="dk1"/>
                </a:solidFill>
                <a:prstDash val="solid"/>
                <a:round/>
                <a:headEnd len="med" w="med" type="none"/>
                <a:tailEnd len="med" w="med" type="none"/>
              </a:ln>
            </p:spPr>
          </p:cxnSp>
        </p:grpSp>
        <p:cxnSp>
          <p:nvCxnSpPr>
            <p:cNvPr id="100" name="Google Shape;100;p13"/>
            <p:cNvCxnSpPr/>
            <p:nvPr/>
          </p:nvCxnSpPr>
          <p:spPr>
            <a:xfrm>
              <a:off x="359300" y="1004575"/>
              <a:ext cx="0" cy="41484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01" name="Shape 101"/>
        <p:cNvGrpSpPr/>
        <p:nvPr/>
      </p:nvGrpSpPr>
      <p:grpSpPr>
        <a:xfrm>
          <a:off x="0" y="0"/>
          <a:ext cx="0" cy="0"/>
          <a:chOff x="0" y="0"/>
          <a:chExt cx="0" cy="0"/>
        </a:xfrm>
      </p:grpSpPr>
      <p:sp>
        <p:nvSpPr>
          <p:cNvPr id="102" name="Google Shape;102;p14"/>
          <p:cNvSpPr txBox="1"/>
          <p:nvPr>
            <p:ph type="title"/>
          </p:nvPr>
        </p:nvSpPr>
        <p:spPr>
          <a:xfrm>
            <a:off x="720000" y="3316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03" name="Google Shape;103;p14"/>
          <p:cNvGrpSpPr/>
          <p:nvPr/>
        </p:nvGrpSpPr>
        <p:grpSpPr>
          <a:xfrm>
            <a:off x="0" y="-9450"/>
            <a:ext cx="8787000" cy="5162425"/>
            <a:chOff x="0" y="-9450"/>
            <a:chExt cx="8787000" cy="5162425"/>
          </a:xfrm>
        </p:grpSpPr>
        <p:grpSp>
          <p:nvGrpSpPr>
            <p:cNvPr id="104" name="Google Shape;104;p14"/>
            <p:cNvGrpSpPr/>
            <p:nvPr/>
          </p:nvGrpSpPr>
          <p:grpSpPr>
            <a:xfrm flipH="1">
              <a:off x="0" y="-9450"/>
              <a:ext cx="8787000" cy="5162400"/>
              <a:chOff x="357075" y="-9450"/>
              <a:chExt cx="8787000" cy="5162400"/>
            </a:xfrm>
          </p:grpSpPr>
          <p:cxnSp>
            <p:nvCxnSpPr>
              <p:cNvPr id="105" name="Google Shape;105;p14"/>
              <p:cNvCxnSpPr/>
              <p:nvPr/>
            </p:nvCxnSpPr>
            <p:spPr>
              <a:xfrm>
                <a:off x="357075" y="997200"/>
                <a:ext cx="8787000" cy="0"/>
              </a:xfrm>
              <a:prstGeom prst="straightConnector1">
                <a:avLst/>
              </a:prstGeom>
              <a:noFill/>
              <a:ln cap="flat" cmpd="sng" w="28575">
                <a:solidFill>
                  <a:schemeClr val="dk1"/>
                </a:solidFill>
                <a:prstDash val="solid"/>
                <a:round/>
                <a:headEnd len="med" w="med" type="none"/>
                <a:tailEnd len="med" w="med" type="none"/>
              </a:ln>
            </p:spPr>
          </p:cxnSp>
          <p:cxnSp>
            <p:nvCxnSpPr>
              <p:cNvPr id="106" name="Google Shape;106;p14"/>
              <p:cNvCxnSpPr/>
              <p:nvPr/>
            </p:nvCxnSpPr>
            <p:spPr>
              <a:xfrm>
                <a:off x="359378" y="-9450"/>
                <a:ext cx="0" cy="5162400"/>
              </a:xfrm>
              <a:prstGeom prst="straightConnector1">
                <a:avLst/>
              </a:prstGeom>
              <a:noFill/>
              <a:ln cap="flat" cmpd="sng" w="28575">
                <a:solidFill>
                  <a:schemeClr val="dk1"/>
                </a:solidFill>
                <a:prstDash val="solid"/>
                <a:round/>
                <a:headEnd len="med" w="med" type="none"/>
                <a:tailEnd len="med" w="med" type="none"/>
              </a:ln>
            </p:spPr>
          </p:cxnSp>
        </p:grpSp>
        <p:cxnSp>
          <p:nvCxnSpPr>
            <p:cNvPr id="107" name="Google Shape;107;p14"/>
            <p:cNvCxnSpPr/>
            <p:nvPr/>
          </p:nvCxnSpPr>
          <p:spPr>
            <a:xfrm>
              <a:off x="359300" y="1004575"/>
              <a:ext cx="0" cy="4148400"/>
            </a:xfrm>
            <a:prstGeom prst="straightConnector1">
              <a:avLst/>
            </a:prstGeom>
            <a:noFill/>
            <a:ln cap="flat" cmpd="sng" w="28575">
              <a:solidFill>
                <a:schemeClr val="dk1"/>
              </a:solidFill>
              <a:prstDash val="solid"/>
              <a:round/>
              <a:headEnd len="med" w="med" type="none"/>
              <a:tailEnd len="med" w="med" type="none"/>
            </a:ln>
          </p:spPr>
        </p:cxnSp>
      </p:grpSp>
      <p:cxnSp>
        <p:nvCxnSpPr>
          <p:cNvPr id="108" name="Google Shape;108;p14"/>
          <p:cNvCxnSpPr/>
          <p:nvPr/>
        </p:nvCxnSpPr>
        <p:spPr>
          <a:xfrm>
            <a:off x="2979650" y="986524"/>
            <a:ext cx="0" cy="4201200"/>
          </a:xfrm>
          <a:prstGeom prst="straightConnector1">
            <a:avLst/>
          </a:prstGeom>
          <a:noFill/>
          <a:ln cap="flat" cmpd="sng" w="28575">
            <a:solidFill>
              <a:schemeClr val="dk1"/>
            </a:solidFill>
            <a:prstDash val="solid"/>
            <a:round/>
            <a:headEnd len="med" w="med" type="none"/>
            <a:tailEnd len="med" w="med" type="none"/>
          </a:ln>
        </p:spPr>
      </p:cxnSp>
      <p:cxnSp>
        <p:nvCxnSpPr>
          <p:cNvPr id="109" name="Google Shape;109;p14"/>
          <p:cNvCxnSpPr/>
          <p:nvPr/>
        </p:nvCxnSpPr>
        <p:spPr>
          <a:xfrm>
            <a:off x="2981700" y="2572299"/>
            <a:ext cx="5820000" cy="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AND_BODY_1">
    <p:spTree>
      <p:nvGrpSpPr>
        <p:cNvPr id="110" name="Shape 110"/>
        <p:cNvGrpSpPr/>
        <p:nvPr/>
      </p:nvGrpSpPr>
      <p:grpSpPr>
        <a:xfrm>
          <a:off x="0" y="0"/>
          <a:ext cx="0" cy="0"/>
          <a:chOff x="0" y="0"/>
          <a:chExt cx="0" cy="0"/>
        </a:xfrm>
      </p:grpSpPr>
      <p:sp>
        <p:nvSpPr>
          <p:cNvPr id="111" name="Google Shape;111;p15"/>
          <p:cNvSpPr txBox="1"/>
          <p:nvPr>
            <p:ph type="title"/>
          </p:nvPr>
        </p:nvSpPr>
        <p:spPr>
          <a:xfrm>
            <a:off x="720000" y="3316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2" name="Google Shape;112;p15"/>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Arial"/>
              <a:buChar char="●"/>
              <a:defRPr sz="1250"/>
            </a:lvl1pPr>
            <a:lvl2pPr indent="-317500" lvl="1" marL="914400" rtl="0">
              <a:lnSpc>
                <a:spcPct val="115000"/>
              </a:lnSpc>
              <a:spcBef>
                <a:spcPts val="0"/>
              </a:spcBef>
              <a:spcAft>
                <a:spcPts val="0"/>
              </a:spcAft>
              <a:buSzPts val="1400"/>
              <a:buFont typeface="Arial"/>
              <a:buChar char="○"/>
              <a:defRPr/>
            </a:lvl2pPr>
            <a:lvl3pPr indent="-317500" lvl="2" marL="1371600" rtl="0">
              <a:lnSpc>
                <a:spcPct val="115000"/>
              </a:lnSpc>
              <a:spcBef>
                <a:spcPts val="0"/>
              </a:spcBef>
              <a:spcAft>
                <a:spcPts val="0"/>
              </a:spcAft>
              <a:buSzPts val="1400"/>
              <a:buFont typeface="Arial"/>
              <a:buChar char="■"/>
              <a:defRPr/>
            </a:lvl3pPr>
            <a:lvl4pPr indent="-317500" lvl="3" marL="1828800" rtl="0">
              <a:lnSpc>
                <a:spcPct val="115000"/>
              </a:lnSpc>
              <a:spcBef>
                <a:spcPts val="0"/>
              </a:spcBef>
              <a:spcAft>
                <a:spcPts val="0"/>
              </a:spcAft>
              <a:buSzPts val="1400"/>
              <a:buFont typeface="Arial"/>
              <a:buChar char="●"/>
              <a:defRPr/>
            </a:lvl4pPr>
            <a:lvl5pPr indent="-317500" lvl="4" marL="2286000" rtl="0">
              <a:lnSpc>
                <a:spcPct val="115000"/>
              </a:lnSpc>
              <a:spcBef>
                <a:spcPts val="0"/>
              </a:spcBef>
              <a:spcAft>
                <a:spcPts val="0"/>
              </a:spcAft>
              <a:buSzPts val="1400"/>
              <a:buFont typeface="Arial"/>
              <a:buChar char="○"/>
              <a:defRPr/>
            </a:lvl5pPr>
            <a:lvl6pPr indent="-317500" lvl="5" marL="2743200" rtl="0">
              <a:lnSpc>
                <a:spcPct val="115000"/>
              </a:lnSpc>
              <a:spcBef>
                <a:spcPts val="0"/>
              </a:spcBef>
              <a:spcAft>
                <a:spcPts val="0"/>
              </a:spcAft>
              <a:buSzPts val="1400"/>
              <a:buFont typeface="Arial"/>
              <a:buChar char="■"/>
              <a:defRPr/>
            </a:lvl6pPr>
            <a:lvl7pPr indent="-317500" lvl="6" marL="3200400" rtl="0">
              <a:lnSpc>
                <a:spcPct val="115000"/>
              </a:lnSpc>
              <a:spcBef>
                <a:spcPts val="0"/>
              </a:spcBef>
              <a:spcAft>
                <a:spcPts val="0"/>
              </a:spcAft>
              <a:buSzPts val="1400"/>
              <a:buFont typeface="Arial"/>
              <a:buChar char="●"/>
              <a:defRPr/>
            </a:lvl7pPr>
            <a:lvl8pPr indent="-317500" lvl="7" marL="3657600" rtl="0">
              <a:lnSpc>
                <a:spcPct val="115000"/>
              </a:lnSpc>
              <a:spcBef>
                <a:spcPts val="0"/>
              </a:spcBef>
              <a:spcAft>
                <a:spcPts val="0"/>
              </a:spcAft>
              <a:buSzPts val="1400"/>
              <a:buFont typeface="Arial"/>
              <a:buChar char="○"/>
              <a:defRPr/>
            </a:lvl8pPr>
            <a:lvl9pPr indent="-317500" lvl="8" marL="4114800" rtl="0">
              <a:lnSpc>
                <a:spcPct val="115000"/>
              </a:lnSpc>
              <a:spcBef>
                <a:spcPts val="0"/>
              </a:spcBef>
              <a:spcAft>
                <a:spcPts val="0"/>
              </a:spcAft>
              <a:buSzPts val="1400"/>
              <a:buFont typeface="Arial"/>
              <a:buChar char="■"/>
              <a:defRPr/>
            </a:lvl9pPr>
          </a:lstStyle>
          <a:p/>
        </p:txBody>
      </p:sp>
      <p:grpSp>
        <p:nvGrpSpPr>
          <p:cNvPr id="113" name="Google Shape;113;p15"/>
          <p:cNvGrpSpPr/>
          <p:nvPr/>
        </p:nvGrpSpPr>
        <p:grpSpPr>
          <a:xfrm>
            <a:off x="0" y="-9450"/>
            <a:ext cx="8787000" cy="5162425"/>
            <a:chOff x="0" y="-9450"/>
            <a:chExt cx="8787000" cy="5162425"/>
          </a:xfrm>
        </p:grpSpPr>
        <p:grpSp>
          <p:nvGrpSpPr>
            <p:cNvPr id="114" name="Google Shape;114;p15"/>
            <p:cNvGrpSpPr/>
            <p:nvPr/>
          </p:nvGrpSpPr>
          <p:grpSpPr>
            <a:xfrm flipH="1">
              <a:off x="0" y="-9450"/>
              <a:ext cx="8787000" cy="5162400"/>
              <a:chOff x="357075" y="-9450"/>
              <a:chExt cx="8787000" cy="5162400"/>
            </a:xfrm>
          </p:grpSpPr>
          <p:cxnSp>
            <p:nvCxnSpPr>
              <p:cNvPr id="115" name="Google Shape;115;p15"/>
              <p:cNvCxnSpPr/>
              <p:nvPr/>
            </p:nvCxnSpPr>
            <p:spPr>
              <a:xfrm>
                <a:off x="357075" y="997200"/>
                <a:ext cx="8787000" cy="0"/>
              </a:xfrm>
              <a:prstGeom prst="straightConnector1">
                <a:avLst/>
              </a:prstGeom>
              <a:noFill/>
              <a:ln cap="flat" cmpd="sng" w="28575">
                <a:solidFill>
                  <a:schemeClr val="dk1"/>
                </a:solidFill>
                <a:prstDash val="solid"/>
                <a:round/>
                <a:headEnd len="med" w="med" type="none"/>
                <a:tailEnd len="med" w="med" type="none"/>
              </a:ln>
            </p:spPr>
          </p:cxnSp>
          <p:cxnSp>
            <p:nvCxnSpPr>
              <p:cNvPr id="116" name="Google Shape;116;p15"/>
              <p:cNvCxnSpPr/>
              <p:nvPr/>
            </p:nvCxnSpPr>
            <p:spPr>
              <a:xfrm>
                <a:off x="359378" y="-9450"/>
                <a:ext cx="0" cy="5162400"/>
              </a:xfrm>
              <a:prstGeom prst="straightConnector1">
                <a:avLst/>
              </a:prstGeom>
              <a:noFill/>
              <a:ln cap="flat" cmpd="sng" w="28575">
                <a:solidFill>
                  <a:schemeClr val="dk1"/>
                </a:solidFill>
                <a:prstDash val="solid"/>
                <a:round/>
                <a:headEnd len="med" w="med" type="none"/>
                <a:tailEnd len="med" w="med" type="none"/>
              </a:ln>
            </p:spPr>
          </p:cxnSp>
        </p:grpSp>
        <p:cxnSp>
          <p:nvCxnSpPr>
            <p:cNvPr id="117" name="Google Shape;117;p15"/>
            <p:cNvCxnSpPr/>
            <p:nvPr/>
          </p:nvCxnSpPr>
          <p:spPr>
            <a:xfrm>
              <a:off x="359300" y="1004575"/>
              <a:ext cx="0" cy="41484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18" name="Shape 118"/>
        <p:cNvGrpSpPr/>
        <p:nvPr/>
      </p:nvGrpSpPr>
      <p:grpSpPr>
        <a:xfrm>
          <a:off x="0" y="0"/>
          <a:ext cx="0" cy="0"/>
          <a:chOff x="0" y="0"/>
          <a:chExt cx="0" cy="0"/>
        </a:xfrm>
      </p:grpSpPr>
      <p:sp>
        <p:nvSpPr>
          <p:cNvPr id="119" name="Google Shape;119;p16"/>
          <p:cNvSpPr txBox="1"/>
          <p:nvPr>
            <p:ph idx="1" type="subTitle"/>
          </p:nvPr>
        </p:nvSpPr>
        <p:spPr>
          <a:xfrm>
            <a:off x="2491480" y="1452650"/>
            <a:ext cx="5186100" cy="457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500">
                <a:latin typeface="Staatliches"/>
                <a:ea typeface="Staatliches"/>
                <a:cs typeface="Staatliches"/>
                <a:sym typeface="Staatliches"/>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20" name="Google Shape;120;p16"/>
          <p:cNvSpPr txBox="1"/>
          <p:nvPr>
            <p:ph idx="2" type="subTitle"/>
          </p:nvPr>
        </p:nvSpPr>
        <p:spPr>
          <a:xfrm>
            <a:off x="1399655" y="3527125"/>
            <a:ext cx="5186100" cy="457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500"/>
              <a:buFont typeface="Bebas Neue"/>
              <a:buNone/>
              <a:defRPr sz="2500">
                <a:latin typeface="Staatliches"/>
                <a:ea typeface="Staatliches"/>
                <a:cs typeface="Staatliches"/>
                <a:sym typeface="Staatliches"/>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121" name="Google Shape;121;p16"/>
          <p:cNvSpPr txBox="1"/>
          <p:nvPr>
            <p:ph idx="3" type="subTitle"/>
          </p:nvPr>
        </p:nvSpPr>
        <p:spPr>
          <a:xfrm>
            <a:off x="2491457" y="1909850"/>
            <a:ext cx="51861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 name="Google Shape;122;p16"/>
          <p:cNvSpPr txBox="1"/>
          <p:nvPr>
            <p:ph idx="4" type="subTitle"/>
          </p:nvPr>
        </p:nvSpPr>
        <p:spPr>
          <a:xfrm>
            <a:off x="1399632" y="3984325"/>
            <a:ext cx="5186100" cy="548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3" name="Google Shape;123;p16"/>
          <p:cNvSpPr txBox="1"/>
          <p:nvPr>
            <p:ph type="title"/>
          </p:nvPr>
        </p:nvSpPr>
        <p:spPr>
          <a:xfrm>
            <a:off x="720000" y="3316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24" name="Google Shape;124;p16"/>
          <p:cNvGrpSpPr/>
          <p:nvPr/>
        </p:nvGrpSpPr>
        <p:grpSpPr>
          <a:xfrm>
            <a:off x="0" y="-9450"/>
            <a:ext cx="8787000" cy="5162425"/>
            <a:chOff x="0" y="-9450"/>
            <a:chExt cx="8787000" cy="5162425"/>
          </a:xfrm>
        </p:grpSpPr>
        <p:grpSp>
          <p:nvGrpSpPr>
            <p:cNvPr id="125" name="Google Shape;125;p16"/>
            <p:cNvGrpSpPr/>
            <p:nvPr/>
          </p:nvGrpSpPr>
          <p:grpSpPr>
            <a:xfrm flipH="1">
              <a:off x="0" y="-9450"/>
              <a:ext cx="8787000" cy="5162400"/>
              <a:chOff x="357075" y="-9450"/>
              <a:chExt cx="8787000" cy="5162400"/>
            </a:xfrm>
          </p:grpSpPr>
          <p:cxnSp>
            <p:nvCxnSpPr>
              <p:cNvPr id="126" name="Google Shape;126;p16"/>
              <p:cNvCxnSpPr/>
              <p:nvPr/>
            </p:nvCxnSpPr>
            <p:spPr>
              <a:xfrm>
                <a:off x="357075" y="997200"/>
                <a:ext cx="8787000" cy="0"/>
              </a:xfrm>
              <a:prstGeom prst="straightConnector1">
                <a:avLst/>
              </a:prstGeom>
              <a:noFill/>
              <a:ln cap="flat" cmpd="sng" w="28575">
                <a:solidFill>
                  <a:schemeClr val="dk1"/>
                </a:solidFill>
                <a:prstDash val="solid"/>
                <a:round/>
                <a:headEnd len="med" w="med" type="none"/>
                <a:tailEnd len="med" w="med" type="none"/>
              </a:ln>
            </p:spPr>
          </p:cxnSp>
          <p:cxnSp>
            <p:nvCxnSpPr>
              <p:cNvPr id="127" name="Google Shape;127;p16"/>
              <p:cNvCxnSpPr/>
              <p:nvPr/>
            </p:nvCxnSpPr>
            <p:spPr>
              <a:xfrm>
                <a:off x="359378" y="-9450"/>
                <a:ext cx="0" cy="5162400"/>
              </a:xfrm>
              <a:prstGeom prst="straightConnector1">
                <a:avLst/>
              </a:prstGeom>
              <a:noFill/>
              <a:ln cap="flat" cmpd="sng" w="28575">
                <a:solidFill>
                  <a:schemeClr val="dk1"/>
                </a:solidFill>
                <a:prstDash val="solid"/>
                <a:round/>
                <a:headEnd len="med" w="med" type="none"/>
                <a:tailEnd len="med" w="med" type="none"/>
              </a:ln>
            </p:spPr>
          </p:cxnSp>
        </p:grpSp>
        <p:cxnSp>
          <p:nvCxnSpPr>
            <p:cNvPr id="128" name="Google Shape;128;p16"/>
            <p:cNvCxnSpPr/>
            <p:nvPr/>
          </p:nvCxnSpPr>
          <p:spPr>
            <a:xfrm>
              <a:off x="359300" y="1004575"/>
              <a:ext cx="0" cy="4148400"/>
            </a:xfrm>
            <a:prstGeom prst="straightConnector1">
              <a:avLst/>
            </a:prstGeom>
            <a:noFill/>
            <a:ln cap="flat" cmpd="sng" w="28575">
              <a:solidFill>
                <a:schemeClr val="dk1"/>
              </a:solidFill>
              <a:prstDash val="solid"/>
              <a:round/>
              <a:headEnd len="med" w="med" type="none"/>
              <a:tailEnd len="med" w="med" type="none"/>
            </a:ln>
          </p:spPr>
        </p:cxnSp>
        <p:cxnSp>
          <p:nvCxnSpPr>
            <p:cNvPr id="129" name="Google Shape;129;p16"/>
            <p:cNvCxnSpPr/>
            <p:nvPr/>
          </p:nvCxnSpPr>
          <p:spPr>
            <a:xfrm rot="10800000">
              <a:off x="359400" y="3078775"/>
              <a:ext cx="8427600" cy="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30" name="Shape 130"/>
        <p:cNvGrpSpPr/>
        <p:nvPr/>
      </p:nvGrpSpPr>
      <p:grpSpPr>
        <a:xfrm>
          <a:off x="0" y="0"/>
          <a:ext cx="0" cy="0"/>
          <a:chOff x="0" y="0"/>
          <a:chExt cx="0" cy="0"/>
        </a:xfrm>
      </p:grpSpPr>
      <p:grpSp>
        <p:nvGrpSpPr>
          <p:cNvPr id="131" name="Google Shape;131;p17"/>
          <p:cNvGrpSpPr/>
          <p:nvPr/>
        </p:nvGrpSpPr>
        <p:grpSpPr>
          <a:xfrm flipH="1">
            <a:off x="0" y="-9450"/>
            <a:ext cx="8784600" cy="5162400"/>
            <a:chOff x="359375" y="-9450"/>
            <a:chExt cx="8784600" cy="5162400"/>
          </a:xfrm>
        </p:grpSpPr>
        <p:cxnSp>
          <p:nvCxnSpPr>
            <p:cNvPr id="132" name="Google Shape;132;p17"/>
            <p:cNvCxnSpPr/>
            <p:nvPr/>
          </p:nvCxnSpPr>
          <p:spPr>
            <a:xfrm>
              <a:off x="3200075" y="3734225"/>
              <a:ext cx="5223300" cy="0"/>
            </a:xfrm>
            <a:prstGeom prst="straightConnector1">
              <a:avLst/>
            </a:prstGeom>
            <a:noFill/>
            <a:ln cap="flat" cmpd="sng" w="28575">
              <a:solidFill>
                <a:schemeClr val="dk1"/>
              </a:solidFill>
              <a:prstDash val="solid"/>
              <a:round/>
              <a:headEnd len="med" w="med" type="none"/>
              <a:tailEnd len="med" w="med" type="none"/>
            </a:ln>
          </p:spPr>
        </p:cxnSp>
        <p:cxnSp>
          <p:nvCxnSpPr>
            <p:cNvPr id="133" name="Google Shape;133;p17"/>
            <p:cNvCxnSpPr/>
            <p:nvPr/>
          </p:nvCxnSpPr>
          <p:spPr>
            <a:xfrm>
              <a:off x="8424000" y="541950"/>
              <a:ext cx="0" cy="4080600"/>
            </a:xfrm>
            <a:prstGeom prst="straightConnector1">
              <a:avLst/>
            </a:prstGeom>
            <a:noFill/>
            <a:ln cap="flat" cmpd="sng" w="28575">
              <a:solidFill>
                <a:schemeClr val="dk1"/>
              </a:solidFill>
              <a:prstDash val="solid"/>
              <a:round/>
              <a:headEnd len="med" w="med" type="none"/>
              <a:tailEnd len="med" w="med" type="none"/>
            </a:ln>
          </p:spPr>
        </p:cxnSp>
        <p:cxnSp>
          <p:nvCxnSpPr>
            <p:cNvPr id="134" name="Google Shape;134;p17"/>
            <p:cNvCxnSpPr/>
            <p:nvPr/>
          </p:nvCxnSpPr>
          <p:spPr>
            <a:xfrm>
              <a:off x="359375" y="4616525"/>
              <a:ext cx="8784600" cy="0"/>
            </a:xfrm>
            <a:prstGeom prst="straightConnector1">
              <a:avLst/>
            </a:prstGeom>
            <a:noFill/>
            <a:ln cap="flat" cmpd="sng" w="28575">
              <a:solidFill>
                <a:schemeClr val="dk1"/>
              </a:solidFill>
              <a:prstDash val="solid"/>
              <a:round/>
              <a:headEnd len="med" w="med" type="none"/>
              <a:tailEnd len="med" w="med" type="none"/>
            </a:ln>
          </p:spPr>
        </p:cxnSp>
        <p:cxnSp>
          <p:nvCxnSpPr>
            <p:cNvPr id="135" name="Google Shape;135;p17"/>
            <p:cNvCxnSpPr/>
            <p:nvPr/>
          </p:nvCxnSpPr>
          <p:spPr>
            <a:xfrm>
              <a:off x="359375" y="540000"/>
              <a:ext cx="8784600" cy="0"/>
            </a:xfrm>
            <a:prstGeom prst="straightConnector1">
              <a:avLst/>
            </a:prstGeom>
            <a:noFill/>
            <a:ln cap="flat" cmpd="sng" w="28575">
              <a:solidFill>
                <a:schemeClr val="dk1"/>
              </a:solidFill>
              <a:prstDash val="solid"/>
              <a:round/>
              <a:headEnd len="med" w="med" type="none"/>
              <a:tailEnd len="med" w="med" type="none"/>
            </a:ln>
          </p:spPr>
        </p:cxnSp>
        <p:cxnSp>
          <p:nvCxnSpPr>
            <p:cNvPr id="136" name="Google Shape;136;p17"/>
            <p:cNvCxnSpPr/>
            <p:nvPr/>
          </p:nvCxnSpPr>
          <p:spPr>
            <a:xfrm>
              <a:off x="359378" y="-9450"/>
              <a:ext cx="0" cy="5162400"/>
            </a:xfrm>
            <a:prstGeom prst="straightConnector1">
              <a:avLst/>
            </a:prstGeom>
            <a:noFill/>
            <a:ln cap="flat" cmpd="sng" w="28575">
              <a:solidFill>
                <a:schemeClr val="dk1"/>
              </a:solidFill>
              <a:prstDash val="solid"/>
              <a:round/>
              <a:headEnd len="med" w="med" type="none"/>
              <a:tailEnd len="med" w="med" type="none"/>
            </a:ln>
          </p:spPr>
        </p:cxnSp>
      </p:grpSp>
      <p:cxnSp>
        <p:nvCxnSpPr>
          <p:cNvPr id="137" name="Google Shape;137;p17"/>
          <p:cNvCxnSpPr/>
          <p:nvPr/>
        </p:nvCxnSpPr>
        <p:spPr>
          <a:xfrm>
            <a:off x="5943375" y="541950"/>
            <a:ext cx="0" cy="4080600"/>
          </a:xfrm>
          <a:prstGeom prst="straightConnector1">
            <a:avLst/>
          </a:prstGeom>
          <a:noFill/>
          <a:ln cap="flat" cmpd="sng" w="28575">
            <a:solidFill>
              <a:schemeClr val="dk1"/>
            </a:solidFill>
            <a:prstDash val="solid"/>
            <a:round/>
            <a:headEnd len="med" w="med" type="none"/>
            <a:tailEnd len="med" w="med" type="none"/>
          </a:ln>
        </p:spPr>
      </p:cxnSp>
      <p:sp>
        <p:nvSpPr>
          <p:cNvPr id="138" name="Google Shape;138;p17"/>
          <p:cNvSpPr txBox="1"/>
          <p:nvPr>
            <p:ph type="title"/>
          </p:nvPr>
        </p:nvSpPr>
        <p:spPr>
          <a:xfrm>
            <a:off x="1024800" y="996145"/>
            <a:ext cx="4297800" cy="23775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SzPts val="3600"/>
              <a:buNone/>
              <a:defRPr sz="7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9" name="Google Shape;139;p17"/>
          <p:cNvSpPr txBox="1"/>
          <p:nvPr>
            <p:ph hasCustomPrompt="1" idx="2" type="title"/>
          </p:nvPr>
        </p:nvSpPr>
        <p:spPr>
          <a:xfrm>
            <a:off x="6303900" y="996150"/>
            <a:ext cx="2120100" cy="3172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6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0" name="Google Shape;140;p17"/>
          <p:cNvSpPr txBox="1"/>
          <p:nvPr>
            <p:ph idx="1" type="subTitle"/>
          </p:nvPr>
        </p:nvSpPr>
        <p:spPr>
          <a:xfrm>
            <a:off x="1024800" y="3737250"/>
            <a:ext cx="4297800" cy="866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141" name="Shape 141"/>
        <p:cNvGrpSpPr/>
        <p:nvPr/>
      </p:nvGrpSpPr>
      <p:grpSpPr>
        <a:xfrm>
          <a:off x="0" y="0"/>
          <a:ext cx="0" cy="0"/>
          <a:chOff x="0" y="0"/>
          <a:chExt cx="0" cy="0"/>
        </a:xfrm>
      </p:grpSpPr>
      <p:grpSp>
        <p:nvGrpSpPr>
          <p:cNvPr id="142" name="Google Shape;142;p18"/>
          <p:cNvGrpSpPr/>
          <p:nvPr/>
        </p:nvGrpSpPr>
        <p:grpSpPr>
          <a:xfrm>
            <a:off x="359400" y="-9450"/>
            <a:ext cx="8784600" cy="5162400"/>
            <a:chOff x="359400" y="-9450"/>
            <a:chExt cx="8784600" cy="5162400"/>
          </a:xfrm>
        </p:grpSpPr>
        <p:grpSp>
          <p:nvGrpSpPr>
            <p:cNvPr id="143" name="Google Shape;143;p18"/>
            <p:cNvGrpSpPr/>
            <p:nvPr/>
          </p:nvGrpSpPr>
          <p:grpSpPr>
            <a:xfrm>
              <a:off x="359400" y="-9450"/>
              <a:ext cx="8784600" cy="5162400"/>
              <a:chOff x="359375" y="-9450"/>
              <a:chExt cx="8784600" cy="5162400"/>
            </a:xfrm>
          </p:grpSpPr>
          <p:cxnSp>
            <p:nvCxnSpPr>
              <p:cNvPr id="144" name="Google Shape;144;p18"/>
              <p:cNvCxnSpPr/>
              <p:nvPr/>
            </p:nvCxnSpPr>
            <p:spPr>
              <a:xfrm>
                <a:off x="359375" y="2494825"/>
                <a:ext cx="8067600" cy="0"/>
              </a:xfrm>
              <a:prstGeom prst="straightConnector1">
                <a:avLst/>
              </a:prstGeom>
              <a:noFill/>
              <a:ln cap="flat" cmpd="sng" w="28575">
                <a:solidFill>
                  <a:schemeClr val="dk1"/>
                </a:solidFill>
                <a:prstDash val="solid"/>
                <a:round/>
                <a:headEnd len="med" w="med" type="none"/>
                <a:tailEnd len="med" w="med" type="none"/>
              </a:ln>
            </p:spPr>
          </p:cxnSp>
          <p:cxnSp>
            <p:nvCxnSpPr>
              <p:cNvPr id="145" name="Google Shape;145;p18"/>
              <p:cNvCxnSpPr/>
              <p:nvPr/>
            </p:nvCxnSpPr>
            <p:spPr>
              <a:xfrm>
                <a:off x="8424000" y="541950"/>
                <a:ext cx="0" cy="4080600"/>
              </a:xfrm>
              <a:prstGeom prst="straightConnector1">
                <a:avLst/>
              </a:prstGeom>
              <a:noFill/>
              <a:ln cap="flat" cmpd="sng" w="28575">
                <a:solidFill>
                  <a:schemeClr val="dk1"/>
                </a:solidFill>
                <a:prstDash val="solid"/>
                <a:round/>
                <a:headEnd len="med" w="med" type="none"/>
                <a:tailEnd len="med" w="med" type="none"/>
              </a:ln>
            </p:spPr>
          </p:cxnSp>
          <p:cxnSp>
            <p:nvCxnSpPr>
              <p:cNvPr id="146" name="Google Shape;146;p18"/>
              <p:cNvCxnSpPr/>
              <p:nvPr/>
            </p:nvCxnSpPr>
            <p:spPr>
              <a:xfrm>
                <a:off x="359375" y="4616525"/>
                <a:ext cx="8784600" cy="0"/>
              </a:xfrm>
              <a:prstGeom prst="straightConnector1">
                <a:avLst/>
              </a:prstGeom>
              <a:noFill/>
              <a:ln cap="flat" cmpd="sng" w="28575">
                <a:solidFill>
                  <a:schemeClr val="dk1"/>
                </a:solidFill>
                <a:prstDash val="solid"/>
                <a:round/>
                <a:headEnd len="med" w="med" type="none"/>
                <a:tailEnd len="med" w="med" type="none"/>
              </a:ln>
            </p:spPr>
          </p:cxnSp>
          <p:cxnSp>
            <p:nvCxnSpPr>
              <p:cNvPr id="147" name="Google Shape;147;p18"/>
              <p:cNvCxnSpPr/>
              <p:nvPr/>
            </p:nvCxnSpPr>
            <p:spPr>
              <a:xfrm>
                <a:off x="359375" y="540000"/>
                <a:ext cx="8784600" cy="0"/>
              </a:xfrm>
              <a:prstGeom prst="straightConnector1">
                <a:avLst/>
              </a:prstGeom>
              <a:noFill/>
              <a:ln cap="flat" cmpd="sng" w="28575">
                <a:solidFill>
                  <a:schemeClr val="dk1"/>
                </a:solidFill>
                <a:prstDash val="solid"/>
                <a:round/>
                <a:headEnd len="med" w="med" type="none"/>
                <a:tailEnd len="med" w="med" type="none"/>
              </a:ln>
            </p:spPr>
          </p:cxnSp>
          <p:cxnSp>
            <p:nvCxnSpPr>
              <p:cNvPr id="148" name="Google Shape;148;p18"/>
              <p:cNvCxnSpPr/>
              <p:nvPr/>
            </p:nvCxnSpPr>
            <p:spPr>
              <a:xfrm>
                <a:off x="359378" y="-9450"/>
                <a:ext cx="0" cy="5162400"/>
              </a:xfrm>
              <a:prstGeom prst="straightConnector1">
                <a:avLst/>
              </a:prstGeom>
              <a:noFill/>
              <a:ln cap="flat" cmpd="sng" w="28575">
                <a:solidFill>
                  <a:schemeClr val="dk1"/>
                </a:solidFill>
                <a:prstDash val="solid"/>
                <a:round/>
                <a:headEnd len="med" w="med" type="none"/>
                <a:tailEnd len="med" w="med" type="none"/>
              </a:ln>
            </p:spPr>
          </p:cxnSp>
        </p:grpSp>
        <p:cxnSp>
          <p:nvCxnSpPr>
            <p:cNvPr id="149" name="Google Shape;149;p18"/>
            <p:cNvCxnSpPr/>
            <p:nvPr/>
          </p:nvCxnSpPr>
          <p:spPr>
            <a:xfrm>
              <a:off x="3505200" y="2502275"/>
              <a:ext cx="0" cy="2109000"/>
            </a:xfrm>
            <a:prstGeom prst="straightConnector1">
              <a:avLst/>
            </a:prstGeom>
            <a:noFill/>
            <a:ln cap="flat" cmpd="sng" w="28575">
              <a:solidFill>
                <a:schemeClr val="dk1"/>
              </a:solidFill>
              <a:prstDash val="solid"/>
              <a:round/>
              <a:headEnd len="med" w="med" type="none"/>
              <a:tailEnd len="med" w="med" type="none"/>
            </a:ln>
          </p:spPr>
        </p:cxnSp>
      </p:grpSp>
      <p:sp>
        <p:nvSpPr>
          <p:cNvPr id="150" name="Google Shape;150;p18"/>
          <p:cNvSpPr txBox="1"/>
          <p:nvPr>
            <p:ph type="title"/>
          </p:nvPr>
        </p:nvSpPr>
        <p:spPr>
          <a:xfrm>
            <a:off x="720000" y="547075"/>
            <a:ext cx="7358400" cy="19551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3600"/>
              <a:buNone/>
              <a:defRPr sz="7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1" name="Google Shape;151;p18"/>
          <p:cNvSpPr txBox="1"/>
          <p:nvPr>
            <p:ph hasCustomPrompt="1" idx="2" type="title"/>
          </p:nvPr>
        </p:nvSpPr>
        <p:spPr>
          <a:xfrm>
            <a:off x="720000" y="2571750"/>
            <a:ext cx="2120100" cy="187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6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2" name="Google Shape;152;p18"/>
          <p:cNvSpPr txBox="1"/>
          <p:nvPr>
            <p:ph idx="1" type="subTitle"/>
          </p:nvPr>
        </p:nvSpPr>
        <p:spPr>
          <a:xfrm>
            <a:off x="4573150" y="3144000"/>
            <a:ext cx="2770500" cy="73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53" name="Shape 153"/>
        <p:cNvGrpSpPr/>
        <p:nvPr/>
      </p:nvGrpSpPr>
      <p:grpSpPr>
        <a:xfrm>
          <a:off x="0" y="0"/>
          <a:ext cx="0" cy="0"/>
          <a:chOff x="0" y="0"/>
          <a:chExt cx="0" cy="0"/>
        </a:xfrm>
      </p:grpSpPr>
      <p:cxnSp>
        <p:nvCxnSpPr>
          <p:cNvPr id="154" name="Google Shape;154;p19"/>
          <p:cNvCxnSpPr/>
          <p:nvPr/>
        </p:nvCxnSpPr>
        <p:spPr>
          <a:xfrm>
            <a:off x="361275" y="4855475"/>
            <a:ext cx="8424000" cy="0"/>
          </a:xfrm>
          <a:prstGeom prst="straightConnector1">
            <a:avLst/>
          </a:prstGeom>
          <a:noFill/>
          <a:ln cap="flat" cmpd="sng" w="28575">
            <a:solidFill>
              <a:schemeClr val="dk1"/>
            </a:solidFill>
            <a:prstDash val="solid"/>
            <a:round/>
            <a:headEnd len="med" w="med" type="none"/>
            <a:tailEnd len="med" w="med" type="none"/>
          </a:ln>
        </p:spPr>
      </p:cxnSp>
      <p:cxnSp>
        <p:nvCxnSpPr>
          <p:cNvPr id="155" name="Google Shape;155;p19"/>
          <p:cNvCxnSpPr/>
          <p:nvPr/>
        </p:nvCxnSpPr>
        <p:spPr>
          <a:xfrm rot="10800000">
            <a:off x="3148950" y="986375"/>
            <a:ext cx="0" cy="3873300"/>
          </a:xfrm>
          <a:prstGeom prst="straightConnector1">
            <a:avLst/>
          </a:prstGeom>
          <a:noFill/>
          <a:ln cap="flat" cmpd="sng" w="28575">
            <a:solidFill>
              <a:schemeClr val="dk1"/>
            </a:solidFill>
            <a:prstDash val="solid"/>
            <a:round/>
            <a:headEnd len="med" w="med" type="none"/>
            <a:tailEnd len="med" w="med" type="none"/>
          </a:ln>
        </p:spPr>
      </p:cxnSp>
      <p:cxnSp>
        <p:nvCxnSpPr>
          <p:cNvPr id="156" name="Google Shape;156;p19"/>
          <p:cNvCxnSpPr/>
          <p:nvPr/>
        </p:nvCxnSpPr>
        <p:spPr>
          <a:xfrm rot="10800000">
            <a:off x="5995050" y="986375"/>
            <a:ext cx="0" cy="3873300"/>
          </a:xfrm>
          <a:prstGeom prst="straightConnector1">
            <a:avLst/>
          </a:prstGeom>
          <a:noFill/>
          <a:ln cap="flat" cmpd="sng" w="28575">
            <a:solidFill>
              <a:schemeClr val="dk1"/>
            </a:solidFill>
            <a:prstDash val="solid"/>
            <a:round/>
            <a:headEnd len="med" w="med" type="none"/>
            <a:tailEnd len="med" w="med" type="none"/>
          </a:ln>
        </p:spPr>
      </p:cxnSp>
      <p:cxnSp>
        <p:nvCxnSpPr>
          <p:cNvPr id="157" name="Google Shape;157;p19"/>
          <p:cNvCxnSpPr/>
          <p:nvPr/>
        </p:nvCxnSpPr>
        <p:spPr>
          <a:xfrm>
            <a:off x="361275" y="2926338"/>
            <a:ext cx="8424000" cy="0"/>
          </a:xfrm>
          <a:prstGeom prst="straightConnector1">
            <a:avLst/>
          </a:prstGeom>
          <a:noFill/>
          <a:ln cap="flat" cmpd="sng" w="28575">
            <a:solidFill>
              <a:schemeClr val="dk1"/>
            </a:solidFill>
            <a:prstDash val="solid"/>
            <a:round/>
            <a:headEnd len="med" w="med" type="none"/>
            <a:tailEnd len="med" w="med" type="none"/>
          </a:ln>
        </p:spPr>
      </p:cxnSp>
      <p:cxnSp>
        <p:nvCxnSpPr>
          <p:cNvPr id="158" name="Google Shape;158;p19"/>
          <p:cNvCxnSpPr/>
          <p:nvPr/>
        </p:nvCxnSpPr>
        <p:spPr>
          <a:xfrm>
            <a:off x="357000" y="997200"/>
            <a:ext cx="8787000" cy="0"/>
          </a:xfrm>
          <a:prstGeom prst="straightConnector1">
            <a:avLst/>
          </a:prstGeom>
          <a:noFill/>
          <a:ln cap="flat" cmpd="sng" w="28575">
            <a:solidFill>
              <a:schemeClr val="dk1"/>
            </a:solidFill>
            <a:prstDash val="solid"/>
            <a:round/>
            <a:headEnd len="med" w="med" type="none"/>
            <a:tailEnd len="med" w="med" type="none"/>
          </a:ln>
        </p:spPr>
      </p:cxnSp>
      <p:cxnSp>
        <p:nvCxnSpPr>
          <p:cNvPr id="159" name="Google Shape;159;p19"/>
          <p:cNvCxnSpPr/>
          <p:nvPr/>
        </p:nvCxnSpPr>
        <p:spPr>
          <a:xfrm>
            <a:off x="359303" y="-9450"/>
            <a:ext cx="0" cy="5162400"/>
          </a:xfrm>
          <a:prstGeom prst="straightConnector1">
            <a:avLst/>
          </a:prstGeom>
          <a:noFill/>
          <a:ln cap="flat" cmpd="sng" w="28575">
            <a:solidFill>
              <a:schemeClr val="dk1"/>
            </a:solidFill>
            <a:prstDash val="solid"/>
            <a:round/>
            <a:headEnd len="med" w="med" type="none"/>
            <a:tailEnd len="med" w="med" type="none"/>
          </a:ln>
        </p:spPr>
      </p:cxnSp>
      <p:cxnSp>
        <p:nvCxnSpPr>
          <p:cNvPr id="160" name="Google Shape;160;p19"/>
          <p:cNvCxnSpPr/>
          <p:nvPr/>
        </p:nvCxnSpPr>
        <p:spPr>
          <a:xfrm>
            <a:off x="8784700" y="994700"/>
            <a:ext cx="0" cy="4158300"/>
          </a:xfrm>
          <a:prstGeom prst="straightConnector1">
            <a:avLst/>
          </a:prstGeom>
          <a:noFill/>
          <a:ln cap="flat" cmpd="sng" w="28575">
            <a:solidFill>
              <a:schemeClr val="dk1"/>
            </a:solidFill>
            <a:prstDash val="solid"/>
            <a:round/>
            <a:headEnd len="med" w="med" type="none"/>
            <a:tailEnd len="med" w="med" type="none"/>
          </a:ln>
        </p:spPr>
      </p:cxnSp>
      <p:sp>
        <p:nvSpPr>
          <p:cNvPr id="161" name="Google Shape;161;p19"/>
          <p:cNvSpPr txBox="1"/>
          <p:nvPr>
            <p:ph type="title"/>
          </p:nvPr>
        </p:nvSpPr>
        <p:spPr>
          <a:xfrm>
            <a:off x="720000" y="1802011"/>
            <a:ext cx="20118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2" name="Google Shape;162;p19"/>
          <p:cNvSpPr txBox="1"/>
          <p:nvPr>
            <p:ph hasCustomPrompt="1" idx="2" type="title"/>
          </p:nvPr>
        </p:nvSpPr>
        <p:spPr>
          <a:xfrm>
            <a:off x="720000" y="1208611"/>
            <a:ext cx="1098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3" name="Google Shape;163;p19"/>
          <p:cNvSpPr txBox="1"/>
          <p:nvPr>
            <p:ph idx="1" type="subTitle"/>
          </p:nvPr>
        </p:nvSpPr>
        <p:spPr>
          <a:xfrm>
            <a:off x="720000" y="2167711"/>
            <a:ext cx="201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4" name="Google Shape;164;p19"/>
          <p:cNvSpPr txBox="1"/>
          <p:nvPr>
            <p:ph idx="3" type="title"/>
          </p:nvPr>
        </p:nvSpPr>
        <p:spPr>
          <a:xfrm>
            <a:off x="3566100" y="1802011"/>
            <a:ext cx="20118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5" name="Google Shape;165;p19"/>
          <p:cNvSpPr txBox="1"/>
          <p:nvPr>
            <p:ph hasCustomPrompt="1" idx="4" type="title"/>
          </p:nvPr>
        </p:nvSpPr>
        <p:spPr>
          <a:xfrm>
            <a:off x="3566100" y="1208611"/>
            <a:ext cx="1098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6" name="Google Shape;166;p19"/>
          <p:cNvSpPr txBox="1"/>
          <p:nvPr>
            <p:ph idx="5" type="subTitle"/>
          </p:nvPr>
        </p:nvSpPr>
        <p:spPr>
          <a:xfrm>
            <a:off x="3566100" y="2167711"/>
            <a:ext cx="201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7" name="Google Shape;167;p19"/>
          <p:cNvSpPr txBox="1"/>
          <p:nvPr>
            <p:ph idx="6" type="title"/>
          </p:nvPr>
        </p:nvSpPr>
        <p:spPr>
          <a:xfrm>
            <a:off x="6412200" y="1802011"/>
            <a:ext cx="20118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8" name="Google Shape;168;p19"/>
          <p:cNvSpPr txBox="1"/>
          <p:nvPr>
            <p:ph hasCustomPrompt="1" idx="7" type="title"/>
          </p:nvPr>
        </p:nvSpPr>
        <p:spPr>
          <a:xfrm>
            <a:off x="6412200" y="1208611"/>
            <a:ext cx="1098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9" name="Google Shape;169;p19"/>
          <p:cNvSpPr txBox="1"/>
          <p:nvPr>
            <p:ph idx="8" type="subTitle"/>
          </p:nvPr>
        </p:nvSpPr>
        <p:spPr>
          <a:xfrm>
            <a:off x="6412200" y="2167711"/>
            <a:ext cx="201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0" name="Google Shape;170;p19"/>
          <p:cNvSpPr txBox="1"/>
          <p:nvPr>
            <p:ph idx="9" type="title"/>
          </p:nvPr>
        </p:nvSpPr>
        <p:spPr>
          <a:xfrm>
            <a:off x="720000" y="3731413"/>
            <a:ext cx="20118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1" name="Google Shape;171;p19"/>
          <p:cNvSpPr txBox="1"/>
          <p:nvPr>
            <p:ph hasCustomPrompt="1" idx="13" type="title"/>
          </p:nvPr>
        </p:nvSpPr>
        <p:spPr>
          <a:xfrm>
            <a:off x="720000" y="3138238"/>
            <a:ext cx="1098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2" name="Google Shape;172;p19"/>
          <p:cNvSpPr txBox="1"/>
          <p:nvPr>
            <p:ph idx="14" type="subTitle"/>
          </p:nvPr>
        </p:nvSpPr>
        <p:spPr>
          <a:xfrm>
            <a:off x="720000" y="4097113"/>
            <a:ext cx="201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3" name="Google Shape;173;p19"/>
          <p:cNvSpPr txBox="1"/>
          <p:nvPr>
            <p:ph idx="15" type="title"/>
          </p:nvPr>
        </p:nvSpPr>
        <p:spPr>
          <a:xfrm>
            <a:off x="3566100" y="3731413"/>
            <a:ext cx="20118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4" name="Google Shape;174;p19"/>
          <p:cNvSpPr txBox="1"/>
          <p:nvPr>
            <p:ph hasCustomPrompt="1" idx="16" type="title"/>
          </p:nvPr>
        </p:nvSpPr>
        <p:spPr>
          <a:xfrm>
            <a:off x="3566100" y="3138238"/>
            <a:ext cx="1098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5" name="Google Shape;175;p19"/>
          <p:cNvSpPr txBox="1"/>
          <p:nvPr>
            <p:ph idx="17" type="subTitle"/>
          </p:nvPr>
        </p:nvSpPr>
        <p:spPr>
          <a:xfrm>
            <a:off x="3566100" y="4097113"/>
            <a:ext cx="201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6" name="Google Shape;176;p19"/>
          <p:cNvSpPr txBox="1"/>
          <p:nvPr>
            <p:ph idx="18" type="title"/>
          </p:nvPr>
        </p:nvSpPr>
        <p:spPr>
          <a:xfrm>
            <a:off x="6412200" y="3731413"/>
            <a:ext cx="2011800" cy="365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7" name="Google Shape;177;p19"/>
          <p:cNvSpPr txBox="1"/>
          <p:nvPr>
            <p:ph hasCustomPrompt="1" idx="19" type="title"/>
          </p:nvPr>
        </p:nvSpPr>
        <p:spPr>
          <a:xfrm>
            <a:off x="6412200" y="3138238"/>
            <a:ext cx="1098300" cy="593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5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8" name="Google Shape;178;p19"/>
          <p:cNvSpPr txBox="1"/>
          <p:nvPr>
            <p:ph idx="20" type="subTitle"/>
          </p:nvPr>
        </p:nvSpPr>
        <p:spPr>
          <a:xfrm>
            <a:off x="6412200" y="4097113"/>
            <a:ext cx="201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9" name="Google Shape;179;p19"/>
          <p:cNvSpPr txBox="1"/>
          <p:nvPr>
            <p:ph idx="21" type="title"/>
          </p:nvPr>
        </p:nvSpPr>
        <p:spPr>
          <a:xfrm>
            <a:off x="720000" y="3325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80" name="Shape 180"/>
        <p:cNvGrpSpPr/>
        <p:nvPr/>
      </p:nvGrpSpPr>
      <p:grpSpPr>
        <a:xfrm>
          <a:off x="0" y="0"/>
          <a:ext cx="0" cy="0"/>
          <a:chOff x="0" y="0"/>
          <a:chExt cx="0" cy="0"/>
        </a:xfrm>
      </p:grpSpPr>
      <p:sp>
        <p:nvSpPr>
          <p:cNvPr id="181" name="Google Shape;181;p20"/>
          <p:cNvSpPr txBox="1"/>
          <p:nvPr>
            <p:ph type="title"/>
          </p:nvPr>
        </p:nvSpPr>
        <p:spPr>
          <a:xfrm>
            <a:off x="4572000" y="4138000"/>
            <a:ext cx="3852000" cy="465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82" name="Google Shape;182;p20"/>
          <p:cNvSpPr txBox="1"/>
          <p:nvPr>
            <p:ph idx="1" type="subTitle"/>
          </p:nvPr>
        </p:nvSpPr>
        <p:spPr>
          <a:xfrm>
            <a:off x="719950" y="1132750"/>
            <a:ext cx="7704000" cy="2059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None/>
              <a:defRPr sz="35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grpSp>
        <p:nvGrpSpPr>
          <p:cNvPr id="183" name="Google Shape;183;p20"/>
          <p:cNvGrpSpPr/>
          <p:nvPr/>
        </p:nvGrpSpPr>
        <p:grpSpPr>
          <a:xfrm>
            <a:off x="0" y="-9450"/>
            <a:ext cx="8787000" cy="5162425"/>
            <a:chOff x="0" y="-9450"/>
            <a:chExt cx="8787000" cy="5162425"/>
          </a:xfrm>
        </p:grpSpPr>
        <p:grpSp>
          <p:nvGrpSpPr>
            <p:cNvPr id="184" name="Google Shape;184;p20"/>
            <p:cNvGrpSpPr/>
            <p:nvPr/>
          </p:nvGrpSpPr>
          <p:grpSpPr>
            <a:xfrm flipH="1">
              <a:off x="0" y="-9450"/>
              <a:ext cx="8787000" cy="5162400"/>
              <a:chOff x="357075" y="-9450"/>
              <a:chExt cx="8787000" cy="5162400"/>
            </a:xfrm>
          </p:grpSpPr>
          <p:cxnSp>
            <p:nvCxnSpPr>
              <p:cNvPr id="185" name="Google Shape;185;p20"/>
              <p:cNvCxnSpPr/>
              <p:nvPr/>
            </p:nvCxnSpPr>
            <p:spPr>
              <a:xfrm>
                <a:off x="357075" y="540000"/>
                <a:ext cx="8787000" cy="0"/>
              </a:xfrm>
              <a:prstGeom prst="straightConnector1">
                <a:avLst/>
              </a:prstGeom>
              <a:noFill/>
              <a:ln cap="flat" cmpd="sng" w="28575">
                <a:solidFill>
                  <a:schemeClr val="dk1"/>
                </a:solidFill>
                <a:prstDash val="solid"/>
                <a:round/>
                <a:headEnd len="med" w="med" type="none"/>
                <a:tailEnd len="med" w="med" type="none"/>
              </a:ln>
            </p:spPr>
          </p:cxnSp>
          <p:cxnSp>
            <p:nvCxnSpPr>
              <p:cNvPr id="186" name="Google Shape;186;p20"/>
              <p:cNvCxnSpPr/>
              <p:nvPr/>
            </p:nvCxnSpPr>
            <p:spPr>
              <a:xfrm>
                <a:off x="359378" y="-9450"/>
                <a:ext cx="0" cy="5162400"/>
              </a:xfrm>
              <a:prstGeom prst="straightConnector1">
                <a:avLst/>
              </a:prstGeom>
              <a:noFill/>
              <a:ln cap="flat" cmpd="sng" w="28575">
                <a:solidFill>
                  <a:schemeClr val="dk1"/>
                </a:solidFill>
                <a:prstDash val="solid"/>
                <a:round/>
                <a:headEnd len="med" w="med" type="none"/>
                <a:tailEnd len="med" w="med" type="none"/>
              </a:ln>
            </p:spPr>
          </p:cxnSp>
        </p:grpSp>
        <p:cxnSp>
          <p:nvCxnSpPr>
            <p:cNvPr id="187" name="Google Shape;187;p20"/>
            <p:cNvCxnSpPr/>
            <p:nvPr/>
          </p:nvCxnSpPr>
          <p:spPr>
            <a:xfrm>
              <a:off x="359300" y="536275"/>
              <a:ext cx="0" cy="4616700"/>
            </a:xfrm>
            <a:prstGeom prst="straightConnector1">
              <a:avLst/>
            </a:prstGeom>
            <a:noFill/>
            <a:ln cap="flat" cmpd="sng" w="28575">
              <a:solidFill>
                <a:schemeClr val="dk1"/>
              </a:solidFill>
              <a:prstDash val="solid"/>
              <a:round/>
              <a:headEnd len="med" w="med" type="none"/>
              <a:tailEnd len="med" w="med" type="none"/>
            </a:ln>
          </p:spPr>
        </p:cxnSp>
        <p:cxnSp>
          <p:nvCxnSpPr>
            <p:cNvPr id="188" name="Google Shape;188;p20"/>
            <p:cNvCxnSpPr/>
            <p:nvPr/>
          </p:nvCxnSpPr>
          <p:spPr>
            <a:xfrm rot="10800000">
              <a:off x="359400" y="3833150"/>
              <a:ext cx="8427600" cy="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3200600" y="996145"/>
            <a:ext cx="5223300" cy="23775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3600"/>
              <a:buNone/>
              <a:defRPr sz="7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hasCustomPrompt="1" idx="2" type="title"/>
          </p:nvPr>
        </p:nvSpPr>
        <p:spPr>
          <a:xfrm>
            <a:off x="720000" y="996150"/>
            <a:ext cx="2120100" cy="3172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16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 name="Google Shape;20;p3"/>
          <p:cNvSpPr txBox="1"/>
          <p:nvPr>
            <p:ph idx="1" type="subTitle"/>
          </p:nvPr>
        </p:nvSpPr>
        <p:spPr>
          <a:xfrm>
            <a:off x="3200600" y="3737250"/>
            <a:ext cx="5223300" cy="86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1" name="Google Shape;21;p3"/>
          <p:cNvGrpSpPr/>
          <p:nvPr/>
        </p:nvGrpSpPr>
        <p:grpSpPr>
          <a:xfrm>
            <a:off x="359375" y="-9450"/>
            <a:ext cx="8784600" cy="5162400"/>
            <a:chOff x="359375" y="-9450"/>
            <a:chExt cx="8784600" cy="5162400"/>
          </a:xfrm>
        </p:grpSpPr>
        <p:cxnSp>
          <p:nvCxnSpPr>
            <p:cNvPr id="22" name="Google Shape;22;p3"/>
            <p:cNvCxnSpPr/>
            <p:nvPr/>
          </p:nvCxnSpPr>
          <p:spPr>
            <a:xfrm>
              <a:off x="3200075" y="3734225"/>
              <a:ext cx="5223300" cy="0"/>
            </a:xfrm>
            <a:prstGeom prst="straightConnector1">
              <a:avLst/>
            </a:prstGeom>
            <a:noFill/>
            <a:ln cap="flat" cmpd="sng" w="28575">
              <a:solidFill>
                <a:schemeClr val="dk1"/>
              </a:solidFill>
              <a:prstDash val="solid"/>
              <a:round/>
              <a:headEnd len="med" w="med" type="none"/>
              <a:tailEnd len="med" w="med" type="none"/>
            </a:ln>
          </p:spPr>
        </p:cxnSp>
        <p:cxnSp>
          <p:nvCxnSpPr>
            <p:cNvPr id="23" name="Google Shape;23;p3"/>
            <p:cNvCxnSpPr/>
            <p:nvPr/>
          </p:nvCxnSpPr>
          <p:spPr>
            <a:xfrm>
              <a:off x="8424000" y="541950"/>
              <a:ext cx="0" cy="4080600"/>
            </a:xfrm>
            <a:prstGeom prst="straightConnector1">
              <a:avLst/>
            </a:prstGeom>
            <a:noFill/>
            <a:ln cap="flat" cmpd="sng" w="28575">
              <a:solidFill>
                <a:schemeClr val="dk1"/>
              </a:solidFill>
              <a:prstDash val="solid"/>
              <a:round/>
              <a:headEnd len="med" w="med" type="none"/>
              <a:tailEnd len="med" w="med" type="none"/>
            </a:ln>
          </p:spPr>
        </p:cxnSp>
        <p:cxnSp>
          <p:nvCxnSpPr>
            <p:cNvPr id="24" name="Google Shape;24;p3"/>
            <p:cNvCxnSpPr/>
            <p:nvPr/>
          </p:nvCxnSpPr>
          <p:spPr>
            <a:xfrm>
              <a:off x="359375" y="4616525"/>
              <a:ext cx="8784600" cy="0"/>
            </a:xfrm>
            <a:prstGeom prst="straightConnector1">
              <a:avLst/>
            </a:prstGeom>
            <a:noFill/>
            <a:ln cap="flat" cmpd="sng" w="28575">
              <a:solidFill>
                <a:schemeClr val="dk1"/>
              </a:solidFill>
              <a:prstDash val="solid"/>
              <a:round/>
              <a:headEnd len="med" w="med" type="none"/>
              <a:tailEnd len="med" w="med" type="none"/>
            </a:ln>
          </p:spPr>
        </p:cxnSp>
        <p:cxnSp>
          <p:nvCxnSpPr>
            <p:cNvPr id="25" name="Google Shape;25;p3"/>
            <p:cNvCxnSpPr/>
            <p:nvPr/>
          </p:nvCxnSpPr>
          <p:spPr>
            <a:xfrm>
              <a:off x="359375" y="540000"/>
              <a:ext cx="8784600" cy="0"/>
            </a:xfrm>
            <a:prstGeom prst="straightConnector1">
              <a:avLst/>
            </a:prstGeom>
            <a:noFill/>
            <a:ln cap="flat" cmpd="sng" w="28575">
              <a:solidFill>
                <a:schemeClr val="dk1"/>
              </a:solidFill>
              <a:prstDash val="solid"/>
              <a:round/>
              <a:headEnd len="med" w="med" type="none"/>
              <a:tailEnd len="med" w="med" type="none"/>
            </a:ln>
          </p:spPr>
        </p:cxnSp>
        <p:cxnSp>
          <p:nvCxnSpPr>
            <p:cNvPr id="26" name="Google Shape;26;p3"/>
            <p:cNvCxnSpPr/>
            <p:nvPr/>
          </p:nvCxnSpPr>
          <p:spPr>
            <a:xfrm>
              <a:off x="359378" y="-9450"/>
              <a:ext cx="0" cy="5162400"/>
            </a:xfrm>
            <a:prstGeom prst="straightConnector1">
              <a:avLst/>
            </a:prstGeom>
            <a:noFill/>
            <a:ln cap="flat" cmpd="sng" w="28575">
              <a:solidFill>
                <a:schemeClr val="dk1"/>
              </a:solidFill>
              <a:prstDash val="solid"/>
              <a:round/>
              <a:headEnd len="med" w="med" type="none"/>
              <a:tailEnd len="med" w="med" type="none"/>
            </a:ln>
          </p:spPr>
        </p:cxnSp>
      </p:grpSp>
      <p:cxnSp>
        <p:nvCxnSpPr>
          <p:cNvPr id="27" name="Google Shape;27;p3"/>
          <p:cNvCxnSpPr/>
          <p:nvPr/>
        </p:nvCxnSpPr>
        <p:spPr>
          <a:xfrm>
            <a:off x="3200600" y="541950"/>
            <a:ext cx="0" cy="408060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89" name="Shape 189"/>
        <p:cNvGrpSpPr/>
        <p:nvPr/>
      </p:nvGrpSpPr>
      <p:grpSpPr>
        <a:xfrm>
          <a:off x="0" y="0"/>
          <a:ext cx="0" cy="0"/>
          <a:chOff x="0" y="0"/>
          <a:chExt cx="0" cy="0"/>
        </a:xfrm>
      </p:grpSpPr>
      <p:sp>
        <p:nvSpPr>
          <p:cNvPr id="190" name="Google Shape;190;p21"/>
          <p:cNvSpPr txBox="1"/>
          <p:nvPr>
            <p:ph idx="1" type="subTitle"/>
          </p:nvPr>
        </p:nvSpPr>
        <p:spPr>
          <a:xfrm>
            <a:off x="720000" y="2663239"/>
            <a:ext cx="3291900" cy="118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1" name="Google Shape;191;p21"/>
          <p:cNvSpPr txBox="1"/>
          <p:nvPr>
            <p:ph type="title"/>
          </p:nvPr>
        </p:nvSpPr>
        <p:spPr>
          <a:xfrm>
            <a:off x="720000" y="1291645"/>
            <a:ext cx="3291900" cy="13716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92" name="Google Shape;192;p21"/>
          <p:cNvGrpSpPr/>
          <p:nvPr/>
        </p:nvGrpSpPr>
        <p:grpSpPr>
          <a:xfrm>
            <a:off x="359375" y="-9450"/>
            <a:ext cx="8784600" cy="5162400"/>
            <a:chOff x="359375" y="-9450"/>
            <a:chExt cx="8784600" cy="5162400"/>
          </a:xfrm>
        </p:grpSpPr>
        <p:cxnSp>
          <p:nvCxnSpPr>
            <p:cNvPr id="193" name="Google Shape;193;p21"/>
            <p:cNvCxnSpPr/>
            <p:nvPr/>
          </p:nvCxnSpPr>
          <p:spPr>
            <a:xfrm>
              <a:off x="6378750" y="541950"/>
              <a:ext cx="0" cy="4080600"/>
            </a:xfrm>
            <a:prstGeom prst="straightConnector1">
              <a:avLst/>
            </a:prstGeom>
            <a:noFill/>
            <a:ln cap="flat" cmpd="sng" w="28575">
              <a:solidFill>
                <a:schemeClr val="dk1"/>
              </a:solidFill>
              <a:prstDash val="solid"/>
              <a:round/>
              <a:headEnd len="med" w="med" type="none"/>
              <a:tailEnd len="med" w="med" type="none"/>
            </a:ln>
          </p:spPr>
        </p:cxnSp>
        <p:cxnSp>
          <p:nvCxnSpPr>
            <p:cNvPr id="194" name="Google Shape;194;p21"/>
            <p:cNvCxnSpPr/>
            <p:nvPr/>
          </p:nvCxnSpPr>
          <p:spPr>
            <a:xfrm>
              <a:off x="359375" y="4616525"/>
              <a:ext cx="8784600" cy="0"/>
            </a:xfrm>
            <a:prstGeom prst="straightConnector1">
              <a:avLst/>
            </a:prstGeom>
            <a:noFill/>
            <a:ln cap="flat" cmpd="sng" w="28575">
              <a:solidFill>
                <a:schemeClr val="dk1"/>
              </a:solidFill>
              <a:prstDash val="solid"/>
              <a:round/>
              <a:headEnd len="med" w="med" type="none"/>
              <a:tailEnd len="med" w="med" type="none"/>
            </a:ln>
          </p:spPr>
        </p:cxnSp>
        <p:cxnSp>
          <p:nvCxnSpPr>
            <p:cNvPr id="195" name="Google Shape;195;p21"/>
            <p:cNvCxnSpPr/>
            <p:nvPr/>
          </p:nvCxnSpPr>
          <p:spPr>
            <a:xfrm>
              <a:off x="359375" y="540000"/>
              <a:ext cx="8784600" cy="0"/>
            </a:xfrm>
            <a:prstGeom prst="straightConnector1">
              <a:avLst/>
            </a:prstGeom>
            <a:noFill/>
            <a:ln cap="flat" cmpd="sng" w="28575">
              <a:solidFill>
                <a:schemeClr val="dk1"/>
              </a:solidFill>
              <a:prstDash val="solid"/>
              <a:round/>
              <a:headEnd len="med" w="med" type="none"/>
              <a:tailEnd len="med" w="med" type="none"/>
            </a:ln>
          </p:spPr>
        </p:cxnSp>
        <p:cxnSp>
          <p:nvCxnSpPr>
            <p:cNvPr id="196" name="Google Shape;196;p21"/>
            <p:cNvCxnSpPr/>
            <p:nvPr/>
          </p:nvCxnSpPr>
          <p:spPr>
            <a:xfrm>
              <a:off x="359378" y="-9450"/>
              <a:ext cx="0" cy="51624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197" name="Shape 197"/>
        <p:cNvGrpSpPr/>
        <p:nvPr/>
      </p:nvGrpSpPr>
      <p:grpSpPr>
        <a:xfrm>
          <a:off x="0" y="0"/>
          <a:ext cx="0" cy="0"/>
          <a:chOff x="0" y="0"/>
          <a:chExt cx="0" cy="0"/>
        </a:xfrm>
      </p:grpSpPr>
      <p:sp>
        <p:nvSpPr>
          <p:cNvPr id="198" name="Google Shape;198;p22"/>
          <p:cNvSpPr txBox="1"/>
          <p:nvPr>
            <p:ph idx="1" type="subTitle"/>
          </p:nvPr>
        </p:nvSpPr>
        <p:spPr>
          <a:xfrm>
            <a:off x="720000" y="4298700"/>
            <a:ext cx="7704000" cy="36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9" name="Google Shape;199;p22"/>
          <p:cNvSpPr txBox="1"/>
          <p:nvPr>
            <p:ph type="title"/>
          </p:nvPr>
        </p:nvSpPr>
        <p:spPr>
          <a:xfrm>
            <a:off x="720000" y="3316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00" name="Google Shape;200;p22"/>
          <p:cNvGrpSpPr/>
          <p:nvPr/>
        </p:nvGrpSpPr>
        <p:grpSpPr>
          <a:xfrm>
            <a:off x="0" y="-9450"/>
            <a:ext cx="8787000" cy="5162425"/>
            <a:chOff x="0" y="-9450"/>
            <a:chExt cx="8787000" cy="5162425"/>
          </a:xfrm>
        </p:grpSpPr>
        <p:grpSp>
          <p:nvGrpSpPr>
            <p:cNvPr id="201" name="Google Shape;201;p22"/>
            <p:cNvGrpSpPr/>
            <p:nvPr/>
          </p:nvGrpSpPr>
          <p:grpSpPr>
            <a:xfrm flipH="1">
              <a:off x="0" y="-9450"/>
              <a:ext cx="8787000" cy="5162400"/>
              <a:chOff x="357075" y="-9450"/>
              <a:chExt cx="8787000" cy="5162400"/>
            </a:xfrm>
          </p:grpSpPr>
          <p:cxnSp>
            <p:nvCxnSpPr>
              <p:cNvPr id="202" name="Google Shape;202;p22"/>
              <p:cNvCxnSpPr/>
              <p:nvPr/>
            </p:nvCxnSpPr>
            <p:spPr>
              <a:xfrm>
                <a:off x="357075" y="997200"/>
                <a:ext cx="8787000" cy="0"/>
              </a:xfrm>
              <a:prstGeom prst="straightConnector1">
                <a:avLst/>
              </a:prstGeom>
              <a:noFill/>
              <a:ln cap="flat" cmpd="sng" w="28575">
                <a:solidFill>
                  <a:schemeClr val="dk1"/>
                </a:solidFill>
                <a:prstDash val="solid"/>
                <a:round/>
                <a:headEnd len="med" w="med" type="none"/>
                <a:tailEnd len="med" w="med" type="none"/>
              </a:ln>
            </p:spPr>
          </p:cxnSp>
          <p:cxnSp>
            <p:nvCxnSpPr>
              <p:cNvPr id="203" name="Google Shape;203;p22"/>
              <p:cNvCxnSpPr/>
              <p:nvPr/>
            </p:nvCxnSpPr>
            <p:spPr>
              <a:xfrm>
                <a:off x="359378" y="-9450"/>
                <a:ext cx="0" cy="5162400"/>
              </a:xfrm>
              <a:prstGeom prst="straightConnector1">
                <a:avLst/>
              </a:prstGeom>
              <a:noFill/>
              <a:ln cap="flat" cmpd="sng" w="28575">
                <a:solidFill>
                  <a:schemeClr val="dk1"/>
                </a:solidFill>
                <a:prstDash val="solid"/>
                <a:round/>
                <a:headEnd len="med" w="med" type="none"/>
                <a:tailEnd len="med" w="med" type="none"/>
              </a:ln>
            </p:spPr>
          </p:cxnSp>
        </p:grpSp>
        <p:cxnSp>
          <p:nvCxnSpPr>
            <p:cNvPr id="204" name="Google Shape;204;p22"/>
            <p:cNvCxnSpPr/>
            <p:nvPr/>
          </p:nvCxnSpPr>
          <p:spPr>
            <a:xfrm>
              <a:off x="359300" y="1004575"/>
              <a:ext cx="0" cy="41484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205" name="Shape 205"/>
        <p:cNvGrpSpPr/>
        <p:nvPr/>
      </p:nvGrpSpPr>
      <p:grpSpPr>
        <a:xfrm>
          <a:off x="0" y="0"/>
          <a:ext cx="0" cy="0"/>
          <a:chOff x="0" y="0"/>
          <a:chExt cx="0" cy="0"/>
        </a:xfrm>
      </p:grpSpPr>
      <p:sp>
        <p:nvSpPr>
          <p:cNvPr id="206" name="Google Shape;206;p23"/>
          <p:cNvSpPr txBox="1"/>
          <p:nvPr>
            <p:ph idx="1" type="subTitle"/>
          </p:nvPr>
        </p:nvSpPr>
        <p:spPr>
          <a:xfrm>
            <a:off x="720000" y="2205325"/>
            <a:ext cx="1554600" cy="164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7" name="Google Shape;207;p23"/>
          <p:cNvSpPr txBox="1"/>
          <p:nvPr>
            <p:ph type="title"/>
          </p:nvPr>
        </p:nvSpPr>
        <p:spPr>
          <a:xfrm>
            <a:off x="720000" y="3316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08" name="Google Shape;208;p23"/>
          <p:cNvGrpSpPr/>
          <p:nvPr/>
        </p:nvGrpSpPr>
        <p:grpSpPr>
          <a:xfrm flipH="1">
            <a:off x="357000" y="-9450"/>
            <a:ext cx="8787000" cy="5162425"/>
            <a:chOff x="0" y="-9450"/>
            <a:chExt cx="8787000" cy="5162425"/>
          </a:xfrm>
        </p:grpSpPr>
        <p:grpSp>
          <p:nvGrpSpPr>
            <p:cNvPr id="209" name="Google Shape;209;p23"/>
            <p:cNvGrpSpPr/>
            <p:nvPr/>
          </p:nvGrpSpPr>
          <p:grpSpPr>
            <a:xfrm flipH="1">
              <a:off x="0" y="-9450"/>
              <a:ext cx="8787000" cy="5162400"/>
              <a:chOff x="357075" y="-9450"/>
              <a:chExt cx="8787000" cy="5162400"/>
            </a:xfrm>
          </p:grpSpPr>
          <p:cxnSp>
            <p:nvCxnSpPr>
              <p:cNvPr id="210" name="Google Shape;210;p23"/>
              <p:cNvCxnSpPr/>
              <p:nvPr/>
            </p:nvCxnSpPr>
            <p:spPr>
              <a:xfrm>
                <a:off x="357075" y="997200"/>
                <a:ext cx="8787000" cy="0"/>
              </a:xfrm>
              <a:prstGeom prst="straightConnector1">
                <a:avLst/>
              </a:prstGeom>
              <a:noFill/>
              <a:ln cap="flat" cmpd="sng" w="28575">
                <a:solidFill>
                  <a:schemeClr val="dk1"/>
                </a:solidFill>
                <a:prstDash val="solid"/>
                <a:round/>
                <a:headEnd len="med" w="med" type="none"/>
                <a:tailEnd len="med" w="med" type="none"/>
              </a:ln>
            </p:spPr>
          </p:cxnSp>
          <p:cxnSp>
            <p:nvCxnSpPr>
              <p:cNvPr id="211" name="Google Shape;211;p23"/>
              <p:cNvCxnSpPr/>
              <p:nvPr/>
            </p:nvCxnSpPr>
            <p:spPr>
              <a:xfrm>
                <a:off x="359378" y="-9450"/>
                <a:ext cx="0" cy="5162400"/>
              </a:xfrm>
              <a:prstGeom prst="straightConnector1">
                <a:avLst/>
              </a:prstGeom>
              <a:noFill/>
              <a:ln cap="flat" cmpd="sng" w="28575">
                <a:solidFill>
                  <a:schemeClr val="dk1"/>
                </a:solidFill>
                <a:prstDash val="solid"/>
                <a:round/>
                <a:headEnd len="med" w="med" type="none"/>
                <a:tailEnd len="med" w="med" type="none"/>
              </a:ln>
            </p:spPr>
          </p:cxnSp>
        </p:grpSp>
        <p:cxnSp>
          <p:nvCxnSpPr>
            <p:cNvPr id="212" name="Google Shape;212;p23"/>
            <p:cNvCxnSpPr/>
            <p:nvPr/>
          </p:nvCxnSpPr>
          <p:spPr>
            <a:xfrm>
              <a:off x="359300" y="1004575"/>
              <a:ext cx="0" cy="41484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
    <p:spTree>
      <p:nvGrpSpPr>
        <p:cNvPr id="213" name="Shape 213"/>
        <p:cNvGrpSpPr/>
        <p:nvPr/>
      </p:nvGrpSpPr>
      <p:grpSpPr>
        <a:xfrm>
          <a:off x="0" y="0"/>
          <a:ext cx="0" cy="0"/>
          <a:chOff x="0" y="0"/>
          <a:chExt cx="0" cy="0"/>
        </a:xfrm>
      </p:grpSpPr>
      <p:sp>
        <p:nvSpPr>
          <p:cNvPr id="214" name="Google Shape;214;p24"/>
          <p:cNvSpPr txBox="1"/>
          <p:nvPr>
            <p:ph idx="1" type="subTitle"/>
          </p:nvPr>
        </p:nvSpPr>
        <p:spPr>
          <a:xfrm>
            <a:off x="4250100" y="2617725"/>
            <a:ext cx="3200400" cy="82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5" name="Google Shape;215;p24"/>
          <p:cNvSpPr txBox="1"/>
          <p:nvPr>
            <p:ph type="title"/>
          </p:nvPr>
        </p:nvSpPr>
        <p:spPr>
          <a:xfrm>
            <a:off x="720000" y="3316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16" name="Google Shape;216;p24"/>
          <p:cNvGrpSpPr/>
          <p:nvPr/>
        </p:nvGrpSpPr>
        <p:grpSpPr>
          <a:xfrm>
            <a:off x="0" y="-9450"/>
            <a:ext cx="8787000" cy="5162425"/>
            <a:chOff x="0" y="-9450"/>
            <a:chExt cx="8787000" cy="5162425"/>
          </a:xfrm>
        </p:grpSpPr>
        <p:grpSp>
          <p:nvGrpSpPr>
            <p:cNvPr id="217" name="Google Shape;217;p24"/>
            <p:cNvGrpSpPr/>
            <p:nvPr/>
          </p:nvGrpSpPr>
          <p:grpSpPr>
            <a:xfrm flipH="1">
              <a:off x="0" y="-9450"/>
              <a:ext cx="8787000" cy="5162400"/>
              <a:chOff x="357075" y="-9450"/>
              <a:chExt cx="8787000" cy="5162400"/>
            </a:xfrm>
          </p:grpSpPr>
          <p:cxnSp>
            <p:nvCxnSpPr>
              <p:cNvPr id="218" name="Google Shape;218;p24"/>
              <p:cNvCxnSpPr/>
              <p:nvPr/>
            </p:nvCxnSpPr>
            <p:spPr>
              <a:xfrm>
                <a:off x="357075" y="997200"/>
                <a:ext cx="8787000" cy="0"/>
              </a:xfrm>
              <a:prstGeom prst="straightConnector1">
                <a:avLst/>
              </a:prstGeom>
              <a:noFill/>
              <a:ln cap="flat" cmpd="sng" w="28575">
                <a:solidFill>
                  <a:schemeClr val="dk1"/>
                </a:solidFill>
                <a:prstDash val="solid"/>
                <a:round/>
                <a:headEnd len="med" w="med" type="none"/>
                <a:tailEnd len="med" w="med" type="none"/>
              </a:ln>
            </p:spPr>
          </p:cxnSp>
          <p:cxnSp>
            <p:nvCxnSpPr>
              <p:cNvPr id="219" name="Google Shape;219;p24"/>
              <p:cNvCxnSpPr/>
              <p:nvPr/>
            </p:nvCxnSpPr>
            <p:spPr>
              <a:xfrm>
                <a:off x="359378" y="-9450"/>
                <a:ext cx="0" cy="5162400"/>
              </a:xfrm>
              <a:prstGeom prst="straightConnector1">
                <a:avLst/>
              </a:prstGeom>
              <a:noFill/>
              <a:ln cap="flat" cmpd="sng" w="28575">
                <a:solidFill>
                  <a:schemeClr val="dk1"/>
                </a:solidFill>
                <a:prstDash val="solid"/>
                <a:round/>
                <a:headEnd len="med" w="med" type="none"/>
                <a:tailEnd len="med" w="med" type="none"/>
              </a:ln>
            </p:spPr>
          </p:cxnSp>
        </p:grpSp>
        <p:cxnSp>
          <p:nvCxnSpPr>
            <p:cNvPr id="220" name="Google Shape;220;p24"/>
            <p:cNvCxnSpPr/>
            <p:nvPr/>
          </p:nvCxnSpPr>
          <p:spPr>
            <a:xfrm>
              <a:off x="359300" y="1004575"/>
              <a:ext cx="0" cy="41484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21" name="Shape 221"/>
        <p:cNvGrpSpPr/>
        <p:nvPr/>
      </p:nvGrpSpPr>
      <p:grpSpPr>
        <a:xfrm>
          <a:off x="0" y="0"/>
          <a:ext cx="0" cy="0"/>
          <a:chOff x="0" y="0"/>
          <a:chExt cx="0" cy="0"/>
        </a:xfrm>
      </p:grpSpPr>
      <p:sp>
        <p:nvSpPr>
          <p:cNvPr id="222" name="Google Shape;222;p25"/>
          <p:cNvSpPr txBox="1"/>
          <p:nvPr>
            <p:ph type="title"/>
          </p:nvPr>
        </p:nvSpPr>
        <p:spPr>
          <a:xfrm>
            <a:off x="720000" y="2952750"/>
            <a:ext cx="20478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3" name="Google Shape;223;p25"/>
          <p:cNvSpPr txBox="1"/>
          <p:nvPr>
            <p:ph idx="1" type="subTitle"/>
          </p:nvPr>
        </p:nvSpPr>
        <p:spPr>
          <a:xfrm>
            <a:off x="720000" y="3409950"/>
            <a:ext cx="2047800" cy="73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4" name="Google Shape;224;p25"/>
          <p:cNvSpPr txBox="1"/>
          <p:nvPr>
            <p:ph idx="2" type="title"/>
          </p:nvPr>
        </p:nvSpPr>
        <p:spPr>
          <a:xfrm>
            <a:off x="3548145" y="2952750"/>
            <a:ext cx="20478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5" name="Google Shape;225;p25"/>
          <p:cNvSpPr txBox="1"/>
          <p:nvPr>
            <p:ph idx="3" type="subTitle"/>
          </p:nvPr>
        </p:nvSpPr>
        <p:spPr>
          <a:xfrm>
            <a:off x="3548145" y="3409950"/>
            <a:ext cx="2047800" cy="73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6" name="Google Shape;226;p25"/>
          <p:cNvSpPr txBox="1"/>
          <p:nvPr>
            <p:ph idx="4" type="title"/>
          </p:nvPr>
        </p:nvSpPr>
        <p:spPr>
          <a:xfrm>
            <a:off x="6376291" y="2952750"/>
            <a:ext cx="20478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7" name="Google Shape;227;p25"/>
          <p:cNvSpPr txBox="1"/>
          <p:nvPr>
            <p:ph idx="5" type="subTitle"/>
          </p:nvPr>
        </p:nvSpPr>
        <p:spPr>
          <a:xfrm>
            <a:off x="6376291" y="3409950"/>
            <a:ext cx="2047800" cy="73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8" name="Google Shape;228;p25"/>
          <p:cNvSpPr txBox="1"/>
          <p:nvPr>
            <p:ph idx="6" type="title"/>
          </p:nvPr>
        </p:nvSpPr>
        <p:spPr>
          <a:xfrm>
            <a:off x="720000" y="3316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29" name="Google Shape;229;p25"/>
          <p:cNvGrpSpPr/>
          <p:nvPr/>
        </p:nvGrpSpPr>
        <p:grpSpPr>
          <a:xfrm>
            <a:off x="357000" y="-9450"/>
            <a:ext cx="8787000" cy="5260088"/>
            <a:chOff x="357000" y="-9450"/>
            <a:chExt cx="8787000" cy="5260088"/>
          </a:xfrm>
        </p:grpSpPr>
        <p:cxnSp>
          <p:nvCxnSpPr>
            <p:cNvPr id="230" name="Google Shape;230;p25"/>
            <p:cNvCxnSpPr/>
            <p:nvPr/>
          </p:nvCxnSpPr>
          <p:spPr>
            <a:xfrm>
              <a:off x="357000" y="997200"/>
              <a:ext cx="8787000" cy="0"/>
            </a:xfrm>
            <a:prstGeom prst="straightConnector1">
              <a:avLst/>
            </a:prstGeom>
            <a:noFill/>
            <a:ln cap="flat" cmpd="sng" w="28575">
              <a:solidFill>
                <a:schemeClr val="dk1"/>
              </a:solidFill>
              <a:prstDash val="solid"/>
              <a:round/>
              <a:headEnd len="med" w="med" type="none"/>
              <a:tailEnd len="med" w="med" type="none"/>
            </a:ln>
          </p:spPr>
        </p:cxnSp>
        <p:cxnSp>
          <p:nvCxnSpPr>
            <p:cNvPr id="231" name="Google Shape;231;p25"/>
            <p:cNvCxnSpPr/>
            <p:nvPr/>
          </p:nvCxnSpPr>
          <p:spPr>
            <a:xfrm>
              <a:off x="359303" y="-9450"/>
              <a:ext cx="0" cy="5162400"/>
            </a:xfrm>
            <a:prstGeom prst="straightConnector1">
              <a:avLst/>
            </a:prstGeom>
            <a:noFill/>
            <a:ln cap="flat" cmpd="sng" w="28575">
              <a:solidFill>
                <a:schemeClr val="dk1"/>
              </a:solidFill>
              <a:prstDash val="solid"/>
              <a:round/>
              <a:headEnd len="med" w="med" type="none"/>
              <a:tailEnd len="med" w="med" type="none"/>
            </a:ln>
          </p:spPr>
        </p:cxnSp>
        <p:cxnSp>
          <p:nvCxnSpPr>
            <p:cNvPr id="232" name="Google Shape;232;p25"/>
            <p:cNvCxnSpPr/>
            <p:nvPr/>
          </p:nvCxnSpPr>
          <p:spPr>
            <a:xfrm>
              <a:off x="8784700" y="1004575"/>
              <a:ext cx="0" cy="4148400"/>
            </a:xfrm>
            <a:prstGeom prst="straightConnector1">
              <a:avLst/>
            </a:prstGeom>
            <a:noFill/>
            <a:ln cap="flat" cmpd="sng" w="28575">
              <a:solidFill>
                <a:schemeClr val="dk1"/>
              </a:solidFill>
              <a:prstDash val="solid"/>
              <a:round/>
              <a:headEnd len="med" w="med" type="none"/>
              <a:tailEnd len="med" w="med" type="none"/>
            </a:ln>
          </p:spPr>
        </p:cxnSp>
        <p:cxnSp>
          <p:nvCxnSpPr>
            <p:cNvPr id="233" name="Google Shape;233;p25"/>
            <p:cNvCxnSpPr/>
            <p:nvPr/>
          </p:nvCxnSpPr>
          <p:spPr>
            <a:xfrm>
              <a:off x="3167769" y="993038"/>
              <a:ext cx="0" cy="4257600"/>
            </a:xfrm>
            <a:prstGeom prst="straightConnector1">
              <a:avLst/>
            </a:prstGeom>
            <a:noFill/>
            <a:ln cap="flat" cmpd="sng" w="28575">
              <a:solidFill>
                <a:schemeClr val="dk1"/>
              </a:solidFill>
              <a:prstDash val="solid"/>
              <a:round/>
              <a:headEnd len="med" w="med" type="none"/>
              <a:tailEnd len="med" w="med" type="none"/>
            </a:ln>
          </p:spPr>
        </p:cxnSp>
        <p:cxnSp>
          <p:nvCxnSpPr>
            <p:cNvPr id="234" name="Google Shape;234;p25"/>
            <p:cNvCxnSpPr/>
            <p:nvPr/>
          </p:nvCxnSpPr>
          <p:spPr>
            <a:xfrm>
              <a:off x="5976234" y="993038"/>
              <a:ext cx="0" cy="42576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235" name="Shape 235"/>
        <p:cNvGrpSpPr/>
        <p:nvPr/>
      </p:nvGrpSpPr>
      <p:grpSpPr>
        <a:xfrm>
          <a:off x="0" y="0"/>
          <a:ext cx="0" cy="0"/>
          <a:chOff x="0" y="0"/>
          <a:chExt cx="0" cy="0"/>
        </a:xfrm>
      </p:grpSpPr>
      <p:grpSp>
        <p:nvGrpSpPr>
          <p:cNvPr id="236" name="Google Shape;236;p26"/>
          <p:cNvGrpSpPr/>
          <p:nvPr/>
        </p:nvGrpSpPr>
        <p:grpSpPr>
          <a:xfrm>
            <a:off x="357000" y="-9450"/>
            <a:ext cx="8787000" cy="5260088"/>
            <a:chOff x="357000" y="-9450"/>
            <a:chExt cx="8787000" cy="5260088"/>
          </a:xfrm>
        </p:grpSpPr>
        <p:cxnSp>
          <p:nvCxnSpPr>
            <p:cNvPr id="237" name="Google Shape;237;p26"/>
            <p:cNvCxnSpPr/>
            <p:nvPr/>
          </p:nvCxnSpPr>
          <p:spPr>
            <a:xfrm>
              <a:off x="357000" y="997200"/>
              <a:ext cx="8787000" cy="0"/>
            </a:xfrm>
            <a:prstGeom prst="straightConnector1">
              <a:avLst/>
            </a:prstGeom>
            <a:noFill/>
            <a:ln cap="flat" cmpd="sng" w="28575">
              <a:solidFill>
                <a:schemeClr val="dk1"/>
              </a:solidFill>
              <a:prstDash val="solid"/>
              <a:round/>
              <a:headEnd len="med" w="med" type="none"/>
              <a:tailEnd len="med" w="med" type="none"/>
            </a:ln>
          </p:spPr>
        </p:cxnSp>
        <p:cxnSp>
          <p:nvCxnSpPr>
            <p:cNvPr id="238" name="Google Shape;238;p26"/>
            <p:cNvCxnSpPr/>
            <p:nvPr/>
          </p:nvCxnSpPr>
          <p:spPr>
            <a:xfrm>
              <a:off x="359303" y="-9450"/>
              <a:ext cx="0" cy="5162400"/>
            </a:xfrm>
            <a:prstGeom prst="straightConnector1">
              <a:avLst/>
            </a:prstGeom>
            <a:noFill/>
            <a:ln cap="flat" cmpd="sng" w="28575">
              <a:solidFill>
                <a:schemeClr val="dk1"/>
              </a:solidFill>
              <a:prstDash val="solid"/>
              <a:round/>
              <a:headEnd len="med" w="med" type="none"/>
              <a:tailEnd len="med" w="med" type="none"/>
            </a:ln>
          </p:spPr>
        </p:cxnSp>
        <p:cxnSp>
          <p:nvCxnSpPr>
            <p:cNvPr id="239" name="Google Shape;239;p26"/>
            <p:cNvCxnSpPr/>
            <p:nvPr/>
          </p:nvCxnSpPr>
          <p:spPr>
            <a:xfrm>
              <a:off x="8784700" y="1004575"/>
              <a:ext cx="0" cy="4148400"/>
            </a:xfrm>
            <a:prstGeom prst="straightConnector1">
              <a:avLst/>
            </a:prstGeom>
            <a:noFill/>
            <a:ln cap="flat" cmpd="sng" w="28575">
              <a:solidFill>
                <a:schemeClr val="dk1"/>
              </a:solidFill>
              <a:prstDash val="solid"/>
              <a:round/>
              <a:headEnd len="med" w="med" type="none"/>
              <a:tailEnd len="med" w="med" type="none"/>
            </a:ln>
          </p:spPr>
        </p:cxnSp>
        <p:cxnSp>
          <p:nvCxnSpPr>
            <p:cNvPr id="240" name="Google Shape;240;p26"/>
            <p:cNvCxnSpPr/>
            <p:nvPr/>
          </p:nvCxnSpPr>
          <p:spPr>
            <a:xfrm>
              <a:off x="3167769" y="993038"/>
              <a:ext cx="0" cy="4257600"/>
            </a:xfrm>
            <a:prstGeom prst="straightConnector1">
              <a:avLst/>
            </a:prstGeom>
            <a:noFill/>
            <a:ln cap="flat" cmpd="sng" w="28575">
              <a:solidFill>
                <a:schemeClr val="dk1"/>
              </a:solidFill>
              <a:prstDash val="solid"/>
              <a:round/>
              <a:headEnd len="med" w="med" type="none"/>
              <a:tailEnd len="med" w="med" type="none"/>
            </a:ln>
          </p:spPr>
        </p:cxnSp>
        <p:cxnSp>
          <p:nvCxnSpPr>
            <p:cNvPr id="241" name="Google Shape;241;p26"/>
            <p:cNvCxnSpPr/>
            <p:nvPr/>
          </p:nvCxnSpPr>
          <p:spPr>
            <a:xfrm>
              <a:off x="5976234" y="993038"/>
              <a:ext cx="0" cy="4257600"/>
            </a:xfrm>
            <a:prstGeom prst="straightConnector1">
              <a:avLst/>
            </a:prstGeom>
            <a:noFill/>
            <a:ln cap="flat" cmpd="sng" w="28575">
              <a:solidFill>
                <a:schemeClr val="dk1"/>
              </a:solidFill>
              <a:prstDash val="solid"/>
              <a:round/>
              <a:headEnd len="med" w="med" type="none"/>
              <a:tailEnd len="med" w="med" type="none"/>
            </a:ln>
          </p:spPr>
        </p:cxnSp>
      </p:grpSp>
      <p:sp>
        <p:nvSpPr>
          <p:cNvPr id="242" name="Google Shape;242;p26"/>
          <p:cNvSpPr txBox="1"/>
          <p:nvPr>
            <p:ph type="title"/>
          </p:nvPr>
        </p:nvSpPr>
        <p:spPr>
          <a:xfrm>
            <a:off x="720000" y="3506375"/>
            <a:ext cx="20805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3" name="Google Shape;243;p26"/>
          <p:cNvSpPr txBox="1"/>
          <p:nvPr>
            <p:ph idx="1" type="subTitle"/>
          </p:nvPr>
        </p:nvSpPr>
        <p:spPr>
          <a:xfrm>
            <a:off x="720000" y="3963573"/>
            <a:ext cx="2080500" cy="63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4" name="Google Shape;244;p26"/>
          <p:cNvSpPr txBox="1"/>
          <p:nvPr>
            <p:ph idx="2" type="title"/>
          </p:nvPr>
        </p:nvSpPr>
        <p:spPr>
          <a:xfrm>
            <a:off x="3529650" y="3506363"/>
            <a:ext cx="2084700" cy="45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5" name="Google Shape;245;p26"/>
          <p:cNvSpPr txBox="1"/>
          <p:nvPr>
            <p:ph idx="3" type="subTitle"/>
          </p:nvPr>
        </p:nvSpPr>
        <p:spPr>
          <a:xfrm>
            <a:off x="3529650" y="3963900"/>
            <a:ext cx="2084700" cy="63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6" name="Google Shape;246;p26"/>
          <p:cNvSpPr txBox="1"/>
          <p:nvPr>
            <p:ph idx="4" type="title"/>
          </p:nvPr>
        </p:nvSpPr>
        <p:spPr>
          <a:xfrm>
            <a:off x="6330150" y="3506363"/>
            <a:ext cx="20847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7" name="Google Shape;247;p26"/>
          <p:cNvSpPr txBox="1"/>
          <p:nvPr>
            <p:ph idx="5" type="subTitle"/>
          </p:nvPr>
        </p:nvSpPr>
        <p:spPr>
          <a:xfrm>
            <a:off x="6330150" y="3963563"/>
            <a:ext cx="2084700" cy="63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8" name="Google Shape;248;p26"/>
          <p:cNvSpPr txBox="1"/>
          <p:nvPr>
            <p:ph idx="6" type="title"/>
          </p:nvPr>
        </p:nvSpPr>
        <p:spPr>
          <a:xfrm>
            <a:off x="720000" y="3316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49" name="Shape 249"/>
        <p:cNvGrpSpPr/>
        <p:nvPr/>
      </p:nvGrpSpPr>
      <p:grpSpPr>
        <a:xfrm>
          <a:off x="0" y="0"/>
          <a:ext cx="0" cy="0"/>
          <a:chOff x="0" y="0"/>
          <a:chExt cx="0" cy="0"/>
        </a:xfrm>
      </p:grpSpPr>
      <p:sp>
        <p:nvSpPr>
          <p:cNvPr id="250" name="Google Shape;250;p27"/>
          <p:cNvSpPr txBox="1"/>
          <p:nvPr>
            <p:ph type="title"/>
          </p:nvPr>
        </p:nvSpPr>
        <p:spPr>
          <a:xfrm>
            <a:off x="720050" y="2952750"/>
            <a:ext cx="13821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1" name="Google Shape;251;p27"/>
          <p:cNvSpPr txBox="1"/>
          <p:nvPr>
            <p:ph idx="1" type="subTitle"/>
          </p:nvPr>
        </p:nvSpPr>
        <p:spPr>
          <a:xfrm>
            <a:off x="720050" y="3409950"/>
            <a:ext cx="1382100" cy="75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2" name="Google Shape;252;p27"/>
          <p:cNvSpPr txBox="1"/>
          <p:nvPr>
            <p:ph idx="2" type="title"/>
          </p:nvPr>
        </p:nvSpPr>
        <p:spPr>
          <a:xfrm>
            <a:off x="4942488" y="2952750"/>
            <a:ext cx="13716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3" name="Google Shape;253;p27"/>
          <p:cNvSpPr txBox="1"/>
          <p:nvPr>
            <p:ph idx="3" type="subTitle"/>
          </p:nvPr>
        </p:nvSpPr>
        <p:spPr>
          <a:xfrm>
            <a:off x="4942488" y="3409950"/>
            <a:ext cx="1371600" cy="75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4" name="Google Shape;254;p27"/>
          <p:cNvSpPr txBox="1"/>
          <p:nvPr>
            <p:ph idx="4" type="title"/>
          </p:nvPr>
        </p:nvSpPr>
        <p:spPr>
          <a:xfrm>
            <a:off x="2833894" y="2952750"/>
            <a:ext cx="13716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5" name="Google Shape;255;p27"/>
          <p:cNvSpPr txBox="1"/>
          <p:nvPr>
            <p:ph idx="5" type="subTitle"/>
          </p:nvPr>
        </p:nvSpPr>
        <p:spPr>
          <a:xfrm>
            <a:off x="2833894" y="3409950"/>
            <a:ext cx="1371600" cy="75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6" name="Google Shape;256;p27"/>
          <p:cNvSpPr txBox="1"/>
          <p:nvPr>
            <p:ph idx="6" type="title"/>
          </p:nvPr>
        </p:nvSpPr>
        <p:spPr>
          <a:xfrm>
            <a:off x="7051081" y="2952750"/>
            <a:ext cx="13716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57" name="Google Shape;257;p27"/>
          <p:cNvSpPr txBox="1"/>
          <p:nvPr>
            <p:ph idx="7" type="subTitle"/>
          </p:nvPr>
        </p:nvSpPr>
        <p:spPr>
          <a:xfrm>
            <a:off x="7051081" y="3409950"/>
            <a:ext cx="1371600" cy="75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8" name="Google Shape;258;p27"/>
          <p:cNvSpPr txBox="1"/>
          <p:nvPr>
            <p:ph idx="8" type="title"/>
          </p:nvPr>
        </p:nvSpPr>
        <p:spPr>
          <a:xfrm>
            <a:off x="720000" y="3316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59" name="Google Shape;259;p27"/>
          <p:cNvGrpSpPr/>
          <p:nvPr/>
        </p:nvGrpSpPr>
        <p:grpSpPr>
          <a:xfrm>
            <a:off x="0" y="-9450"/>
            <a:ext cx="8787000" cy="5260088"/>
            <a:chOff x="0" y="-9450"/>
            <a:chExt cx="8787000" cy="5260088"/>
          </a:xfrm>
        </p:grpSpPr>
        <p:cxnSp>
          <p:nvCxnSpPr>
            <p:cNvPr id="260" name="Google Shape;260;p27"/>
            <p:cNvCxnSpPr/>
            <p:nvPr/>
          </p:nvCxnSpPr>
          <p:spPr>
            <a:xfrm rot="10800000">
              <a:off x="0" y="997200"/>
              <a:ext cx="8787000" cy="0"/>
            </a:xfrm>
            <a:prstGeom prst="straightConnector1">
              <a:avLst/>
            </a:prstGeom>
            <a:noFill/>
            <a:ln cap="flat" cmpd="sng" w="28575">
              <a:solidFill>
                <a:schemeClr val="dk1"/>
              </a:solidFill>
              <a:prstDash val="solid"/>
              <a:round/>
              <a:headEnd len="med" w="med" type="none"/>
              <a:tailEnd len="med" w="med" type="none"/>
            </a:ln>
          </p:spPr>
        </p:cxnSp>
        <p:cxnSp>
          <p:nvCxnSpPr>
            <p:cNvPr id="261" name="Google Shape;261;p27"/>
            <p:cNvCxnSpPr/>
            <p:nvPr/>
          </p:nvCxnSpPr>
          <p:spPr>
            <a:xfrm>
              <a:off x="8784697" y="-9450"/>
              <a:ext cx="0" cy="5162400"/>
            </a:xfrm>
            <a:prstGeom prst="straightConnector1">
              <a:avLst/>
            </a:prstGeom>
            <a:noFill/>
            <a:ln cap="flat" cmpd="sng" w="28575">
              <a:solidFill>
                <a:schemeClr val="dk1"/>
              </a:solidFill>
              <a:prstDash val="solid"/>
              <a:round/>
              <a:headEnd len="med" w="med" type="none"/>
              <a:tailEnd len="med" w="med" type="none"/>
            </a:ln>
          </p:spPr>
        </p:cxnSp>
        <p:cxnSp>
          <p:nvCxnSpPr>
            <p:cNvPr id="262" name="Google Shape;262;p27"/>
            <p:cNvCxnSpPr/>
            <p:nvPr/>
          </p:nvCxnSpPr>
          <p:spPr>
            <a:xfrm>
              <a:off x="359300" y="1004575"/>
              <a:ext cx="0" cy="4148400"/>
            </a:xfrm>
            <a:prstGeom prst="straightConnector1">
              <a:avLst/>
            </a:prstGeom>
            <a:noFill/>
            <a:ln cap="flat" cmpd="sng" w="28575">
              <a:solidFill>
                <a:schemeClr val="dk1"/>
              </a:solidFill>
              <a:prstDash val="solid"/>
              <a:round/>
              <a:headEnd len="med" w="med" type="none"/>
              <a:tailEnd len="med" w="med" type="none"/>
            </a:ln>
          </p:spPr>
        </p:cxnSp>
        <p:cxnSp>
          <p:nvCxnSpPr>
            <p:cNvPr id="263" name="Google Shape;263;p27"/>
            <p:cNvCxnSpPr/>
            <p:nvPr/>
          </p:nvCxnSpPr>
          <p:spPr>
            <a:xfrm>
              <a:off x="2465649" y="993038"/>
              <a:ext cx="0" cy="4257600"/>
            </a:xfrm>
            <a:prstGeom prst="straightConnector1">
              <a:avLst/>
            </a:prstGeom>
            <a:noFill/>
            <a:ln cap="flat" cmpd="sng" w="28575">
              <a:solidFill>
                <a:schemeClr val="dk1"/>
              </a:solidFill>
              <a:prstDash val="solid"/>
              <a:round/>
              <a:headEnd len="med" w="med" type="none"/>
              <a:tailEnd len="med" w="med" type="none"/>
            </a:ln>
          </p:spPr>
        </p:cxnSp>
        <p:cxnSp>
          <p:nvCxnSpPr>
            <p:cNvPr id="264" name="Google Shape;264;p27"/>
            <p:cNvCxnSpPr/>
            <p:nvPr/>
          </p:nvCxnSpPr>
          <p:spPr>
            <a:xfrm>
              <a:off x="4571998" y="993038"/>
              <a:ext cx="0" cy="4257600"/>
            </a:xfrm>
            <a:prstGeom prst="straightConnector1">
              <a:avLst/>
            </a:prstGeom>
            <a:noFill/>
            <a:ln cap="flat" cmpd="sng" w="28575">
              <a:solidFill>
                <a:schemeClr val="dk1"/>
              </a:solidFill>
              <a:prstDash val="solid"/>
              <a:round/>
              <a:headEnd len="med" w="med" type="none"/>
              <a:tailEnd len="med" w="med" type="none"/>
            </a:ln>
          </p:spPr>
        </p:cxnSp>
        <p:cxnSp>
          <p:nvCxnSpPr>
            <p:cNvPr id="265" name="Google Shape;265;p27"/>
            <p:cNvCxnSpPr/>
            <p:nvPr/>
          </p:nvCxnSpPr>
          <p:spPr>
            <a:xfrm>
              <a:off x="6678348" y="993038"/>
              <a:ext cx="0" cy="42576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
    <p:spTree>
      <p:nvGrpSpPr>
        <p:cNvPr id="266" name="Shape 266"/>
        <p:cNvGrpSpPr/>
        <p:nvPr/>
      </p:nvGrpSpPr>
      <p:grpSpPr>
        <a:xfrm>
          <a:off x="0" y="0"/>
          <a:ext cx="0" cy="0"/>
          <a:chOff x="0" y="0"/>
          <a:chExt cx="0" cy="0"/>
        </a:xfrm>
      </p:grpSpPr>
      <p:sp>
        <p:nvSpPr>
          <p:cNvPr id="267" name="Google Shape;267;p28"/>
          <p:cNvSpPr txBox="1"/>
          <p:nvPr>
            <p:ph type="title"/>
          </p:nvPr>
        </p:nvSpPr>
        <p:spPr>
          <a:xfrm>
            <a:off x="2087084" y="1579800"/>
            <a:ext cx="18288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68" name="Google Shape;268;p28"/>
          <p:cNvSpPr txBox="1"/>
          <p:nvPr>
            <p:ph idx="1" type="subTitle"/>
          </p:nvPr>
        </p:nvSpPr>
        <p:spPr>
          <a:xfrm>
            <a:off x="2087084" y="2037000"/>
            <a:ext cx="1828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9" name="Google Shape;269;p28"/>
          <p:cNvSpPr txBox="1"/>
          <p:nvPr>
            <p:ph idx="2" type="title"/>
          </p:nvPr>
        </p:nvSpPr>
        <p:spPr>
          <a:xfrm>
            <a:off x="6294937" y="3603425"/>
            <a:ext cx="18288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0" name="Google Shape;270;p28"/>
          <p:cNvSpPr txBox="1"/>
          <p:nvPr>
            <p:ph idx="3" type="subTitle"/>
          </p:nvPr>
        </p:nvSpPr>
        <p:spPr>
          <a:xfrm>
            <a:off x="6294932" y="4060625"/>
            <a:ext cx="1828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1" name="Google Shape;271;p28"/>
          <p:cNvSpPr txBox="1"/>
          <p:nvPr>
            <p:ph idx="4" type="title"/>
          </p:nvPr>
        </p:nvSpPr>
        <p:spPr>
          <a:xfrm>
            <a:off x="2087085" y="3603425"/>
            <a:ext cx="18288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2" name="Google Shape;272;p28"/>
          <p:cNvSpPr txBox="1"/>
          <p:nvPr>
            <p:ph idx="5" type="subTitle"/>
          </p:nvPr>
        </p:nvSpPr>
        <p:spPr>
          <a:xfrm>
            <a:off x="2087083" y="4060625"/>
            <a:ext cx="1828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3" name="Google Shape;273;p28"/>
          <p:cNvSpPr txBox="1"/>
          <p:nvPr>
            <p:ph idx="6" type="title"/>
          </p:nvPr>
        </p:nvSpPr>
        <p:spPr>
          <a:xfrm>
            <a:off x="6294913" y="1579800"/>
            <a:ext cx="1828800" cy="4572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4" name="Google Shape;274;p28"/>
          <p:cNvSpPr txBox="1"/>
          <p:nvPr>
            <p:ph idx="7" type="subTitle"/>
          </p:nvPr>
        </p:nvSpPr>
        <p:spPr>
          <a:xfrm>
            <a:off x="6294905" y="2037000"/>
            <a:ext cx="1828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5" name="Google Shape;275;p28"/>
          <p:cNvSpPr txBox="1"/>
          <p:nvPr>
            <p:ph idx="8" type="title"/>
          </p:nvPr>
        </p:nvSpPr>
        <p:spPr>
          <a:xfrm>
            <a:off x="720000" y="3316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76" name="Google Shape;276;p28"/>
          <p:cNvGrpSpPr/>
          <p:nvPr/>
        </p:nvGrpSpPr>
        <p:grpSpPr>
          <a:xfrm>
            <a:off x="357000" y="-9450"/>
            <a:ext cx="8787000" cy="5260088"/>
            <a:chOff x="357000" y="-9450"/>
            <a:chExt cx="8787000" cy="5260088"/>
          </a:xfrm>
        </p:grpSpPr>
        <p:grpSp>
          <p:nvGrpSpPr>
            <p:cNvPr id="277" name="Google Shape;277;p28"/>
            <p:cNvGrpSpPr/>
            <p:nvPr/>
          </p:nvGrpSpPr>
          <p:grpSpPr>
            <a:xfrm flipH="1">
              <a:off x="357000" y="-9450"/>
              <a:ext cx="8787000" cy="5162425"/>
              <a:chOff x="0" y="-9450"/>
              <a:chExt cx="8787000" cy="5162425"/>
            </a:xfrm>
          </p:grpSpPr>
          <p:grpSp>
            <p:nvGrpSpPr>
              <p:cNvPr id="278" name="Google Shape;278;p28"/>
              <p:cNvGrpSpPr/>
              <p:nvPr/>
            </p:nvGrpSpPr>
            <p:grpSpPr>
              <a:xfrm flipH="1">
                <a:off x="0" y="-9450"/>
                <a:ext cx="8787000" cy="5162400"/>
                <a:chOff x="357075" y="-9450"/>
                <a:chExt cx="8787000" cy="5162400"/>
              </a:xfrm>
            </p:grpSpPr>
            <p:cxnSp>
              <p:nvCxnSpPr>
                <p:cNvPr id="279" name="Google Shape;279;p28"/>
                <p:cNvCxnSpPr/>
                <p:nvPr/>
              </p:nvCxnSpPr>
              <p:spPr>
                <a:xfrm>
                  <a:off x="357075" y="997200"/>
                  <a:ext cx="8787000" cy="0"/>
                </a:xfrm>
                <a:prstGeom prst="straightConnector1">
                  <a:avLst/>
                </a:prstGeom>
                <a:noFill/>
                <a:ln cap="flat" cmpd="sng" w="28575">
                  <a:solidFill>
                    <a:schemeClr val="dk1"/>
                  </a:solidFill>
                  <a:prstDash val="solid"/>
                  <a:round/>
                  <a:headEnd len="med" w="med" type="none"/>
                  <a:tailEnd len="med" w="med" type="none"/>
                </a:ln>
              </p:spPr>
            </p:cxnSp>
            <p:cxnSp>
              <p:nvCxnSpPr>
                <p:cNvPr id="280" name="Google Shape;280;p28"/>
                <p:cNvCxnSpPr/>
                <p:nvPr/>
              </p:nvCxnSpPr>
              <p:spPr>
                <a:xfrm>
                  <a:off x="359378" y="-9450"/>
                  <a:ext cx="0" cy="5162400"/>
                </a:xfrm>
                <a:prstGeom prst="straightConnector1">
                  <a:avLst/>
                </a:prstGeom>
                <a:noFill/>
                <a:ln cap="flat" cmpd="sng" w="28575">
                  <a:solidFill>
                    <a:schemeClr val="dk1"/>
                  </a:solidFill>
                  <a:prstDash val="solid"/>
                  <a:round/>
                  <a:headEnd len="med" w="med" type="none"/>
                  <a:tailEnd len="med" w="med" type="none"/>
                </a:ln>
              </p:spPr>
            </p:cxnSp>
          </p:grpSp>
          <p:cxnSp>
            <p:nvCxnSpPr>
              <p:cNvPr id="281" name="Google Shape;281;p28"/>
              <p:cNvCxnSpPr/>
              <p:nvPr/>
            </p:nvCxnSpPr>
            <p:spPr>
              <a:xfrm>
                <a:off x="359300" y="1004575"/>
                <a:ext cx="0" cy="4148400"/>
              </a:xfrm>
              <a:prstGeom prst="straightConnector1">
                <a:avLst/>
              </a:prstGeom>
              <a:noFill/>
              <a:ln cap="flat" cmpd="sng" w="28575">
                <a:solidFill>
                  <a:schemeClr val="dk1"/>
                </a:solidFill>
                <a:prstDash val="solid"/>
                <a:round/>
                <a:headEnd len="med" w="med" type="none"/>
                <a:tailEnd len="med" w="med" type="none"/>
              </a:ln>
            </p:spPr>
          </p:cxnSp>
        </p:grpSp>
        <p:cxnSp>
          <p:nvCxnSpPr>
            <p:cNvPr id="282" name="Google Shape;282;p28"/>
            <p:cNvCxnSpPr/>
            <p:nvPr/>
          </p:nvCxnSpPr>
          <p:spPr>
            <a:xfrm rot="10800000">
              <a:off x="359400" y="3078775"/>
              <a:ext cx="8427600" cy="0"/>
            </a:xfrm>
            <a:prstGeom prst="straightConnector1">
              <a:avLst/>
            </a:prstGeom>
            <a:noFill/>
            <a:ln cap="flat" cmpd="sng" w="28575">
              <a:solidFill>
                <a:schemeClr val="dk1"/>
              </a:solidFill>
              <a:prstDash val="solid"/>
              <a:round/>
              <a:headEnd len="med" w="med" type="none"/>
              <a:tailEnd len="med" w="med" type="none"/>
            </a:ln>
          </p:spPr>
        </p:cxnSp>
        <p:cxnSp>
          <p:nvCxnSpPr>
            <p:cNvPr id="283" name="Google Shape;283;p28"/>
            <p:cNvCxnSpPr/>
            <p:nvPr/>
          </p:nvCxnSpPr>
          <p:spPr>
            <a:xfrm>
              <a:off x="4572000" y="993038"/>
              <a:ext cx="0" cy="42576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84" name="Shape 284"/>
        <p:cNvGrpSpPr/>
        <p:nvPr/>
      </p:nvGrpSpPr>
      <p:grpSpPr>
        <a:xfrm>
          <a:off x="0" y="0"/>
          <a:ext cx="0" cy="0"/>
          <a:chOff x="0" y="0"/>
          <a:chExt cx="0" cy="0"/>
        </a:xfrm>
      </p:grpSpPr>
      <p:sp>
        <p:nvSpPr>
          <p:cNvPr id="285" name="Google Shape;285;p29"/>
          <p:cNvSpPr txBox="1"/>
          <p:nvPr>
            <p:ph type="title"/>
          </p:nvPr>
        </p:nvSpPr>
        <p:spPr>
          <a:xfrm>
            <a:off x="720000" y="1988970"/>
            <a:ext cx="18288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6" name="Google Shape;286;p29"/>
          <p:cNvSpPr txBox="1"/>
          <p:nvPr>
            <p:ph idx="1" type="subTitle"/>
          </p:nvPr>
        </p:nvSpPr>
        <p:spPr>
          <a:xfrm>
            <a:off x="720000" y="2334909"/>
            <a:ext cx="18288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7" name="Google Shape;287;p29"/>
          <p:cNvSpPr txBox="1"/>
          <p:nvPr>
            <p:ph idx="2" type="title"/>
          </p:nvPr>
        </p:nvSpPr>
        <p:spPr>
          <a:xfrm>
            <a:off x="3657600" y="1988970"/>
            <a:ext cx="18288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8" name="Google Shape;288;p29"/>
          <p:cNvSpPr txBox="1"/>
          <p:nvPr>
            <p:ph idx="3" type="subTitle"/>
          </p:nvPr>
        </p:nvSpPr>
        <p:spPr>
          <a:xfrm>
            <a:off x="3657600" y="2334909"/>
            <a:ext cx="18288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29"/>
          <p:cNvSpPr txBox="1"/>
          <p:nvPr>
            <p:ph idx="4" type="title"/>
          </p:nvPr>
        </p:nvSpPr>
        <p:spPr>
          <a:xfrm>
            <a:off x="720000" y="3744720"/>
            <a:ext cx="18288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0" name="Google Shape;290;p29"/>
          <p:cNvSpPr txBox="1"/>
          <p:nvPr>
            <p:ph idx="5" type="subTitle"/>
          </p:nvPr>
        </p:nvSpPr>
        <p:spPr>
          <a:xfrm>
            <a:off x="720000" y="4090659"/>
            <a:ext cx="1828800" cy="548700"/>
          </a:xfrm>
          <a:prstGeom prst="rect">
            <a:avLst/>
          </a:prstGeom>
          <a:ln cap="flat" cmpd="sng" w="9525">
            <a:solidFill>
              <a:srgbClr val="FF00FF"/>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9"/>
          <p:cNvSpPr txBox="1"/>
          <p:nvPr>
            <p:ph idx="6" type="title"/>
          </p:nvPr>
        </p:nvSpPr>
        <p:spPr>
          <a:xfrm>
            <a:off x="3657600" y="3744720"/>
            <a:ext cx="18288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2" name="Google Shape;292;p29"/>
          <p:cNvSpPr txBox="1"/>
          <p:nvPr>
            <p:ph idx="7" type="subTitle"/>
          </p:nvPr>
        </p:nvSpPr>
        <p:spPr>
          <a:xfrm>
            <a:off x="3657600" y="4090659"/>
            <a:ext cx="1828800" cy="548700"/>
          </a:xfrm>
          <a:prstGeom prst="rect">
            <a:avLst/>
          </a:prstGeom>
          <a:ln cap="flat" cmpd="sng" w="9525">
            <a:solidFill>
              <a:srgbClr val="FF00FF"/>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9"/>
          <p:cNvSpPr txBox="1"/>
          <p:nvPr>
            <p:ph idx="8" type="title"/>
          </p:nvPr>
        </p:nvSpPr>
        <p:spPr>
          <a:xfrm>
            <a:off x="6595195" y="1988970"/>
            <a:ext cx="18288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4" name="Google Shape;294;p29"/>
          <p:cNvSpPr txBox="1"/>
          <p:nvPr>
            <p:ph idx="9" type="subTitle"/>
          </p:nvPr>
        </p:nvSpPr>
        <p:spPr>
          <a:xfrm>
            <a:off x="6595195" y="2334909"/>
            <a:ext cx="1828800" cy="54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29"/>
          <p:cNvSpPr txBox="1"/>
          <p:nvPr>
            <p:ph idx="13" type="title"/>
          </p:nvPr>
        </p:nvSpPr>
        <p:spPr>
          <a:xfrm>
            <a:off x="6595195" y="3744720"/>
            <a:ext cx="1828800" cy="457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6" name="Google Shape;296;p29"/>
          <p:cNvSpPr txBox="1"/>
          <p:nvPr>
            <p:ph idx="14" type="subTitle"/>
          </p:nvPr>
        </p:nvSpPr>
        <p:spPr>
          <a:xfrm>
            <a:off x="6595195" y="4090659"/>
            <a:ext cx="1828800" cy="548700"/>
          </a:xfrm>
          <a:prstGeom prst="rect">
            <a:avLst/>
          </a:prstGeom>
          <a:ln cap="flat" cmpd="sng" w="9525">
            <a:solidFill>
              <a:srgbClr val="FF00FF"/>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7" name="Google Shape;297;p29"/>
          <p:cNvSpPr txBox="1"/>
          <p:nvPr>
            <p:ph idx="15" type="title"/>
          </p:nvPr>
        </p:nvSpPr>
        <p:spPr>
          <a:xfrm>
            <a:off x="720000" y="3316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98" name="Google Shape;298;p29"/>
          <p:cNvGrpSpPr/>
          <p:nvPr/>
        </p:nvGrpSpPr>
        <p:grpSpPr>
          <a:xfrm flipH="1">
            <a:off x="357000" y="-9450"/>
            <a:ext cx="8787000" cy="5162425"/>
            <a:chOff x="0" y="-9450"/>
            <a:chExt cx="8787000" cy="5162425"/>
          </a:xfrm>
        </p:grpSpPr>
        <p:grpSp>
          <p:nvGrpSpPr>
            <p:cNvPr id="299" name="Google Shape;299;p29"/>
            <p:cNvGrpSpPr/>
            <p:nvPr/>
          </p:nvGrpSpPr>
          <p:grpSpPr>
            <a:xfrm flipH="1">
              <a:off x="0" y="-9450"/>
              <a:ext cx="8787000" cy="5162400"/>
              <a:chOff x="357075" y="-9450"/>
              <a:chExt cx="8787000" cy="5162400"/>
            </a:xfrm>
          </p:grpSpPr>
          <p:cxnSp>
            <p:nvCxnSpPr>
              <p:cNvPr id="300" name="Google Shape;300;p29"/>
              <p:cNvCxnSpPr/>
              <p:nvPr/>
            </p:nvCxnSpPr>
            <p:spPr>
              <a:xfrm>
                <a:off x="357075" y="997200"/>
                <a:ext cx="8787000" cy="0"/>
              </a:xfrm>
              <a:prstGeom prst="straightConnector1">
                <a:avLst/>
              </a:prstGeom>
              <a:noFill/>
              <a:ln cap="flat" cmpd="sng" w="28575">
                <a:solidFill>
                  <a:schemeClr val="dk1"/>
                </a:solidFill>
                <a:prstDash val="solid"/>
                <a:round/>
                <a:headEnd len="med" w="med" type="none"/>
                <a:tailEnd len="med" w="med" type="none"/>
              </a:ln>
            </p:spPr>
          </p:cxnSp>
          <p:cxnSp>
            <p:nvCxnSpPr>
              <p:cNvPr id="301" name="Google Shape;301;p29"/>
              <p:cNvCxnSpPr/>
              <p:nvPr/>
            </p:nvCxnSpPr>
            <p:spPr>
              <a:xfrm>
                <a:off x="359378" y="-9450"/>
                <a:ext cx="0" cy="5162400"/>
              </a:xfrm>
              <a:prstGeom prst="straightConnector1">
                <a:avLst/>
              </a:prstGeom>
              <a:noFill/>
              <a:ln cap="flat" cmpd="sng" w="28575">
                <a:solidFill>
                  <a:schemeClr val="dk1"/>
                </a:solidFill>
                <a:prstDash val="solid"/>
                <a:round/>
                <a:headEnd len="med" w="med" type="none"/>
                <a:tailEnd len="med" w="med" type="none"/>
              </a:ln>
            </p:spPr>
          </p:cxnSp>
        </p:grpSp>
        <p:cxnSp>
          <p:nvCxnSpPr>
            <p:cNvPr id="302" name="Google Shape;302;p29"/>
            <p:cNvCxnSpPr/>
            <p:nvPr/>
          </p:nvCxnSpPr>
          <p:spPr>
            <a:xfrm>
              <a:off x="359300" y="1004575"/>
              <a:ext cx="0" cy="41484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303" name="Shape 303"/>
        <p:cNvGrpSpPr/>
        <p:nvPr/>
      </p:nvGrpSpPr>
      <p:grpSpPr>
        <a:xfrm>
          <a:off x="0" y="0"/>
          <a:ext cx="0" cy="0"/>
          <a:chOff x="0" y="0"/>
          <a:chExt cx="0" cy="0"/>
        </a:xfrm>
      </p:grpSpPr>
      <p:grpSp>
        <p:nvGrpSpPr>
          <p:cNvPr id="304" name="Google Shape;304;p30"/>
          <p:cNvGrpSpPr/>
          <p:nvPr/>
        </p:nvGrpSpPr>
        <p:grpSpPr>
          <a:xfrm>
            <a:off x="357000" y="-9462"/>
            <a:ext cx="8787000" cy="5162425"/>
            <a:chOff x="357000" y="-9462"/>
            <a:chExt cx="8787000" cy="5162425"/>
          </a:xfrm>
        </p:grpSpPr>
        <p:cxnSp>
          <p:nvCxnSpPr>
            <p:cNvPr id="305" name="Google Shape;305;p30"/>
            <p:cNvCxnSpPr/>
            <p:nvPr/>
          </p:nvCxnSpPr>
          <p:spPr>
            <a:xfrm>
              <a:off x="8784700" y="536263"/>
              <a:ext cx="0" cy="4616700"/>
            </a:xfrm>
            <a:prstGeom prst="straightConnector1">
              <a:avLst/>
            </a:prstGeom>
            <a:noFill/>
            <a:ln cap="flat" cmpd="sng" w="28575">
              <a:solidFill>
                <a:schemeClr val="dk1"/>
              </a:solidFill>
              <a:prstDash val="solid"/>
              <a:round/>
              <a:headEnd len="med" w="med" type="none"/>
              <a:tailEnd len="med" w="med" type="none"/>
            </a:ln>
          </p:spPr>
        </p:cxnSp>
        <p:grpSp>
          <p:nvGrpSpPr>
            <p:cNvPr id="306" name="Google Shape;306;p30"/>
            <p:cNvGrpSpPr/>
            <p:nvPr/>
          </p:nvGrpSpPr>
          <p:grpSpPr>
            <a:xfrm>
              <a:off x="357000" y="-9462"/>
              <a:ext cx="8787000" cy="5162400"/>
              <a:chOff x="357000" y="-9462"/>
              <a:chExt cx="8787000" cy="5162400"/>
            </a:xfrm>
          </p:grpSpPr>
          <p:cxnSp>
            <p:nvCxnSpPr>
              <p:cNvPr id="307" name="Google Shape;307;p30"/>
              <p:cNvCxnSpPr/>
              <p:nvPr/>
            </p:nvCxnSpPr>
            <p:spPr>
              <a:xfrm>
                <a:off x="357000" y="539988"/>
                <a:ext cx="8787000" cy="0"/>
              </a:xfrm>
              <a:prstGeom prst="straightConnector1">
                <a:avLst/>
              </a:prstGeom>
              <a:noFill/>
              <a:ln cap="flat" cmpd="sng" w="28575">
                <a:solidFill>
                  <a:schemeClr val="dk1"/>
                </a:solidFill>
                <a:prstDash val="solid"/>
                <a:round/>
                <a:headEnd len="med" w="med" type="none"/>
                <a:tailEnd len="med" w="med" type="none"/>
              </a:ln>
            </p:spPr>
          </p:cxnSp>
          <p:cxnSp>
            <p:nvCxnSpPr>
              <p:cNvPr id="308" name="Google Shape;308;p30"/>
              <p:cNvCxnSpPr/>
              <p:nvPr/>
            </p:nvCxnSpPr>
            <p:spPr>
              <a:xfrm>
                <a:off x="359303" y="-9462"/>
                <a:ext cx="0" cy="5162400"/>
              </a:xfrm>
              <a:prstGeom prst="straightConnector1">
                <a:avLst/>
              </a:prstGeom>
              <a:noFill/>
              <a:ln cap="flat" cmpd="sng" w="28575">
                <a:solidFill>
                  <a:schemeClr val="dk1"/>
                </a:solidFill>
                <a:prstDash val="solid"/>
                <a:round/>
                <a:headEnd len="med" w="med" type="none"/>
                <a:tailEnd len="med" w="med" type="none"/>
              </a:ln>
            </p:spPr>
          </p:cxnSp>
          <p:cxnSp>
            <p:nvCxnSpPr>
              <p:cNvPr id="309" name="Google Shape;309;p30"/>
              <p:cNvCxnSpPr/>
              <p:nvPr/>
            </p:nvCxnSpPr>
            <p:spPr>
              <a:xfrm>
                <a:off x="357000" y="4603488"/>
                <a:ext cx="8427600" cy="0"/>
              </a:xfrm>
              <a:prstGeom prst="straightConnector1">
                <a:avLst/>
              </a:prstGeom>
              <a:noFill/>
              <a:ln cap="flat" cmpd="sng" w="28575">
                <a:solidFill>
                  <a:schemeClr val="dk1"/>
                </a:solidFill>
                <a:prstDash val="solid"/>
                <a:round/>
                <a:headEnd len="med" w="med" type="none"/>
                <a:tailEnd len="med" w="med" type="none"/>
              </a:ln>
            </p:spPr>
          </p:cxnSp>
          <p:cxnSp>
            <p:nvCxnSpPr>
              <p:cNvPr id="310" name="Google Shape;310;p30"/>
              <p:cNvCxnSpPr/>
              <p:nvPr/>
            </p:nvCxnSpPr>
            <p:spPr>
              <a:xfrm>
                <a:off x="357000" y="3248988"/>
                <a:ext cx="8427600" cy="0"/>
              </a:xfrm>
              <a:prstGeom prst="straightConnector1">
                <a:avLst/>
              </a:prstGeom>
              <a:noFill/>
              <a:ln cap="flat" cmpd="sng" w="28575">
                <a:solidFill>
                  <a:schemeClr val="dk1"/>
                </a:solidFill>
                <a:prstDash val="solid"/>
                <a:round/>
                <a:headEnd len="med" w="med" type="none"/>
                <a:tailEnd len="med" w="med" type="none"/>
              </a:ln>
            </p:spPr>
          </p:cxnSp>
          <p:cxnSp>
            <p:nvCxnSpPr>
              <p:cNvPr id="311" name="Google Shape;311;p30"/>
              <p:cNvCxnSpPr/>
              <p:nvPr/>
            </p:nvCxnSpPr>
            <p:spPr>
              <a:xfrm>
                <a:off x="357000" y="1894488"/>
                <a:ext cx="8427600" cy="0"/>
              </a:xfrm>
              <a:prstGeom prst="straightConnector1">
                <a:avLst/>
              </a:prstGeom>
              <a:noFill/>
              <a:ln cap="flat" cmpd="sng" w="28575">
                <a:solidFill>
                  <a:schemeClr val="dk1"/>
                </a:solidFill>
                <a:prstDash val="solid"/>
                <a:round/>
                <a:headEnd len="med" w="med" type="none"/>
                <a:tailEnd len="med" w="med" type="none"/>
              </a:ln>
            </p:spPr>
          </p:cxnSp>
        </p:grpSp>
      </p:grpSp>
      <p:sp>
        <p:nvSpPr>
          <p:cNvPr id="312" name="Google Shape;312;p30"/>
          <p:cNvSpPr txBox="1"/>
          <p:nvPr>
            <p:ph hasCustomPrompt="1" type="title"/>
          </p:nvPr>
        </p:nvSpPr>
        <p:spPr>
          <a:xfrm>
            <a:off x="2514600" y="623988"/>
            <a:ext cx="41148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13" name="Google Shape;313;p30"/>
          <p:cNvSpPr txBox="1"/>
          <p:nvPr>
            <p:ph idx="1" type="subTitle"/>
          </p:nvPr>
        </p:nvSpPr>
        <p:spPr>
          <a:xfrm>
            <a:off x="2514600" y="1452288"/>
            <a:ext cx="4114800" cy="27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14" name="Google Shape;314;p30"/>
          <p:cNvSpPr txBox="1"/>
          <p:nvPr>
            <p:ph hasCustomPrompt="1" idx="2" type="title"/>
          </p:nvPr>
        </p:nvSpPr>
        <p:spPr>
          <a:xfrm>
            <a:off x="2514600" y="1978488"/>
            <a:ext cx="41148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15" name="Google Shape;315;p30"/>
          <p:cNvSpPr txBox="1"/>
          <p:nvPr>
            <p:ph idx="3" type="subTitle"/>
          </p:nvPr>
        </p:nvSpPr>
        <p:spPr>
          <a:xfrm>
            <a:off x="2514600" y="2806788"/>
            <a:ext cx="4114800" cy="27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16" name="Google Shape;316;p30"/>
          <p:cNvSpPr txBox="1"/>
          <p:nvPr>
            <p:ph hasCustomPrompt="1" idx="4" type="title"/>
          </p:nvPr>
        </p:nvSpPr>
        <p:spPr>
          <a:xfrm>
            <a:off x="2514600" y="3332988"/>
            <a:ext cx="41148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17" name="Google Shape;317;p30"/>
          <p:cNvSpPr txBox="1"/>
          <p:nvPr>
            <p:ph idx="5" type="subTitle"/>
          </p:nvPr>
        </p:nvSpPr>
        <p:spPr>
          <a:xfrm>
            <a:off x="2514600" y="4161288"/>
            <a:ext cx="4114800" cy="27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sp>
        <p:nvSpPr>
          <p:cNvPr id="29" name="Google Shape;29;p4"/>
          <p:cNvSpPr txBox="1"/>
          <p:nvPr>
            <p:ph type="title"/>
          </p:nvPr>
        </p:nvSpPr>
        <p:spPr>
          <a:xfrm>
            <a:off x="720000" y="3316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 name="Google Shape;30;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Arial"/>
              <a:buChar char="●"/>
              <a:defRPr sz="1250"/>
            </a:lvl1pPr>
            <a:lvl2pPr indent="-317500" lvl="1" marL="914400" rtl="0">
              <a:lnSpc>
                <a:spcPct val="115000"/>
              </a:lnSpc>
              <a:spcBef>
                <a:spcPts val="0"/>
              </a:spcBef>
              <a:spcAft>
                <a:spcPts val="0"/>
              </a:spcAft>
              <a:buSzPts val="1400"/>
              <a:buFont typeface="Arial"/>
              <a:buChar char="○"/>
              <a:defRPr/>
            </a:lvl2pPr>
            <a:lvl3pPr indent="-317500" lvl="2" marL="1371600" rtl="0">
              <a:lnSpc>
                <a:spcPct val="115000"/>
              </a:lnSpc>
              <a:spcBef>
                <a:spcPts val="0"/>
              </a:spcBef>
              <a:spcAft>
                <a:spcPts val="0"/>
              </a:spcAft>
              <a:buSzPts val="1400"/>
              <a:buFont typeface="Arial"/>
              <a:buChar char="■"/>
              <a:defRPr/>
            </a:lvl3pPr>
            <a:lvl4pPr indent="-317500" lvl="3" marL="1828800" rtl="0">
              <a:lnSpc>
                <a:spcPct val="115000"/>
              </a:lnSpc>
              <a:spcBef>
                <a:spcPts val="0"/>
              </a:spcBef>
              <a:spcAft>
                <a:spcPts val="0"/>
              </a:spcAft>
              <a:buSzPts val="1400"/>
              <a:buFont typeface="Arial"/>
              <a:buChar char="●"/>
              <a:defRPr/>
            </a:lvl4pPr>
            <a:lvl5pPr indent="-317500" lvl="4" marL="2286000" rtl="0">
              <a:lnSpc>
                <a:spcPct val="115000"/>
              </a:lnSpc>
              <a:spcBef>
                <a:spcPts val="0"/>
              </a:spcBef>
              <a:spcAft>
                <a:spcPts val="0"/>
              </a:spcAft>
              <a:buSzPts val="1400"/>
              <a:buFont typeface="Arial"/>
              <a:buChar char="○"/>
              <a:defRPr/>
            </a:lvl5pPr>
            <a:lvl6pPr indent="-317500" lvl="5" marL="2743200" rtl="0">
              <a:lnSpc>
                <a:spcPct val="115000"/>
              </a:lnSpc>
              <a:spcBef>
                <a:spcPts val="0"/>
              </a:spcBef>
              <a:spcAft>
                <a:spcPts val="0"/>
              </a:spcAft>
              <a:buSzPts val="1400"/>
              <a:buFont typeface="Arial"/>
              <a:buChar char="■"/>
              <a:defRPr/>
            </a:lvl6pPr>
            <a:lvl7pPr indent="-317500" lvl="6" marL="3200400" rtl="0">
              <a:lnSpc>
                <a:spcPct val="115000"/>
              </a:lnSpc>
              <a:spcBef>
                <a:spcPts val="0"/>
              </a:spcBef>
              <a:spcAft>
                <a:spcPts val="0"/>
              </a:spcAft>
              <a:buSzPts val="1400"/>
              <a:buFont typeface="Arial"/>
              <a:buChar char="●"/>
              <a:defRPr/>
            </a:lvl7pPr>
            <a:lvl8pPr indent="-317500" lvl="7" marL="3657600" rtl="0">
              <a:lnSpc>
                <a:spcPct val="115000"/>
              </a:lnSpc>
              <a:spcBef>
                <a:spcPts val="0"/>
              </a:spcBef>
              <a:spcAft>
                <a:spcPts val="0"/>
              </a:spcAft>
              <a:buSzPts val="1400"/>
              <a:buFont typeface="Arial"/>
              <a:buChar char="○"/>
              <a:defRPr/>
            </a:lvl8pPr>
            <a:lvl9pPr indent="-317500" lvl="8" marL="4114800" rtl="0">
              <a:lnSpc>
                <a:spcPct val="115000"/>
              </a:lnSpc>
              <a:spcBef>
                <a:spcPts val="0"/>
              </a:spcBef>
              <a:spcAft>
                <a:spcPts val="0"/>
              </a:spcAft>
              <a:buSzPts val="1400"/>
              <a:buFont typeface="Arial"/>
              <a:buChar char="■"/>
              <a:defRPr/>
            </a:lvl9pPr>
          </a:lstStyle>
          <a:p/>
        </p:txBody>
      </p:sp>
      <p:grpSp>
        <p:nvGrpSpPr>
          <p:cNvPr id="31" name="Google Shape;31;p4"/>
          <p:cNvGrpSpPr/>
          <p:nvPr/>
        </p:nvGrpSpPr>
        <p:grpSpPr>
          <a:xfrm flipH="1">
            <a:off x="357000" y="-9450"/>
            <a:ext cx="8787000" cy="5162425"/>
            <a:chOff x="0" y="-9450"/>
            <a:chExt cx="8787000" cy="5162425"/>
          </a:xfrm>
        </p:grpSpPr>
        <p:grpSp>
          <p:nvGrpSpPr>
            <p:cNvPr id="32" name="Google Shape;32;p4"/>
            <p:cNvGrpSpPr/>
            <p:nvPr/>
          </p:nvGrpSpPr>
          <p:grpSpPr>
            <a:xfrm flipH="1">
              <a:off x="0" y="-9450"/>
              <a:ext cx="8787000" cy="5162400"/>
              <a:chOff x="357075" y="-9450"/>
              <a:chExt cx="8787000" cy="5162400"/>
            </a:xfrm>
          </p:grpSpPr>
          <p:cxnSp>
            <p:nvCxnSpPr>
              <p:cNvPr id="33" name="Google Shape;33;p4"/>
              <p:cNvCxnSpPr/>
              <p:nvPr/>
            </p:nvCxnSpPr>
            <p:spPr>
              <a:xfrm>
                <a:off x="357075" y="997200"/>
                <a:ext cx="8787000" cy="0"/>
              </a:xfrm>
              <a:prstGeom prst="straightConnector1">
                <a:avLst/>
              </a:prstGeom>
              <a:noFill/>
              <a:ln cap="flat" cmpd="sng" w="28575">
                <a:solidFill>
                  <a:schemeClr val="dk1"/>
                </a:solidFill>
                <a:prstDash val="solid"/>
                <a:round/>
                <a:headEnd len="med" w="med" type="none"/>
                <a:tailEnd len="med" w="med" type="none"/>
              </a:ln>
            </p:spPr>
          </p:cxnSp>
          <p:cxnSp>
            <p:nvCxnSpPr>
              <p:cNvPr id="34" name="Google Shape;34;p4"/>
              <p:cNvCxnSpPr/>
              <p:nvPr/>
            </p:nvCxnSpPr>
            <p:spPr>
              <a:xfrm>
                <a:off x="359378" y="-9450"/>
                <a:ext cx="0" cy="5162400"/>
              </a:xfrm>
              <a:prstGeom prst="straightConnector1">
                <a:avLst/>
              </a:prstGeom>
              <a:noFill/>
              <a:ln cap="flat" cmpd="sng" w="28575">
                <a:solidFill>
                  <a:schemeClr val="dk1"/>
                </a:solidFill>
                <a:prstDash val="solid"/>
                <a:round/>
                <a:headEnd len="med" w="med" type="none"/>
                <a:tailEnd len="med" w="med" type="none"/>
              </a:ln>
            </p:spPr>
          </p:cxnSp>
        </p:grpSp>
        <p:cxnSp>
          <p:nvCxnSpPr>
            <p:cNvPr id="35" name="Google Shape;35;p4"/>
            <p:cNvCxnSpPr/>
            <p:nvPr/>
          </p:nvCxnSpPr>
          <p:spPr>
            <a:xfrm>
              <a:off x="359300" y="1004575"/>
              <a:ext cx="0" cy="41484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318" name="Shape 318"/>
        <p:cNvGrpSpPr/>
        <p:nvPr/>
      </p:nvGrpSpPr>
      <p:grpSpPr>
        <a:xfrm>
          <a:off x="0" y="0"/>
          <a:ext cx="0" cy="0"/>
          <a:chOff x="0" y="0"/>
          <a:chExt cx="0" cy="0"/>
        </a:xfrm>
      </p:grpSpPr>
      <p:sp>
        <p:nvSpPr>
          <p:cNvPr id="319" name="Google Shape;319;p31"/>
          <p:cNvSpPr txBox="1"/>
          <p:nvPr>
            <p:ph hasCustomPrompt="1" type="title"/>
          </p:nvPr>
        </p:nvSpPr>
        <p:spPr>
          <a:xfrm>
            <a:off x="720000" y="2465343"/>
            <a:ext cx="228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7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20" name="Google Shape;320;p31"/>
          <p:cNvSpPr txBox="1"/>
          <p:nvPr>
            <p:ph idx="1" type="subTitle"/>
          </p:nvPr>
        </p:nvSpPr>
        <p:spPr>
          <a:xfrm>
            <a:off x="720000" y="3446064"/>
            <a:ext cx="2286000" cy="73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1" name="Google Shape;321;p31"/>
          <p:cNvSpPr txBox="1"/>
          <p:nvPr>
            <p:ph hasCustomPrompt="1" idx="2" type="title"/>
          </p:nvPr>
        </p:nvSpPr>
        <p:spPr>
          <a:xfrm>
            <a:off x="3429000" y="2465331"/>
            <a:ext cx="228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7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22" name="Google Shape;322;p31"/>
          <p:cNvSpPr txBox="1"/>
          <p:nvPr>
            <p:ph idx="3" type="subTitle"/>
          </p:nvPr>
        </p:nvSpPr>
        <p:spPr>
          <a:xfrm>
            <a:off x="3429000" y="3446031"/>
            <a:ext cx="2286000" cy="73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3" name="Google Shape;323;p31"/>
          <p:cNvSpPr txBox="1"/>
          <p:nvPr>
            <p:ph hasCustomPrompt="1" idx="4" type="title"/>
          </p:nvPr>
        </p:nvSpPr>
        <p:spPr>
          <a:xfrm>
            <a:off x="6138000" y="2465331"/>
            <a:ext cx="22860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7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24" name="Google Shape;324;p31"/>
          <p:cNvSpPr txBox="1"/>
          <p:nvPr>
            <p:ph idx="5" type="subTitle"/>
          </p:nvPr>
        </p:nvSpPr>
        <p:spPr>
          <a:xfrm>
            <a:off x="6138000" y="3446031"/>
            <a:ext cx="2286000" cy="73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25" name="Google Shape;325;p31"/>
          <p:cNvGrpSpPr/>
          <p:nvPr/>
        </p:nvGrpSpPr>
        <p:grpSpPr>
          <a:xfrm>
            <a:off x="357000" y="-9450"/>
            <a:ext cx="8787000" cy="5162400"/>
            <a:chOff x="357000" y="-9450"/>
            <a:chExt cx="8787000" cy="5162400"/>
          </a:xfrm>
        </p:grpSpPr>
        <p:cxnSp>
          <p:nvCxnSpPr>
            <p:cNvPr id="326" name="Google Shape;326;p31"/>
            <p:cNvCxnSpPr/>
            <p:nvPr/>
          </p:nvCxnSpPr>
          <p:spPr>
            <a:xfrm>
              <a:off x="357000" y="542200"/>
              <a:ext cx="8787000" cy="0"/>
            </a:xfrm>
            <a:prstGeom prst="straightConnector1">
              <a:avLst/>
            </a:prstGeom>
            <a:noFill/>
            <a:ln cap="flat" cmpd="sng" w="28575">
              <a:solidFill>
                <a:schemeClr val="dk1"/>
              </a:solidFill>
              <a:prstDash val="solid"/>
              <a:round/>
              <a:headEnd len="med" w="med" type="none"/>
              <a:tailEnd len="med" w="med" type="none"/>
            </a:ln>
          </p:spPr>
        </p:cxnSp>
        <p:cxnSp>
          <p:nvCxnSpPr>
            <p:cNvPr id="327" name="Google Shape;327;p31"/>
            <p:cNvCxnSpPr/>
            <p:nvPr/>
          </p:nvCxnSpPr>
          <p:spPr>
            <a:xfrm>
              <a:off x="359303" y="-9450"/>
              <a:ext cx="0" cy="5162400"/>
            </a:xfrm>
            <a:prstGeom prst="straightConnector1">
              <a:avLst/>
            </a:prstGeom>
            <a:noFill/>
            <a:ln cap="flat" cmpd="sng" w="28575">
              <a:solidFill>
                <a:schemeClr val="dk1"/>
              </a:solidFill>
              <a:prstDash val="solid"/>
              <a:round/>
              <a:headEnd len="med" w="med" type="none"/>
              <a:tailEnd len="med" w="med" type="none"/>
            </a:ln>
          </p:spPr>
        </p:cxnSp>
        <p:cxnSp>
          <p:nvCxnSpPr>
            <p:cNvPr id="328" name="Google Shape;328;p31"/>
            <p:cNvCxnSpPr/>
            <p:nvPr/>
          </p:nvCxnSpPr>
          <p:spPr>
            <a:xfrm>
              <a:off x="8784700" y="542200"/>
              <a:ext cx="0" cy="4058100"/>
            </a:xfrm>
            <a:prstGeom prst="straightConnector1">
              <a:avLst/>
            </a:prstGeom>
            <a:noFill/>
            <a:ln cap="flat" cmpd="sng" w="28575">
              <a:solidFill>
                <a:schemeClr val="dk1"/>
              </a:solidFill>
              <a:prstDash val="solid"/>
              <a:round/>
              <a:headEnd len="med" w="med" type="none"/>
              <a:tailEnd len="med" w="med" type="none"/>
            </a:ln>
          </p:spPr>
        </p:cxnSp>
        <p:cxnSp>
          <p:nvCxnSpPr>
            <p:cNvPr id="329" name="Google Shape;329;p31"/>
            <p:cNvCxnSpPr/>
            <p:nvPr/>
          </p:nvCxnSpPr>
          <p:spPr>
            <a:xfrm>
              <a:off x="3167775" y="539999"/>
              <a:ext cx="0" cy="4063500"/>
            </a:xfrm>
            <a:prstGeom prst="straightConnector1">
              <a:avLst/>
            </a:prstGeom>
            <a:noFill/>
            <a:ln cap="flat" cmpd="sng" w="28575">
              <a:solidFill>
                <a:schemeClr val="dk1"/>
              </a:solidFill>
              <a:prstDash val="solid"/>
              <a:round/>
              <a:headEnd len="med" w="med" type="none"/>
              <a:tailEnd len="med" w="med" type="none"/>
            </a:ln>
          </p:spPr>
        </p:cxnSp>
        <p:cxnSp>
          <p:nvCxnSpPr>
            <p:cNvPr id="330" name="Google Shape;330;p31"/>
            <p:cNvCxnSpPr/>
            <p:nvPr/>
          </p:nvCxnSpPr>
          <p:spPr>
            <a:xfrm>
              <a:off x="5976225" y="539999"/>
              <a:ext cx="0" cy="4063500"/>
            </a:xfrm>
            <a:prstGeom prst="straightConnector1">
              <a:avLst/>
            </a:prstGeom>
            <a:noFill/>
            <a:ln cap="flat" cmpd="sng" w="28575">
              <a:solidFill>
                <a:schemeClr val="dk1"/>
              </a:solidFill>
              <a:prstDash val="solid"/>
              <a:round/>
              <a:headEnd len="med" w="med" type="none"/>
              <a:tailEnd len="med" w="med" type="none"/>
            </a:ln>
          </p:spPr>
        </p:cxnSp>
      </p:grpSp>
      <p:cxnSp>
        <p:nvCxnSpPr>
          <p:cNvPr id="331" name="Google Shape;331;p31"/>
          <p:cNvCxnSpPr/>
          <p:nvPr/>
        </p:nvCxnSpPr>
        <p:spPr>
          <a:xfrm>
            <a:off x="357000" y="4603500"/>
            <a:ext cx="8787000" cy="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332" name="Shape 332"/>
        <p:cNvGrpSpPr/>
        <p:nvPr/>
      </p:nvGrpSpPr>
      <p:grpSpPr>
        <a:xfrm>
          <a:off x="0" y="0"/>
          <a:ext cx="0" cy="0"/>
          <a:chOff x="0" y="0"/>
          <a:chExt cx="0" cy="0"/>
        </a:xfrm>
      </p:grpSpPr>
      <p:grpSp>
        <p:nvGrpSpPr>
          <p:cNvPr id="333" name="Google Shape;333;p32"/>
          <p:cNvGrpSpPr/>
          <p:nvPr/>
        </p:nvGrpSpPr>
        <p:grpSpPr>
          <a:xfrm>
            <a:off x="359375" y="-9450"/>
            <a:ext cx="8784600" cy="5162400"/>
            <a:chOff x="359375" y="-9450"/>
            <a:chExt cx="8784600" cy="5162400"/>
          </a:xfrm>
        </p:grpSpPr>
        <p:cxnSp>
          <p:nvCxnSpPr>
            <p:cNvPr id="334" name="Google Shape;334;p32"/>
            <p:cNvCxnSpPr/>
            <p:nvPr/>
          </p:nvCxnSpPr>
          <p:spPr>
            <a:xfrm>
              <a:off x="8424000" y="541950"/>
              <a:ext cx="0" cy="4080600"/>
            </a:xfrm>
            <a:prstGeom prst="straightConnector1">
              <a:avLst/>
            </a:prstGeom>
            <a:noFill/>
            <a:ln cap="flat" cmpd="sng" w="28575">
              <a:solidFill>
                <a:schemeClr val="dk1"/>
              </a:solidFill>
              <a:prstDash val="solid"/>
              <a:round/>
              <a:headEnd len="med" w="med" type="none"/>
              <a:tailEnd len="med" w="med" type="none"/>
            </a:ln>
          </p:spPr>
        </p:cxnSp>
        <p:cxnSp>
          <p:nvCxnSpPr>
            <p:cNvPr id="335" name="Google Shape;335;p32"/>
            <p:cNvCxnSpPr/>
            <p:nvPr/>
          </p:nvCxnSpPr>
          <p:spPr>
            <a:xfrm>
              <a:off x="359375" y="4616525"/>
              <a:ext cx="8784600" cy="0"/>
            </a:xfrm>
            <a:prstGeom prst="straightConnector1">
              <a:avLst/>
            </a:prstGeom>
            <a:noFill/>
            <a:ln cap="flat" cmpd="sng" w="28575">
              <a:solidFill>
                <a:schemeClr val="dk1"/>
              </a:solidFill>
              <a:prstDash val="solid"/>
              <a:round/>
              <a:headEnd len="med" w="med" type="none"/>
              <a:tailEnd len="med" w="med" type="none"/>
            </a:ln>
          </p:spPr>
        </p:cxnSp>
        <p:cxnSp>
          <p:nvCxnSpPr>
            <p:cNvPr id="336" name="Google Shape;336;p32"/>
            <p:cNvCxnSpPr/>
            <p:nvPr/>
          </p:nvCxnSpPr>
          <p:spPr>
            <a:xfrm>
              <a:off x="359375" y="540000"/>
              <a:ext cx="8784600" cy="0"/>
            </a:xfrm>
            <a:prstGeom prst="straightConnector1">
              <a:avLst/>
            </a:prstGeom>
            <a:noFill/>
            <a:ln cap="flat" cmpd="sng" w="28575">
              <a:solidFill>
                <a:schemeClr val="dk1"/>
              </a:solidFill>
              <a:prstDash val="solid"/>
              <a:round/>
              <a:headEnd len="med" w="med" type="none"/>
              <a:tailEnd len="med" w="med" type="none"/>
            </a:ln>
          </p:spPr>
        </p:cxnSp>
        <p:cxnSp>
          <p:nvCxnSpPr>
            <p:cNvPr id="337" name="Google Shape;337;p32"/>
            <p:cNvCxnSpPr/>
            <p:nvPr/>
          </p:nvCxnSpPr>
          <p:spPr>
            <a:xfrm>
              <a:off x="359378" y="-9450"/>
              <a:ext cx="0" cy="5162400"/>
            </a:xfrm>
            <a:prstGeom prst="straightConnector1">
              <a:avLst/>
            </a:prstGeom>
            <a:noFill/>
            <a:ln cap="flat" cmpd="sng" w="28575">
              <a:solidFill>
                <a:schemeClr val="dk1"/>
              </a:solidFill>
              <a:prstDash val="solid"/>
              <a:round/>
              <a:headEnd len="med" w="med" type="none"/>
              <a:tailEnd len="med" w="med" type="none"/>
            </a:ln>
          </p:spPr>
        </p:cxnSp>
      </p:grpSp>
      <p:cxnSp>
        <p:nvCxnSpPr>
          <p:cNvPr id="338" name="Google Shape;338;p32"/>
          <p:cNvCxnSpPr/>
          <p:nvPr/>
        </p:nvCxnSpPr>
        <p:spPr>
          <a:xfrm>
            <a:off x="359375" y="3689400"/>
            <a:ext cx="8784600" cy="0"/>
          </a:xfrm>
          <a:prstGeom prst="straightConnector1">
            <a:avLst/>
          </a:prstGeom>
          <a:noFill/>
          <a:ln cap="flat" cmpd="sng" w="28575">
            <a:solidFill>
              <a:schemeClr val="dk1"/>
            </a:solidFill>
            <a:prstDash val="solid"/>
            <a:round/>
            <a:headEnd len="med" w="med" type="none"/>
            <a:tailEnd len="med" w="med" type="none"/>
          </a:ln>
        </p:spPr>
      </p:cxnSp>
      <p:cxnSp>
        <p:nvCxnSpPr>
          <p:cNvPr id="339" name="Google Shape;339;p32"/>
          <p:cNvCxnSpPr/>
          <p:nvPr/>
        </p:nvCxnSpPr>
        <p:spPr>
          <a:xfrm>
            <a:off x="359375" y="3054350"/>
            <a:ext cx="8784600" cy="0"/>
          </a:xfrm>
          <a:prstGeom prst="straightConnector1">
            <a:avLst/>
          </a:prstGeom>
          <a:noFill/>
          <a:ln cap="flat" cmpd="sng" w="28575">
            <a:solidFill>
              <a:schemeClr val="dk1"/>
            </a:solidFill>
            <a:prstDash val="solid"/>
            <a:round/>
            <a:headEnd len="med" w="med" type="none"/>
            <a:tailEnd len="med" w="med" type="none"/>
          </a:ln>
        </p:spPr>
      </p:cxnSp>
      <p:cxnSp>
        <p:nvCxnSpPr>
          <p:cNvPr id="340" name="Google Shape;340;p32"/>
          <p:cNvCxnSpPr/>
          <p:nvPr/>
        </p:nvCxnSpPr>
        <p:spPr>
          <a:xfrm>
            <a:off x="359375" y="1855750"/>
            <a:ext cx="8784600" cy="0"/>
          </a:xfrm>
          <a:prstGeom prst="straightConnector1">
            <a:avLst/>
          </a:prstGeom>
          <a:noFill/>
          <a:ln cap="flat" cmpd="sng" w="28575">
            <a:solidFill>
              <a:schemeClr val="dk1"/>
            </a:solidFill>
            <a:prstDash val="solid"/>
            <a:round/>
            <a:headEnd len="med" w="med" type="none"/>
            <a:tailEnd len="med" w="med" type="none"/>
          </a:ln>
        </p:spPr>
      </p:cxnSp>
      <p:sp>
        <p:nvSpPr>
          <p:cNvPr id="341" name="Google Shape;341;p32"/>
          <p:cNvSpPr txBox="1"/>
          <p:nvPr>
            <p:ph type="ctrTitle"/>
          </p:nvPr>
        </p:nvSpPr>
        <p:spPr>
          <a:xfrm>
            <a:off x="2429950" y="640935"/>
            <a:ext cx="4284000" cy="1005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10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42" name="Google Shape;342;p32"/>
          <p:cNvSpPr txBox="1"/>
          <p:nvPr>
            <p:ph idx="1" type="subTitle"/>
          </p:nvPr>
        </p:nvSpPr>
        <p:spPr>
          <a:xfrm>
            <a:off x="930950" y="2016161"/>
            <a:ext cx="7282200" cy="744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43" name="Google Shape;343;p32"/>
          <p:cNvSpPr txBox="1"/>
          <p:nvPr/>
        </p:nvSpPr>
        <p:spPr>
          <a:xfrm>
            <a:off x="2363450" y="3842650"/>
            <a:ext cx="4415700" cy="365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lang="en" sz="1200">
                <a:solidFill>
                  <a:schemeClr val="dk1"/>
                </a:solidFill>
                <a:latin typeface="Catamaran"/>
                <a:ea typeface="Catamaran"/>
                <a:cs typeface="Catamaran"/>
                <a:sym typeface="Catamaran"/>
              </a:rPr>
              <a:t>CREDITS: This presentation template was created by </a:t>
            </a:r>
            <a:r>
              <a:rPr b="1" lang="en" sz="1200">
                <a:solidFill>
                  <a:schemeClr val="dk1"/>
                </a:solidFill>
                <a:uFill>
                  <a:noFill/>
                </a:uFill>
                <a:latin typeface="Catamaran"/>
                <a:ea typeface="Catamaran"/>
                <a:cs typeface="Catamaran"/>
                <a:sym typeface="Catamaran"/>
                <a:hlinkClick r:id="rId2">
                  <a:extLst>
                    <a:ext uri="{A12FA001-AC4F-418D-AE19-62706E023703}">
                      <ahyp:hlinkClr val="tx"/>
                    </a:ext>
                  </a:extLst>
                </a:hlinkClick>
              </a:rPr>
              <a:t>Slidesgo</a:t>
            </a:r>
            <a:r>
              <a:rPr lang="en" sz="1200">
                <a:solidFill>
                  <a:schemeClr val="dk1"/>
                </a:solidFill>
                <a:latin typeface="Catamaran"/>
                <a:ea typeface="Catamaran"/>
                <a:cs typeface="Catamaran"/>
                <a:sym typeface="Catamaran"/>
              </a:rPr>
              <a:t>, and includes icons by </a:t>
            </a:r>
            <a:r>
              <a:rPr b="1" lang="en" sz="1200">
                <a:solidFill>
                  <a:schemeClr val="dk1"/>
                </a:solidFill>
                <a:uFill>
                  <a:noFill/>
                </a:uFill>
                <a:latin typeface="Catamaran"/>
                <a:ea typeface="Catamaran"/>
                <a:cs typeface="Catamaran"/>
                <a:sym typeface="Catamaran"/>
                <a:hlinkClick r:id="rId3">
                  <a:extLst>
                    <a:ext uri="{A12FA001-AC4F-418D-AE19-62706E023703}">
                      <ahyp:hlinkClr val="tx"/>
                    </a:ext>
                  </a:extLst>
                </a:hlinkClick>
              </a:rPr>
              <a:t>Flaticon</a:t>
            </a:r>
            <a:r>
              <a:rPr lang="en" sz="1200">
                <a:solidFill>
                  <a:schemeClr val="dk1"/>
                </a:solidFill>
                <a:latin typeface="Catamaran"/>
                <a:ea typeface="Catamaran"/>
                <a:cs typeface="Catamaran"/>
                <a:sym typeface="Catamaran"/>
              </a:rPr>
              <a:t>, and infographics &amp; images by </a:t>
            </a:r>
            <a:r>
              <a:rPr b="1" lang="en" sz="1200">
                <a:solidFill>
                  <a:schemeClr val="dk1"/>
                </a:solidFill>
                <a:uFill>
                  <a:noFill/>
                </a:uFill>
                <a:latin typeface="Catamaran"/>
                <a:ea typeface="Catamaran"/>
                <a:cs typeface="Catamaran"/>
                <a:sym typeface="Catamaran"/>
                <a:hlinkClick r:id="rId4">
                  <a:extLst>
                    <a:ext uri="{A12FA001-AC4F-418D-AE19-62706E023703}">
                      <ahyp:hlinkClr val="tx"/>
                    </a:ext>
                  </a:extLst>
                </a:hlinkClick>
              </a:rPr>
              <a:t>Freepik</a:t>
            </a:r>
            <a:endParaRPr b="1" sz="1200">
              <a:solidFill>
                <a:schemeClr val="dk1"/>
              </a:solidFill>
              <a:latin typeface="Catamaran"/>
              <a:ea typeface="Catamaran"/>
              <a:cs typeface="Catamaran"/>
              <a:sym typeface="Catamaran"/>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44" name="Shape 344"/>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345" name="Shape 345"/>
        <p:cNvGrpSpPr/>
        <p:nvPr/>
      </p:nvGrpSpPr>
      <p:grpSpPr>
        <a:xfrm>
          <a:off x="0" y="0"/>
          <a:ext cx="0" cy="0"/>
          <a:chOff x="0" y="0"/>
          <a:chExt cx="0" cy="0"/>
        </a:xfrm>
      </p:grpSpPr>
      <p:grpSp>
        <p:nvGrpSpPr>
          <p:cNvPr id="346" name="Google Shape;346;p34"/>
          <p:cNvGrpSpPr/>
          <p:nvPr/>
        </p:nvGrpSpPr>
        <p:grpSpPr>
          <a:xfrm>
            <a:off x="0" y="-9450"/>
            <a:ext cx="8787000" cy="5162425"/>
            <a:chOff x="0" y="-9450"/>
            <a:chExt cx="8787000" cy="5162425"/>
          </a:xfrm>
        </p:grpSpPr>
        <p:grpSp>
          <p:nvGrpSpPr>
            <p:cNvPr id="347" name="Google Shape;347;p34"/>
            <p:cNvGrpSpPr/>
            <p:nvPr/>
          </p:nvGrpSpPr>
          <p:grpSpPr>
            <a:xfrm flipH="1">
              <a:off x="0" y="-9450"/>
              <a:ext cx="8787000" cy="5162400"/>
              <a:chOff x="357075" y="-9450"/>
              <a:chExt cx="8787000" cy="5162400"/>
            </a:xfrm>
          </p:grpSpPr>
          <p:cxnSp>
            <p:nvCxnSpPr>
              <p:cNvPr id="348" name="Google Shape;348;p34"/>
              <p:cNvCxnSpPr/>
              <p:nvPr/>
            </p:nvCxnSpPr>
            <p:spPr>
              <a:xfrm>
                <a:off x="357075" y="997200"/>
                <a:ext cx="8787000" cy="0"/>
              </a:xfrm>
              <a:prstGeom prst="straightConnector1">
                <a:avLst/>
              </a:prstGeom>
              <a:noFill/>
              <a:ln cap="flat" cmpd="sng" w="28575">
                <a:solidFill>
                  <a:schemeClr val="dk1"/>
                </a:solidFill>
                <a:prstDash val="solid"/>
                <a:round/>
                <a:headEnd len="med" w="med" type="none"/>
                <a:tailEnd len="med" w="med" type="none"/>
              </a:ln>
            </p:spPr>
          </p:cxnSp>
          <p:cxnSp>
            <p:nvCxnSpPr>
              <p:cNvPr id="349" name="Google Shape;349;p34"/>
              <p:cNvCxnSpPr/>
              <p:nvPr/>
            </p:nvCxnSpPr>
            <p:spPr>
              <a:xfrm>
                <a:off x="359378" y="-9450"/>
                <a:ext cx="0" cy="5162400"/>
              </a:xfrm>
              <a:prstGeom prst="straightConnector1">
                <a:avLst/>
              </a:prstGeom>
              <a:noFill/>
              <a:ln cap="flat" cmpd="sng" w="28575">
                <a:solidFill>
                  <a:schemeClr val="dk1"/>
                </a:solidFill>
                <a:prstDash val="solid"/>
                <a:round/>
                <a:headEnd len="med" w="med" type="none"/>
                <a:tailEnd len="med" w="med" type="none"/>
              </a:ln>
            </p:spPr>
          </p:cxnSp>
        </p:grpSp>
        <p:cxnSp>
          <p:nvCxnSpPr>
            <p:cNvPr id="350" name="Google Shape;350;p34"/>
            <p:cNvCxnSpPr/>
            <p:nvPr/>
          </p:nvCxnSpPr>
          <p:spPr>
            <a:xfrm>
              <a:off x="359300" y="1004575"/>
              <a:ext cx="0" cy="41484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p5"/>
          <p:cNvSpPr txBox="1"/>
          <p:nvPr>
            <p:ph idx="1" type="subTitle"/>
          </p:nvPr>
        </p:nvSpPr>
        <p:spPr>
          <a:xfrm>
            <a:off x="1200161" y="2724150"/>
            <a:ext cx="2533200" cy="457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sz="2500">
                <a:latin typeface="Staatliches"/>
                <a:ea typeface="Staatliches"/>
                <a:cs typeface="Staatliches"/>
                <a:sym typeface="Staatliche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8" name="Google Shape;38;p5"/>
          <p:cNvSpPr txBox="1"/>
          <p:nvPr>
            <p:ph idx="2" type="subTitle"/>
          </p:nvPr>
        </p:nvSpPr>
        <p:spPr>
          <a:xfrm>
            <a:off x="5410666" y="2724150"/>
            <a:ext cx="2533200" cy="45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sz="2500">
                <a:latin typeface="Staatliches"/>
                <a:ea typeface="Staatliches"/>
                <a:cs typeface="Staatliches"/>
                <a:sym typeface="Staatliches"/>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39" name="Google Shape;39;p5"/>
          <p:cNvSpPr txBox="1"/>
          <p:nvPr>
            <p:ph idx="3" type="subTitle"/>
          </p:nvPr>
        </p:nvSpPr>
        <p:spPr>
          <a:xfrm>
            <a:off x="1200150" y="3181350"/>
            <a:ext cx="2533200" cy="100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 name="Google Shape;40;p5"/>
          <p:cNvSpPr txBox="1"/>
          <p:nvPr>
            <p:ph idx="4" type="subTitle"/>
          </p:nvPr>
        </p:nvSpPr>
        <p:spPr>
          <a:xfrm>
            <a:off x="5410655" y="3181350"/>
            <a:ext cx="2533200" cy="100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 name="Google Shape;41;p5"/>
          <p:cNvSpPr txBox="1"/>
          <p:nvPr>
            <p:ph type="title"/>
          </p:nvPr>
        </p:nvSpPr>
        <p:spPr>
          <a:xfrm>
            <a:off x="720000" y="3316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2" name="Google Shape;42;p5"/>
          <p:cNvGrpSpPr/>
          <p:nvPr/>
        </p:nvGrpSpPr>
        <p:grpSpPr>
          <a:xfrm>
            <a:off x="0" y="-9450"/>
            <a:ext cx="8787000" cy="5162425"/>
            <a:chOff x="0" y="-9450"/>
            <a:chExt cx="8787000" cy="5162425"/>
          </a:xfrm>
        </p:grpSpPr>
        <p:grpSp>
          <p:nvGrpSpPr>
            <p:cNvPr id="43" name="Google Shape;43;p5"/>
            <p:cNvGrpSpPr/>
            <p:nvPr/>
          </p:nvGrpSpPr>
          <p:grpSpPr>
            <a:xfrm flipH="1">
              <a:off x="0" y="-9450"/>
              <a:ext cx="8787000" cy="5162400"/>
              <a:chOff x="357075" y="-9450"/>
              <a:chExt cx="8787000" cy="5162400"/>
            </a:xfrm>
          </p:grpSpPr>
          <p:cxnSp>
            <p:nvCxnSpPr>
              <p:cNvPr id="44" name="Google Shape;44;p5"/>
              <p:cNvCxnSpPr/>
              <p:nvPr/>
            </p:nvCxnSpPr>
            <p:spPr>
              <a:xfrm>
                <a:off x="357075" y="997200"/>
                <a:ext cx="8787000" cy="0"/>
              </a:xfrm>
              <a:prstGeom prst="straightConnector1">
                <a:avLst/>
              </a:prstGeom>
              <a:noFill/>
              <a:ln cap="flat" cmpd="sng" w="28575">
                <a:solidFill>
                  <a:schemeClr val="dk1"/>
                </a:solidFill>
                <a:prstDash val="solid"/>
                <a:round/>
                <a:headEnd len="med" w="med" type="none"/>
                <a:tailEnd len="med" w="med" type="none"/>
              </a:ln>
            </p:spPr>
          </p:cxnSp>
          <p:cxnSp>
            <p:nvCxnSpPr>
              <p:cNvPr id="45" name="Google Shape;45;p5"/>
              <p:cNvCxnSpPr/>
              <p:nvPr/>
            </p:nvCxnSpPr>
            <p:spPr>
              <a:xfrm>
                <a:off x="359378" y="-9450"/>
                <a:ext cx="0" cy="5162400"/>
              </a:xfrm>
              <a:prstGeom prst="straightConnector1">
                <a:avLst/>
              </a:prstGeom>
              <a:noFill/>
              <a:ln cap="flat" cmpd="sng" w="28575">
                <a:solidFill>
                  <a:schemeClr val="dk1"/>
                </a:solidFill>
                <a:prstDash val="solid"/>
                <a:round/>
                <a:headEnd len="med" w="med" type="none"/>
                <a:tailEnd len="med" w="med" type="none"/>
              </a:ln>
            </p:spPr>
          </p:cxnSp>
        </p:grpSp>
        <p:cxnSp>
          <p:nvCxnSpPr>
            <p:cNvPr id="46" name="Google Shape;46;p5"/>
            <p:cNvCxnSpPr/>
            <p:nvPr/>
          </p:nvCxnSpPr>
          <p:spPr>
            <a:xfrm>
              <a:off x="359300" y="1004575"/>
              <a:ext cx="0" cy="4148400"/>
            </a:xfrm>
            <a:prstGeom prst="straightConnector1">
              <a:avLst/>
            </a:prstGeom>
            <a:noFill/>
            <a:ln cap="flat" cmpd="sng" w="28575">
              <a:solidFill>
                <a:schemeClr val="dk1"/>
              </a:solidFill>
              <a:prstDash val="solid"/>
              <a:round/>
              <a:headEnd len="med" w="med" type="none"/>
              <a:tailEnd len="med" w="med" type="none"/>
            </a:ln>
          </p:spPr>
        </p:cxnSp>
      </p:grpSp>
      <p:cxnSp>
        <p:nvCxnSpPr>
          <p:cNvPr id="47" name="Google Shape;47;p5"/>
          <p:cNvCxnSpPr/>
          <p:nvPr/>
        </p:nvCxnSpPr>
        <p:spPr>
          <a:xfrm>
            <a:off x="4572000" y="993038"/>
            <a:ext cx="0" cy="425760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6"/>
          <p:cNvSpPr txBox="1"/>
          <p:nvPr>
            <p:ph type="title"/>
          </p:nvPr>
        </p:nvSpPr>
        <p:spPr>
          <a:xfrm>
            <a:off x="720000" y="331645"/>
            <a:ext cx="7704000" cy="6402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50" name="Google Shape;50;p6"/>
          <p:cNvGrpSpPr/>
          <p:nvPr/>
        </p:nvGrpSpPr>
        <p:grpSpPr>
          <a:xfrm>
            <a:off x="0" y="-9450"/>
            <a:ext cx="8787000" cy="5162425"/>
            <a:chOff x="0" y="-9450"/>
            <a:chExt cx="8787000" cy="5162425"/>
          </a:xfrm>
        </p:grpSpPr>
        <p:grpSp>
          <p:nvGrpSpPr>
            <p:cNvPr id="51" name="Google Shape;51;p6"/>
            <p:cNvGrpSpPr/>
            <p:nvPr/>
          </p:nvGrpSpPr>
          <p:grpSpPr>
            <a:xfrm flipH="1">
              <a:off x="0" y="-9450"/>
              <a:ext cx="8787000" cy="5162400"/>
              <a:chOff x="357075" y="-9450"/>
              <a:chExt cx="8787000" cy="5162400"/>
            </a:xfrm>
          </p:grpSpPr>
          <p:cxnSp>
            <p:nvCxnSpPr>
              <p:cNvPr id="52" name="Google Shape;52;p6"/>
              <p:cNvCxnSpPr/>
              <p:nvPr/>
            </p:nvCxnSpPr>
            <p:spPr>
              <a:xfrm>
                <a:off x="357075" y="997200"/>
                <a:ext cx="8787000" cy="0"/>
              </a:xfrm>
              <a:prstGeom prst="straightConnector1">
                <a:avLst/>
              </a:prstGeom>
              <a:noFill/>
              <a:ln cap="flat" cmpd="sng" w="28575">
                <a:solidFill>
                  <a:schemeClr val="dk1"/>
                </a:solidFill>
                <a:prstDash val="solid"/>
                <a:round/>
                <a:headEnd len="med" w="med" type="none"/>
                <a:tailEnd len="med" w="med" type="none"/>
              </a:ln>
            </p:spPr>
          </p:cxnSp>
          <p:cxnSp>
            <p:nvCxnSpPr>
              <p:cNvPr id="53" name="Google Shape;53;p6"/>
              <p:cNvCxnSpPr/>
              <p:nvPr/>
            </p:nvCxnSpPr>
            <p:spPr>
              <a:xfrm>
                <a:off x="359378" y="-9450"/>
                <a:ext cx="0" cy="5162400"/>
              </a:xfrm>
              <a:prstGeom prst="straightConnector1">
                <a:avLst/>
              </a:prstGeom>
              <a:noFill/>
              <a:ln cap="flat" cmpd="sng" w="28575">
                <a:solidFill>
                  <a:schemeClr val="dk1"/>
                </a:solidFill>
                <a:prstDash val="solid"/>
                <a:round/>
                <a:headEnd len="med" w="med" type="none"/>
                <a:tailEnd len="med" w="med" type="none"/>
              </a:ln>
            </p:spPr>
          </p:cxnSp>
        </p:grpSp>
        <p:cxnSp>
          <p:nvCxnSpPr>
            <p:cNvPr id="54" name="Google Shape;54;p6"/>
            <p:cNvCxnSpPr/>
            <p:nvPr/>
          </p:nvCxnSpPr>
          <p:spPr>
            <a:xfrm>
              <a:off x="359300" y="1004575"/>
              <a:ext cx="0" cy="41484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 name="Shape 55"/>
        <p:cNvGrpSpPr/>
        <p:nvPr/>
      </p:nvGrpSpPr>
      <p:grpSpPr>
        <a:xfrm>
          <a:off x="0" y="0"/>
          <a:ext cx="0" cy="0"/>
          <a:chOff x="0" y="0"/>
          <a:chExt cx="0" cy="0"/>
        </a:xfrm>
      </p:grpSpPr>
      <p:sp>
        <p:nvSpPr>
          <p:cNvPr id="56" name="Google Shape;56;p7"/>
          <p:cNvSpPr txBox="1"/>
          <p:nvPr>
            <p:ph type="title"/>
          </p:nvPr>
        </p:nvSpPr>
        <p:spPr>
          <a:xfrm>
            <a:off x="720000" y="1108800"/>
            <a:ext cx="4023300" cy="8229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7" name="Google Shape;57;p7"/>
          <p:cNvSpPr txBox="1"/>
          <p:nvPr>
            <p:ph idx="1" type="body"/>
          </p:nvPr>
        </p:nvSpPr>
        <p:spPr>
          <a:xfrm>
            <a:off x="720000" y="1931700"/>
            <a:ext cx="4023300" cy="2103000"/>
          </a:xfrm>
          <a:prstGeom prst="rect">
            <a:avLst/>
          </a:prstGeom>
        </p:spPr>
        <p:txBody>
          <a:bodyPr anchorCtr="0" anchor="t" bIns="91425" lIns="91425" spcFirstLastPara="1" rIns="91425" wrap="square" tIns="91425">
            <a:noAutofit/>
          </a:bodyPr>
          <a:lstStyle>
            <a:lvl1pPr indent="-279400" lvl="0" marL="457200" rtl="0">
              <a:spcBef>
                <a:spcPts val="0"/>
              </a:spcBef>
              <a:spcAft>
                <a:spcPts val="0"/>
              </a:spcAft>
              <a:buClr>
                <a:schemeClr val="lt1"/>
              </a:buClr>
              <a:buSzPts val="800"/>
              <a:buFont typeface="Open Sans"/>
              <a:buChar char="●"/>
              <a:defRPr sz="1400">
                <a:solidFill>
                  <a:srgbClr val="434343"/>
                </a:solidFill>
              </a:defRPr>
            </a:lvl1pPr>
            <a:lvl2pPr indent="-279400" lvl="1" marL="914400" rtl="0">
              <a:lnSpc>
                <a:spcPct val="100000"/>
              </a:lnSpc>
              <a:spcBef>
                <a:spcPts val="0"/>
              </a:spcBef>
              <a:spcAft>
                <a:spcPts val="0"/>
              </a:spcAft>
              <a:buClr>
                <a:srgbClr val="999999"/>
              </a:buClr>
              <a:buSzPts val="800"/>
              <a:buFont typeface="Open Sans"/>
              <a:buChar char="○"/>
              <a:defRPr>
                <a:solidFill>
                  <a:srgbClr val="434343"/>
                </a:solidFill>
              </a:defRPr>
            </a:lvl2pPr>
            <a:lvl3pPr indent="-279400" lvl="2" marL="1371600" rtl="0">
              <a:lnSpc>
                <a:spcPct val="100000"/>
              </a:lnSpc>
              <a:spcBef>
                <a:spcPts val="0"/>
              </a:spcBef>
              <a:spcAft>
                <a:spcPts val="0"/>
              </a:spcAft>
              <a:buClr>
                <a:srgbClr val="999999"/>
              </a:buClr>
              <a:buSzPts val="800"/>
              <a:buFont typeface="Open Sans"/>
              <a:buChar char="■"/>
              <a:defRPr>
                <a:solidFill>
                  <a:srgbClr val="434343"/>
                </a:solidFill>
              </a:defRPr>
            </a:lvl3pPr>
            <a:lvl4pPr indent="-279400" lvl="3" marL="1828800" rtl="0">
              <a:lnSpc>
                <a:spcPct val="100000"/>
              </a:lnSpc>
              <a:spcBef>
                <a:spcPts val="0"/>
              </a:spcBef>
              <a:spcAft>
                <a:spcPts val="0"/>
              </a:spcAft>
              <a:buClr>
                <a:srgbClr val="999999"/>
              </a:buClr>
              <a:buSzPts val="800"/>
              <a:buFont typeface="Open Sans"/>
              <a:buChar char="●"/>
              <a:defRPr>
                <a:solidFill>
                  <a:srgbClr val="434343"/>
                </a:solidFill>
              </a:defRPr>
            </a:lvl4pPr>
            <a:lvl5pPr indent="-304800" lvl="4" marL="2286000" rtl="0">
              <a:lnSpc>
                <a:spcPct val="100000"/>
              </a:lnSpc>
              <a:spcBef>
                <a:spcPts val="0"/>
              </a:spcBef>
              <a:spcAft>
                <a:spcPts val="0"/>
              </a:spcAft>
              <a:buClr>
                <a:srgbClr val="999999"/>
              </a:buClr>
              <a:buSzPts val="1200"/>
              <a:buFont typeface="Open Sans"/>
              <a:buChar char="○"/>
              <a:defRPr>
                <a:solidFill>
                  <a:srgbClr val="434343"/>
                </a:solidFill>
              </a:defRPr>
            </a:lvl5pPr>
            <a:lvl6pPr indent="-304800" lvl="5" marL="2743200" rtl="0">
              <a:lnSpc>
                <a:spcPct val="100000"/>
              </a:lnSpc>
              <a:spcBef>
                <a:spcPts val="0"/>
              </a:spcBef>
              <a:spcAft>
                <a:spcPts val="0"/>
              </a:spcAft>
              <a:buClr>
                <a:srgbClr val="999999"/>
              </a:buClr>
              <a:buSzPts val="1200"/>
              <a:buFont typeface="Open Sans"/>
              <a:buChar char="■"/>
              <a:defRPr>
                <a:solidFill>
                  <a:srgbClr val="434343"/>
                </a:solidFill>
              </a:defRPr>
            </a:lvl6pPr>
            <a:lvl7pPr indent="-273050" lvl="6" marL="3200400" rtl="0">
              <a:lnSpc>
                <a:spcPct val="100000"/>
              </a:lnSpc>
              <a:spcBef>
                <a:spcPts val="0"/>
              </a:spcBef>
              <a:spcAft>
                <a:spcPts val="0"/>
              </a:spcAft>
              <a:buClr>
                <a:srgbClr val="999999"/>
              </a:buClr>
              <a:buSzPts val="700"/>
              <a:buFont typeface="Open Sans"/>
              <a:buChar char="●"/>
              <a:defRPr>
                <a:solidFill>
                  <a:srgbClr val="434343"/>
                </a:solidFill>
              </a:defRPr>
            </a:lvl7pPr>
            <a:lvl8pPr indent="-273050" lvl="7" marL="3657600" rtl="0">
              <a:lnSpc>
                <a:spcPct val="100000"/>
              </a:lnSpc>
              <a:spcBef>
                <a:spcPts val="0"/>
              </a:spcBef>
              <a:spcAft>
                <a:spcPts val="0"/>
              </a:spcAft>
              <a:buClr>
                <a:srgbClr val="999999"/>
              </a:buClr>
              <a:buSzPts val="700"/>
              <a:buFont typeface="Open Sans"/>
              <a:buChar char="○"/>
              <a:defRPr>
                <a:solidFill>
                  <a:srgbClr val="434343"/>
                </a:solidFill>
              </a:defRPr>
            </a:lvl8pPr>
            <a:lvl9pPr indent="-266700" lvl="8" marL="4114800" rtl="0">
              <a:lnSpc>
                <a:spcPct val="100000"/>
              </a:lnSpc>
              <a:spcBef>
                <a:spcPts val="0"/>
              </a:spcBef>
              <a:spcAft>
                <a:spcPts val="0"/>
              </a:spcAft>
              <a:buClr>
                <a:srgbClr val="999999"/>
              </a:buClr>
              <a:buSzPts val="600"/>
              <a:buFont typeface="Open Sans"/>
              <a:buChar char="■"/>
              <a:defRPr>
                <a:solidFill>
                  <a:srgbClr val="434343"/>
                </a:solidFill>
              </a:defRPr>
            </a:lvl9pPr>
          </a:lstStyle>
          <a:p/>
        </p:txBody>
      </p:sp>
      <p:grpSp>
        <p:nvGrpSpPr>
          <p:cNvPr id="58" name="Google Shape;58;p7"/>
          <p:cNvGrpSpPr/>
          <p:nvPr/>
        </p:nvGrpSpPr>
        <p:grpSpPr>
          <a:xfrm>
            <a:off x="359375" y="-9450"/>
            <a:ext cx="8784600" cy="5162400"/>
            <a:chOff x="359375" y="-9450"/>
            <a:chExt cx="8784600" cy="5162400"/>
          </a:xfrm>
        </p:grpSpPr>
        <p:cxnSp>
          <p:nvCxnSpPr>
            <p:cNvPr id="59" name="Google Shape;59;p7"/>
            <p:cNvCxnSpPr/>
            <p:nvPr/>
          </p:nvCxnSpPr>
          <p:spPr>
            <a:xfrm>
              <a:off x="6842575" y="541950"/>
              <a:ext cx="0" cy="4080600"/>
            </a:xfrm>
            <a:prstGeom prst="straightConnector1">
              <a:avLst/>
            </a:prstGeom>
            <a:noFill/>
            <a:ln cap="flat" cmpd="sng" w="28575">
              <a:solidFill>
                <a:schemeClr val="dk1"/>
              </a:solidFill>
              <a:prstDash val="solid"/>
              <a:round/>
              <a:headEnd len="med" w="med" type="none"/>
              <a:tailEnd len="med" w="med" type="none"/>
            </a:ln>
          </p:spPr>
        </p:cxnSp>
        <p:cxnSp>
          <p:nvCxnSpPr>
            <p:cNvPr id="60" name="Google Shape;60;p7"/>
            <p:cNvCxnSpPr/>
            <p:nvPr/>
          </p:nvCxnSpPr>
          <p:spPr>
            <a:xfrm>
              <a:off x="359375" y="4616525"/>
              <a:ext cx="8784600" cy="0"/>
            </a:xfrm>
            <a:prstGeom prst="straightConnector1">
              <a:avLst/>
            </a:prstGeom>
            <a:noFill/>
            <a:ln cap="flat" cmpd="sng" w="28575">
              <a:solidFill>
                <a:schemeClr val="dk1"/>
              </a:solidFill>
              <a:prstDash val="solid"/>
              <a:round/>
              <a:headEnd len="med" w="med" type="none"/>
              <a:tailEnd len="med" w="med" type="none"/>
            </a:ln>
          </p:spPr>
        </p:cxnSp>
        <p:cxnSp>
          <p:nvCxnSpPr>
            <p:cNvPr id="61" name="Google Shape;61;p7"/>
            <p:cNvCxnSpPr/>
            <p:nvPr/>
          </p:nvCxnSpPr>
          <p:spPr>
            <a:xfrm>
              <a:off x="359375" y="540000"/>
              <a:ext cx="8784600" cy="0"/>
            </a:xfrm>
            <a:prstGeom prst="straightConnector1">
              <a:avLst/>
            </a:prstGeom>
            <a:noFill/>
            <a:ln cap="flat" cmpd="sng" w="28575">
              <a:solidFill>
                <a:schemeClr val="dk1"/>
              </a:solidFill>
              <a:prstDash val="solid"/>
              <a:round/>
              <a:headEnd len="med" w="med" type="none"/>
              <a:tailEnd len="med" w="med" type="none"/>
            </a:ln>
          </p:spPr>
        </p:cxnSp>
        <p:cxnSp>
          <p:nvCxnSpPr>
            <p:cNvPr id="62" name="Google Shape;62;p7"/>
            <p:cNvCxnSpPr/>
            <p:nvPr/>
          </p:nvCxnSpPr>
          <p:spPr>
            <a:xfrm>
              <a:off x="359378" y="-9450"/>
              <a:ext cx="0" cy="51624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3" name="Shape 63"/>
        <p:cNvGrpSpPr/>
        <p:nvPr/>
      </p:nvGrpSpPr>
      <p:grpSpPr>
        <a:xfrm>
          <a:off x="0" y="0"/>
          <a:ext cx="0" cy="0"/>
          <a:chOff x="0" y="0"/>
          <a:chExt cx="0" cy="0"/>
        </a:xfrm>
      </p:grpSpPr>
      <p:sp>
        <p:nvSpPr>
          <p:cNvPr id="64" name="Google Shape;64;p8"/>
          <p:cNvSpPr txBox="1"/>
          <p:nvPr>
            <p:ph type="title"/>
          </p:nvPr>
        </p:nvSpPr>
        <p:spPr>
          <a:xfrm>
            <a:off x="2907000" y="747625"/>
            <a:ext cx="5517000" cy="36483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6000"/>
              <a:buNone/>
              <a:defRPr sz="12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65" name="Google Shape;65;p8"/>
          <p:cNvGrpSpPr/>
          <p:nvPr/>
        </p:nvGrpSpPr>
        <p:grpSpPr>
          <a:xfrm flipH="1">
            <a:off x="0" y="-9450"/>
            <a:ext cx="8784600" cy="5162400"/>
            <a:chOff x="359375" y="-9450"/>
            <a:chExt cx="8784600" cy="5162400"/>
          </a:xfrm>
        </p:grpSpPr>
        <p:cxnSp>
          <p:nvCxnSpPr>
            <p:cNvPr id="66" name="Google Shape;66;p8"/>
            <p:cNvCxnSpPr/>
            <p:nvPr/>
          </p:nvCxnSpPr>
          <p:spPr>
            <a:xfrm>
              <a:off x="7655375" y="541950"/>
              <a:ext cx="0" cy="4080600"/>
            </a:xfrm>
            <a:prstGeom prst="straightConnector1">
              <a:avLst/>
            </a:prstGeom>
            <a:noFill/>
            <a:ln cap="flat" cmpd="sng" w="28575">
              <a:solidFill>
                <a:schemeClr val="dk1"/>
              </a:solidFill>
              <a:prstDash val="solid"/>
              <a:round/>
              <a:headEnd len="med" w="med" type="none"/>
              <a:tailEnd len="med" w="med" type="none"/>
            </a:ln>
          </p:spPr>
        </p:cxnSp>
        <p:cxnSp>
          <p:nvCxnSpPr>
            <p:cNvPr id="67" name="Google Shape;67;p8"/>
            <p:cNvCxnSpPr/>
            <p:nvPr/>
          </p:nvCxnSpPr>
          <p:spPr>
            <a:xfrm>
              <a:off x="359375" y="4616525"/>
              <a:ext cx="8784600" cy="0"/>
            </a:xfrm>
            <a:prstGeom prst="straightConnector1">
              <a:avLst/>
            </a:prstGeom>
            <a:noFill/>
            <a:ln cap="flat" cmpd="sng" w="28575">
              <a:solidFill>
                <a:schemeClr val="dk1"/>
              </a:solidFill>
              <a:prstDash val="solid"/>
              <a:round/>
              <a:headEnd len="med" w="med" type="none"/>
              <a:tailEnd len="med" w="med" type="none"/>
            </a:ln>
          </p:spPr>
        </p:cxnSp>
        <p:cxnSp>
          <p:nvCxnSpPr>
            <p:cNvPr id="68" name="Google Shape;68;p8"/>
            <p:cNvCxnSpPr/>
            <p:nvPr/>
          </p:nvCxnSpPr>
          <p:spPr>
            <a:xfrm>
              <a:off x="359375" y="540000"/>
              <a:ext cx="8784600" cy="0"/>
            </a:xfrm>
            <a:prstGeom prst="straightConnector1">
              <a:avLst/>
            </a:prstGeom>
            <a:noFill/>
            <a:ln cap="flat" cmpd="sng" w="28575">
              <a:solidFill>
                <a:schemeClr val="dk1"/>
              </a:solidFill>
              <a:prstDash val="solid"/>
              <a:round/>
              <a:headEnd len="med" w="med" type="none"/>
              <a:tailEnd len="med" w="med" type="none"/>
            </a:ln>
          </p:spPr>
        </p:cxnSp>
        <p:cxnSp>
          <p:nvCxnSpPr>
            <p:cNvPr id="69" name="Google Shape;69;p8"/>
            <p:cNvCxnSpPr/>
            <p:nvPr/>
          </p:nvCxnSpPr>
          <p:spPr>
            <a:xfrm>
              <a:off x="359378" y="-9450"/>
              <a:ext cx="0" cy="51624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0" name="Shape 70"/>
        <p:cNvGrpSpPr/>
        <p:nvPr/>
      </p:nvGrpSpPr>
      <p:grpSpPr>
        <a:xfrm>
          <a:off x="0" y="0"/>
          <a:ext cx="0" cy="0"/>
          <a:chOff x="0" y="0"/>
          <a:chExt cx="0" cy="0"/>
        </a:xfrm>
      </p:grpSpPr>
      <p:sp>
        <p:nvSpPr>
          <p:cNvPr id="71" name="Google Shape;71;p9"/>
          <p:cNvSpPr txBox="1"/>
          <p:nvPr>
            <p:ph type="title"/>
          </p:nvPr>
        </p:nvSpPr>
        <p:spPr>
          <a:xfrm>
            <a:off x="4156775" y="1120050"/>
            <a:ext cx="4114800" cy="189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1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2" name="Google Shape;72;p9"/>
          <p:cNvSpPr txBox="1"/>
          <p:nvPr>
            <p:ph idx="1" type="subTitle"/>
          </p:nvPr>
        </p:nvSpPr>
        <p:spPr>
          <a:xfrm>
            <a:off x="4156775" y="3017550"/>
            <a:ext cx="4114800" cy="100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73" name="Google Shape;73;p9"/>
          <p:cNvGrpSpPr/>
          <p:nvPr/>
        </p:nvGrpSpPr>
        <p:grpSpPr>
          <a:xfrm flipH="1">
            <a:off x="0" y="-9450"/>
            <a:ext cx="8784600" cy="5162400"/>
            <a:chOff x="359375" y="-9450"/>
            <a:chExt cx="8784600" cy="5162400"/>
          </a:xfrm>
        </p:grpSpPr>
        <p:cxnSp>
          <p:nvCxnSpPr>
            <p:cNvPr id="74" name="Google Shape;74;p9"/>
            <p:cNvCxnSpPr/>
            <p:nvPr/>
          </p:nvCxnSpPr>
          <p:spPr>
            <a:xfrm>
              <a:off x="7086600" y="541950"/>
              <a:ext cx="0" cy="4080600"/>
            </a:xfrm>
            <a:prstGeom prst="straightConnector1">
              <a:avLst/>
            </a:prstGeom>
            <a:noFill/>
            <a:ln cap="flat" cmpd="sng" w="28575">
              <a:solidFill>
                <a:schemeClr val="dk1"/>
              </a:solidFill>
              <a:prstDash val="solid"/>
              <a:round/>
              <a:headEnd len="med" w="med" type="none"/>
              <a:tailEnd len="med" w="med" type="none"/>
            </a:ln>
          </p:spPr>
        </p:cxnSp>
        <p:cxnSp>
          <p:nvCxnSpPr>
            <p:cNvPr id="75" name="Google Shape;75;p9"/>
            <p:cNvCxnSpPr/>
            <p:nvPr/>
          </p:nvCxnSpPr>
          <p:spPr>
            <a:xfrm>
              <a:off x="359375" y="4616525"/>
              <a:ext cx="8784600" cy="0"/>
            </a:xfrm>
            <a:prstGeom prst="straightConnector1">
              <a:avLst/>
            </a:prstGeom>
            <a:noFill/>
            <a:ln cap="flat" cmpd="sng" w="28575">
              <a:solidFill>
                <a:schemeClr val="dk1"/>
              </a:solidFill>
              <a:prstDash val="solid"/>
              <a:round/>
              <a:headEnd len="med" w="med" type="none"/>
              <a:tailEnd len="med" w="med" type="none"/>
            </a:ln>
          </p:spPr>
        </p:cxnSp>
        <p:cxnSp>
          <p:nvCxnSpPr>
            <p:cNvPr id="76" name="Google Shape;76;p9"/>
            <p:cNvCxnSpPr/>
            <p:nvPr/>
          </p:nvCxnSpPr>
          <p:spPr>
            <a:xfrm>
              <a:off x="359375" y="540000"/>
              <a:ext cx="8784600" cy="0"/>
            </a:xfrm>
            <a:prstGeom prst="straightConnector1">
              <a:avLst/>
            </a:prstGeom>
            <a:noFill/>
            <a:ln cap="flat" cmpd="sng" w="28575">
              <a:solidFill>
                <a:schemeClr val="dk1"/>
              </a:solidFill>
              <a:prstDash val="solid"/>
              <a:round/>
              <a:headEnd len="med" w="med" type="none"/>
              <a:tailEnd len="med" w="med" type="none"/>
            </a:ln>
          </p:spPr>
        </p:cxnSp>
        <p:cxnSp>
          <p:nvCxnSpPr>
            <p:cNvPr id="77" name="Google Shape;77;p9"/>
            <p:cNvCxnSpPr/>
            <p:nvPr/>
          </p:nvCxnSpPr>
          <p:spPr>
            <a:xfrm>
              <a:off x="359378" y="-9450"/>
              <a:ext cx="0" cy="51624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8" name="Shape 78"/>
        <p:cNvGrpSpPr/>
        <p:nvPr/>
      </p:nvGrpSpPr>
      <p:grpSpPr>
        <a:xfrm>
          <a:off x="0" y="0"/>
          <a:ext cx="0" cy="0"/>
          <a:chOff x="0" y="0"/>
          <a:chExt cx="0" cy="0"/>
        </a:xfrm>
      </p:grpSpPr>
      <p:sp>
        <p:nvSpPr>
          <p:cNvPr id="79" name="Google Shape;79;p10"/>
          <p:cNvSpPr txBox="1"/>
          <p:nvPr>
            <p:ph type="title"/>
          </p:nvPr>
        </p:nvSpPr>
        <p:spPr>
          <a:xfrm>
            <a:off x="720000" y="1881831"/>
            <a:ext cx="2469000" cy="22860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SzPts val="3500"/>
              <a:buNone/>
              <a:defRPr sz="4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80" name="Google Shape;80;p10"/>
          <p:cNvGrpSpPr/>
          <p:nvPr/>
        </p:nvGrpSpPr>
        <p:grpSpPr>
          <a:xfrm>
            <a:off x="359375" y="-9450"/>
            <a:ext cx="8784600" cy="5162400"/>
            <a:chOff x="359375" y="-9450"/>
            <a:chExt cx="8784600" cy="5162400"/>
          </a:xfrm>
        </p:grpSpPr>
        <p:cxnSp>
          <p:nvCxnSpPr>
            <p:cNvPr id="81" name="Google Shape;81;p10"/>
            <p:cNvCxnSpPr/>
            <p:nvPr/>
          </p:nvCxnSpPr>
          <p:spPr>
            <a:xfrm>
              <a:off x="359375" y="4616525"/>
              <a:ext cx="8784600" cy="0"/>
            </a:xfrm>
            <a:prstGeom prst="straightConnector1">
              <a:avLst/>
            </a:prstGeom>
            <a:noFill/>
            <a:ln cap="flat" cmpd="sng" w="28575">
              <a:solidFill>
                <a:schemeClr val="dk1"/>
              </a:solidFill>
              <a:prstDash val="solid"/>
              <a:round/>
              <a:headEnd len="med" w="med" type="none"/>
              <a:tailEnd len="med" w="med" type="none"/>
            </a:ln>
          </p:spPr>
        </p:cxnSp>
        <p:cxnSp>
          <p:nvCxnSpPr>
            <p:cNvPr id="82" name="Google Shape;82;p10"/>
            <p:cNvCxnSpPr/>
            <p:nvPr/>
          </p:nvCxnSpPr>
          <p:spPr>
            <a:xfrm>
              <a:off x="359375" y="540000"/>
              <a:ext cx="8784600" cy="0"/>
            </a:xfrm>
            <a:prstGeom prst="straightConnector1">
              <a:avLst/>
            </a:prstGeom>
            <a:noFill/>
            <a:ln cap="flat" cmpd="sng" w="28575">
              <a:solidFill>
                <a:schemeClr val="dk1"/>
              </a:solidFill>
              <a:prstDash val="solid"/>
              <a:round/>
              <a:headEnd len="med" w="med" type="none"/>
              <a:tailEnd len="med" w="med" type="none"/>
            </a:ln>
          </p:spPr>
        </p:cxnSp>
        <p:cxnSp>
          <p:nvCxnSpPr>
            <p:cNvPr id="83" name="Google Shape;83;p10"/>
            <p:cNvCxnSpPr/>
            <p:nvPr/>
          </p:nvCxnSpPr>
          <p:spPr>
            <a:xfrm>
              <a:off x="359378" y="-9450"/>
              <a:ext cx="0" cy="51624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331645"/>
            <a:ext cx="7704000" cy="6402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3500"/>
              <a:buFont typeface="Staatliches"/>
              <a:buNone/>
              <a:defRPr sz="3500">
                <a:solidFill>
                  <a:schemeClr val="dk1"/>
                </a:solidFill>
                <a:latin typeface="Staatliches"/>
                <a:ea typeface="Staatliches"/>
                <a:cs typeface="Staatliches"/>
                <a:sym typeface="Staatliches"/>
              </a:defRPr>
            </a:lvl1pPr>
            <a:lvl2pPr lvl="1" rtl="0">
              <a:lnSpc>
                <a:spcPct val="100000"/>
              </a:lnSpc>
              <a:spcBef>
                <a:spcPts val="0"/>
              </a:spcBef>
              <a:spcAft>
                <a:spcPts val="0"/>
              </a:spcAft>
              <a:buClr>
                <a:schemeClr val="dk1"/>
              </a:buClr>
              <a:buSzPts val="3500"/>
              <a:buFont typeface="Staatliches"/>
              <a:buNone/>
              <a:defRPr sz="3500">
                <a:solidFill>
                  <a:schemeClr val="dk1"/>
                </a:solidFill>
                <a:latin typeface="Staatliches"/>
                <a:ea typeface="Staatliches"/>
                <a:cs typeface="Staatliches"/>
                <a:sym typeface="Staatliches"/>
              </a:defRPr>
            </a:lvl2pPr>
            <a:lvl3pPr lvl="2" rtl="0">
              <a:lnSpc>
                <a:spcPct val="100000"/>
              </a:lnSpc>
              <a:spcBef>
                <a:spcPts val="0"/>
              </a:spcBef>
              <a:spcAft>
                <a:spcPts val="0"/>
              </a:spcAft>
              <a:buClr>
                <a:schemeClr val="dk1"/>
              </a:buClr>
              <a:buSzPts val="3500"/>
              <a:buFont typeface="Staatliches"/>
              <a:buNone/>
              <a:defRPr sz="3500">
                <a:solidFill>
                  <a:schemeClr val="dk1"/>
                </a:solidFill>
                <a:latin typeface="Staatliches"/>
                <a:ea typeface="Staatliches"/>
                <a:cs typeface="Staatliches"/>
                <a:sym typeface="Staatliches"/>
              </a:defRPr>
            </a:lvl3pPr>
            <a:lvl4pPr lvl="3" rtl="0">
              <a:lnSpc>
                <a:spcPct val="100000"/>
              </a:lnSpc>
              <a:spcBef>
                <a:spcPts val="0"/>
              </a:spcBef>
              <a:spcAft>
                <a:spcPts val="0"/>
              </a:spcAft>
              <a:buClr>
                <a:schemeClr val="dk1"/>
              </a:buClr>
              <a:buSzPts val="3500"/>
              <a:buFont typeface="Staatliches"/>
              <a:buNone/>
              <a:defRPr sz="3500">
                <a:solidFill>
                  <a:schemeClr val="dk1"/>
                </a:solidFill>
                <a:latin typeface="Staatliches"/>
                <a:ea typeface="Staatliches"/>
                <a:cs typeface="Staatliches"/>
                <a:sym typeface="Staatliches"/>
              </a:defRPr>
            </a:lvl4pPr>
            <a:lvl5pPr lvl="4" rtl="0">
              <a:lnSpc>
                <a:spcPct val="100000"/>
              </a:lnSpc>
              <a:spcBef>
                <a:spcPts val="0"/>
              </a:spcBef>
              <a:spcAft>
                <a:spcPts val="0"/>
              </a:spcAft>
              <a:buClr>
                <a:schemeClr val="dk1"/>
              </a:buClr>
              <a:buSzPts val="3500"/>
              <a:buFont typeface="Staatliches"/>
              <a:buNone/>
              <a:defRPr sz="3500">
                <a:solidFill>
                  <a:schemeClr val="dk1"/>
                </a:solidFill>
                <a:latin typeface="Staatliches"/>
                <a:ea typeface="Staatliches"/>
                <a:cs typeface="Staatliches"/>
                <a:sym typeface="Staatliches"/>
              </a:defRPr>
            </a:lvl5pPr>
            <a:lvl6pPr lvl="5" rtl="0">
              <a:lnSpc>
                <a:spcPct val="100000"/>
              </a:lnSpc>
              <a:spcBef>
                <a:spcPts val="0"/>
              </a:spcBef>
              <a:spcAft>
                <a:spcPts val="0"/>
              </a:spcAft>
              <a:buClr>
                <a:schemeClr val="dk1"/>
              </a:buClr>
              <a:buSzPts val="3500"/>
              <a:buFont typeface="Staatliches"/>
              <a:buNone/>
              <a:defRPr sz="3500">
                <a:solidFill>
                  <a:schemeClr val="dk1"/>
                </a:solidFill>
                <a:latin typeface="Staatliches"/>
                <a:ea typeface="Staatliches"/>
                <a:cs typeface="Staatliches"/>
                <a:sym typeface="Staatliches"/>
              </a:defRPr>
            </a:lvl6pPr>
            <a:lvl7pPr lvl="6" rtl="0">
              <a:lnSpc>
                <a:spcPct val="100000"/>
              </a:lnSpc>
              <a:spcBef>
                <a:spcPts val="0"/>
              </a:spcBef>
              <a:spcAft>
                <a:spcPts val="0"/>
              </a:spcAft>
              <a:buClr>
                <a:schemeClr val="dk1"/>
              </a:buClr>
              <a:buSzPts val="3500"/>
              <a:buFont typeface="Staatliches"/>
              <a:buNone/>
              <a:defRPr sz="3500">
                <a:solidFill>
                  <a:schemeClr val="dk1"/>
                </a:solidFill>
                <a:latin typeface="Staatliches"/>
                <a:ea typeface="Staatliches"/>
                <a:cs typeface="Staatliches"/>
                <a:sym typeface="Staatliches"/>
              </a:defRPr>
            </a:lvl7pPr>
            <a:lvl8pPr lvl="7" rtl="0">
              <a:lnSpc>
                <a:spcPct val="100000"/>
              </a:lnSpc>
              <a:spcBef>
                <a:spcPts val="0"/>
              </a:spcBef>
              <a:spcAft>
                <a:spcPts val="0"/>
              </a:spcAft>
              <a:buClr>
                <a:schemeClr val="dk1"/>
              </a:buClr>
              <a:buSzPts val="3500"/>
              <a:buFont typeface="Staatliches"/>
              <a:buNone/>
              <a:defRPr sz="3500">
                <a:solidFill>
                  <a:schemeClr val="dk1"/>
                </a:solidFill>
                <a:latin typeface="Staatliches"/>
                <a:ea typeface="Staatliches"/>
                <a:cs typeface="Staatliches"/>
                <a:sym typeface="Staatliches"/>
              </a:defRPr>
            </a:lvl8pPr>
            <a:lvl9pPr lvl="8" rtl="0">
              <a:lnSpc>
                <a:spcPct val="100000"/>
              </a:lnSpc>
              <a:spcBef>
                <a:spcPts val="0"/>
              </a:spcBef>
              <a:spcAft>
                <a:spcPts val="0"/>
              </a:spcAft>
              <a:buClr>
                <a:schemeClr val="dk1"/>
              </a:buClr>
              <a:buSzPts val="3500"/>
              <a:buFont typeface="Staatliches"/>
              <a:buNone/>
              <a:defRPr sz="3500">
                <a:solidFill>
                  <a:schemeClr val="dk1"/>
                </a:solidFill>
                <a:latin typeface="Staatliches"/>
                <a:ea typeface="Staatliches"/>
                <a:cs typeface="Staatliches"/>
                <a:sym typeface="Staatliches"/>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indent="-317500" lvl="1" marL="9144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indent="-317500" lvl="2" marL="13716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indent="-317500" lvl="3" marL="18288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indent="-317500" lvl="4" marL="22860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indent="-317500" lvl="5" marL="27432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indent="-317500" lvl="6" marL="32004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indent="-317500" lvl="7" marL="36576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indent="-317500" lvl="8" marL="4114800">
              <a:lnSpc>
                <a:spcPct val="100000"/>
              </a:lnSpc>
              <a:spcBef>
                <a:spcPts val="1600"/>
              </a:spcBef>
              <a:spcAft>
                <a:spcPts val="1600"/>
              </a:spcAft>
              <a:buClr>
                <a:schemeClr val="dk1"/>
              </a:buClr>
              <a:buSzPts val="1400"/>
              <a:buFont typeface="Catamaran"/>
              <a:buChar char="■"/>
              <a:defRPr>
                <a:solidFill>
                  <a:schemeClr val="dk1"/>
                </a:solidFill>
                <a:latin typeface="Catamaran"/>
                <a:ea typeface="Catamaran"/>
                <a:cs typeface="Catamaran"/>
                <a:sym typeface="Catamara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5"/>
          <p:cNvSpPr txBox="1"/>
          <p:nvPr>
            <p:ph type="ctrTitle"/>
          </p:nvPr>
        </p:nvSpPr>
        <p:spPr>
          <a:xfrm>
            <a:off x="720000" y="954777"/>
            <a:ext cx="7013700" cy="2097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000">
                <a:solidFill>
                  <a:schemeClr val="dk1"/>
                </a:solidFill>
              </a:rPr>
              <a:t>Cerveceria</a:t>
            </a:r>
            <a:endParaRPr sz="8400">
              <a:solidFill>
                <a:schemeClr val="dk1"/>
              </a:solidFill>
            </a:endParaRPr>
          </a:p>
          <a:p>
            <a:pPr indent="0" lvl="0" marL="0" rtl="0" algn="l">
              <a:spcBef>
                <a:spcPts val="0"/>
              </a:spcBef>
              <a:spcAft>
                <a:spcPts val="0"/>
              </a:spcAft>
              <a:buNone/>
            </a:pPr>
            <a:r>
              <a:rPr lang="en" sz="10000">
                <a:solidFill>
                  <a:schemeClr val="lt1"/>
                </a:solidFill>
              </a:rPr>
              <a:t>nacional</a:t>
            </a:r>
            <a:endParaRPr sz="10000">
              <a:solidFill>
                <a:schemeClr val="lt1"/>
              </a:solidFill>
            </a:endParaRPr>
          </a:p>
        </p:txBody>
      </p:sp>
      <p:sp>
        <p:nvSpPr>
          <p:cNvPr id="356" name="Google Shape;356;p35"/>
          <p:cNvSpPr txBox="1"/>
          <p:nvPr>
            <p:ph idx="1" type="subTitle"/>
          </p:nvPr>
        </p:nvSpPr>
        <p:spPr>
          <a:xfrm>
            <a:off x="720000" y="3671975"/>
            <a:ext cx="4385400" cy="64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Norman Veliz</a:t>
            </a:r>
            <a:endParaRPr/>
          </a:p>
          <a:p>
            <a:pPr indent="0" lvl="0" marL="0" rtl="0" algn="l">
              <a:spcBef>
                <a:spcPts val="0"/>
              </a:spcBef>
              <a:spcAft>
                <a:spcPts val="0"/>
              </a:spcAft>
              <a:buNone/>
            </a:pPr>
            <a:r>
              <a:rPr lang="en"/>
              <a:t>Jose Etcheberry</a:t>
            </a:r>
            <a:endParaRPr/>
          </a:p>
          <a:p>
            <a:pPr indent="0" lvl="0" marL="0" rtl="0" algn="l">
              <a:spcBef>
                <a:spcPts val="0"/>
              </a:spcBef>
              <a:spcAft>
                <a:spcPts val="0"/>
              </a:spcAft>
              <a:buNone/>
            </a:pPr>
            <a:r>
              <a:rPr lang="en"/>
              <a:t>Franco Rocha</a:t>
            </a:r>
            <a:endParaRPr/>
          </a:p>
        </p:txBody>
      </p:sp>
      <p:pic>
        <p:nvPicPr>
          <p:cNvPr id="357" name="Google Shape;357;p35"/>
          <p:cNvPicPr preferRelativeResize="0"/>
          <p:nvPr/>
        </p:nvPicPr>
        <p:blipFill>
          <a:blip r:embed="rId3">
            <a:alphaModFix/>
          </a:blip>
          <a:stretch>
            <a:fillRect/>
          </a:stretch>
        </p:blipFill>
        <p:spPr>
          <a:xfrm>
            <a:off x="6386175" y="2219975"/>
            <a:ext cx="2097300" cy="2097300"/>
          </a:xfrm>
          <a:prstGeom prst="rect">
            <a:avLst/>
          </a:prstGeom>
          <a:noFill/>
          <a:ln cap="flat" cmpd="sng" w="9525">
            <a:solidFill>
              <a:schemeClr val="dk2"/>
            </a:solidFill>
            <a:prstDash val="solid"/>
            <a:round/>
            <a:headEnd len="sm" w="sm" type="none"/>
            <a:tailEnd len="sm" w="sm" type="none"/>
          </a:ln>
        </p:spPr>
      </p:pic>
      <p:grpSp>
        <p:nvGrpSpPr>
          <p:cNvPr id="358" name="Google Shape;358;p35"/>
          <p:cNvGrpSpPr/>
          <p:nvPr/>
        </p:nvGrpSpPr>
        <p:grpSpPr>
          <a:xfrm>
            <a:off x="7966790" y="1694194"/>
            <a:ext cx="914406" cy="914406"/>
            <a:chOff x="7966790" y="1694194"/>
            <a:chExt cx="914406" cy="914406"/>
          </a:xfrm>
        </p:grpSpPr>
        <p:sp>
          <p:nvSpPr>
            <p:cNvPr id="359" name="Google Shape;359;p35"/>
            <p:cNvSpPr/>
            <p:nvPr/>
          </p:nvSpPr>
          <p:spPr>
            <a:xfrm>
              <a:off x="7966790" y="1694194"/>
              <a:ext cx="914406" cy="914406"/>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0" name="Google Shape;360;p35"/>
            <p:cNvGrpSpPr/>
            <p:nvPr/>
          </p:nvGrpSpPr>
          <p:grpSpPr>
            <a:xfrm>
              <a:off x="8058236" y="1785639"/>
              <a:ext cx="731532" cy="731522"/>
              <a:chOff x="1391570" y="1475232"/>
              <a:chExt cx="432041" cy="431831"/>
            </a:xfrm>
          </p:grpSpPr>
          <p:sp>
            <p:nvSpPr>
              <p:cNvPr id="361" name="Google Shape;361;p35"/>
              <p:cNvSpPr/>
              <p:nvPr/>
            </p:nvSpPr>
            <p:spPr>
              <a:xfrm>
                <a:off x="1549852" y="1628273"/>
                <a:ext cx="115477" cy="109246"/>
              </a:xfrm>
              <a:custGeom>
                <a:rect b="b" l="l" r="r" t="t"/>
                <a:pathLst>
                  <a:path extrusionOk="0" h="3647" w="3855">
                    <a:moveTo>
                      <a:pt x="1928" y="998"/>
                    </a:moveTo>
                    <a:lnTo>
                      <a:pt x="2129" y="1468"/>
                    </a:lnTo>
                    <a:cubicBezTo>
                      <a:pt x="2171" y="1562"/>
                      <a:pt x="2260" y="1627"/>
                      <a:pt x="2363" y="1637"/>
                    </a:cubicBezTo>
                    <a:lnTo>
                      <a:pt x="2869" y="1683"/>
                    </a:lnTo>
                    <a:lnTo>
                      <a:pt x="2486" y="2015"/>
                    </a:lnTo>
                    <a:cubicBezTo>
                      <a:pt x="2406" y="2083"/>
                      <a:pt x="2373" y="2189"/>
                      <a:pt x="2396" y="2289"/>
                    </a:cubicBezTo>
                    <a:lnTo>
                      <a:pt x="2511" y="2787"/>
                    </a:lnTo>
                    <a:lnTo>
                      <a:pt x="2073" y="2525"/>
                    </a:lnTo>
                    <a:cubicBezTo>
                      <a:pt x="2030" y="2498"/>
                      <a:pt x="1980" y="2485"/>
                      <a:pt x="1928" y="2485"/>
                    </a:cubicBezTo>
                    <a:cubicBezTo>
                      <a:pt x="1879" y="2485"/>
                      <a:pt x="1829" y="2498"/>
                      <a:pt x="1782" y="2525"/>
                    </a:cubicBezTo>
                    <a:lnTo>
                      <a:pt x="1348" y="2787"/>
                    </a:lnTo>
                    <a:lnTo>
                      <a:pt x="1460" y="2291"/>
                    </a:lnTo>
                    <a:cubicBezTo>
                      <a:pt x="1484" y="2189"/>
                      <a:pt x="1450" y="2083"/>
                      <a:pt x="1372" y="2017"/>
                    </a:cubicBezTo>
                    <a:lnTo>
                      <a:pt x="987" y="1683"/>
                    </a:lnTo>
                    <a:lnTo>
                      <a:pt x="1494" y="1637"/>
                    </a:lnTo>
                    <a:cubicBezTo>
                      <a:pt x="1598" y="1627"/>
                      <a:pt x="1688" y="1562"/>
                      <a:pt x="1729" y="1468"/>
                    </a:cubicBezTo>
                    <a:lnTo>
                      <a:pt x="1928" y="998"/>
                    </a:lnTo>
                    <a:close/>
                    <a:moveTo>
                      <a:pt x="1927" y="1"/>
                    </a:moveTo>
                    <a:cubicBezTo>
                      <a:pt x="1812" y="1"/>
                      <a:pt x="1709" y="67"/>
                      <a:pt x="1666" y="170"/>
                    </a:cubicBezTo>
                    <a:lnTo>
                      <a:pt x="1275" y="1089"/>
                    </a:lnTo>
                    <a:lnTo>
                      <a:pt x="279" y="1179"/>
                    </a:lnTo>
                    <a:cubicBezTo>
                      <a:pt x="166" y="1189"/>
                      <a:pt x="72" y="1265"/>
                      <a:pt x="37" y="1371"/>
                    </a:cubicBezTo>
                    <a:cubicBezTo>
                      <a:pt x="0" y="1479"/>
                      <a:pt x="35" y="1595"/>
                      <a:pt x="120" y="1670"/>
                    </a:cubicBezTo>
                    <a:lnTo>
                      <a:pt x="871" y="2327"/>
                    </a:lnTo>
                    <a:lnTo>
                      <a:pt x="651" y="3303"/>
                    </a:lnTo>
                    <a:cubicBezTo>
                      <a:pt x="626" y="3412"/>
                      <a:pt x="669" y="3527"/>
                      <a:pt x="760" y="3593"/>
                    </a:cubicBezTo>
                    <a:cubicBezTo>
                      <a:pt x="810" y="3628"/>
                      <a:pt x="868" y="3646"/>
                      <a:pt x="926" y="3646"/>
                    </a:cubicBezTo>
                    <a:cubicBezTo>
                      <a:pt x="976" y="3646"/>
                      <a:pt x="1026" y="3635"/>
                      <a:pt x="1070" y="3607"/>
                    </a:cubicBezTo>
                    <a:lnTo>
                      <a:pt x="1928" y="3095"/>
                    </a:lnTo>
                    <a:lnTo>
                      <a:pt x="2786" y="3607"/>
                    </a:lnTo>
                    <a:cubicBezTo>
                      <a:pt x="2832" y="3633"/>
                      <a:pt x="2882" y="3647"/>
                      <a:pt x="2932" y="3647"/>
                    </a:cubicBezTo>
                    <a:cubicBezTo>
                      <a:pt x="2990" y="3647"/>
                      <a:pt x="3048" y="3629"/>
                      <a:pt x="3096" y="3593"/>
                    </a:cubicBezTo>
                    <a:cubicBezTo>
                      <a:pt x="3188" y="3527"/>
                      <a:pt x="3231" y="3412"/>
                      <a:pt x="3206" y="3303"/>
                    </a:cubicBezTo>
                    <a:lnTo>
                      <a:pt x="2984" y="2327"/>
                    </a:lnTo>
                    <a:lnTo>
                      <a:pt x="3737" y="1670"/>
                    </a:lnTo>
                    <a:cubicBezTo>
                      <a:pt x="3822" y="1595"/>
                      <a:pt x="3855" y="1479"/>
                      <a:pt x="3820" y="1371"/>
                    </a:cubicBezTo>
                    <a:cubicBezTo>
                      <a:pt x="3782" y="1265"/>
                      <a:pt x="3687" y="1189"/>
                      <a:pt x="3574" y="1179"/>
                    </a:cubicBezTo>
                    <a:lnTo>
                      <a:pt x="2579" y="1089"/>
                    </a:lnTo>
                    <a:lnTo>
                      <a:pt x="2186" y="170"/>
                    </a:lnTo>
                    <a:cubicBezTo>
                      <a:pt x="2142" y="67"/>
                      <a:pt x="2040" y="1"/>
                      <a:pt x="19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5"/>
              <p:cNvSpPr/>
              <p:nvPr/>
            </p:nvSpPr>
            <p:spPr>
              <a:xfrm>
                <a:off x="1673956" y="1682251"/>
                <a:ext cx="53560" cy="16955"/>
              </a:xfrm>
              <a:custGeom>
                <a:rect b="b" l="l" r="r" t="t"/>
                <a:pathLst>
                  <a:path extrusionOk="0" h="566" w="1788">
                    <a:moveTo>
                      <a:pt x="283" y="1"/>
                    </a:moveTo>
                    <a:cubicBezTo>
                      <a:pt x="127" y="1"/>
                      <a:pt x="1" y="127"/>
                      <a:pt x="1" y="283"/>
                    </a:cubicBezTo>
                    <a:cubicBezTo>
                      <a:pt x="1" y="439"/>
                      <a:pt x="127" y="565"/>
                      <a:pt x="283" y="565"/>
                    </a:cubicBezTo>
                    <a:lnTo>
                      <a:pt x="1506" y="565"/>
                    </a:lnTo>
                    <a:cubicBezTo>
                      <a:pt x="1662" y="565"/>
                      <a:pt x="1788" y="439"/>
                      <a:pt x="1788" y="283"/>
                    </a:cubicBezTo>
                    <a:cubicBezTo>
                      <a:pt x="1788" y="127"/>
                      <a:pt x="1662" y="1"/>
                      <a:pt x="15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5"/>
              <p:cNvSpPr/>
              <p:nvPr/>
            </p:nvSpPr>
            <p:spPr>
              <a:xfrm>
                <a:off x="1487665" y="1682251"/>
                <a:ext cx="53619" cy="16955"/>
              </a:xfrm>
              <a:custGeom>
                <a:rect b="b" l="l" r="r" t="t"/>
                <a:pathLst>
                  <a:path extrusionOk="0" h="566" w="1790">
                    <a:moveTo>
                      <a:pt x="282" y="1"/>
                    </a:moveTo>
                    <a:cubicBezTo>
                      <a:pt x="128" y="1"/>
                      <a:pt x="0" y="127"/>
                      <a:pt x="0" y="283"/>
                    </a:cubicBezTo>
                    <a:cubicBezTo>
                      <a:pt x="0" y="439"/>
                      <a:pt x="128" y="565"/>
                      <a:pt x="282" y="565"/>
                    </a:cubicBezTo>
                    <a:lnTo>
                      <a:pt x="1507" y="565"/>
                    </a:lnTo>
                    <a:cubicBezTo>
                      <a:pt x="1663" y="565"/>
                      <a:pt x="1789" y="439"/>
                      <a:pt x="1789" y="283"/>
                    </a:cubicBezTo>
                    <a:cubicBezTo>
                      <a:pt x="1789" y="127"/>
                      <a:pt x="1663" y="1"/>
                      <a:pt x="15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5"/>
              <p:cNvSpPr/>
              <p:nvPr/>
            </p:nvSpPr>
            <p:spPr>
              <a:xfrm>
                <a:off x="1391570" y="1475232"/>
                <a:ext cx="432041" cy="431831"/>
              </a:xfrm>
              <a:custGeom>
                <a:rect b="b" l="l" r="r" t="t"/>
                <a:pathLst>
                  <a:path extrusionOk="0" h="14416" w="14423">
                    <a:moveTo>
                      <a:pt x="7202" y="562"/>
                    </a:moveTo>
                    <a:cubicBezTo>
                      <a:pt x="7420" y="562"/>
                      <a:pt x="7597" y="738"/>
                      <a:pt x="7597" y="955"/>
                    </a:cubicBezTo>
                    <a:lnTo>
                      <a:pt x="7597" y="1200"/>
                    </a:lnTo>
                    <a:cubicBezTo>
                      <a:pt x="7597" y="1343"/>
                      <a:pt x="7705" y="1463"/>
                      <a:pt x="7850" y="1479"/>
                    </a:cubicBezTo>
                    <a:cubicBezTo>
                      <a:pt x="8422" y="1544"/>
                      <a:pt x="8980" y="1693"/>
                      <a:pt x="9509" y="1924"/>
                    </a:cubicBezTo>
                    <a:cubicBezTo>
                      <a:pt x="9545" y="1940"/>
                      <a:pt x="9583" y="1948"/>
                      <a:pt x="9621" y="1948"/>
                    </a:cubicBezTo>
                    <a:cubicBezTo>
                      <a:pt x="9718" y="1948"/>
                      <a:pt x="9813" y="1896"/>
                      <a:pt x="9866" y="1808"/>
                    </a:cubicBezTo>
                    <a:lnTo>
                      <a:pt x="9987" y="1595"/>
                    </a:lnTo>
                    <a:cubicBezTo>
                      <a:pt x="10061" y="1469"/>
                      <a:pt x="10195" y="1399"/>
                      <a:pt x="10331" y="1399"/>
                    </a:cubicBezTo>
                    <a:cubicBezTo>
                      <a:pt x="10397" y="1399"/>
                      <a:pt x="10465" y="1416"/>
                      <a:pt x="10526" y="1451"/>
                    </a:cubicBezTo>
                    <a:cubicBezTo>
                      <a:pt x="10715" y="1561"/>
                      <a:pt x="10780" y="1801"/>
                      <a:pt x="10672" y="1990"/>
                    </a:cubicBezTo>
                    <a:lnTo>
                      <a:pt x="10549" y="2204"/>
                    </a:lnTo>
                    <a:cubicBezTo>
                      <a:pt x="10480" y="2329"/>
                      <a:pt x="10509" y="2486"/>
                      <a:pt x="10626" y="2571"/>
                    </a:cubicBezTo>
                    <a:cubicBezTo>
                      <a:pt x="11089" y="2915"/>
                      <a:pt x="11497" y="3324"/>
                      <a:pt x="11840" y="3786"/>
                    </a:cubicBezTo>
                    <a:cubicBezTo>
                      <a:pt x="11895" y="3861"/>
                      <a:pt x="11980" y="3901"/>
                      <a:pt x="12067" y="3901"/>
                    </a:cubicBezTo>
                    <a:cubicBezTo>
                      <a:pt x="12115" y="3901"/>
                      <a:pt x="12163" y="3889"/>
                      <a:pt x="12207" y="3864"/>
                    </a:cubicBezTo>
                    <a:lnTo>
                      <a:pt x="12423" y="3739"/>
                    </a:lnTo>
                    <a:cubicBezTo>
                      <a:pt x="12483" y="3704"/>
                      <a:pt x="12551" y="3686"/>
                      <a:pt x="12619" y="3686"/>
                    </a:cubicBezTo>
                    <a:cubicBezTo>
                      <a:pt x="12653" y="3686"/>
                      <a:pt x="12688" y="3691"/>
                      <a:pt x="12721" y="3699"/>
                    </a:cubicBezTo>
                    <a:cubicBezTo>
                      <a:pt x="12823" y="3726"/>
                      <a:pt x="12907" y="3792"/>
                      <a:pt x="12960" y="3884"/>
                    </a:cubicBezTo>
                    <a:cubicBezTo>
                      <a:pt x="13012" y="3975"/>
                      <a:pt x="13027" y="4081"/>
                      <a:pt x="12998" y="4182"/>
                    </a:cubicBezTo>
                    <a:cubicBezTo>
                      <a:pt x="12972" y="4283"/>
                      <a:pt x="12905" y="4370"/>
                      <a:pt x="12816" y="4421"/>
                    </a:cubicBezTo>
                    <a:lnTo>
                      <a:pt x="12599" y="4547"/>
                    </a:lnTo>
                    <a:cubicBezTo>
                      <a:pt x="12474" y="4619"/>
                      <a:pt x="12424" y="4771"/>
                      <a:pt x="12481" y="4904"/>
                    </a:cubicBezTo>
                    <a:cubicBezTo>
                      <a:pt x="12708" y="5432"/>
                      <a:pt x="12856" y="5989"/>
                      <a:pt x="12919" y="6560"/>
                    </a:cubicBezTo>
                    <a:cubicBezTo>
                      <a:pt x="12932" y="6703"/>
                      <a:pt x="13055" y="6811"/>
                      <a:pt x="13198" y="6811"/>
                    </a:cubicBezTo>
                    <a:lnTo>
                      <a:pt x="13455" y="6811"/>
                    </a:lnTo>
                    <a:cubicBezTo>
                      <a:pt x="13674" y="6811"/>
                      <a:pt x="13850" y="6987"/>
                      <a:pt x="13850" y="7204"/>
                    </a:cubicBezTo>
                    <a:cubicBezTo>
                      <a:pt x="13850" y="7423"/>
                      <a:pt x="13674" y="7599"/>
                      <a:pt x="13455" y="7599"/>
                    </a:cubicBezTo>
                    <a:lnTo>
                      <a:pt x="13194" y="7599"/>
                    </a:lnTo>
                    <a:cubicBezTo>
                      <a:pt x="13060" y="7600"/>
                      <a:pt x="12939" y="7708"/>
                      <a:pt x="12922" y="7851"/>
                    </a:cubicBezTo>
                    <a:cubicBezTo>
                      <a:pt x="12857" y="8422"/>
                      <a:pt x="12706" y="8978"/>
                      <a:pt x="12476" y="9502"/>
                    </a:cubicBezTo>
                    <a:cubicBezTo>
                      <a:pt x="12418" y="9633"/>
                      <a:pt x="12467" y="9789"/>
                      <a:pt x="12592" y="9859"/>
                    </a:cubicBezTo>
                    <a:lnTo>
                      <a:pt x="12821" y="9990"/>
                    </a:lnTo>
                    <a:cubicBezTo>
                      <a:pt x="12912" y="10041"/>
                      <a:pt x="12977" y="10126"/>
                      <a:pt x="13003" y="10231"/>
                    </a:cubicBezTo>
                    <a:cubicBezTo>
                      <a:pt x="13030" y="10332"/>
                      <a:pt x="13018" y="10438"/>
                      <a:pt x="12964" y="10529"/>
                    </a:cubicBezTo>
                    <a:cubicBezTo>
                      <a:pt x="12912" y="10620"/>
                      <a:pt x="12828" y="10685"/>
                      <a:pt x="12723" y="10712"/>
                    </a:cubicBezTo>
                    <a:cubicBezTo>
                      <a:pt x="12689" y="10721"/>
                      <a:pt x="12653" y="10725"/>
                      <a:pt x="12618" y="10725"/>
                    </a:cubicBezTo>
                    <a:cubicBezTo>
                      <a:pt x="12550" y="10725"/>
                      <a:pt x="12483" y="10708"/>
                      <a:pt x="12424" y="10672"/>
                    </a:cubicBezTo>
                    <a:lnTo>
                      <a:pt x="12192" y="10539"/>
                    </a:lnTo>
                    <a:cubicBezTo>
                      <a:pt x="12147" y="10514"/>
                      <a:pt x="12098" y="10502"/>
                      <a:pt x="12050" y="10502"/>
                    </a:cubicBezTo>
                    <a:cubicBezTo>
                      <a:pt x="11964" y="10502"/>
                      <a:pt x="11880" y="10541"/>
                      <a:pt x="11825" y="10615"/>
                    </a:cubicBezTo>
                    <a:cubicBezTo>
                      <a:pt x="11485" y="11075"/>
                      <a:pt x="11079" y="11482"/>
                      <a:pt x="10616" y="11822"/>
                    </a:cubicBezTo>
                    <a:cubicBezTo>
                      <a:pt x="10499" y="11906"/>
                      <a:pt x="10468" y="12064"/>
                      <a:pt x="10539" y="12189"/>
                    </a:cubicBezTo>
                    <a:lnTo>
                      <a:pt x="10674" y="12422"/>
                    </a:lnTo>
                    <a:cubicBezTo>
                      <a:pt x="10725" y="12514"/>
                      <a:pt x="10740" y="12620"/>
                      <a:pt x="10714" y="12721"/>
                    </a:cubicBezTo>
                    <a:cubicBezTo>
                      <a:pt x="10687" y="12822"/>
                      <a:pt x="10621" y="12909"/>
                      <a:pt x="10531" y="12962"/>
                    </a:cubicBezTo>
                    <a:cubicBezTo>
                      <a:pt x="10470" y="12996"/>
                      <a:pt x="10401" y="13014"/>
                      <a:pt x="10332" y="13014"/>
                    </a:cubicBezTo>
                    <a:cubicBezTo>
                      <a:pt x="10299" y="13014"/>
                      <a:pt x="10265" y="13010"/>
                      <a:pt x="10232" y="13002"/>
                    </a:cubicBezTo>
                    <a:cubicBezTo>
                      <a:pt x="10131" y="12975"/>
                      <a:pt x="10045" y="12909"/>
                      <a:pt x="9992" y="12819"/>
                    </a:cubicBezTo>
                    <a:lnTo>
                      <a:pt x="9857" y="12582"/>
                    </a:lnTo>
                    <a:cubicBezTo>
                      <a:pt x="9806" y="12492"/>
                      <a:pt x="9710" y="12441"/>
                      <a:pt x="9612" y="12441"/>
                    </a:cubicBezTo>
                    <a:cubicBezTo>
                      <a:pt x="9574" y="12441"/>
                      <a:pt x="9536" y="12448"/>
                      <a:pt x="9501" y="12464"/>
                    </a:cubicBezTo>
                    <a:cubicBezTo>
                      <a:pt x="8978" y="12693"/>
                      <a:pt x="8424" y="12839"/>
                      <a:pt x="7853" y="12904"/>
                    </a:cubicBezTo>
                    <a:cubicBezTo>
                      <a:pt x="7710" y="12920"/>
                      <a:pt x="7602" y="13041"/>
                      <a:pt x="7602" y="13184"/>
                    </a:cubicBezTo>
                    <a:lnTo>
                      <a:pt x="7602" y="13458"/>
                    </a:lnTo>
                    <a:cubicBezTo>
                      <a:pt x="7602" y="13675"/>
                      <a:pt x="7426" y="13851"/>
                      <a:pt x="7207" y="13851"/>
                    </a:cubicBezTo>
                    <a:cubicBezTo>
                      <a:pt x="6990" y="13851"/>
                      <a:pt x="6814" y="13675"/>
                      <a:pt x="6814" y="13458"/>
                    </a:cubicBezTo>
                    <a:lnTo>
                      <a:pt x="6814" y="13184"/>
                    </a:lnTo>
                    <a:cubicBezTo>
                      <a:pt x="6814" y="13041"/>
                      <a:pt x="6706" y="12920"/>
                      <a:pt x="6564" y="12904"/>
                    </a:cubicBezTo>
                    <a:cubicBezTo>
                      <a:pt x="5994" y="12839"/>
                      <a:pt x="5440" y="12693"/>
                      <a:pt x="4916" y="12464"/>
                    </a:cubicBezTo>
                    <a:cubicBezTo>
                      <a:pt x="4879" y="12447"/>
                      <a:pt x="4841" y="12441"/>
                      <a:pt x="4805" y="12441"/>
                    </a:cubicBezTo>
                    <a:cubicBezTo>
                      <a:pt x="4707" y="12441"/>
                      <a:pt x="4610" y="12494"/>
                      <a:pt x="4559" y="12582"/>
                    </a:cubicBezTo>
                    <a:lnTo>
                      <a:pt x="4425" y="12817"/>
                    </a:lnTo>
                    <a:cubicBezTo>
                      <a:pt x="4373" y="12909"/>
                      <a:pt x="4287" y="12972"/>
                      <a:pt x="4184" y="13000"/>
                    </a:cubicBezTo>
                    <a:cubicBezTo>
                      <a:pt x="4150" y="13009"/>
                      <a:pt x="4116" y="13013"/>
                      <a:pt x="4081" y="13013"/>
                    </a:cubicBezTo>
                    <a:cubicBezTo>
                      <a:pt x="4013" y="13013"/>
                      <a:pt x="3945" y="12996"/>
                      <a:pt x="3884" y="12960"/>
                    </a:cubicBezTo>
                    <a:cubicBezTo>
                      <a:pt x="3792" y="12909"/>
                      <a:pt x="3728" y="12822"/>
                      <a:pt x="3701" y="12721"/>
                    </a:cubicBezTo>
                    <a:cubicBezTo>
                      <a:pt x="3673" y="12620"/>
                      <a:pt x="3686" y="12512"/>
                      <a:pt x="3739" y="12421"/>
                    </a:cubicBezTo>
                    <a:lnTo>
                      <a:pt x="3875" y="12187"/>
                    </a:lnTo>
                    <a:cubicBezTo>
                      <a:pt x="3947" y="12062"/>
                      <a:pt x="3914" y="11905"/>
                      <a:pt x="3797" y="11818"/>
                    </a:cubicBezTo>
                    <a:cubicBezTo>
                      <a:pt x="3338" y="11478"/>
                      <a:pt x="2931" y="11072"/>
                      <a:pt x="2589" y="10614"/>
                    </a:cubicBezTo>
                    <a:cubicBezTo>
                      <a:pt x="2534" y="10540"/>
                      <a:pt x="2449" y="10500"/>
                      <a:pt x="2362" y="10500"/>
                    </a:cubicBezTo>
                    <a:cubicBezTo>
                      <a:pt x="2314" y="10500"/>
                      <a:pt x="2265" y="10512"/>
                      <a:pt x="2221" y="10537"/>
                    </a:cubicBezTo>
                    <a:lnTo>
                      <a:pt x="1989" y="10670"/>
                    </a:lnTo>
                    <a:cubicBezTo>
                      <a:pt x="1927" y="10706"/>
                      <a:pt x="1860" y="10722"/>
                      <a:pt x="1793" y="10722"/>
                    </a:cubicBezTo>
                    <a:cubicBezTo>
                      <a:pt x="1656" y="10722"/>
                      <a:pt x="1522" y="10651"/>
                      <a:pt x="1449" y="10524"/>
                    </a:cubicBezTo>
                    <a:cubicBezTo>
                      <a:pt x="1342" y="10337"/>
                      <a:pt x="1406" y="10093"/>
                      <a:pt x="1595" y="9985"/>
                    </a:cubicBezTo>
                    <a:lnTo>
                      <a:pt x="1823" y="9852"/>
                    </a:lnTo>
                    <a:cubicBezTo>
                      <a:pt x="1947" y="9781"/>
                      <a:pt x="1997" y="9627"/>
                      <a:pt x="1939" y="9495"/>
                    </a:cubicBezTo>
                    <a:cubicBezTo>
                      <a:pt x="1710" y="8971"/>
                      <a:pt x="1561" y="8415"/>
                      <a:pt x="1494" y="7844"/>
                    </a:cubicBezTo>
                    <a:cubicBezTo>
                      <a:pt x="1478" y="7702"/>
                      <a:pt x="1357" y="7596"/>
                      <a:pt x="1214" y="7596"/>
                    </a:cubicBezTo>
                    <a:lnTo>
                      <a:pt x="952" y="7596"/>
                    </a:lnTo>
                    <a:cubicBezTo>
                      <a:pt x="734" y="7596"/>
                      <a:pt x="558" y="7420"/>
                      <a:pt x="558" y="7202"/>
                    </a:cubicBezTo>
                    <a:cubicBezTo>
                      <a:pt x="558" y="6985"/>
                      <a:pt x="734" y="6807"/>
                      <a:pt x="952" y="6807"/>
                    </a:cubicBezTo>
                    <a:lnTo>
                      <a:pt x="1209" y="6807"/>
                    </a:lnTo>
                    <a:cubicBezTo>
                      <a:pt x="1353" y="6807"/>
                      <a:pt x="1473" y="6699"/>
                      <a:pt x="1489" y="6557"/>
                    </a:cubicBezTo>
                    <a:cubicBezTo>
                      <a:pt x="1552" y="5984"/>
                      <a:pt x="1698" y="5428"/>
                      <a:pt x="1927" y="4902"/>
                    </a:cubicBezTo>
                    <a:cubicBezTo>
                      <a:pt x="1985" y="4771"/>
                      <a:pt x="1934" y="4617"/>
                      <a:pt x="1810" y="4546"/>
                    </a:cubicBezTo>
                    <a:lnTo>
                      <a:pt x="1591" y="4421"/>
                    </a:lnTo>
                    <a:cubicBezTo>
                      <a:pt x="1403" y="4310"/>
                      <a:pt x="1338" y="4069"/>
                      <a:pt x="1446" y="3882"/>
                    </a:cubicBezTo>
                    <a:cubicBezTo>
                      <a:pt x="1519" y="3755"/>
                      <a:pt x="1652" y="3684"/>
                      <a:pt x="1789" y="3684"/>
                    </a:cubicBezTo>
                    <a:cubicBezTo>
                      <a:pt x="1856" y="3684"/>
                      <a:pt x="1923" y="3701"/>
                      <a:pt x="1985" y="3736"/>
                    </a:cubicBezTo>
                    <a:lnTo>
                      <a:pt x="2201" y="3860"/>
                    </a:lnTo>
                    <a:cubicBezTo>
                      <a:pt x="2246" y="3886"/>
                      <a:pt x="2294" y="3899"/>
                      <a:pt x="2343" y="3899"/>
                    </a:cubicBezTo>
                    <a:cubicBezTo>
                      <a:pt x="2429" y="3899"/>
                      <a:pt x="2514" y="3859"/>
                      <a:pt x="2568" y="3784"/>
                    </a:cubicBezTo>
                    <a:cubicBezTo>
                      <a:pt x="2908" y="3321"/>
                      <a:pt x="3316" y="2913"/>
                      <a:pt x="3779" y="2568"/>
                    </a:cubicBezTo>
                    <a:cubicBezTo>
                      <a:pt x="3894" y="2483"/>
                      <a:pt x="3927" y="2325"/>
                      <a:pt x="3856" y="2201"/>
                    </a:cubicBezTo>
                    <a:lnTo>
                      <a:pt x="3734" y="1987"/>
                    </a:lnTo>
                    <a:cubicBezTo>
                      <a:pt x="3623" y="1799"/>
                      <a:pt x="3690" y="1556"/>
                      <a:pt x="3879" y="1448"/>
                    </a:cubicBezTo>
                    <a:cubicBezTo>
                      <a:pt x="3941" y="1412"/>
                      <a:pt x="4008" y="1396"/>
                      <a:pt x="4075" y="1396"/>
                    </a:cubicBezTo>
                    <a:cubicBezTo>
                      <a:pt x="4212" y="1396"/>
                      <a:pt x="4345" y="1466"/>
                      <a:pt x="4418" y="1594"/>
                    </a:cubicBezTo>
                    <a:lnTo>
                      <a:pt x="4541" y="1804"/>
                    </a:lnTo>
                    <a:cubicBezTo>
                      <a:pt x="4593" y="1894"/>
                      <a:pt x="4687" y="1945"/>
                      <a:pt x="4784" y="1945"/>
                    </a:cubicBezTo>
                    <a:cubicBezTo>
                      <a:pt x="4822" y="1945"/>
                      <a:pt x="4861" y="1937"/>
                      <a:pt x="4898" y="1921"/>
                    </a:cubicBezTo>
                    <a:cubicBezTo>
                      <a:pt x="5427" y="1688"/>
                      <a:pt x="5984" y="1539"/>
                      <a:pt x="6557" y="1478"/>
                    </a:cubicBezTo>
                    <a:cubicBezTo>
                      <a:pt x="6700" y="1461"/>
                      <a:pt x="6807" y="1340"/>
                      <a:pt x="6807" y="1197"/>
                    </a:cubicBezTo>
                    <a:lnTo>
                      <a:pt x="6807" y="955"/>
                    </a:lnTo>
                    <a:cubicBezTo>
                      <a:pt x="6807" y="738"/>
                      <a:pt x="6983" y="562"/>
                      <a:pt x="7202" y="562"/>
                    </a:cubicBezTo>
                    <a:close/>
                    <a:moveTo>
                      <a:pt x="7212" y="1"/>
                    </a:moveTo>
                    <a:cubicBezTo>
                      <a:pt x="6685" y="1"/>
                      <a:pt x="6257" y="427"/>
                      <a:pt x="6253" y="955"/>
                    </a:cubicBezTo>
                    <a:cubicBezTo>
                      <a:pt x="5795" y="1026"/>
                      <a:pt x="5347" y="1146"/>
                      <a:pt x="4914" y="1313"/>
                    </a:cubicBezTo>
                    <a:cubicBezTo>
                      <a:pt x="4737" y="1008"/>
                      <a:pt x="4414" y="837"/>
                      <a:pt x="4083" y="837"/>
                    </a:cubicBezTo>
                    <a:cubicBezTo>
                      <a:pt x="3921" y="837"/>
                      <a:pt x="3757" y="878"/>
                      <a:pt x="3607" y="965"/>
                    </a:cubicBezTo>
                    <a:cubicBezTo>
                      <a:pt x="3149" y="1229"/>
                      <a:pt x="2991" y="1816"/>
                      <a:pt x="3256" y="2274"/>
                    </a:cubicBezTo>
                    <a:cubicBezTo>
                      <a:pt x="2896" y="2564"/>
                      <a:pt x="2568" y="2891"/>
                      <a:pt x="2279" y="3255"/>
                    </a:cubicBezTo>
                    <a:lnTo>
                      <a:pt x="2277" y="3253"/>
                    </a:lnTo>
                    <a:cubicBezTo>
                      <a:pt x="2127" y="3166"/>
                      <a:pt x="1962" y="3125"/>
                      <a:pt x="1800" y="3125"/>
                    </a:cubicBezTo>
                    <a:cubicBezTo>
                      <a:pt x="1468" y="3125"/>
                      <a:pt x="1145" y="3297"/>
                      <a:pt x="968" y="3603"/>
                    </a:cubicBezTo>
                    <a:cubicBezTo>
                      <a:pt x="706" y="4059"/>
                      <a:pt x="864" y="4647"/>
                      <a:pt x="1320" y="4912"/>
                    </a:cubicBezTo>
                    <a:lnTo>
                      <a:pt x="1323" y="4914"/>
                    </a:lnTo>
                    <a:cubicBezTo>
                      <a:pt x="1157" y="5345"/>
                      <a:pt x="1038" y="5792"/>
                      <a:pt x="968" y="6250"/>
                    </a:cubicBezTo>
                    <a:lnTo>
                      <a:pt x="958" y="6250"/>
                    </a:lnTo>
                    <a:cubicBezTo>
                      <a:pt x="429" y="6250"/>
                      <a:pt x="1" y="6680"/>
                      <a:pt x="1" y="7209"/>
                    </a:cubicBezTo>
                    <a:cubicBezTo>
                      <a:pt x="1" y="7737"/>
                      <a:pt x="429" y="8166"/>
                      <a:pt x="958" y="8166"/>
                    </a:cubicBezTo>
                    <a:lnTo>
                      <a:pt x="973" y="8166"/>
                    </a:lnTo>
                    <a:cubicBezTo>
                      <a:pt x="1043" y="8623"/>
                      <a:pt x="1164" y="9067"/>
                      <a:pt x="1332" y="9495"/>
                    </a:cubicBezTo>
                    <a:lnTo>
                      <a:pt x="1317" y="9504"/>
                    </a:lnTo>
                    <a:cubicBezTo>
                      <a:pt x="860" y="9768"/>
                      <a:pt x="703" y="10355"/>
                      <a:pt x="967" y="10813"/>
                    </a:cubicBezTo>
                    <a:cubicBezTo>
                      <a:pt x="1144" y="11119"/>
                      <a:pt x="1467" y="11291"/>
                      <a:pt x="1799" y="11291"/>
                    </a:cubicBezTo>
                    <a:cubicBezTo>
                      <a:pt x="1961" y="11291"/>
                      <a:pt x="2126" y="11250"/>
                      <a:pt x="2276" y="11163"/>
                    </a:cubicBezTo>
                    <a:lnTo>
                      <a:pt x="2294" y="11153"/>
                    </a:lnTo>
                    <a:cubicBezTo>
                      <a:pt x="2583" y="11510"/>
                      <a:pt x="2908" y="11837"/>
                      <a:pt x="3266" y="12122"/>
                    </a:cubicBezTo>
                    <a:lnTo>
                      <a:pt x="3255" y="12144"/>
                    </a:lnTo>
                    <a:cubicBezTo>
                      <a:pt x="3125" y="12364"/>
                      <a:pt x="3092" y="12622"/>
                      <a:pt x="3159" y="12870"/>
                    </a:cubicBezTo>
                    <a:cubicBezTo>
                      <a:pt x="3225" y="13118"/>
                      <a:pt x="3383" y="13325"/>
                      <a:pt x="3605" y="13451"/>
                    </a:cubicBezTo>
                    <a:cubicBezTo>
                      <a:pt x="3755" y="13538"/>
                      <a:pt x="3920" y="13580"/>
                      <a:pt x="4082" y="13580"/>
                    </a:cubicBezTo>
                    <a:cubicBezTo>
                      <a:pt x="4413" y="13580"/>
                      <a:pt x="4736" y="13408"/>
                      <a:pt x="4914" y="13101"/>
                    </a:cubicBezTo>
                    <a:lnTo>
                      <a:pt x="4926" y="13078"/>
                    </a:lnTo>
                    <a:cubicBezTo>
                      <a:pt x="5354" y="13244"/>
                      <a:pt x="5797" y="13362"/>
                      <a:pt x="6252" y="13431"/>
                    </a:cubicBezTo>
                    <a:lnTo>
                      <a:pt x="6252" y="13458"/>
                    </a:lnTo>
                    <a:cubicBezTo>
                      <a:pt x="6252" y="13987"/>
                      <a:pt x="6681" y="14415"/>
                      <a:pt x="7211" y="14415"/>
                    </a:cubicBezTo>
                    <a:cubicBezTo>
                      <a:pt x="7738" y="14415"/>
                      <a:pt x="8168" y="13987"/>
                      <a:pt x="8168" y="13458"/>
                    </a:cubicBezTo>
                    <a:lnTo>
                      <a:pt x="8168" y="13431"/>
                    </a:lnTo>
                    <a:cubicBezTo>
                      <a:pt x="8623" y="13362"/>
                      <a:pt x="9066" y="13242"/>
                      <a:pt x="9494" y="13078"/>
                    </a:cubicBezTo>
                    <a:lnTo>
                      <a:pt x="9506" y="13101"/>
                    </a:lnTo>
                    <a:cubicBezTo>
                      <a:pt x="9683" y="13407"/>
                      <a:pt x="10006" y="13579"/>
                      <a:pt x="10337" y="13579"/>
                    </a:cubicBezTo>
                    <a:cubicBezTo>
                      <a:pt x="10500" y="13579"/>
                      <a:pt x="10664" y="13538"/>
                      <a:pt x="10815" y="13451"/>
                    </a:cubicBezTo>
                    <a:cubicBezTo>
                      <a:pt x="11037" y="13325"/>
                      <a:pt x="11195" y="13118"/>
                      <a:pt x="11261" y="12870"/>
                    </a:cubicBezTo>
                    <a:cubicBezTo>
                      <a:pt x="11327" y="12623"/>
                      <a:pt x="11294" y="12364"/>
                      <a:pt x="11165" y="12145"/>
                    </a:cubicBezTo>
                    <a:lnTo>
                      <a:pt x="11153" y="12124"/>
                    </a:lnTo>
                    <a:cubicBezTo>
                      <a:pt x="11512" y="11835"/>
                      <a:pt x="11837" y="11512"/>
                      <a:pt x="12126" y="11155"/>
                    </a:cubicBezTo>
                    <a:lnTo>
                      <a:pt x="12144" y="11166"/>
                    </a:lnTo>
                    <a:cubicBezTo>
                      <a:pt x="12290" y="11251"/>
                      <a:pt x="12454" y="11294"/>
                      <a:pt x="12619" y="11294"/>
                    </a:cubicBezTo>
                    <a:cubicBezTo>
                      <a:pt x="12703" y="11294"/>
                      <a:pt x="12788" y="11283"/>
                      <a:pt x="12871" y="11261"/>
                    </a:cubicBezTo>
                    <a:cubicBezTo>
                      <a:pt x="13120" y="11195"/>
                      <a:pt x="13325" y="11037"/>
                      <a:pt x="13451" y="10815"/>
                    </a:cubicBezTo>
                    <a:cubicBezTo>
                      <a:pt x="13715" y="10358"/>
                      <a:pt x="13559" y="9773"/>
                      <a:pt x="13101" y="9507"/>
                    </a:cubicBezTo>
                    <a:lnTo>
                      <a:pt x="13086" y="9499"/>
                    </a:lnTo>
                    <a:cubicBezTo>
                      <a:pt x="13254" y="9069"/>
                      <a:pt x="13375" y="8624"/>
                      <a:pt x="13445" y="8168"/>
                    </a:cubicBezTo>
                    <a:lnTo>
                      <a:pt x="13463" y="8168"/>
                    </a:lnTo>
                    <a:lnTo>
                      <a:pt x="13463" y="8165"/>
                    </a:lnTo>
                    <a:cubicBezTo>
                      <a:pt x="13992" y="8165"/>
                      <a:pt x="14422" y="7735"/>
                      <a:pt x="14422" y="7207"/>
                    </a:cubicBezTo>
                    <a:cubicBezTo>
                      <a:pt x="14422" y="6678"/>
                      <a:pt x="13992" y="6248"/>
                      <a:pt x="13463" y="6248"/>
                    </a:cubicBezTo>
                    <a:lnTo>
                      <a:pt x="13453" y="6248"/>
                    </a:lnTo>
                    <a:cubicBezTo>
                      <a:pt x="13385" y="5792"/>
                      <a:pt x="13267" y="5344"/>
                      <a:pt x="13101" y="4912"/>
                    </a:cubicBezTo>
                    <a:lnTo>
                      <a:pt x="13105" y="4911"/>
                    </a:lnTo>
                    <a:cubicBezTo>
                      <a:pt x="13561" y="4647"/>
                      <a:pt x="13719" y="4059"/>
                      <a:pt x="13455" y="3603"/>
                    </a:cubicBezTo>
                    <a:cubicBezTo>
                      <a:pt x="13329" y="3381"/>
                      <a:pt x="13121" y="3225"/>
                      <a:pt x="12874" y="3157"/>
                    </a:cubicBezTo>
                    <a:cubicBezTo>
                      <a:pt x="12791" y="3135"/>
                      <a:pt x="12708" y="3124"/>
                      <a:pt x="12625" y="3124"/>
                    </a:cubicBezTo>
                    <a:cubicBezTo>
                      <a:pt x="12458" y="3124"/>
                      <a:pt x="12295" y="3168"/>
                      <a:pt x="12147" y="3253"/>
                    </a:cubicBezTo>
                    <a:lnTo>
                      <a:pt x="12144" y="3255"/>
                    </a:lnTo>
                    <a:cubicBezTo>
                      <a:pt x="11857" y="2895"/>
                      <a:pt x="11528" y="2566"/>
                      <a:pt x="11168" y="2274"/>
                    </a:cubicBezTo>
                    <a:cubicBezTo>
                      <a:pt x="11430" y="1816"/>
                      <a:pt x="11273" y="1229"/>
                      <a:pt x="10816" y="965"/>
                    </a:cubicBezTo>
                    <a:cubicBezTo>
                      <a:pt x="10667" y="878"/>
                      <a:pt x="10503" y="837"/>
                      <a:pt x="10342" y="837"/>
                    </a:cubicBezTo>
                    <a:cubicBezTo>
                      <a:pt x="10011" y="837"/>
                      <a:pt x="9689" y="1009"/>
                      <a:pt x="9511" y="1313"/>
                    </a:cubicBezTo>
                    <a:cubicBezTo>
                      <a:pt x="9079" y="1144"/>
                      <a:pt x="8629" y="1023"/>
                      <a:pt x="8170" y="955"/>
                    </a:cubicBezTo>
                    <a:cubicBezTo>
                      <a:pt x="8168" y="427"/>
                      <a:pt x="7738" y="1"/>
                      <a:pt x="72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5"/>
              <p:cNvSpPr/>
              <p:nvPr/>
            </p:nvSpPr>
            <p:spPr>
              <a:xfrm>
                <a:off x="1453277" y="1539396"/>
                <a:ext cx="310873" cy="302605"/>
              </a:xfrm>
              <a:custGeom>
                <a:rect b="b" l="l" r="r" t="t"/>
                <a:pathLst>
                  <a:path extrusionOk="0" h="10102" w="10378">
                    <a:moveTo>
                      <a:pt x="5150" y="2215"/>
                    </a:moveTo>
                    <a:cubicBezTo>
                      <a:pt x="5755" y="2215"/>
                      <a:pt x="6361" y="2429"/>
                      <a:pt x="6845" y="2858"/>
                    </a:cubicBezTo>
                    <a:cubicBezTo>
                      <a:pt x="6896" y="2903"/>
                      <a:pt x="6963" y="2928"/>
                      <a:pt x="7031" y="2928"/>
                    </a:cubicBezTo>
                    <a:lnTo>
                      <a:pt x="7419" y="2928"/>
                    </a:lnTo>
                    <a:lnTo>
                      <a:pt x="7419" y="3469"/>
                    </a:lnTo>
                    <a:cubicBezTo>
                      <a:pt x="7419" y="3625"/>
                      <a:pt x="7545" y="3751"/>
                      <a:pt x="7701" y="3751"/>
                    </a:cubicBezTo>
                    <a:lnTo>
                      <a:pt x="9447" y="3751"/>
                    </a:lnTo>
                    <a:cubicBezTo>
                      <a:pt x="9689" y="4546"/>
                      <a:pt x="9704" y="5390"/>
                      <a:pt x="9485" y="6210"/>
                    </a:cubicBezTo>
                    <a:cubicBezTo>
                      <a:pt x="9473" y="6255"/>
                      <a:pt x="9460" y="6301"/>
                      <a:pt x="9445" y="6345"/>
                    </a:cubicBezTo>
                    <a:lnTo>
                      <a:pt x="7701" y="6345"/>
                    </a:lnTo>
                    <a:cubicBezTo>
                      <a:pt x="7545" y="6345"/>
                      <a:pt x="7419" y="6471"/>
                      <a:pt x="7419" y="6627"/>
                    </a:cubicBezTo>
                    <a:lnTo>
                      <a:pt x="7419" y="7168"/>
                    </a:lnTo>
                    <a:lnTo>
                      <a:pt x="7031" y="7168"/>
                    </a:lnTo>
                    <a:cubicBezTo>
                      <a:pt x="6963" y="7168"/>
                      <a:pt x="6896" y="7192"/>
                      <a:pt x="6845" y="7237"/>
                    </a:cubicBezTo>
                    <a:cubicBezTo>
                      <a:pt x="6379" y="7652"/>
                      <a:pt x="5776" y="7879"/>
                      <a:pt x="5151" y="7879"/>
                    </a:cubicBezTo>
                    <a:cubicBezTo>
                      <a:pt x="4525" y="7879"/>
                      <a:pt x="3924" y="7650"/>
                      <a:pt x="3458" y="7237"/>
                    </a:cubicBezTo>
                    <a:cubicBezTo>
                      <a:pt x="3405" y="7192"/>
                      <a:pt x="3339" y="7168"/>
                      <a:pt x="3271" y="7168"/>
                    </a:cubicBezTo>
                    <a:lnTo>
                      <a:pt x="2882" y="7168"/>
                    </a:lnTo>
                    <a:lnTo>
                      <a:pt x="2882" y="6627"/>
                    </a:lnTo>
                    <a:cubicBezTo>
                      <a:pt x="2882" y="6471"/>
                      <a:pt x="2756" y="6345"/>
                      <a:pt x="2600" y="6345"/>
                    </a:cubicBezTo>
                    <a:lnTo>
                      <a:pt x="856" y="6345"/>
                    </a:lnTo>
                    <a:cubicBezTo>
                      <a:pt x="601" y="5493"/>
                      <a:pt x="607" y="4589"/>
                      <a:pt x="858" y="3751"/>
                    </a:cubicBezTo>
                    <a:lnTo>
                      <a:pt x="2600" y="3751"/>
                    </a:lnTo>
                    <a:cubicBezTo>
                      <a:pt x="2756" y="3751"/>
                      <a:pt x="2882" y="3625"/>
                      <a:pt x="2882" y="3469"/>
                    </a:cubicBezTo>
                    <a:lnTo>
                      <a:pt x="2882" y="2928"/>
                    </a:lnTo>
                    <a:lnTo>
                      <a:pt x="3269" y="2928"/>
                    </a:lnTo>
                    <a:cubicBezTo>
                      <a:pt x="3337" y="2928"/>
                      <a:pt x="3403" y="2903"/>
                      <a:pt x="3455" y="2858"/>
                    </a:cubicBezTo>
                    <a:cubicBezTo>
                      <a:pt x="3939" y="2429"/>
                      <a:pt x="4544" y="2215"/>
                      <a:pt x="5150" y="2215"/>
                    </a:cubicBezTo>
                    <a:close/>
                    <a:moveTo>
                      <a:pt x="9234" y="6909"/>
                    </a:moveTo>
                    <a:cubicBezTo>
                      <a:pt x="8851" y="7757"/>
                      <a:pt x="8215" y="8460"/>
                      <a:pt x="7394" y="8935"/>
                    </a:cubicBezTo>
                    <a:cubicBezTo>
                      <a:pt x="6703" y="9334"/>
                      <a:pt x="5936" y="9537"/>
                      <a:pt x="5159" y="9537"/>
                    </a:cubicBezTo>
                    <a:cubicBezTo>
                      <a:pt x="4769" y="9537"/>
                      <a:pt x="4377" y="9486"/>
                      <a:pt x="3991" y="9383"/>
                    </a:cubicBezTo>
                    <a:cubicBezTo>
                      <a:pt x="2833" y="9074"/>
                      <a:pt x="1867" y="8331"/>
                      <a:pt x="1268" y="7292"/>
                    </a:cubicBezTo>
                    <a:cubicBezTo>
                      <a:pt x="1195" y="7168"/>
                      <a:pt x="1130" y="7040"/>
                      <a:pt x="1070" y="6909"/>
                    </a:cubicBezTo>
                    <a:lnTo>
                      <a:pt x="2322" y="6909"/>
                    </a:lnTo>
                    <a:lnTo>
                      <a:pt x="2322" y="7450"/>
                    </a:lnTo>
                    <a:cubicBezTo>
                      <a:pt x="2322" y="7606"/>
                      <a:pt x="2448" y="7732"/>
                      <a:pt x="2604" y="7732"/>
                    </a:cubicBezTo>
                    <a:lnTo>
                      <a:pt x="3168" y="7732"/>
                    </a:lnTo>
                    <a:cubicBezTo>
                      <a:pt x="3725" y="8191"/>
                      <a:pt x="4424" y="8445"/>
                      <a:pt x="5152" y="8445"/>
                    </a:cubicBezTo>
                    <a:cubicBezTo>
                      <a:pt x="5881" y="8445"/>
                      <a:pt x="6579" y="8191"/>
                      <a:pt x="7137" y="7732"/>
                    </a:cubicBezTo>
                    <a:lnTo>
                      <a:pt x="7701" y="7732"/>
                    </a:lnTo>
                    <a:cubicBezTo>
                      <a:pt x="7857" y="7732"/>
                      <a:pt x="7983" y="7606"/>
                      <a:pt x="7983" y="7450"/>
                    </a:cubicBezTo>
                    <a:lnTo>
                      <a:pt x="7983" y="6909"/>
                    </a:lnTo>
                    <a:close/>
                    <a:moveTo>
                      <a:pt x="5145" y="1"/>
                    </a:moveTo>
                    <a:cubicBezTo>
                      <a:pt x="4724" y="1"/>
                      <a:pt x="4299" y="54"/>
                      <a:pt x="3878" y="164"/>
                    </a:cubicBezTo>
                    <a:cubicBezTo>
                      <a:pt x="3727" y="203"/>
                      <a:pt x="3637" y="356"/>
                      <a:pt x="3677" y="507"/>
                    </a:cubicBezTo>
                    <a:cubicBezTo>
                      <a:pt x="3711" y="635"/>
                      <a:pt x="3825" y="718"/>
                      <a:pt x="3950" y="718"/>
                    </a:cubicBezTo>
                    <a:cubicBezTo>
                      <a:pt x="3974" y="718"/>
                      <a:pt x="3997" y="715"/>
                      <a:pt x="4021" y="709"/>
                    </a:cubicBezTo>
                    <a:cubicBezTo>
                      <a:pt x="4395" y="612"/>
                      <a:pt x="4773" y="564"/>
                      <a:pt x="5147" y="564"/>
                    </a:cubicBezTo>
                    <a:cubicBezTo>
                      <a:pt x="6720" y="564"/>
                      <a:pt x="8222" y="1398"/>
                      <a:pt x="9037" y="2809"/>
                    </a:cubicBezTo>
                    <a:cubicBezTo>
                      <a:pt x="9110" y="2933"/>
                      <a:pt x="9176" y="3061"/>
                      <a:pt x="9234" y="3192"/>
                    </a:cubicBezTo>
                    <a:lnTo>
                      <a:pt x="7983" y="3192"/>
                    </a:lnTo>
                    <a:lnTo>
                      <a:pt x="7983" y="2651"/>
                    </a:lnTo>
                    <a:cubicBezTo>
                      <a:pt x="7983" y="2495"/>
                      <a:pt x="7857" y="2369"/>
                      <a:pt x="7701" y="2369"/>
                    </a:cubicBezTo>
                    <a:lnTo>
                      <a:pt x="7137" y="2369"/>
                    </a:lnTo>
                    <a:cubicBezTo>
                      <a:pt x="6581" y="1909"/>
                      <a:pt x="5882" y="1659"/>
                      <a:pt x="5152" y="1659"/>
                    </a:cubicBezTo>
                    <a:cubicBezTo>
                      <a:pt x="4424" y="1659"/>
                      <a:pt x="3724" y="1909"/>
                      <a:pt x="3168" y="2369"/>
                    </a:cubicBezTo>
                    <a:lnTo>
                      <a:pt x="2604" y="2369"/>
                    </a:lnTo>
                    <a:cubicBezTo>
                      <a:pt x="2448" y="2369"/>
                      <a:pt x="2322" y="2495"/>
                      <a:pt x="2322" y="2651"/>
                    </a:cubicBezTo>
                    <a:lnTo>
                      <a:pt x="2322" y="3192"/>
                    </a:lnTo>
                    <a:lnTo>
                      <a:pt x="1072" y="3192"/>
                    </a:lnTo>
                    <a:cubicBezTo>
                      <a:pt x="1279" y="2734"/>
                      <a:pt x="1567" y="2307"/>
                      <a:pt x="1927" y="1932"/>
                    </a:cubicBezTo>
                    <a:cubicBezTo>
                      <a:pt x="2034" y="1820"/>
                      <a:pt x="2033" y="1642"/>
                      <a:pt x="1920" y="1534"/>
                    </a:cubicBezTo>
                    <a:cubicBezTo>
                      <a:pt x="1865" y="1481"/>
                      <a:pt x="1794" y="1455"/>
                      <a:pt x="1724" y="1455"/>
                    </a:cubicBezTo>
                    <a:cubicBezTo>
                      <a:pt x="1650" y="1455"/>
                      <a:pt x="1577" y="1483"/>
                      <a:pt x="1522" y="1541"/>
                    </a:cubicBezTo>
                    <a:cubicBezTo>
                      <a:pt x="775" y="2312"/>
                      <a:pt x="286" y="3328"/>
                      <a:pt x="144" y="4401"/>
                    </a:cubicBezTo>
                    <a:cubicBezTo>
                      <a:pt x="0" y="5508"/>
                      <a:pt x="219" y="6605"/>
                      <a:pt x="780" y="7574"/>
                    </a:cubicBezTo>
                    <a:cubicBezTo>
                      <a:pt x="1454" y="8742"/>
                      <a:pt x="2542" y="9577"/>
                      <a:pt x="3845" y="9927"/>
                    </a:cubicBezTo>
                    <a:cubicBezTo>
                      <a:pt x="4281" y="10043"/>
                      <a:pt x="4721" y="10101"/>
                      <a:pt x="5161" y="10101"/>
                    </a:cubicBezTo>
                    <a:cubicBezTo>
                      <a:pt x="6035" y="10101"/>
                      <a:pt x="6898" y="9871"/>
                      <a:pt x="7676" y="9423"/>
                    </a:cubicBezTo>
                    <a:cubicBezTo>
                      <a:pt x="8844" y="8749"/>
                      <a:pt x="9681" y="7659"/>
                      <a:pt x="10029" y="6356"/>
                    </a:cubicBezTo>
                    <a:cubicBezTo>
                      <a:pt x="10378" y="5054"/>
                      <a:pt x="10198" y="3693"/>
                      <a:pt x="9525" y="2526"/>
                    </a:cubicBezTo>
                    <a:cubicBezTo>
                      <a:pt x="8609" y="939"/>
                      <a:pt x="6917" y="1"/>
                      <a:pt x="51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5"/>
              <p:cNvSpPr/>
              <p:nvPr/>
            </p:nvSpPr>
            <p:spPr>
              <a:xfrm>
                <a:off x="1526637" y="1558537"/>
                <a:ext cx="19321" cy="16895"/>
              </a:xfrm>
              <a:custGeom>
                <a:rect b="b" l="l" r="r" t="t"/>
                <a:pathLst>
                  <a:path extrusionOk="0" h="564" w="645">
                    <a:moveTo>
                      <a:pt x="320" y="1"/>
                    </a:moveTo>
                    <a:cubicBezTo>
                      <a:pt x="278" y="1"/>
                      <a:pt x="235" y="10"/>
                      <a:pt x="194" y="31"/>
                    </a:cubicBezTo>
                    <a:cubicBezTo>
                      <a:pt x="57" y="100"/>
                      <a:pt x="0" y="270"/>
                      <a:pt x="68" y="407"/>
                    </a:cubicBezTo>
                    <a:cubicBezTo>
                      <a:pt x="116" y="507"/>
                      <a:pt x="216" y="563"/>
                      <a:pt x="321" y="563"/>
                    </a:cubicBezTo>
                    <a:cubicBezTo>
                      <a:pt x="362" y="563"/>
                      <a:pt x="405" y="553"/>
                      <a:pt x="447" y="535"/>
                    </a:cubicBezTo>
                    <a:lnTo>
                      <a:pt x="448" y="535"/>
                    </a:lnTo>
                    <a:cubicBezTo>
                      <a:pt x="588" y="464"/>
                      <a:pt x="644" y="296"/>
                      <a:pt x="573" y="157"/>
                    </a:cubicBezTo>
                    <a:cubicBezTo>
                      <a:pt x="522" y="58"/>
                      <a:pt x="423" y="1"/>
                      <a:pt x="3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4"/>
          <p:cNvSpPr txBox="1"/>
          <p:nvPr>
            <p:ph type="title"/>
          </p:nvPr>
        </p:nvSpPr>
        <p:spPr>
          <a:xfrm>
            <a:off x="720000" y="547075"/>
            <a:ext cx="7358400" cy="195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500"/>
              <a:t>Metodología de trabajo</a:t>
            </a:r>
            <a:endParaRPr sz="6500"/>
          </a:p>
        </p:txBody>
      </p:sp>
      <p:sp>
        <p:nvSpPr>
          <p:cNvPr id="525" name="Google Shape;525;p44"/>
          <p:cNvSpPr txBox="1"/>
          <p:nvPr>
            <p:ph idx="1" type="subTitle"/>
          </p:nvPr>
        </p:nvSpPr>
        <p:spPr>
          <a:xfrm>
            <a:off x="4573150" y="2610600"/>
            <a:ext cx="2935500" cy="175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t>Metodologia Agíl:</a:t>
            </a:r>
            <a:endParaRPr b="1" sz="2000"/>
          </a:p>
          <a:p>
            <a:pPr indent="-355600" lvl="0" marL="457200" rtl="0" algn="l">
              <a:spcBef>
                <a:spcPts val="1600"/>
              </a:spcBef>
              <a:spcAft>
                <a:spcPts val="0"/>
              </a:spcAft>
              <a:buClr>
                <a:schemeClr val="lt1"/>
              </a:buClr>
              <a:buSzPts val="2000"/>
              <a:buChar char="●"/>
            </a:pPr>
            <a:r>
              <a:rPr lang="en" sz="2000"/>
              <a:t>Roadmap</a:t>
            </a:r>
            <a:endParaRPr sz="2000"/>
          </a:p>
          <a:p>
            <a:pPr indent="-355600" lvl="0" marL="457200" rtl="0" algn="l">
              <a:spcBef>
                <a:spcPts val="1000"/>
              </a:spcBef>
              <a:spcAft>
                <a:spcPts val="0"/>
              </a:spcAft>
              <a:buClr>
                <a:schemeClr val="lt1"/>
              </a:buClr>
              <a:buSzPts val="2000"/>
              <a:buChar char="●"/>
            </a:pPr>
            <a:r>
              <a:rPr lang="en" sz="2000"/>
              <a:t>Reuniones rápidas</a:t>
            </a:r>
            <a:endParaRPr sz="2000"/>
          </a:p>
          <a:p>
            <a:pPr indent="-355600" lvl="0" marL="457200" rtl="0" algn="l">
              <a:spcBef>
                <a:spcPts val="1000"/>
              </a:spcBef>
              <a:spcAft>
                <a:spcPts val="1000"/>
              </a:spcAft>
              <a:buClr>
                <a:schemeClr val="lt1"/>
              </a:buClr>
              <a:buSzPts val="2000"/>
              <a:buChar char="●"/>
            </a:pPr>
            <a:r>
              <a:rPr lang="en" sz="2000"/>
              <a:t>Reuniones final sprint</a:t>
            </a:r>
            <a:endParaRPr sz="2000"/>
          </a:p>
        </p:txBody>
      </p:sp>
      <p:sp>
        <p:nvSpPr>
          <p:cNvPr id="526" name="Google Shape;526;p44"/>
          <p:cNvSpPr txBox="1"/>
          <p:nvPr>
            <p:ph idx="2" type="title"/>
          </p:nvPr>
        </p:nvSpPr>
        <p:spPr>
          <a:xfrm>
            <a:off x="720000" y="2571750"/>
            <a:ext cx="2120100" cy="187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527" name="Google Shape;527;p44"/>
          <p:cNvGrpSpPr/>
          <p:nvPr/>
        </p:nvGrpSpPr>
        <p:grpSpPr>
          <a:xfrm>
            <a:off x="3047990" y="3052507"/>
            <a:ext cx="914400" cy="914400"/>
            <a:chOff x="7966790" y="1694194"/>
            <a:chExt cx="914400" cy="914400"/>
          </a:xfrm>
        </p:grpSpPr>
        <p:sp>
          <p:nvSpPr>
            <p:cNvPr id="528" name="Google Shape;528;p44"/>
            <p:cNvSpPr/>
            <p:nvPr/>
          </p:nvSpPr>
          <p:spPr>
            <a:xfrm>
              <a:off x="7966790" y="1694194"/>
              <a:ext cx="914400" cy="914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9" name="Google Shape;529;p44"/>
            <p:cNvGrpSpPr/>
            <p:nvPr/>
          </p:nvGrpSpPr>
          <p:grpSpPr>
            <a:xfrm>
              <a:off x="8058236" y="1785639"/>
              <a:ext cx="731532" cy="731522"/>
              <a:chOff x="1391570" y="1475232"/>
              <a:chExt cx="432041" cy="431831"/>
            </a:xfrm>
          </p:grpSpPr>
          <p:sp>
            <p:nvSpPr>
              <p:cNvPr id="530" name="Google Shape;530;p44"/>
              <p:cNvSpPr/>
              <p:nvPr/>
            </p:nvSpPr>
            <p:spPr>
              <a:xfrm>
                <a:off x="1549852" y="1628273"/>
                <a:ext cx="115477" cy="109246"/>
              </a:xfrm>
              <a:custGeom>
                <a:rect b="b" l="l" r="r" t="t"/>
                <a:pathLst>
                  <a:path extrusionOk="0" h="3647" w="3855">
                    <a:moveTo>
                      <a:pt x="1928" y="998"/>
                    </a:moveTo>
                    <a:lnTo>
                      <a:pt x="2129" y="1468"/>
                    </a:lnTo>
                    <a:cubicBezTo>
                      <a:pt x="2171" y="1562"/>
                      <a:pt x="2260" y="1627"/>
                      <a:pt x="2363" y="1637"/>
                    </a:cubicBezTo>
                    <a:lnTo>
                      <a:pt x="2869" y="1683"/>
                    </a:lnTo>
                    <a:lnTo>
                      <a:pt x="2486" y="2015"/>
                    </a:lnTo>
                    <a:cubicBezTo>
                      <a:pt x="2406" y="2083"/>
                      <a:pt x="2373" y="2189"/>
                      <a:pt x="2396" y="2289"/>
                    </a:cubicBezTo>
                    <a:lnTo>
                      <a:pt x="2511" y="2787"/>
                    </a:lnTo>
                    <a:lnTo>
                      <a:pt x="2073" y="2525"/>
                    </a:lnTo>
                    <a:cubicBezTo>
                      <a:pt x="2030" y="2498"/>
                      <a:pt x="1980" y="2485"/>
                      <a:pt x="1928" y="2485"/>
                    </a:cubicBezTo>
                    <a:cubicBezTo>
                      <a:pt x="1879" y="2485"/>
                      <a:pt x="1829" y="2498"/>
                      <a:pt x="1782" y="2525"/>
                    </a:cubicBezTo>
                    <a:lnTo>
                      <a:pt x="1348" y="2787"/>
                    </a:lnTo>
                    <a:lnTo>
                      <a:pt x="1460" y="2291"/>
                    </a:lnTo>
                    <a:cubicBezTo>
                      <a:pt x="1484" y="2189"/>
                      <a:pt x="1450" y="2083"/>
                      <a:pt x="1372" y="2017"/>
                    </a:cubicBezTo>
                    <a:lnTo>
                      <a:pt x="987" y="1683"/>
                    </a:lnTo>
                    <a:lnTo>
                      <a:pt x="1494" y="1637"/>
                    </a:lnTo>
                    <a:cubicBezTo>
                      <a:pt x="1598" y="1627"/>
                      <a:pt x="1688" y="1562"/>
                      <a:pt x="1729" y="1468"/>
                    </a:cubicBezTo>
                    <a:lnTo>
                      <a:pt x="1928" y="998"/>
                    </a:lnTo>
                    <a:close/>
                    <a:moveTo>
                      <a:pt x="1927" y="1"/>
                    </a:moveTo>
                    <a:cubicBezTo>
                      <a:pt x="1812" y="1"/>
                      <a:pt x="1709" y="67"/>
                      <a:pt x="1666" y="170"/>
                    </a:cubicBezTo>
                    <a:lnTo>
                      <a:pt x="1275" y="1089"/>
                    </a:lnTo>
                    <a:lnTo>
                      <a:pt x="279" y="1179"/>
                    </a:lnTo>
                    <a:cubicBezTo>
                      <a:pt x="166" y="1189"/>
                      <a:pt x="72" y="1265"/>
                      <a:pt x="37" y="1371"/>
                    </a:cubicBezTo>
                    <a:cubicBezTo>
                      <a:pt x="0" y="1479"/>
                      <a:pt x="35" y="1595"/>
                      <a:pt x="120" y="1670"/>
                    </a:cubicBezTo>
                    <a:lnTo>
                      <a:pt x="871" y="2327"/>
                    </a:lnTo>
                    <a:lnTo>
                      <a:pt x="651" y="3303"/>
                    </a:lnTo>
                    <a:cubicBezTo>
                      <a:pt x="626" y="3412"/>
                      <a:pt x="669" y="3527"/>
                      <a:pt x="760" y="3593"/>
                    </a:cubicBezTo>
                    <a:cubicBezTo>
                      <a:pt x="810" y="3628"/>
                      <a:pt x="868" y="3646"/>
                      <a:pt x="926" y="3646"/>
                    </a:cubicBezTo>
                    <a:cubicBezTo>
                      <a:pt x="976" y="3646"/>
                      <a:pt x="1026" y="3635"/>
                      <a:pt x="1070" y="3607"/>
                    </a:cubicBezTo>
                    <a:lnTo>
                      <a:pt x="1928" y="3095"/>
                    </a:lnTo>
                    <a:lnTo>
                      <a:pt x="2786" y="3607"/>
                    </a:lnTo>
                    <a:cubicBezTo>
                      <a:pt x="2832" y="3633"/>
                      <a:pt x="2882" y="3647"/>
                      <a:pt x="2932" y="3647"/>
                    </a:cubicBezTo>
                    <a:cubicBezTo>
                      <a:pt x="2990" y="3647"/>
                      <a:pt x="3048" y="3629"/>
                      <a:pt x="3096" y="3593"/>
                    </a:cubicBezTo>
                    <a:cubicBezTo>
                      <a:pt x="3188" y="3527"/>
                      <a:pt x="3231" y="3412"/>
                      <a:pt x="3206" y="3303"/>
                    </a:cubicBezTo>
                    <a:lnTo>
                      <a:pt x="2984" y="2327"/>
                    </a:lnTo>
                    <a:lnTo>
                      <a:pt x="3737" y="1670"/>
                    </a:lnTo>
                    <a:cubicBezTo>
                      <a:pt x="3822" y="1595"/>
                      <a:pt x="3855" y="1479"/>
                      <a:pt x="3820" y="1371"/>
                    </a:cubicBezTo>
                    <a:cubicBezTo>
                      <a:pt x="3782" y="1265"/>
                      <a:pt x="3687" y="1189"/>
                      <a:pt x="3574" y="1179"/>
                    </a:cubicBezTo>
                    <a:lnTo>
                      <a:pt x="2579" y="1089"/>
                    </a:lnTo>
                    <a:lnTo>
                      <a:pt x="2186" y="170"/>
                    </a:lnTo>
                    <a:cubicBezTo>
                      <a:pt x="2142" y="67"/>
                      <a:pt x="2040" y="1"/>
                      <a:pt x="19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4"/>
              <p:cNvSpPr/>
              <p:nvPr/>
            </p:nvSpPr>
            <p:spPr>
              <a:xfrm>
                <a:off x="1673956" y="1682251"/>
                <a:ext cx="53560" cy="16955"/>
              </a:xfrm>
              <a:custGeom>
                <a:rect b="b" l="l" r="r" t="t"/>
                <a:pathLst>
                  <a:path extrusionOk="0" h="566" w="1788">
                    <a:moveTo>
                      <a:pt x="283" y="1"/>
                    </a:moveTo>
                    <a:cubicBezTo>
                      <a:pt x="127" y="1"/>
                      <a:pt x="1" y="127"/>
                      <a:pt x="1" y="283"/>
                    </a:cubicBezTo>
                    <a:cubicBezTo>
                      <a:pt x="1" y="439"/>
                      <a:pt x="127" y="565"/>
                      <a:pt x="283" y="565"/>
                    </a:cubicBezTo>
                    <a:lnTo>
                      <a:pt x="1506" y="565"/>
                    </a:lnTo>
                    <a:cubicBezTo>
                      <a:pt x="1662" y="565"/>
                      <a:pt x="1788" y="439"/>
                      <a:pt x="1788" y="283"/>
                    </a:cubicBezTo>
                    <a:cubicBezTo>
                      <a:pt x="1788" y="127"/>
                      <a:pt x="1662" y="1"/>
                      <a:pt x="15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4"/>
              <p:cNvSpPr/>
              <p:nvPr/>
            </p:nvSpPr>
            <p:spPr>
              <a:xfrm>
                <a:off x="1487665" y="1682251"/>
                <a:ext cx="53619" cy="16955"/>
              </a:xfrm>
              <a:custGeom>
                <a:rect b="b" l="l" r="r" t="t"/>
                <a:pathLst>
                  <a:path extrusionOk="0" h="566" w="1790">
                    <a:moveTo>
                      <a:pt x="282" y="1"/>
                    </a:moveTo>
                    <a:cubicBezTo>
                      <a:pt x="128" y="1"/>
                      <a:pt x="0" y="127"/>
                      <a:pt x="0" y="283"/>
                    </a:cubicBezTo>
                    <a:cubicBezTo>
                      <a:pt x="0" y="439"/>
                      <a:pt x="128" y="565"/>
                      <a:pt x="282" y="565"/>
                    </a:cubicBezTo>
                    <a:lnTo>
                      <a:pt x="1507" y="565"/>
                    </a:lnTo>
                    <a:cubicBezTo>
                      <a:pt x="1663" y="565"/>
                      <a:pt x="1789" y="439"/>
                      <a:pt x="1789" y="283"/>
                    </a:cubicBezTo>
                    <a:cubicBezTo>
                      <a:pt x="1789" y="127"/>
                      <a:pt x="1663" y="1"/>
                      <a:pt x="15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4"/>
              <p:cNvSpPr/>
              <p:nvPr/>
            </p:nvSpPr>
            <p:spPr>
              <a:xfrm>
                <a:off x="1391570" y="1475232"/>
                <a:ext cx="432041" cy="431831"/>
              </a:xfrm>
              <a:custGeom>
                <a:rect b="b" l="l" r="r" t="t"/>
                <a:pathLst>
                  <a:path extrusionOk="0" h="14416" w="14423">
                    <a:moveTo>
                      <a:pt x="7202" y="562"/>
                    </a:moveTo>
                    <a:cubicBezTo>
                      <a:pt x="7420" y="562"/>
                      <a:pt x="7597" y="738"/>
                      <a:pt x="7597" y="955"/>
                    </a:cubicBezTo>
                    <a:lnTo>
                      <a:pt x="7597" y="1200"/>
                    </a:lnTo>
                    <a:cubicBezTo>
                      <a:pt x="7597" y="1343"/>
                      <a:pt x="7705" y="1463"/>
                      <a:pt x="7850" y="1479"/>
                    </a:cubicBezTo>
                    <a:cubicBezTo>
                      <a:pt x="8422" y="1544"/>
                      <a:pt x="8980" y="1693"/>
                      <a:pt x="9509" y="1924"/>
                    </a:cubicBezTo>
                    <a:cubicBezTo>
                      <a:pt x="9545" y="1940"/>
                      <a:pt x="9583" y="1948"/>
                      <a:pt x="9621" y="1948"/>
                    </a:cubicBezTo>
                    <a:cubicBezTo>
                      <a:pt x="9718" y="1948"/>
                      <a:pt x="9813" y="1896"/>
                      <a:pt x="9866" y="1808"/>
                    </a:cubicBezTo>
                    <a:lnTo>
                      <a:pt x="9987" y="1595"/>
                    </a:lnTo>
                    <a:cubicBezTo>
                      <a:pt x="10061" y="1469"/>
                      <a:pt x="10195" y="1399"/>
                      <a:pt x="10331" y="1399"/>
                    </a:cubicBezTo>
                    <a:cubicBezTo>
                      <a:pt x="10397" y="1399"/>
                      <a:pt x="10465" y="1416"/>
                      <a:pt x="10526" y="1451"/>
                    </a:cubicBezTo>
                    <a:cubicBezTo>
                      <a:pt x="10715" y="1561"/>
                      <a:pt x="10780" y="1801"/>
                      <a:pt x="10672" y="1990"/>
                    </a:cubicBezTo>
                    <a:lnTo>
                      <a:pt x="10549" y="2204"/>
                    </a:lnTo>
                    <a:cubicBezTo>
                      <a:pt x="10480" y="2329"/>
                      <a:pt x="10509" y="2486"/>
                      <a:pt x="10626" y="2571"/>
                    </a:cubicBezTo>
                    <a:cubicBezTo>
                      <a:pt x="11089" y="2915"/>
                      <a:pt x="11497" y="3324"/>
                      <a:pt x="11840" y="3786"/>
                    </a:cubicBezTo>
                    <a:cubicBezTo>
                      <a:pt x="11895" y="3861"/>
                      <a:pt x="11980" y="3901"/>
                      <a:pt x="12067" y="3901"/>
                    </a:cubicBezTo>
                    <a:cubicBezTo>
                      <a:pt x="12115" y="3901"/>
                      <a:pt x="12163" y="3889"/>
                      <a:pt x="12207" y="3864"/>
                    </a:cubicBezTo>
                    <a:lnTo>
                      <a:pt x="12423" y="3739"/>
                    </a:lnTo>
                    <a:cubicBezTo>
                      <a:pt x="12483" y="3704"/>
                      <a:pt x="12551" y="3686"/>
                      <a:pt x="12619" y="3686"/>
                    </a:cubicBezTo>
                    <a:cubicBezTo>
                      <a:pt x="12653" y="3686"/>
                      <a:pt x="12688" y="3691"/>
                      <a:pt x="12721" y="3699"/>
                    </a:cubicBezTo>
                    <a:cubicBezTo>
                      <a:pt x="12823" y="3726"/>
                      <a:pt x="12907" y="3792"/>
                      <a:pt x="12960" y="3884"/>
                    </a:cubicBezTo>
                    <a:cubicBezTo>
                      <a:pt x="13012" y="3975"/>
                      <a:pt x="13027" y="4081"/>
                      <a:pt x="12998" y="4182"/>
                    </a:cubicBezTo>
                    <a:cubicBezTo>
                      <a:pt x="12972" y="4283"/>
                      <a:pt x="12905" y="4370"/>
                      <a:pt x="12816" y="4421"/>
                    </a:cubicBezTo>
                    <a:lnTo>
                      <a:pt x="12599" y="4547"/>
                    </a:lnTo>
                    <a:cubicBezTo>
                      <a:pt x="12474" y="4619"/>
                      <a:pt x="12424" y="4771"/>
                      <a:pt x="12481" y="4904"/>
                    </a:cubicBezTo>
                    <a:cubicBezTo>
                      <a:pt x="12708" y="5432"/>
                      <a:pt x="12856" y="5989"/>
                      <a:pt x="12919" y="6560"/>
                    </a:cubicBezTo>
                    <a:cubicBezTo>
                      <a:pt x="12932" y="6703"/>
                      <a:pt x="13055" y="6811"/>
                      <a:pt x="13198" y="6811"/>
                    </a:cubicBezTo>
                    <a:lnTo>
                      <a:pt x="13455" y="6811"/>
                    </a:lnTo>
                    <a:cubicBezTo>
                      <a:pt x="13674" y="6811"/>
                      <a:pt x="13850" y="6987"/>
                      <a:pt x="13850" y="7204"/>
                    </a:cubicBezTo>
                    <a:cubicBezTo>
                      <a:pt x="13850" y="7423"/>
                      <a:pt x="13674" y="7599"/>
                      <a:pt x="13455" y="7599"/>
                    </a:cubicBezTo>
                    <a:lnTo>
                      <a:pt x="13194" y="7599"/>
                    </a:lnTo>
                    <a:cubicBezTo>
                      <a:pt x="13060" y="7600"/>
                      <a:pt x="12939" y="7708"/>
                      <a:pt x="12922" y="7851"/>
                    </a:cubicBezTo>
                    <a:cubicBezTo>
                      <a:pt x="12857" y="8422"/>
                      <a:pt x="12706" y="8978"/>
                      <a:pt x="12476" y="9502"/>
                    </a:cubicBezTo>
                    <a:cubicBezTo>
                      <a:pt x="12418" y="9633"/>
                      <a:pt x="12467" y="9789"/>
                      <a:pt x="12592" y="9859"/>
                    </a:cubicBezTo>
                    <a:lnTo>
                      <a:pt x="12821" y="9990"/>
                    </a:lnTo>
                    <a:cubicBezTo>
                      <a:pt x="12912" y="10041"/>
                      <a:pt x="12977" y="10126"/>
                      <a:pt x="13003" y="10231"/>
                    </a:cubicBezTo>
                    <a:cubicBezTo>
                      <a:pt x="13030" y="10332"/>
                      <a:pt x="13018" y="10438"/>
                      <a:pt x="12964" y="10529"/>
                    </a:cubicBezTo>
                    <a:cubicBezTo>
                      <a:pt x="12912" y="10620"/>
                      <a:pt x="12828" y="10685"/>
                      <a:pt x="12723" y="10712"/>
                    </a:cubicBezTo>
                    <a:cubicBezTo>
                      <a:pt x="12689" y="10721"/>
                      <a:pt x="12653" y="10725"/>
                      <a:pt x="12618" y="10725"/>
                    </a:cubicBezTo>
                    <a:cubicBezTo>
                      <a:pt x="12550" y="10725"/>
                      <a:pt x="12483" y="10708"/>
                      <a:pt x="12424" y="10672"/>
                    </a:cubicBezTo>
                    <a:lnTo>
                      <a:pt x="12192" y="10539"/>
                    </a:lnTo>
                    <a:cubicBezTo>
                      <a:pt x="12147" y="10514"/>
                      <a:pt x="12098" y="10502"/>
                      <a:pt x="12050" y="10502"/>
                    </a:cubicBezTo>
                    <a:cubicBezTo>
                      <a:pt x="11964" y="10502"/>
                      <a:pt x="11880" y="10541"/>
                      <a:pt x="11825" y="10615"/>
                    </a:cubicBezTo>
                    <a:cubicBezTo>
                      <a:pt x="11485" y="11075"/>
                      <a:pt x="11079" y="11482"/>
                      <a:pt x="10616" y="11822"/>
                    </a:cubicBezTo>
                    <a:cubicBezTo>
                      <a:pt x="10499" y="11906"/>
                      <a:pt x="10468" y="12064"/>
                      <a:pt x="10539" y="12189"/>
                    </a:cubicBezTo>
                    <a:lnTo>
                      <a:pt x="10674" y="12422"/>
                    </a:lnTo>
                    <a:cubicBezTo>
                      <a:pt x="10725" y="12514"/>
                      <a:pt x="10740" y="12620"/>
                      <a:pt x="10714" y="12721"/>
                    </a:cubicBezTo>
                    <a:cubicBezTo>
                      <a:pt x="10687" y="12822"/>
                      <a:pt x="10621" y="12909"/>
                      <a:pt x="10531" y="12962"/>
                    </a:cubicBezTo>
                    <a:cubicBezTo>
                      <a:pt x="10470" y="12996"/>
                      <a:pt x="10401" y="13014"/>
                      <a:pt x="10332" y="13014"/>
                    </a:cubicBezTo>
                    <a:cubicBezTo>
                      <a:pt x="10299" y="13014"/>
                      <a:pt x="10265" y="13010"/>
                      <a:pt x="10232" y="13002"/>
                    </a:cubicBezTo>
                    <a:cubicBezTo>
                      <a:pt x="10131" y="12975"/>
                      <a:pt x="10045" y="12909"/>
                      <a:pt x="9992" y="12819"/>
                    </a:cubicBezTo>
                    <a:lnTo>
                      <a:pt x="9857" y="12582"/>
                    </a:lnTo>
                    <a:cubicBezTo>
                      <a:pt x="9806" y="12492"/>
                      <a:pt x="9710" y="12441"/>
                      <a:pt x="9612" y="12441"/>
                    </a:cubicBezTo>
                    <a:cubicBezTo>
                      <a:pt x="9574" y="12441"/>
                      <a:pt x="9536" y="12448"/>
                      <a:pt x="9501" y="12464"/>
                    </a:cubicBezTo>
                    <a:cubicBezTo>
                      <a:pt x="8978" y="12693"/>
                      <a:pt x="8424" y="12839"/>
                      <a:pt x="7853" y="12904"/>
                    </a:cubicBezTo>
                    <a:cubicBezTo>
                      <a:pt x="7710" y="12920"/>
                      <a:pt x="7602" y="13041"/>
                      <a:pt x="7602" y="13184"/>
                    </a:cubicBezTo>
                    <a:lnTo>
                      <a:pt x="7602" y="13458"/>
                    </a:lnTo>
                    <a:cubicBezTo>
                      <a:pt x="7602" y="13675"/>
                      <a:pt x="7426" y="13851"/>
                      <a:pt x="7207" y="13851"/>
                    </a:cubicBezTo>
                    <a:cubicBezTo>
                      <a:pt x="6990" y="13851"/>
                      <a:pt x="6814" y="13675"/>
                      <a:pt x="6814" y="13458"/>
                    </a:cubicBezTo>
                    <a:lnTo>
                      <a:pt x="6814" y="13184"/>
                    </a:lnTo>
                    <a:cubicBezTo>
                      <a:pt x="6814" y="13041"/>
                      <a:pt x="6706" y="12920"/>
                      <a:pt x="6564" y="12904"/>
                    </a:cubicBezTo>
                    <a:cubicBezTo>
                      <a:pt x="5994" y="12839"/>
                      <a:pt x="5440" y="12693"/>
                      <a:pt x="4916" y="12464"/>
                    </a:cubicBezTo>
                    <a:cubicBezTo>
                      <a:pt x="4879" y="12447"/>
                      <a:pt x="4841" y="12441"/>
                      <a:pt x="4805" y="12441"/>
                    </a:cubicBezTo>
                    <a:cubicBezTo>
                      <a:pt x="4707" y="12441"/>
                      <a:pt x="4610" y="12494"/>
                      <a:pt x="4559" y="12582"/>
                    </a:cubicBezTo>
                    <a:lnTo>
                      <a:pt x="4425" y="12817"/>
                    </a:lnTo>
                    <a:cubicBezTo>
                      <a:pt x="4373" y="12909"/>
                      <a:pt x="4287" y="12972"/>
                      <a:pt x="4184" y="13000"/>
                    </a:cubicBezTo>
                    <a:cubicBezTo>
                      <a:pt x="4150" y="13009"/>
                      <a:pt x="4116" y="13013"/>
                      <a:pt x="4081" y="13013"/>
                    </a:cubicBezTo>
                    <a:cubicBezTo>
                      <a:pt x="4013" y="13013"/>
                      <a:pt x="3945" y="12996"/>
                      <a:pt x="3884" y="12960"/>
                    </a:cubicBezTo>
                    <a:cubicBezTo>
                      <a:pt x="3792" y="12909"/>
                      <a:pt x="3728" y="12822"/>
                      <a:pt x="3701" y="12721"/>
                    </a:cubicBezTo>
                    <a:cubicBezTo>
                      <a:pt x="3673" y="12620"/>
                      <a:pt x="3686" y="12512"/>
                      <a:pt x="3739" y="12421"/>
                    </a:cubicBezTo>
                    <a:lnTo>
                      <a:pt x="3875" y="12187"/>
                    </a:lnTo>
                    <a:cubicBezTo>
                      <a:pt x="3947" y="12062"/>
                      <a:pt x="3914" y="11905"/>
                      <a:pt x="3797" y="11818"/>
                    </a:cubicBezTo>
                    <a:cubicBezTo>
                      <a:pt x="3338" y="11478"/>
                      <a:pt x="2931" y="11072"/>
                      <a:pt x="2589" y="10614"/>
                    </a:cubicBezTo>
                    <a:cubicBezTo>
                      <a:pt x="2534" y="10540"/>
                      <a:pt x="2449" y="10500"/>
                      <a:pt x="2362" y="10500"/>
                    </a:cubicBezTo>
                    <a:cubicBezTo>
                      <a:pt x="2314" y="10500"/>
                      <a:pt x="2265" y="10512"/>
                      <a:pt x="2221" y="10537"/>
                    </a:cubicBezTo>
                    <a:lnTo>
                      <a:pt x="1989" y="10670"/>
                    </a:lnTo>
                    <a:cubicBezTo>
                      <a:pt x="1927" y="10706"/>
                      <a:pt x="1860" y="10722"/>
                      <a:pt x="1793" y="10722"/>
                    </a:cubicBezTo>
                    <a:cubicBezTo>
                      <a:pt x="1656" y="10722"/>
                      <a:pt x="1522" y="10651"/>
                      <a:pt x="1449" y="10524"/>
                    </a:cubicBezTo>
                    <a:cubicBezTo>
                      <a:pt x="1342" y="10337"/>
                      <a:pt x="1406" y="10093"/>
                      <a:pt x="1595" y="9985"/>
                    </a:cubicBezTo>
                    <a:lnTo>
                      <a:pt x="1823" y="9852"/>
                    </a:lnTo>
                    <a:cubicBezTo>
                      <a:pt x="1947" y="9781"/>
                      <a:pt x="1997" y="9627"/>
                      <a:pt x="1939" y="9495"/>
                    </a:cubicBezTo>
                    <a:cubicBezTo>
                      <a:pt x="1710" y="8971"/>
                      <a:pt x="1561" y="8415"/>
                      <a:pt x="1494" y="7844"/>
                    </a:cubicBezTo>
                    <a:cubicBezTo>
                      <a:pt x="1478" y="7702"/>
                      <a:pt x="1357" y="7596"/>
                      <a:pt x="1214" y="7596"/>
                    </a:cubicBezTo>
                    <a:lnTo>
                      <a:pt x="952" y="7596"/>
                    </a:lnTo>
                    <a:cubicBezTo>
                      <a:pt x="734" y="7596"/>
                      <a:pt x="558" y="7420"/>
                      <a:pt x="558" y="7202"/>
                    </a:cubicBezTo>
                    <a:cubicBezTo>
                      <a:pt x="558" y="6985"/>
                      <a:pt x="734" y="6807"/>
                      <a:pt x="952" y="6807"/>
                    </a:cubicBezTo>
                    <a:lnTo>
                      <a:pt x="1209" y="6807"/>
                    </a:lnTo>
                    <a:cubicBezTo>
                      <a:pt x="1353" y="6807"/>
                      <a:pt x="1473" y="6699"/>
                      <a:pt x="1489" y="6557"/>
                    </a:cubicBezTo>
                    <a:cubicBezTo>
                      <a:pt x="1552" y="5984"/>
                      <a:pt x="1698" y="5428"/>
                      <a:pt x="1927" y="4902"/>
                    </a:cubicBezTo>
                    <a:cubicBezTo>
                      <a:pt x="1985" y="4771"/>
                      <a:pt x="1934" y="4617"/>
                      <a:pt x="1810" y="4546"/>
                    </a:cubicBezTo>
                    <a:lnTo>
                      <a:pt x="1591" y="4421"/>
                    </a:lnTo>
                    <a:cubicBezTo>
                      <a:pt x="1403" y="4310"/>
                      <a:pt x="1338" y="4069"/>
                      <a:pt x="1446" y="3882"/>
                    </a:cubicBezTo>
                    <a:cubicBezTo>
                      <a:pt x="1519" y="3755"/>
                      <a:pt x="1652" y="3684"/>
                      <a:pt x="1789" y="3684"/>
                    </a:cubicBezTo>
                    <a:cubicBezTo>
                      <a:pt x="1856" y="3684"/>
                      <a:pt x="1923" y="3701"/>
                      <a:pt x="1985" y="3736"/>
                    </a:cubicBezTo>
                    <a:lnTo>
                      <a:pt x="2201" y="3860"/>
                    </a:lnTo>
                    <a:cubicBezTo>
                      <a:pt x="2246" y="3886"/>
                      <a:pt x="2294" y="3899"/>
                      <a:pt x="2343" y="3899"/>
                    </a:cubicBezTo>
                    <a:cubicBezTo>
                      <a:pt x="2429" y="3899"/>
                      <a:pt x="2514" y="3859"/>
                      <a:pt x="2568" y="3784"/>
                    </a:cubicBezTo>
                    <a:cubicBezTo>
                      <a:pt x="2908" y="3321"/>
                      <a:pt x="3316" y="2913"/>
                      <a:pt x="3779" y="2568"/>
                    </a:cubicBezTo>
                    <a:cubicBezTo>
                      <a:pt x="3894" y="2483"/>
                      <a:pt x="3927" y="2325"/>
                      <a:pt x="3856" y="2201"/>
                    </a:cubicBezTo>
                    <a:lnTo>
                      <a:pt x="3734" y="1987"/>
                    </a:lnTo>
                    <a:cubicBezTo>
                      <a:pt x="3623" y="1799"/>
                      <a:pt x="3690" y="1556"/>
                      <a:pt x="3879" y="1448"/>
                    </a:cubicBezTo>
                    <a:cubicBezTo>
                      <a:pt x="3941" y="1412"/>
                      <a:pt x="4008" y="1396"/>
                      <a:pt x="4075" y="1396"/>
                    </a:cubicBezTo>
                    <a:cubicBezTo>
                      <a:pt x="4212" y="1396"/>
                      <a:pt x="4345" y="1466"/>
                      <a:pt x="4418" y="1594"/>
                    </a:cubicBezTo>
                    <a:lnTo>
                      <a:pt x="4541" y="1804"/>
                    </a:lnTo>
                    <a:cubicBezTo>
                      <a:pt x="4593" y="1894"/>
                      <a:pt x="4687" y="1945"/>
                      <a:pt x="4784" y="1945"/>
                    </a:cubicBezTo>
                    <a:cubicBezTo>
                      <a:pt x="4822" y="1945"/>
                      <a:pt x="4861" y="1937"/>
                      <a:pt x="4898" y="1921"/>
                    </a:cubicBezTo>
                    <a:cubicBezTo>
                      <a:pt x="5427" y="1688"/>
                      <a:pt x="5984" y="1539"/>
                      <a:pt x="6557" y="1478"/>
                    </a:cubicBezTo>
                    <a:cubicBezTo>
                      <a:pt x="6700" y="1461"/>
                      <a:pt x="6807" y="1340"/>
                      <a:pt x="6807" y="1197"/>
                    </a:cubicBezTo>
                    <a:lnTo>
                      <a:pt x="6807" y="955"/>
                    </a:lnTo>
                    <a:cubicBezTo>
                      <a:pt x="6807" y="738"/>
                      <a:pt x="6983" y="562"/>
                      <a:pt x="7202" y="562"/>
                    </a:cubicBezTo>
                    <a:close/>
                    <a:moveTo>
                      <a:pt x="7212" y="1"/>
                    </a:moveTo>
                    <a:cubicBezTo>
                      <a:pt x="6685" y="1"/>
                      <a:pt x="6257" y="427"/>
                      <a:pt x="6253" y="955"/>
                    </a:cubicBezTo>
                    <a:cubicBezTo>
                      <a:pt x="5795" y="1026"/>
                      <a:pt x="5347" y="1146"/>
                      <a:pt x="4914" y="1313"/>
                    </a:cubicBezTo>
                    <a:cubicBezTo>
                      <a:pt x="4737" y="1008"/>
                      <a:pt x="4414" y="837"/>
                      <a:pt x="4083" y="837"/>
                    </a:cubicBezTo>
                    <a:cubicBezTo>
                      <a:pt x="3921" y="837"/>
                      <a:pt x="3757" y="878"/>
                      <a:pt x="3607" y="965"/>
                    </a:cubicBezTo>
                    <a:cubicBezTo>
                      <a:pt x="3149" y="1229"/>
                      <a:pt x="2991" y="1816"/>
                      <a:pt x="3256" y="2274"/>
                    </a:cubicBezTo>
                    <a:cubicBezTo>
                      <a:pt x="2896" y="2564"/>
                      <a:pt x="2568" y="2891"/>
                      <a:pt x="2279" y="3255"/>
                    </a:cubicBezTo>
                    <a:lnTo>
                      <a:pt x="2277" y="3253"/>
                    </a:lnTo>
                    <a:cubicBezTo>
                      <a:pt x="2127" y="3166"/>
                      <a:pt x="1962" y="3125"/>
                      <a:pt x="1800" y="3125"/>
                    </a:cubicBezTo>
                    <a:cubicBezTo>
                      <a:pt x="1468" y="3125"/>
                      <a:pt x="1145" y="3297"/>
                      <a:pt x="968" y="3603"/>
                    </a:cubicBezTo>
                    <a:cubicBezTo>
                      <a:pt x="706" y="4059"/>
                      <a:pt x="864" y="4647"/>
                      <a:pt x="1320" y="4912"/>
                    </a:cubicBezTo>
                    <a:lnTo>
                      <a:pt x="1323" y="4914"/>
                    </a:lnTo>
                    <a:cubicBezTo>
                      <a:pt x="1157" y="5345"/>
                      <a:pt x="1038" y="5792"/>
                      <a:pt x="968" y="6250"/>
                    </a:cubicBezTo>
                    <a:lnTo>
                      <a:pt x="958" y="6250"/>
                    </a:lnTo>
                    <a:cubicBezTo>
                      <a:pt x="429" y="6250"/>
                      <a:pt x="1" y="6680"/>
                      <a:pt x="1" y="7209"/>
                    </a:cubicBezTo>
                    <a:cubicBezTo>
                      <a:pt x="1" y="7737"/>
                      <a:pt x="429" y="8166"/>
                      <a:pt x="958" y="8166"/>
                    </a:cubicBezTo>
                    <a:lnTo>
                      <a:pt x="973" y="8166"/>
                    </a:lnTo>
                    <a:cubicBezTo>
                      <a:pt x="1043" y="8623"/>
                      <a:pt x="1164" y="9067"/>
                      <a:pt x="1332" y="9495"/>
                    </a:cubicBezTo>
                    <a:lnTo>
                      <a:pt x="1317" y="9504"/>
                    </a:lnTo>
                    <a:cubicBezTo>
                      <a:pt x="860" y="9768"/>
                      <a:pt x="703" y="10355"/>
                      <a:pt x="967" y="10813"/>
                    </a:cubicBezTo>
                    <a:cubicBezTo>
                      <a:pt x="1144" y="11119"/>
                      <a:pt x="1467" y="11291"/>
                      <a:pt x="1799" y="11291"/>
                    </a:cubicBezTo>
                    <a:cubicBezTo>
                      <a:pt x="1961" y="11291"/>
                      <a:pt x="2126" y="11250"/>
                      <a:pt x="2276" y="11163"/>
                    </a:cubicBezTo>
                    <a:lnTo>
                      <a:pt x="2294" y="11153"/>
                    </a:lnTo>
                    <a:cubicBezTo>
                      <a:pt x="2583" y="11510"/>
                      <a:pt x="2908" y="11837"/>
                      <a:pt x="3266" y="12122"/>
                    </a:cubicBezTo>
                    <a:lnTo>
                      <a:pt x="3255" y="12144"/>
                    </a:lnTo>
                    <a:cubicBezTo>
                      <a:pt x="3125" y="12364"/>
                      <a:pt x="3092" y="12622"/>
                      <a:pt x="3159" y="12870"/>
                    </a:cubicBezTo>
                    <a:cubicBezTo>
                      <a:pt x="3225" y="13118"/>
                      <a:pt x="3383" y="13325"/>
                      <a:pt x="3605" y="13451"/>
                    </a:cubicBezTo>
                    <a:cubicBezTo>
                      <a:pt x="3755" y="13538"/>
                      <a:pt x="3920" y="13580"/>
                      <a:pt x="4082" y="13580"/>
                    </a:cubicBezTo>
                    <a:cubicBezTo>
                      <a:pt x="4413" y="13580"/>
                      <a:pt x="4736" y="13408"/>
                      <a:pt x="4914" y="13101"/>
                    </a:cubicBezTo>
                    <a:lnTo>
                      <a:pt x="4926" y="13078"/>
                    </a:lnTo>
                    <a:cubicBezTo>
                      <a:pt x="5354" y="13244"/>
                      <a:pt x="5797" y="13362"/>
                      <a:pt x="6252" y="13431"/>
                    </a:cubicBezTo>
                    <a:lnTo>
                      <a:pt x="6252" y="13458"/>
                    </a:lnTo>
                    <a:cubicBezTo>
                      <a:pt x="6252" y="13987"/>
                      <a:pt x="6681" y="14415"/>
                      <a:pt x="7211" y="14415"/>
                    </a:cubicBezTo>
                    <a:cubicBezTo>
                      <a:pt x="7738" y="14415"/>
                      <a:pt x="8168" y="13987"/>
                      <a:pt x="8168" y="13458"/>
                    </a:cubicBezTo>
                    <a:lnTo>
                      <a:pt x="8168" y="13431"/>
                    </a:lnTo>
                    <a:cubicBezTo>
                      <a:pt x="8623" y="13362"/>
                      <a:pt x="9066" y="13242"/>
                      <a:pt x="9494" y="13078"/>
                    </a:cubicBezTo>
                    <a:lnTo>
                      <a:pt x="9506" y="13101"/>
                    </a:lnTo>
                    <a:cubicBezTo>
                      <a:pt x="9683" y="13407"/>
                      <a:pt x="10006" y="13579"/>
                      <a:pt x="10337" y="13579"/>
                    </a:cubicBezTo>
                    <a:cubicBezTo>
                      <a:pt x="10500" y="13579"/>
                      <a:pt x="10664" y="13538"/>
                      <a:pt x="10815" y="13451"/>
                    </a:cubicBezTo>
                    <a:cubicBezTo>
                      <a:pt x="11037" y="13325"/>
                      <a:pt x="11195" y="13118"/>
                      <a:pt x="11261" y="12870"/>
                    </a:cubicBezTo>
                    <a:cubicBezTo>
                      <a:pt x="11327" y="12623"/>
                      <a:pt x="11294" y="12364"/>
                      <a:pt x="11165" y="12145"/>
                    </a:cubicBezTo>
                    <a:lnTo>
                      <a:pt x="11153" y="12124"/>
                    </a:lnTo>
                    <a:cubicBezTo>
                      <a:pt x="11512" y="11835"/>
                      <a:pt x="11837" y="11512"/>
                      <a:pt x="12126" y="11155"/>
                    </a:cubicBezTo>
                    <a:lnTo>
                      <a:pt x="12144" y="11166"/>
                    </a:lnTo>
                    <a:cubicBezTo>
                      <a:pt x="12290" y="11251"/>
                      <a:pt x="12454" y="11294"/>
                      <a:pt x="12619" y="11294"/>
                    </a:cubicBezTo>
                    <a:cubicBezTo>
                      <a:pt x="12703" y="11294"/>
                      <a:pt x="12788" y="11283"/>
                      <a:pt x="12871" y="11261"/>
                    </a:cubicBezTo>
                    <a:cubicBezTo>
                      <a:pt x="13120" y="11195"/>
                      <a:pt x="13325" y="11037"/>
                      <a:pt x="13451" y="10815"/>
                    </a:cubicBezTo>
                    <a:cubicBezTo>
                      <a:pt x="13715" y="10358"/>
                      <a:pt x="13559" y="9773"/>
                      <a:pt x="13101" y="9507"/>
                    </a:cubicBezTo>
                    <a:lnTo>
                      <a:pt x="13086" y="9499"/>
                    </a:lnTo>
                    <a:cubicBezTo>
                      <a:pt x="13254" y="9069"/>
                      <a:pt x="13375" y="8624"/>
                      <a:pt x="13445" y="8168"/>
                    </a:cubicBezTo>
                    <a:lnTo>
                      <a:pt x="13463" y="8168"/>
                    </a:lnTo>
                    <a:lnTo>
                      <a:pt x="13463" y="8165"/>
                    </a:lnTo>
                    <a:cubicBezTo>
                      <a:pt x="13992" y="8165"/>
                      <a:pt x="14422" y="7735"/>
                      <a:pt x="14422" y="7207"/>
                    </a:cubicBezTo>
                    <a:cubicBezTo>
                      <a:pt x="14422" y="6678"/>
                      <a:pt x="13992" y="6248"/>
                      <a:pt x="13463" y="6248"/>
                    </a:cubicBezTo>
                    <a:lnTo>
                      <a:pt x="13453" y="6248"/>
                    </a:lnTo>
                    <a:cubicBezTo>
                      <a:pt x="13385" y="5792"/>
                      <a:pt x="13267" y="5344"/>
                      <a:pt x="13101" y="4912"/>
                    </a:cubicBezTo>
                    <a:lnTo>
                      <a:pt x="13105" y="4911"/>
                    </a:lnTo>
                    <a:cubicBezTo>
                      <a:pt x="13561" y="4647"/>
                      <a:pt x="13719" y="4059"/>
                      <a:pt x="13455" y="3603"/>
                    </a:cubicBezTo>
                    <a:cubicBezTo>
                      <a:pt x="13329" y="3381"/>
                      <a:pt x="13121" y="3225"/>
                      <a:pt x="12874" y="3157"/>
                    </a:cubicBezTo>
                    <a:cubicBezTo>
                      <a:pt x="12791" y="3135"/>
                      <a:pt x="12708" y="3124"/>
                      <a:pt x="12625" y="3124"/>
                    </a:cubicBezTo>
                    <a:cubicBezTo>
                      <a:pt x="12458" y="3124"/>
                      <a:pt x="12295" y="3168"/>
                      <a:pt x="12147" y="3253"/>
                    </a:cubicBezTo>
                    <a:lnTo>
                      <a:pt x="12144" y="3255"/>
                    </a:lnTo>
                    <a:cubicBezTo>
                      <a:pt x="11857" y="2895"/>
                      <a:pt x="11528" y="2566"/>
                      <a:pt x="11168" y="2274"/>
                    </a:cubicBezTo>
                    <a:cubicBezTo>
                      <a:pt x="11430" y="1816"/>
                      <a:pt x="11273" y="1229"/>
                      <a:pt x="10816" y="965"/>
                    </a:cubicBezTo>
                    <a:cubicBezTo>
                      <a:pt x="10667" y="878"/>
                      <a:pt x="10503" y="837"/>
                      <a:pt x="10342" y="837"/>
                    </a:cubicBezTo>
                    <a:cubicBezTo>
                      <a:pt x="10011" y="837"/>
                      <a:pt x="9689" y="1009"/>
                      <a:pt x="9511" y="1313"/>
                    </a:cubicBezTo>
                    <a:cubicBezTo>
                      <a:pt x="9079" y="1144"/>
                      <a:pt x="8629" y="1023"/>
                      <a:pt x="8170" y="955"/>
                    </a:cubicBezTo>
                    <a:cubicBezTo>
                      <a:pt x="8168" y="427"/>
                      <a:pt x="7738" y="1"/>
                      <a:pt x="72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4"/>
              <p:cNvSpPr/>
              <p:nvPr/>
            </p:nvSpPr>
            <p:spPr>
              <a:xfrm>
                <a:off x="1453277" y="1539396"/>
                <a:ext cx="310873" cy="302605"/>
              </a:xfrm>
              <a:custGeom>
                <a:rect b="b" l="l" r="r" t="t"/>
                <a:pathLst>
                  <a:path extrusionOk="0" h="10102" w="10378">
                    <a:moveTo>
                      <a:pt x="5150" y="2215"/>
                    </a:moveTo>
                    <a:cubicBezTo>
                      <a:pt x="5755" y="2215"/>
                      <a:pt x="6361" y="2429"/>
                      <a:pt x="6845" y="2858"/>
                    </a:cubicBezTo>
                    <a:cubicBezTo>
                      <a:pt x="6896" y="2903"/>
                      <a:pt x="6963" y="2928"/>
                      <a:pt x="7031" y="2928"/>
                    </a:cubicBezTo>
                    <a:lnTo>
                      <a:pt x="7419" y="2928"/>
                    </a:lnTo>
                    <a:lnTo>
                      <a:pt x="7419" y="3469"/>
                    </a:lnTo>
                    <a:cubicBezTo>
                      <a:pt x="7419" y="3625"/>
                      <a:pt x="7545" y="3751"/>
                      <a:pt x="7701" y="3751"/>
                    </a:cubicBezTo>
                    <a:lnTo>
                      <a:pt x="9447" y="3751"/>
                    </a:lnTo>
                    <a:cubicBezTo>
                      <a:pt x="9689" y="4546"/>
                      <a:pt x="9704" y="5390"/>
                      <a:pt x="9485" y="6210"/>
                    </a:cubicBezTo>
                    <a:cubicBezTo>
                      <a:pt x="9473" y="6255"/>
                      <a:pt x="9460" y="6301"/>
                      <a:pt x="9445" y="6345"/>
                    </a:cubicBezTo>
                    <a:lnTo>
                      <a:pt x="7701" y="6345"/>
                    </a:lnTo>
                    <a:cubicBezTo>
                      <a:pt x="7545" y="6345"/>
                      <a:pt x="7419" y="6471"/>
                      <a:pt x="7419" y="6627"/>
                    </a:cubicBezTo>
                    <a:lnTo>
                      <a:pt x="7419" y="7168"/>
                    </a:lnTo>
                    <a:lnTo>
                      <a:pt x="7031" y="7168"/>
                    </a:lnTo>
                    <a:cubicBezTo>
                      <a:pt x="6963" y="7168"/>
                      <a:pt x="6896" y="7192"/>
                      <a:pt x="6845" y="7237"/>
                    </a:cubicBezTo>
                    <a:cubicBezTo>
                      <a:pt x="6379" y="7652"/>
                      <a:pt x="5776" y="7879"/>
                      <a:pt x="5151" y="7879"/>
                    </a:cubicBezTo>
                    <a:cubicBezTo>
                      <a:pt x="4525" y="7879"/>
                      <a:pt x="3924" y="7650"/>
                      <a:pt x="3458" y="7237"/>
                    </a:cubicBezTo>
                    <a:cubicBezTo>
                      <a:pt x="3405" y="7192"/>
                      <a:pt x="3339" y="7168"/>
                      <a:pt x="3271" y="7168"/>
                    </a:cubicBezTo>
                    <a:lnTo>
                      <a:pt x="2882" y="7168"/>
                    </a:lnTo>
                    <a:lnTo>
                      <a:pt x="2882" y="6627"/>
                    </a:lnTo>
                    <a:cubicBezTo>
                      <a:pt x="2882" y="6471"/>
                      <a:pt x="2756" y="6345"/>
                      <a:pt x="2600" y="6345"/>
                    </a:cubicBezTo>
                    <a:lnTo>
                      <a:pt x="856" y="6345"/>
                    </a:lnTo>
                    <a:cubicBezTo>
                      <a:pt x="601" y="5493"/>
                      <a:pt x="607" y="4589"/>
                      <a:pt x="858" y="3751"/>
                    </a:cubicBezTo>
                    <a:lnTo>
                      <a:pt x="2600" y="3751"/>
                    </a:lnTo>
                    <a:cubicBezTo>
                      <a:pt x="2756" y="3751"/>
                      <a:pt x="2882" y="3625"/>
                      <a:pt x="2882" y="3469"/>
                    </a:cubicBezTo>
                    <a:lnTo>
                      <a:pt x="2882" y="2928"/>
                    </a:lnTo>
                    <a:lnTo>
                      <a:pt x="3269" y="2928"/>
                    </a:lnTo>
                    <a:cubicBezTo>
                      <a:pt x="3337" y="2928"/>
                      <a:pt x="3403" y="2903"/>
                      <a:pt x="3455" y="2858"/>
                    </a:cubicBezTo>
                    <a:cubicBezTo>
                      <a:pt x="3939" y="2429"/>
                      <a:pt x="4544" y="2215"/>
                      <a:pt x="5150" y="2215"/>
                    </a:cubicBezTo>
                    <a:close/>
                    <a:moveTo>
                      <a:pt x="9234" y="6909"/>
                    </a:moveTo>
                    <a:cubicBezTo>
                      <a:pt x="8851" y="7757"/>
                      <a:pt x="8215" y="8460"/>
                      <a:pt x="7394" y="8935"/>
                    </a:cubicBezTo>
                    <a:cubicBezTo>
                      <a:pt x="6703" y="9334"/>
                      <a:pt x="5936" y="9537"/>
                      <a:pt x="5159" y="9537"/>
                    </a:cubicBezTo>
                    <a:cubicBezTo>
                      <a:pt x="4769" y="9537"/>
                      <a:pt x="4377" y="9486"/>
                      <a:pt x="3991" y="9383"/>
                    </a:cubicBezTo>
                    <a:cubicBezTo>
                      <a:pt x="2833" y="9074"/>
                      <a:pt x="1867" y="8331"/>
                      <a:pt x="1268" y="7292"/>
                    </a:cubicBezTo>
                    <a:cubicBezTo>
                      <a:pt x="1195" y="7168"/>
                      <a:pt x="1130" y="7040"/>
                      <a:pt x="1070" y="6909"/>
                    </a:cubicBezTo>
                    <a:lnTo>
                      <a:pt x="2322" y="6909"/>
                    </a:lnTo>
                    <a:lnTo>
                      <a:pt x="2322" y="7450"/>
                    </a:lnTo>
                    <a:cubicBezTo>
                      <a:pt x="2322" y="7606"/>
                      <a:pt x="2448" y="7732"/>
                      <a:pt x="2604" y="7732"/>
                    </a:cubicBezTo>
                    <a:lnTo>
                      <a:pt x="3168" y="7732"/>
                    </a:lnTo>
                    <a:cubicBezTo>
                      <a:pt x="3725" y="8191"/>
                      <a:pt x="4424" y="8445"/>
                      <a:pt x="5152" y="8445"/>
                    </a:cubicBezTo>
                    <a:cubicBezTo>
                      <a:pt x="5881" y="8445"/>
                      <a:pt x="6579" y="8191"/>
                      <a:pt x="7137" y="7732"/>
                    </a:cubicBezTo>
                    <a:lnTo>
                      <a:pt x="7701" y="7732"/>
                    </a:lnTo>
                    <a:cubicBezTo>
                      <a:pt x="7857" y="7732"/>
                      <a:pt x="7983" y="7606"/>
                      <a:pt x="7983" y="7450"/>
                    </a:cubicBezTo>
                    <a:lnTo>
                      <a:pt x="7983" y="6909"/>
                    </a:lnTo>
                    <a:close/>
                    <a:moveTo>
                      <a:pt x="5145" y="1"/>
                    </a:moveTo>
                    <a:cubicBezTo>
                      <a:pt x="4724" y="1"/>
                      <a:pt x="4299" y="54"/>
                      <a:pt x="3878" y="164"/>
                    </a:cubicBezTo>
                    <a:cubicBezTo>
                      <a:pt x="3727" y="203"/>
                      <a:pt x="3637" y="356"/>
                      <a:pt x="3677" y="507"/>
                    </a:cubicBezTo>
                    <a:cubicBezTo>
                      <a:pt x="3711" y="635"/>
                      <a:pt x="3825" y="718"/>
                      <a:pt x="3950" y="718"/>
                    </a:cubicBezTo>
                    <a:cubicBezTo>
                      <a:pt x="3974" y="718"/>
                      <a:pt x="3997" y="715"/>
                      <a:pt x="4021" y="709"/>
                    </a:cubicBezTo>
                    <a:cubicBezTo>
                      <a:pt x="4395" y="612"/>
                      <a:pt x="4773" y="564"/>
                      <a:pt x="5147" y="564"/>
                    </a:cubicBezTo>
                    <a:cubicBezTo>
                      <a:pt x="6720" y="564"/>
                      <a:pt x="8222" y="1398"/>
                      <a:pt x="9037" y="2809"/>
                    </a:cubicBezTo>
                    <a:cubicBezTo>
                      <a:pt x="9110" y="2933"/>
                      <a:pt x="9176" y="3061"/>
                      <a:pt x="9234" y="3192"/>
                    </a:cubicBezTo>
                    <a:lnTo>
                      <a:pt x="7983" y="3192"/>
                    </a:lnTo>
                    <a:lnTo>
                      <a:pt x="7983" y="2651"/>
                    </a:lnTo>
                    <a:cubicBezTo>
                      <a:pt x="7983" y="2495"/>
                      <a:pt x="7857" y="2369"/>
                      <a:pt x="7701" y="2369"/>
                    </a:cubicBezTo>
                    <a:lnTo>
                      <a:pt x="7137" y="2369"/>
                    </a:lnTo>
                    <a:cubicBezTo>
                      <a:pt x="6581" y="1909"/>
                      <a:pt x="5882" y="1659"/>
                      <a:pt x="5152" y="1659"/>
                    </a:cubicBezTo>
                    <a:cubicBezTo>
                      <a:pt x="4424" y="1659"/>
                      <a:pt x="3724" y="1909"/>
                      <a:pt x="3168" y="2369"/>
                    </a:cubicBezTo>
                    <a:lnTo>
                      <a:pt x="2604" y="2369"/>
                    </a:lnTo>
                    <a:cubicBezTo>
                      <a:pt x="2448" y="2369"/>
                      <a:pt x="2322" y="2495"/>
                      <a:pt x="2322" y="2651"/>
                    </a:cubicBezTo>
                    <a:lnTo>
                      <a:pt x="2322" y="3192"/>
                    </a:lnTo>
                    <a:lnTo>
                      <a:pt x="1072" y="3192"/>
                    </a:lnTo>
                    <a:cubicBezTo>
                      <a:pt x="1279" y="2734"/>
                      <a:pt x="1567" y="2307"/>
                      <a:pt x="1927" y="1932"/>
                    </a:cubicBezTo>
                    <a:cubicBezTo>
                      <a:pt x="2034" y="1820"/>
                      <a:pt x="2033" y="1642"/>
                      <a:pt x="1920" y="1534"/>
                    </a:cubicBezTo>
                    <a:cubicBezTo>
                      <a:pt x="1865" y="1481"/>
                      <a:pt x="1794" y="1455"/>
                      <a:pt x="1724" y="1455"/>
                    </a:cubicBezTo>
                    <a:cubicBezTo>
                      <a:pt x="1650" y="1455"/>
                      <a:pt x="1577" y="1483"/>
                      <a:pt x="1522" y="1541"/>
                    </a:cubicBezTo>
                    <a:cubicBezTo>
                      <a:pt x="775" y="2312"/>
                      <a:pt x="286" y="3328"/>
                      <a:pt x="144" y="4401"/>
                    </a:cubicBezTo>
                    <a:cubicBezTo>
                      <a:pt x="0" y="5508"/>
                      <a:pt x="219" y="6605"/>
                      <a:pt x="780" y="7574"/>
                    </a:cubicBezTo>
                    <a:cubicBezTo>
                      <a:pt x="1454" y="8742"/>
                      <a:pt x="2542" y="9577"/>
                      <a:pt x="3845" y="9927"/>
                    </a:cubicBezTo>
                    <a:cubicBezTo>
                      <a:pt x="4281" y="10043"/>
                      <a:pt x="4721" y="10101"/>
                      <a:pt x="5161" y="10101"/>
                    </a:cubicBezTo>
                    <a:cubicBezTo>
                      <a:pt x="6035" y="10101"/>
                      <a:pt x="6898" y="9871"/>
                      <a:pt x="7676" y="9423"/>
                    </a:cubicBezTo>
                    <a:cubicBezTo>
                      <a:pt x="8844" y="8749"/>
                      <a:pt x="9681" y="7659"/>
                      <a:pt x="10029" y="6356"/>
                    </a:cubicBezTo>
                    <a:cubicBezTo>
                      <a:pt x="10378" y="5054"/>
                      <a:pt x="10198" y="3693"/>
                      <a:pt x="9525" y="2526"/>
                    </a:cubicBezTo>
                    <a:cubicBezTo>
                      <a:pt x="8609" y="939"/>
                      <a:pt x="6917" y="1"/>
                      <a:pt x="51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4"/>
              <p:cNvSpPr/>
              <p:nvPr/>
            </p:nvSpPr>
            <p:spPr>
              <a:xfrm>
                <a:off x="1526637" y="1558537"/>
                <a:ext cx="19321" cy="16895"/>
              </a:xfrm>
              <a:custGeom>
                <a:rect b="b" l="l" r="r" t="t"/>
                <a:pathLst>
                  <a:path extrusionOk="0" h="564" w="645">
                    <a:moveTo>
                      <a:pt x="320" y="1"/>
                    </a:moveTo>
                    <a:cubicBezTo>
                      <a:pt x="278" y="1"/>
                      <a:pt x="235" y="10"/>
                      <a:pt x="194" y="31"/>
                    </a:cubicBezTo>
                    <a:cubicBezTo>
                      <a:pt x="57" y="100"/>
                      <a:pt x="0" y="270"/>
                      <a:pt x="68" y="407"/>
                    </a:cubicBezTo>
                    <a:cubicBezTo>
                      <a:pt x="116" y="507"/>
                      <a:pt x="216" y="563"/>
                      <a:pt x="321" y="563"/>
                    </a:cubicBezTo>
                    <a:cubicBezTo>
                      <a:pt x="362" y="563"/>
                      <a:pt x="405" y="553"/>
                      <a:pt x="447" y="535"/>
                    </a:cubicBezTo>
                    <a:lnTo>
                      <a:pt x="448" y="535"/>
                    </a:lnTo>
                    <a:cubicBezTo>
                      <a:pt x="588" y="464"/>
                      <a:pt x="644" y="296"/>
                      <a:pt x="573" y="157"/>
                    </a:cubicBezTo>
                    <a:cubicBezTo>
                      <a:pt x="522" y="58"/>
                      <a:pt x="423" y="1"/>
                      <a:pt x="3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45"/>
          <p:cNvSpPr txBox="1"/>
          <p:nvPr>
            <p:ph type="title"/>
          </p:nvPr>
        </p:nvSpPr>
        <p:spPr>
          <a:xfrm>
            <a:off x="720000" y="331645"/>
            <a:ext cx="7704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Planificación road map</a:t>
            </a:r>
            <a:endParaRPr/>
          </a:p>
        </p:txBody>
      </p:sp>
      <p:graphicFrame>
        <p:nvGraphicFramePr>
          <p:cNvPr id="541" name="Google Shape;541;p45"/>
          <p:cNvGraphicFramePr/>
          <p:nvPr/>
        </p:nvGraphicFramePr>
        <p:xfrm>
          <a:off x="521120" y="1096034"/>
          <a:ext cx="3000000" cy="3000000"/>
        </p:xfrm>
        <a:graphic>
          <a:graphicData uri="http://schemas.openxmlformats.org/drawingml/2006/table">
            <a:tbl>
              <a:tblPr bandRow="1" firstRow="1">
                <a:noFill/>
                <a:tableStyleId>{DDA2FE9C-1784-4409-A9C0-2CD401A4C1E4}</a:tableStyleId>
              </a:tblPr>
              <a:tblGrid>
                <a:gridCol w="2262125"/>
                <a:gridCol w="1357300"/>
                <a:gridCol w="1421925"/>
                <a:gridCol w="1357300"/>
                <a:gridCol w="1357300"/>
              </a:tblGrid>
              <a:tr h="304500">
                <a:tc>
                  <a:txBody>
                    <a:bodyPr/>
                    <a:lstStyle/>
                    <a:p>
                      <a:pPr indent="0" lvl="0" marL="0" marR="0" rtl="0" algn="ctr">
                        <a:lnSpc>
                          <a:spcPct val="100000"/>
                        </a:lnSpc>
                        <a:spcBef>
                          <a:spcPts val="0"/>
                        </a:spcBef>
                        <a:spcAft>
                          <a:spcPts val="0"/>
                        </a:spcAft>
                        <a:buClr>
                          <a:srgbClr val="000000"/>
                        </a:buClr>
                        <a:buSzPts val="1800"/>
                        <a:buFont typeface="Arial"/>
                        <a:buNone/>
                      </a:pPr>
                      <a:r>
                        <a:rPr lang="en" sz="1600" u="none" cap="none" strike="noStrike">
                          <a:latin typeface="Staatliches"/>
                          <a:ea typeface="Staatliches"/>
                          <a:cs typeface="Staatliches"/>
                          <a:sym typeface="Staatliches"/>
                        </a:rPr>
                        <a:t>Cervecería Nacional</a:t>
                      </a:r>
                      <a:endParaRPr sz="1600" u="none" cap="none" strike="noStrike">
                        <a:latin typeface="Staatliches"/>
                        <a:ea typeface="Staatliches"/>
                        <a:cs typeface="Staatliches"/>
                        <a:sym typeface="Staatliches"/>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600" u="none" cap="none" strike="noStrike">
                          <a:latin typeface="Staatliches"/>
                          <a:ea typeface="Staatliches"/>
                          <a:cs typeface="Staatliches"/>
                          <a:sym typeface="Staatliches"/>
                        </a:rPr>
                        <a:t>Fase 1</a:t>
                      </a:r>
                      <a:endParaRPr sz="1600" u="none" cap="none" strike="noStrike">
                        <a:latin typeface="Staatliches"/>
                        <a:ea typeface="Staatliches"/>
                        <a:cs typeface="Staatliches"/>
                        <a:sym typeface="Staatliches"/>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600" u="none" cap="none" strike="noStrike">
                          <a:latin typeface="Staatliches"/>
                          <a:ea typeface="Staatliches"/>
                          <a:cs typeface="Staatliches"/>
                          <a:sym typeface="Staatliches"/>
                        </a:rPr>
                        <a:t>Fase 2 Parte 1</a:t>
                      </a:r>
                      <a:endParaRPr sz="1600" u="none" cap="none" strike="noStrike">
                        <a:latin typeface="Staatliches"/>
                        <a:ea typeface="Staatliches"/>
                        <a:cs typeface="Staatliches"/>
                        <a:sym typeface="Staatliches"/>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600" u="none" cap="none" strike="noStrike">
                          <a:latin typeface="Staatliches"/>
                          <a:ea typeface="Staatliches"/>
                          <a:cs typeface="Staatliches"/>
                          <a:sym typeface="Staatliches"/>
                        </a:rPr>
                        <a:t>Fase 2 Parte 2</a:t>
                      </a:r>
                      <a:endParaRPr sz="1600" u="none" cap="none" strike="noStrike">
                        <a:latin typeface="Staatliches"/>
                        <a:ea typeface="Staatliches"/>
                        <a:cs typeface="Staatliches"/>
                        <a:sym typeface="Staatliches"/>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 sz="1600" u="none" cap="none" strike="noStrike">
                          <a:latin typeface="Staatliches"/>
                          <a:ea typeface="Staatliches"/>
                          <a:cs typeface="Staatliches"/>
                          <a:sym typeface="Staatliches"/>
                        </a:rPr>
                        <a:t>Fase 3</a:t>
                      </a:r>
                      <a:endParaRPr sz="1600" u="none" cap="none" strike="noStrike">
                        <a:latin typeface="Staatliches"/>
                        <a:ea typeface="Staatliches"/>
                        <a:cs typeface="Staatliches"/>
                        <a:sym typeface="Staatliches"/>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r h="877075">
                <a:tc>
                  <a:txBody>
                    <a:bodyPr/>
                    <a:lstStyle/>
                    <a:p>
                      <a:pPr indent="0" lvl="0" marL="0" marR="0" rtl="0" algn="ctr">
                        <a:lnSpc>
                          <a:spcPct val="100000"/>
                        </a:lnSpc>
                        <a:spcBef>
                          <a:spcPts val="0"/>
                        </a:spcBef>
                        <a:spcAft>
                          <a:spcPts val="0"/>
                        </a:spcAft>
                        <a:buClr>
                          <a:srgbClr val="000000"/>
                        </a:buClr>
                        <a:buSzPts val="1800"/>
                        <a:buFont typeface="Arial"/>
                        <a:buNone/>
                      </a:pPr>
                      <a:r>
                        <a:rPr lang="en" sz="1500" u="none" cap="none" strike="noStrike">
                          <a:latin typeface="Catamaran SemiBold"/>
                          <a:ea typeface="Catamaran SemiBold"/>
                          <a:cs typeface="Catamaran SemiBold"/>
                          <a:sym typeface="Catamaran SemiBold"/>
                        </a:rPr>
                        <a:t>Documentos e Informes</a:t>
                      </a:r>
                      <a:endParaRPr sz="1500" u="none" cap="none" strike="noStrike">
                        <a:latin typeface="Catamaran SemiBold"/>
                        <a:ea typeface="Catamaran SemiBold"/>
                        <a:cs typeface="Catamaran SemiBold"/>
                        <a:sym typeface="Catamaran SemiBold"/>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2"/>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2"/>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2"/>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2"/>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2"/>
                    </a:solidFill>
                  </a:tcPr>
                </a:tc>
              </a:tr>
              <a:tr h="877075">
                <a:tc>
                  <a:txBody>
                    <a:bodyPr/>
                    <a:lstStyle/>
                    <a:p>
                      <a:pPr indent="0" lvl="0" marL="0" marR="0" rtl="0" algn="ctr">
                        <a:lnSpc>
                          <a:spcPct val="100000"/>
                        </a:lnSpc>
                        <a:spcBef>
                          <a:spcPts val="0"/>
                        </a:spcBef>
                        <a:spcAft>
                          <a:spcPts val="0"/>
                        </a:spcAft>
                        <a:buClr>
                          <a:srgbClr val="000000"/>
                        </a:buClr>
                        <a:buSzPts val="1800"/>
                        <a:buFont typeface="Arial"/>
                        <a:buNone/>
                      </a:pPr>
                      <a:r>
                        <a:rPr lang="en" sz="1500" u="none" cap="none" strike="noStrike">
                          <a:latin typeface="Catamaran SemiBold"/>
                          <a:ea typeface="Catamaran SemiBold"/>
                          <a:cs typeface="Catamaran SemiBold"/>
                          <a:sym typeface="Catamaran SemiBold"/>
                        </a:rPr>
                        <a:t>Desarrollo de Base de datos</a:t>
                      </a:r>
                      <a:endParaRPr sz="1500" u="none" cap="none" strike="noStrike">
                        <a:latin typeface="Catamaran SemiBold"/>
                        <a:ea typeface="Catamaran SemiBold"/>
                        <a:cs typeface="Catamaran SemiBold"/>
                        <a:sym typeface="Catamaran SemiBold"/>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68104">
                        <a:alpha val="18990"/>
                      </a:srgbClr>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000000"/>
                        </a:solidFill>
                        <a:latin typeface="Calibri"/>
                        <a:ea typeface="Calibri"/>
                        <a:cs typeface="Calibri"/>
                        <a:sym typeface="Calibri"/>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68104">
                        <a:alpha val="18990"/>
                      </a:srgbClr>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000000"/>
                        </a:solidFill>
                        <a:latin typeface="Calibri"/>
                        <a:ea typeface="Calibri"/>
                        <a:cs typeface="Calibri"/>
                        <a:sym typeface="Calibri"/>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68104">
                        <a:alpha val="18990"/>
                      </a:srgbClr>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000000"/>
                        </a:solidFill>
                        <a:latin typeface="Calibri"/>
                        <a:ea typeface="Calibri"/>
                        <a:cs typeface="Calibri"/>
                        <a:sym typeface="Calibri"/>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68104">
                        <a:alpha val="18990"/>
                      </a:srgbClr>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000000"/>
                        </a:solidFill>
                        <a:latin typeface="Calibri"/>
                        <a:ea typeface="Calibri"/>
                        <a:cs typeface="Calibri"/>
                        <a:sym typeface="Calibri"/>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68104">
                        <a:alpha val="18990"/>
                      </a:srgbClr>
                    </a:solidFill>
                  </a:tcPr>
                </a:tc>
              </a:tr>
              <a:tr h="877075">
                <a:tc>
                  <a:txBody>
                    <a:bodyPr/>
                    <a:lstStyle/>
                    <a:p>
                      <a:pPr indent="0" lvl="0" marL="0" marR="0" rtl="0" algn="ctr">
                        <a:lnSpc>
                          <a:spcPct val="100000"/>
                        </a:lnSpc>
                        <a:spcBef>
                          <a:spcPts val="0"/>
                        </a:spcBef>
                        <a:spcAft>
                          <a:spcPts val="0"/>
                        </a:spcAft>
                        <a:buClr>
                          <a:srgbClr val="000000"/>
                        </a:buClr>
                        <a:buSzPts val="1800"/>
                        <a:buFont typeface="Arial"/>
                        <a:buNone/>
                      </a:pPr>
                      <a:r>
                        <a:rPr lang="en" sz="1500" u="none" cap="none" strike="noStrike">
                          <a:latin typeface="Catamaran SemiBold"/>
                          <a:ea typeface="Catamaran SemiBold"/>
                          <a:cs typeface="Catamaran SemiBold"/>
                          <a:sym typeface="Catamaran SemiBold"/>
                        </a:rPr>
                        <a:t>Desarrollo Escritorio</a:t>
                      </a:r>
                      <a:endParaRPr sz="1500" u="none" cap="none" strike="noStrike">
                        <a:latin typeface="Catamaran SemiBold"/>
                        <a:ea typeface="Catamaran SemiBold"/>
                        <a:cs typeface="Catamaran SemiBold"/>
                        <a:sym typeface="Catamaran SemiBold"/>
                      </a:endParaRPr>
                    </a:p>
                    <a:p>
                      <a:pPr indent="0" lvl="0" marL="0" marR="0" rtl="0" algn="ctr">
                        <a:lnSpc>
                          <a:spcPct val="100000"/>
                        </a:lnSpc>
                        <a:spcBef>
                          <a:spcPts val="0"/>
                        </a:spcBef>
                        <a:spcAft>
                          <a:spcPts val="0"/>
                        </a:spcAft>
                        <a:buClr>
                          <a:srgbClr val="000000"/>
                        </a:buClr>
                        <a:buSzPts val="1800"/>
                        <a:buFont typeface="Arial"/>
                        <a:buNone/>
                      </a:pPr>
                      <a:r>
                        <a:rPr lang="en" sz="1500" u="none" cap="none" strike="noStrike">
                          <a:latin typeface="Catamaran SemiBold"/>
                          <a:ea typeface="Catamaran SemiBold"/>
                          <a:cs typeface="Catamaran SemiBold"/>
                          <a:sym typeface="Catamaran SemiBold"/>
                        </a:rPr>
                        <a:t>Desarrollo Web</a:t>
                      </a:r>
                      <a:endParaRPr sz="1500" u="none" cap="none" strike="noStrike">
                        <a:latin typeface="Catamaran SemiBold"/>
                        <a:ea typeface="Catamaran SemiBold"/>
                        <a:cs typeface="Catamaran SemiBold"/>
                        <a:sym typeface="Catamaran SemiBold"/>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2"/>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2"/>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2"/>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2"/>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2"/>
                    </a:solidFill>
                  </a:tcPr>
                </a:tc>
              </a:tr>
              <a:tr h="877075">
                <a:tc>
                  <a:txBody>
                    <a:bodyPr/>
                    <a:lstStyle/>
                    <a:p>
                      <a:pPr indent="0" lvl="0" marL="0" marR="0" rtl="0" algn="ctr">
                        <a:lnSpc>
                          <a:spcPct val="100000"/>
                        </a:lnSpc>
                        <a:spcBef>
                          <a:spcPts val="0"/>
                        </a:spcBef>
                        <a:spcAft>
                          <a:spcPts val="0"/>
                        </a:spcAft>
                        <a:buClr>
                          <a:srgbClr val="000000"/>
                        </a:buClr>
                        <a:buSzPts val="1800"/>
                        <a:buFont typeface="Arial"/>
                        <a:buNone/>
                      </a:pPr>
                      <a:r>
                        <a:rPr lang="en" sz="1500" u="none" cap="none" strike="noStrike">
                          <a:latin typeface="Catamaran SemiBold"/>
                          <a:ea typeface="Catamaran SemiBold"/>
                          <a:cs typeface="Catamaran SemiBold"/>
                          <a:sym typeface="Catamaran SemiBold"/>
                        </a:rPr>
                        <a:t>Control de Pruebas</a:t>
                      </a:r>
                      <a:endParaRPr sz="1500" u="none" cap="none" strike="noStrike">
                        <a:latin typeface="Catamaran SemiBold"/>
                        <a:ea typeface="Catamaran SemiBold"/>
                        <a:cs typeface="Catamaran SemiBold"/>
                        <a:sym typeface="Catamaran SemiBold"/>
                      </a:endParaRPr>
                    </a:p>
                    <a:p>
                      <a:pPr indent="0" lvl="0" marL="0" marR="0" rtl="0" algn="ctr">
                        <a:lnSpc>
                          <a:spcPct val="100000"/>
                        </a:lnSpc>
                        <a:spcBef>
                          <a:spcPts val="0"/>
                        </a:spcBef>
                        <a:spcAft>
                          <a:spcPts val="0"/>
                        </a:spcAft>
                        <a:buClr>
                          <a:srgbClr val="000000"/>
                        </a:buClr>
                        <a:buSzPts val="1800"/>
                        <a:buFont typeface="Arial"/>
                        <a:buNone/>
                      </a:pPr>
                      <a:r>
                        <a:rPr lang="en" sz="1500" u="none" cap="none" strike="noStrike">
                          <a:latin typeface="Catamaran SemiBold"/>
                          <a:ea typeface="Catamaran SemiBold"/>
                          <a:cs typeface="Catamaran SemiBold"/>
                          <a:sym typeface="Catamaran SemiBold"/>
                        </a:rPr>
                        <a:t>Control de Cambio</a:t>
                      </a:r>
                      <a:r>
                        <a:rPr lang="en" sz="1500" u="none" cap="none" strike="noStrike">
                          <a:latin typeface="Catamaran SemiBold"/>
                          <a:ea typeface="Catamaran SemiBold"/>
                          <a:cs typeface="Catamaran SemiBold"/>
                          <a:sym typeface="Catamaran SemiBold"/>
                        </a:rPr>
                        <a:t>s</a:t>
                      </a:r>
                      <a:endParaRPr sz="1500" u="none" cap="none" strike="noStrike">
                        <a:latin typeface="Catamaran SemiBold"/>
                        <a:ea typeface="Catamaran SemiBold"/>
                        <a:cs typeface="Catamaran SemiBold"/>
                        <a:sym typeface="Catamaran SemiBold"/>
                      </a:endParaRPr>
                    </a:p>
                    <a:p>
                      <a:pPr indent="0" lvl="0" marL="0" marR="0" rtl="0" algn="ctr">
                        <a:lnSpc>
                          <a:spcPct val="100000"/>
                        </a:lnSpc>
                        <a:spcBef>
                          <a:spcPts val="0"/>
                        </a:spcBef>
                        <a:spcAft>
                          <a:spcPts val="0"/>
                        </a:spcAft>
                        <a:buClr>
                          <a:srgbClr val="000000"/>
                        </a:buClr>
                        <a:buSzPts val="1800"/>
                        <a:buFont typeface="Arial"/>
                        <a:buNone/>
                      </a:pPr>
                      <a:r>
                        <a:rPr lang="en" sz="1500">
                          <a:latin typeface="Catamaran SemiBold"/>
                          <a:ea typeface="Catamaran SemiBold"/>
                          <a:cs typeface="Catamaran SemiBold"/>
                          <a:sym typeface="Catamaran SemiBold"/>
                        </a:rPr>
                        <a:t>Desarrollo BI</a:t>
                      </a:r>
                      <a:endParaRPr sz="1500">
                        <a:latin typeface="Catamaran SemiBold"/>
                        <a:ea typeface="Catamaran SemiBold"/>
                        <a:cs typeface="Catamaran SemiBold"/>
                        <a:sym typeface="Catamaran SemiBold"/>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68104">
                        <a:alpha val="18990"/>
                      </a:srgbClr>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68104">
                        <a:alpha val="18990"/>
                      </a:srgbClr>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68104">
                        <a:alpha val="18990"/>
                      </a:srgbClr>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68104">
                        <a:alpha val="18990"/>
                      </a:srgbClr>
                    </a:solidFill>
                  </a:tcPr>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68104">
                        <a:alpha val="18990"/>
                      </a:srgbClr>
                    </a:solidFill>
                  </a:tcPr>
                </a:tc>
              </a:tr>
            </a:tbl>
          </a:graphicData>
        </a:graphic>
      </p:graphicFrame>
      <p:sp>
        <p:nvSpPr>
          <p:cNvPr id="542" name="Google Shape;542;p45"/>
          <p:cNvSpPr/>
          <p:nvPr/>
        </p:nvSpPr>
        <p:spPr>
          <a:xfrm>
            <a:off x="2851875" y="1618400"/>
            <a:ext cx="5290800" cy="528000"/>
          </a:xfrm>
          <a:prstGeom prst="homePlate">
            <a:avLst>
              <a:gd fmla="val 50000"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Arial"/>
              <a:ea typeface="Arial"/>
              <a:cs typeface="Arial"/>
              <a:sym typeface="Arial"/>
            </a:endParaRPr>
          </a:p>
        </p:txBody>
      </p:sp>
      <p:sp>
        <p:nvSpPr>
          <p:cNvPr id="543" name="Google Shape;543;p45"/>
          <p:cNvSpPr/>
          <p:nvPr/>
        </p:nvSpPr>
        <p:spPr>
          <a:xfrm>
            <a:off x="4216525" y="2484625"/>
            <a:ext cx="2651100" cy="557400"/>
          </a:xfrm>
          <a:prstGeom prst="homePlate">
            <a:avLst>
              <a:gd fmla="val 50000" name="adj"/>
            </a:avLst>
          </a:prstGeom>
          <a:solidFill>
            <a:srgbClr val="FABF8E"/>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45"/>
          <p:cNvSpPr/>
          <p:nvPr/>
        </p:nvSpPr>
        <p:spPr>
          <a:xfrm>
            <a:off x="4216525" y="3270625"/>
            <a:ext cx="3926100" cy="316200"/>
          </a:xfrm>
          <a:prstGeom prst="homePlate">
            <a:avLst>
              <a:gd fmla="val 50000"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45"/>
          <p:cNvSpPr/>
          <p:nvPr/>
        </p:nvSpPr>
        <p:spPr>
          <a:xfrm>
            <a:off x="4216525" y="3671600"/>
            <a:ext cx="3926100" cy="316200"/>
          </a:xfrm>
          <a:prstGeom prst="homePlate">
            <a:avLst>
              <a:gd fmla="val 50000" name="adj"/>
            </a:avLst>
          </a:prstGeom>
          <a:solidFill>
            <a:srgbClr val="FABF8E"/>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546" name="Google Shape;546;p45"/>
          <p:cNvSpPr/>
          <p:nvPr/>
        </p:nvSpPr>
        <p:spPr>
          <a:xfrm>
            <a:off x="7028125" y="4166025"/>
            <a:ext cx="1114500" cy="211800"/>
          </a:xfrm>
          <a:prstGeom prst="homePlate">
            <a:avLst>
              <a:gd fmla="val 50000"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547" name="Google Shape;547;p45"/>
          <p:cNvSpPr/>
          <p:nvPr/>
        </p:nvSpPr>
        <p:spPr>
          <a:xfrm>
            <a:off x="7028125" y="4423888"/>
            <a:ext cx="1114500" cy="211800"/>
          </a:xfrm>
          <a:prstGeom prst="homePlate">
            <a:avLst>
              <a:gd fmla="val 50000" name="adj"/>
            </a:avLst>
          </a:prstGeom>
          <a:solidFill>
            <a:srgbClr val="FABF8E"/>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548" name="Google Shape;548;p45"/>
          <p:cNvSpPr/>
          <p:nvPr/>
        </p:nvSpPr>
        <p:spPr>
          <a:xfrm>
            <a:off x="7028125" y="4681775"/>
            <a:ext cx="1114500" cy="211800"/>
          </a:xfrm>
          <a:prstGeom prst="homePlate">
            <a:avLst>
              <a:gd fmla="val 50000"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46"/>
          <p:cNvSpPr txBox="1"/>
          <p:nvPr>
            <p:ph type="title"/>
          </p:nvPr>
        </p:nvSpPr>
        <p:spPr>
          <a:xfrm>
            <a:off x="3200600" y="996145"/>
            <a:ext cx="5223300" cy="237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Arquitectura de software</a:t>
            </a:r>
            <a:endParaRPr/>
          </a:p>
        </p:txBody>
      </p:sp>
      <p:sp>
        <p:nvSpPr>
          <p:cNvPr id="554" name="Google Shape;554;p46"/>
          <p:cNvSpPr txBox="1"/>
          <p:nvPr>
            <p:ph idx="2" type="title"/>
          </p:nvPr>
        </p:nvSpPr>
        <p:spPr>
          <a:xfrm>
            <a:off x="720000" y="996150"/>
            <a:ext cx="2120100" cy="317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pic>
        <p:nvPicPr>
          <p:cNvPr id="559" name="Google Shape;559;p47" title="Chart"/>
          <p:cNvPicPr preferRelativeResize="0"/>
          <p:nvPr/>
        </p:nvPicPr>
        <p:blipFill>
          <a:blip r:embed="rId3">
            <a:alphaModFix/>
          </a:blip>
          <a:stretch>
            <a:fillRect/>
          </a:stretch>
        </p:blipFill>
        <p:spPr>
          <a:xfrm>
            <a:off x="3226300" y="1614844"/>
            <a:ext cx="2563949" cy="2516469"/>
          </a:xfrm>
          <a:prstGeom prst="rect">
            <a:avLst/>
          </a:prstGeom>
          <a:noFill/>
          <a:ln>
            <a:noFill/>
          </a:ln>
        </p:spPr>
      </p:pic>
      <p:sp>
        <p:nvSpPr>
          <p:cNvPr id="560" name="Google Shape;560;p47"/>
          <p:cNvSpPr txBox="1"/>
          <p:nvPr>
            <p:ph type="title"/>
          </p:nvPr>
        </p:nvSpPr>
        <p:spPr>
          <a:xfrm>
            <a:off x="720000" y="331645"/>
            <a:ext cx="7704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Modelo 4+1</a:t>
            </a:r>
            <a:endParaRPr/>
          </a:p>
        </p:txBody>
      </p:sp>
      <p:sp>
        <p:nvSpPr>
          <p:cNvPr id="561" name="Google Shape;561;p47"/>
          <p:cNvSpPr txBox="1"/>
          <p:nvPr>
            <p:ph idx="4294967295" type="title"/>
          </p:nvPr>
        </p:nvSpPr>
        <p:spPr>
          <a:xfrm>
            <a:off x="377575" y="1614850"/>
            <a:ext cx="1805400" cy="457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500"/>
              <a:t>Vista logica</a:t>
            </a:r>
            <a:endParaRPr sz="2500"/>
          </a:p>
        </p:txBody>
      </p:sp>
      <p:sp>
        <p:nvSpPr>
          <p:cNvPr id="562" name="Google Shape;562;p47"/>
          <p:cNvSpPr txBox="1"/>
          <p:nvPr>
            <p:ph idx="4294967295" type="subTitle"/>
          </p:nvPr>
        </p:nvSpPr>
        <p:spPr>
          <a:xfrm>
            <a:off x="720000" y="2072048"/>
            <a:ext cx="1463100" cy="431100"/>
          </a:xfrm>
          <a:prstGeom prst="rect">
            <a:avLst/>
          </a:prstGeom>
        </p:spPr>
        <p:txBody>
          <a:bodyPr anchorCtr="0" anchor="t" bIns="0" lIns="91425" spcFirstLastPara="1" rIns="91425" wrap="square" tIns="0">
            <a:spAutoFit/>
          </a:bodyPr>
          <a:lstStyle/>
          <a:p>
            <a:pPr indent="0" lvl="0" marL="0" rtl="0" algn="r">
              <a:spcBef>
                <a:spcPts val="0"/>
              </a:spcBef>
              <a:spcAft>
                <a:spcPts val="1600"/>
              </a:spcAft>
              <a:buNone/>
            </a:pPr>
            <a:r>
              <a:rPr lang="en"/>
              <a:t>Diagrama de Clases</a:t>
            </a:r>
            <a:endParaRPr/>
          </a:p>
        </p:txBody>
      </p:sp>
      <p:sp>
        <p:nvSpPr>
          <p:cNvPr id="563" name="Google Shape;563;p47"/>
          <p:cNvSpPr txBox="1"/>
          <p:nvPr>
            <p:ph idx="4294967295" type="title"/>
          </p:nvPr>
        </p:nvSpPr>
        <p:spPr>
          <a:xfrm>
            <a:off x="377700" y="2984900"/>
            <a:ext cx="1805400" cy="457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500"/>
              <a:t>Vista de Procesos</a:t>
            </a:r>
            <a:endParaRPr sz="2500"/>
          </a:p>
        </p:txBody>
      </p:sp>
      <p:sp>
        <p:nvSpPr>
          <p:cNvPr id="564" name="Google Shape;564;p47"/>
          <p:cNvSpPr txBox="1"/>
          <p:nvPr>
            <p:ph idx="4294967295" type="subTitle"/>
          </p:nvPr>
        </p:nvSpPr>
        <p:spPr>
          <a:xfrm>
            <a:off x="374904" y="3625100"/>
            <a:ext cx="1668000" cy="431100"/>
          </a:xfrm>
          <a:prstGeom prst="rect">
            <a:avLst/>
          </a:prstGeom>
        </p:spPr>
        <p:txBody>
          <a:bodyPr anchorCtr="0" anchor="t" bIns="0" lIns="91425" spcFirstLastPara="1" rIns="91425" wrap="square" tIns="0">
            <a:spAutoFit/>
          </a:bodyPr>
          <a:lstStyle/>
          <a:p>
            <a:pPr indent="0" lvl="0" marL="0" rtl="0" algn="r">
              <a:spcBef>
                <a:spcPts val="0"/>
              </a:spcBef>
              <a:spcAft>
                <a:spcPts val="1600"/>
              </a:spcAft>
              <a:buNone/>
            </a:pPr>
            <a:r>
              <a:rPr lang="en"/>
              <a:t>Diagramas de Actividades</a:t>
            </a:r>
            <a:endParaRPr/>
          </a:p>
        </p:txBody>
      </p:sp>
      <p:sp>
        <p:nvSpPr>
          <p:cNvPr id="565" name="Google Shape;565;p47"/>
          <p:cNvSpPr txBox="1"/>
          <p:nvPr>
            <p:ph idx="4294967295" type="title"/>
          </p:nvPr>
        </p:nvSpPr>
        <p:spPr>
          <a:xfrm>
            <a:off x="6960750" y="1614850"/>
            <a:ext cx="1805400" cy="45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Vista de despliegue</a:t>
            </a:r>
            <a:endParaRPr sz="2500"/>
          </a:p>
        </p:txBody>
      </p:sp>
      <p:sp>
        <p:nvSpPr>
          <p:cNvPr id="566" name="Google Shape;566;p47"/>
          <p:cNvSpPr txBox="1"/>
          <p:nvPr>
            <p:ph idx="4294967295" type="subTitle"/>
          </p:nvPr>
        </p:nvSpPr>
        <p:spPr>
          <a:xfrm>
            <a:off x="6960750" y="2208375"/>
            <a:ext cx="1463100" cy="523200"/>
          </a:xfrm>
          <a:prstGeom prst="rect">
            <a:avLst/>
          </a:prstGeom>
        </p:spPr>
        <p:txBody>
          <a:bodyPr anchorCtr="0" anchor="t" bIns="91425" lIns="91425" spcFirstLastPara="1" rIns="91425" wrap="square" tIns="0">
            <a:spAutoFit/>
          </a:bodyPr>
          <a:lstStyle/>
          <a:p>
            <a:pPr indent="0" lvl="0" marL="0" rtl="0" algn="l">
              <a:spcBef>
                <a:spcPts val="0"/>
              </a:spcBef>
              <a:spcAft>
                <a:spcPts val="1600"/>
              </a:spcAft>
              <a:buNone/>
            </a:pPr>
            <a:r>
              <a:rPr lang="en"/>
              <a:t>Diagrama de componentes</a:t>
            </a:r>
            <a:endParaRPr/>
          </a:p>
        </p:txBody>
      </p:sp>
      <p:sp>
        <p:nvSpPr>
          <p:cNvPr id="567" name="Google Shape;567;p47"/>
          <p:cNvSpPr txBox="1"/>
          <p:nvPr>
            <p:ph idx="4294967295" type="title"/>
          </p:nvPr>
        </p:nvSpPr>
        <p:spPr>
          <a:xfrm>
            <a:off x="6960750" y="2984900"/>
            <a:ext cx="1805400" cy="45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Vista fisica</a:t>
            </a:r>
            <a:endParaRPr sz="2500"/>
          </a:p>
        </p:txBody>
      </p:sp>
      <p:sp>
        <p:nvSpPr>
          <p:cNvPr id="568" name="Google Shape;568;p47"/>
          <p:cNvSpPr txBox="1"/>
          <p:nvPr>
            <p:ph idx="4294967295" type="subTitle"/>
          </p:nvPr>
        </p:nvSpPr>
        <p:spPr>
          <a:xfrm>
            <a:off x="6960750" y="3442093"/>
            <a:ext cx="1463100" cy="431100"/>
          </a:xfrm>
          <a:prstGeom prst="rect">
            <a:avLst/>
          </a:prstGeom>
        </p:spPr>
        <p:txBody>
          <a:bodyPr anchorCtr="0" anchor="t" bIns="0" lIns="91425" spcFirstLastPara="1" rIns="0" wrap="square" tIns="0">
            <a:spAutoFit/>
          </a:bodyPr>
          <a:lstStyle/>
          <a:p>
            <a:pPr indent="0" lvl="0" marL="0" rtl="0" algn="l">
              <a:spcBef>
                <a:spcPts val="0"/>
              </a:spcBef>
              <a:spcAft>
                <a:spcPts val="1600"/>
              </a:spcAft>
              <a:buNone/>
            </a:pPr>
            <a:r>
              <a:rPr lang="en"/>
              <a:t>Diagrama de Despliegue</a:t>
            </a:r>
            <a:endParaRPr/>
          </a:p>
        </p:txBody>
      </p:sp>
      <p:sp>
        <p:nvSpPr>
          <p:cNvPr id="569" name="Google Shape;569;p47"/>
          <p:cNvSpPr/>
          <p:nvPr/>
        </p:nvSpPr>
        <p:spPr>
          <a:xfrm>
            <a:off x="3931875" y="1538650"/>
            <a:ext cx="457200" cy="4572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taatliches"/>
              <a:ea typeface="Staatliches"/>
              <a:cs typeface="Staatliches"/>
              <a:sym typeface="Staatliches"/>
            </a:endParaRPr>
          </a:p>
        </p:txBody>
      </p:sp>
      <p:sp>
        <p:nvSpPr>
          <p:cNvPr id="570" name="Google Shape;570;p47"/>
          <p:cNvSpPr/>
          <p:nvPr/>
        </p:nvSpPr>
        <p:spPr>
          <a:xfrm>
            <a:off x="3226300" y="3061100"/>
            <a:ext cx="457200" cy="4572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taatliches"/>
              <a:ea typeface="Staatliches"/>
              <a:cs typeface="Staatliches"/>
              <a:sym typeface="Staatliches"/>
            </a:endParaRPr>
          </a:p>
        </p:txBody>
      </p:sp>
      <p:sp>
        <p:nvSpPr>
          <p:cNvPr id="571" name="Google Shape;571;p47"/>
          <p:cNvSpPr/>
          <p:nvPr/>
        </p:nvSpPr>
        <p:spPr>
          <a:xfrm>
            <a:off x="5025350" y="1767250"/>
            <a:ext cx="457200" cy="4572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taatliches"/>
              <a:ea typeface="Staatliches"/>
              <a:cs typeface="Staatliches"/>
              <a:sym typeface="Staatliches"/>
            </a:endParaRPr>
          </a:p>
        </p:txBody>
      </p:sp>
      <p:sp>
        <p:nvSpPr>
          <p:cNvPr id="572" name="Google Shape;572;p47"/>
          <p:cNvSpPr/>
          <p:nvPr/>
        </p:nvSpPr>
        <p:spPr>
          <a:xfrm>
            <a:off x="5177750" y="3285500"/>
            <a:ext cx="457200" cy="4572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l">
              <a:spcBef>
                <a:spcPts val="0"/>
              </a:spcBef>
              <a:spcAft>
                <a:spcPts val="0"/>
              </a:spcAft>
              <a:buNone/>
            </a:pPr>
            <a:r>
              <a:t/>
            </a:r>
            <a:endParaRPr>
              <a:latin typeface="Staatliches"/>
              <a:ea typeface="Staatliches"/>
              <a:cs typeface="Staatliches"/>
              <a:sym typeface="Staatliches"/>
            </a:endParaRPr>
          </a:p>
        </p:txBody>
      </p:sp>
      <p:cxnSp>
        <p:nvCxnSpPr>
          <p:cNvPr id="573" name="Google Shape;573;p47"/>
          <p:cNvCxnSpPr>
            <a:stCxn id="561" idx="3"/>
            <a:endCxn id="569" idx="2"/>
          </p:cNvCxnSpPr>
          <p:nvPr/>
        </p:nvCxnSpPr>
        <p:spPr>
          <a:xfrm flipH="1" rot="10800000">
            <a:off x="2182975" y="1767250"/>
            <a:ext cx="1749000" cy="76200"/>
          </a:xfrm>
          <a:prstGeom prst="bentConnector3">
            <a:avLst>
              <a:gd fmla="val 49997" name="adj1"/>
            </a:avLst>
          </a:prstGeom>
          <a:noFill/>
          <a:ln cap="flat" cmpd="sng" w="28575">
            <a:solidFill>
              <a:schemeClr val="dk1"/>
            </a:solidFill>
            <a:prstDash val="solid"/>
            <a:round/>
            <a:headEnd len="med" w="med" type="none"/>
            <a:tailEnd len="med" w="med" type="none"/>
          </a:ln>
        </p:spPr>
      </p:cxnSp>
      <p:cxnSp>
        <p:nvCxnSpPr>
          <p:cNvPr id="574" name="Google Shape;574;p47"/>
          <p:cNvCxnSpPr>
            <a:stCxn id="563" idx="3"/>
            <a:endCxn id="570" idx="2"/>
          </p:cNvCxnSpPr>
          <p:nvPr/>
        </p:nvCxnSpPr>
        <p:spPr>
          <a:xfrm>
            <a:off x="2183100" y="3213500"/>
            <a:ext cx="1043100" cy="76200"/>
          </a:xfrm>
          <a:prstGeom prst="bentConnector3">
            <a:avLst>
              <a:gd fmla="val 50005" name="adj1"/>
            </a:avLst>
          </a:prstGeom>
          <a:noFill/>
          <a:ln cap="flat" cmpd="sng" w="28575">
            <a:solidFill>
              <a:schemeClr val="dk1"/>
            </a:solidFill>
            <a:prstDash val="solid"/>
            <a:round/>
            <a:headEnd len="med" w="med" type="none"/>
            <a:tailEnd len="med" w="med" type="none"/>
          </a:ln>
        </p:spPr>
      </p:cxnSp>
      <p:cxnSp>
        <p:nvCxnSpPr>
          <p:cNvPr id="575" name="Google Shape;575;p47"/>
          <p:cNvCxnSpPr>
            <a:stCxn id="565" idx="1"/>
            <a:endCxn id="571" idx="6"/>
          </p:cNvCxnSpPr>
          <p:nvPr/>
        </p:nvCxnSpPr>
        <p:spPr>
          <a:xfrm flipH="1">
            <a:off x="5482650" y="1843450"/>
            <a:ext cx="1478100" cy="152400"/>
          </a:xfrm>
          <a:prstGeom prst="bentConnector3">
            <a:avLst>
              <a:gd fmla="val 50003" name="adj1"/>
            </a:avLst>
          </a:prstGeom>
          <a:noFill/>
          <a:ln cap="flat" cmpd="sng" w="28575">
            <a:solidFill>
              <a:schemeClr val="dk1"/>
            </a:solidFill>
            <a:prstDash val="solid"/>
            <a:round/>
            <a:headEnd len="med" w="med" type="none"/>
            <a:tailEnd len="med" w="med" type="none"/>
          </a:ln>
        </p:spPr>
      </p:cxnSp>
      <p:cxnSp>
        <p:nvCxnSpPr>
          <p:cNvPr id="576" name="Google Shape;576;p47"/>
          <p:cNvCxnSpPr>
            <a:endCxn id="572" idx="6"/>
          </p:cNvCxnSpPr>
          <p:nvPr/>
        </p:nvCxnSpPr>
        <p:spPr>
          <a:xfrm flipH="1">
            <a:off x="5634950" y="3213500"/>
            <a:ext cx="1325700" cy="300600"/>
          </a:xfrm>
          <a:prstGeom prst="bentConnector3">
            <a:avLst>
              <a:gd fmla="val 50000" name="adj1"/>
            </a:avLst>
          </a:prstGeom>
          <a:noFill/>
          <a:ln cap="flat" cmpd="sng" w="28575">
            <a:solidFill>
              <a:schemeClr val="dk1"/>
            </a:solidFill>
            <a:prstDash val="solid"/>
            <a:round/>
            <a:headEnd len="med" w="med" type="none"/>
            <a:tailEnd len="med" w="med" type="none"/>
          </a:ln>
        </p:spPr>
      </p:cxnSp>
      <p:sp>
        <p:nvSpPr>
          <p:cNvPr id="577" name="Google Shape;577;p47"/>
          <p:cNvSpPr txBox="1"/>
          <p:nvPr>
            <p:ph idx="4294967295" type="title"/>
          </p:nvPr>
        </p:nvSpPr>
        <p:spPr>
          <a:xfrm>
            <a:off x="3984850" y="4131325"/>
            <a:ext cx="2564100" cy="384900"/>
          </a:xfrm>
          <a:prstGeom prst="rect">
            <a:avLst/>
          </a:prstGeom>
        </p:spPr>
        <p:txBody>
          <a:bodyPr anchorCtr="0" anchor="ctr" bIns="0" lIns="91425" spcFirstLastPara="1" rIns="91425" wrap="square" tIns="0">
            <a:spAutoFit/>
          </a:bodyPr>
          <a:lstStyle/>
          <a:p>
            <a:pPr indent="0" lvl="0" marL="0" rtl="0" algn="l">
              <a:spcBef>
                <a:spcPts val="0"/>
              </a:spcBef>
              <a:spcAft>
                <a:spcPts val="0"/>
              </a:spcAft>
              <a:buNone/>
            </a:pPr>
            <a:r>
              <a:rPr lang="en" sz="2500"/>
              <a:t>Vista de Escenarios</a:t>
            </a:r>
            <a:endParaRPr sz="2500"/>
          </a:p>
        </p:txBody>
      </p:sp>
      <p:sp>
        <p:nvSpPr>
          <p:cNvPr id="578" name="Google Shape;578;p47"/>
          <p:cNvSpPr/>
          <p:nvPr/>
        </p:nvSpPr>
        <p:spPr>
          <a:xfrm>
            <a:off x="4279675" y="2644488"/>
            <a:ext cx="457200" cy="4572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a:latin typeface="Staatliches"/>
              <a:ea typeface="Staatliches"/>
              <a:cs typeface="Staatliches"/>
              <a:sym typeface="Staatliches"/>
            </a:endParaRPr>
          </a:p>
        </p:txBody>
      </p:sp>
      <p:cxnSp>
        <p:nvCxnSpPr>
          <p:cNvPr id="579" name="Google Shape;579;p47"/>
          <p:cNvCxnSpPr>
            <a:stCxn id="577" idx="1"/>
            <a:endCxn id="578" idx="4"/>
          </p:cNvCxnSpPr>
          <p:nvPr/>
        </p:nvCxnSpPr>
        <p:spPr>
          <a:xfrm flipH="1" rot="10800000">
            <a:off x="3984850" y="3101575"/>
            <a:ext cx="523500" cy="1222200"/>
          </a:xfrm>
          <a:prstGeom prst="bentConnector4">
            <a:avLst>
              <a:gd fmla="val -45487" name="adj1"/>
              <a:gd fmla="val 57868" name="adj2"/>
            </a:avLst>
          </a:prstGeom>
          <a:noFill/>
          <a:ln cap="flat" cmpd="sng" w="28575">
            <a:solidFill>
              <a:schemeClr val="dk1"/>
            </a:solidFill>
            <a:prstDash val="solid"/>
            <a:round/>
            <a:headEnd len="med" w="med" type="none"/>
            <a:tailEnd len="med" w="med" type="none"/>
          </a:ln>
        </p:spPr>
      </p:cxnSp>
      <p:sp>
        <p:nvSpPr>
          <p:cNvPr id="580" name="Google Shape;580;p47"/>
          <p:cNvSpPr txBox="1"/>
          <p:nvPr>
            <p:ph idx="4294967295" type="subTitle"/>
          </p:nvPr>
        </p:nvSpPr>
        <p:spPr>
          <a:xfrm>
            <a:off x="3984854" y="4516225"/>
            <a:ext cx="1668000" cy="215400"/>
          </a:xfrm>
          <a:prstGeom prst="rect">
            <a:avLst/>
          </a:prstGeom>
        </p:spPr>
        <p:txBody>
          <a:bodyPr anchorCtr="0" anchor="t" bIns="0" lIns="91425" spcFirstLastPara="1" rIns="91425" wrap="square" tIns="0">
            <a:spAutoFit/>
          </a:bodyPr>
          <a:lstStyle/>
          <a:p>
            <a:pPr indent="0" lvl="0" marL="0" rtl="0" algn="l">
              <a:spcBef>
                <a:spcPts val="0"/>
              </a:spcBef>
              <a:spcAft>
                <a:spcPts val="1600"/>
              </a:spcAft>
              <a:buNone/>
            </a:pPr>
            <a:r>
              <a:rPr lang="en"/>
              <a:t>Casos de Usos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48"/>
          <p:cNvSpPr txBox="1"/>
          <p:nvPr>
            <p:ph idx="4294967295" type="title"/>
          </p:nvPr>
        </p:nvSpPr>
        <p:spPr>
          <a:xfrm>
            <a:off x="720000" y="331645"/>
            <a:ext cx="7704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Vista de Escenarios</a:t>
            </a:r>
            <a:r>
              <a:rPr lang="en">
                <a:solidFill>
                  <a:schemeClr val="lt1"/>
                </a:solidFill>
              </a:rPr>
              <a:t>:</a:t>
            </a:r>
            <a:r>
              <a:rPr lang="en"/>
              <a:t> </a:t>
            </a:r>
            <a:r>
              <a:rPr lang="en"/>
              <a:t>Casos de Usos</a:t>
            </a:r>
            <a:endParaRPr/>
          </a:p>
        </p:txBody>
      </p:sp>
      <p:pic>
        <p:nvPicPr>
          <p:cNvPr id="586" name="Google Shape;586;p48"/>
          <p:cNvPicPr preferRelativeResize="0"/>
          <p:nvPr/>
        </p:nvPicPr>
        <p:blipFill>
          <a:blip r:embed="rId3">
            <a:alphaModFix/>
          </a:blip>
          <a:stretch>
            <a:fillRect/>
          </a:stretch>
        </p:blipFill>
        <p:spPr>
          <a:xfrm>
            <a:off x="3198400" y="1102870"/>
            <a:ext cx="2747209" cy="386685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49"/>
          <p:cNvSpPr txBox="1"/>
          <p:nvPr>
            <p:ph type="title"/>
          </p:nvPr>
        </p:nvSpPr>
        <p:spPr>
          <a:xfrm>
            <a:off x="720000" y="331645"/>
            <a:ext cx="7704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Vista logica:</a:t>
            </a:r>
            <a:r>
              <a:rPr lang="en"/>
              <a:t> Diagrama de clases</a:t>
            </a:r>
            <a:endParaRPr/>
          </a:p>
        </p:txBody>
      </p:sp>
      <p:pic>
        <p:nvPicPr>
          <p:cNvPr id="592" name="Google Shape;592;p49"/>
          <p:cNvPicPr preferRelativeResize="0"/>
          <p:nvPr/>
        </p:nvPicPr>
        <p:blipFill>
          <a:blip r:embed="rId3">
            <a:alphaModFix/>
          </a:blip>
          <a:stretch>
            <a:fillRect/>
          </a:stretch>
        </p:blipFill>
        <p:spPr>
          <a:xfrm>
            <a:off x="1637125" y="1188370"/>
            <a:ext cx="5869725" cy="386685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50"/>
          <p:cNvSpPr txBox="1"/>
          <p:nvPr>
            <p:ph type="title"/>
          </p:nvPr>
        </p:nvSpPr>
        <p:spPr>
          <a:xfrm>
            <a:off x="720000" y="331645"/>
            <a:ext cx="7704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Vista logica:</a:t>
            </a:r>
            <a:r>
              <a:rPr lang="en"/>
              <a:t> Diagrama de clases</a:t>
            </a:r>
            <a:endParaRPr/>
          </a:p>
        </p:txBody>
      </p:sp>
      <p:pic>
        <p:nvPicPr>
          <p:cNvPr id="598" name="Google Shape;598;p50"/>
          <p:cNvPicPr preferRelativeResize="0"/>
          <p:nvPr/>
        </p:nvPicPr>
        <p:blipFill>
          <a:blip r:embed="rId3">
            <a:alphaModFix/>
          </a:blip>
          <a:stretch>
            <a:fillRect/>
          </a:stretch>
        </p:blipFill>
        <p:spPr>
          <a:xfrm>
            <a:off x="2300038" y="1124245"/>
            <a:ext cx="4543914" cy="386685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51"/>
          <p:cNvSpPr txBox="1"/>
          <p:nvPr>
            <p:ph type="title"/>
          </p:nvPr>
        </p:nvSpPr>
        <p:spPr>
          <a:xfrm>
            <a:off x="720000" y="331645"/>
            <a:ext cx="7704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Vista logica:</a:t>
            </a:r>
            <a:r>
              <a:rPr lang="en"/>
              <a:t> Diagrama de secuencias</a:t>
            </a:r>
            <a:endParaRPr/>
          </a:p>
        </p:txBody>
      </p:sp>
      <p:pic>
        <p:nvPicPr>
          <p:cNvPr id="604" name="Google Shape;604;p51"/>
          <p:cNvPicPr preferRelativeResize="0"/>
          <p:nvPr/>
        </p:nvPicPr>
        <p:blipFill>
          <a:blip r:embed="rId3">
            <a:alphaModFix/>
          </a:blip>
          <a:stretch>
            <a:fillRect/>
          </a:stretch>
        </p:blipFill>
        <p:spPr>
          <a:xfrm>
            <a:off x="4656250" y="1142825"/>
            <a:ext cx="4066949" cy="2860850"/>
          </a:xfrm>
          <a:prstGeom prst="rect">
            <a:avLst/>
          </a:prstGeom>
          <a:noFill/>
          <a:ln>
            <a:noFill/>
          </a:ln>
        </p:spPr>
      </p:pic>
      <p:pic>
        <p:nvPicPr>
          <p:cNvPr id="605" name="Google Shape;605;p51"/>
          <p:cNvPicPr preferRelativeResize="0"/>
          <p:nvPr/>
        </p:nvPicPr>
        <p:blipFill>
          <a:blip r:embed="rId4">
            <a:alphaModFix/>
          </a:blip>
          <a:stretch>
            <a:fillRect/>
          </a:stretch>
        </p:blipFill>
        <p:spPr>
          <a:xfrm>
            <a:off x="907550" y="1142820"/>
            <a:ext cx="3124776" cy="386685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52"/>
          <p:cNvSpPr txBox="1"/>
          <p:nvPr>
            <p:ph type="title"/>
          </p:nvPr>
        </p:nvSpPr>
        <p:spPr>
          <a:xfrm>
            <a:off x="720000" y="331645"/>
            <a:ext cx="7704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Vista de procesos:</a:t>
            </a:r>
            <a:r>
              <a:rPr lang="en"/>
              <a:t> Diagrama de actividad </a:t>
            </a:r>
            <a:endParaRPr/>
          </a:p>
        </p:txBody>
      </p:sp>
      <p:pic>
        <p:nvPicPr>
          <p:cNvPr id="611" name="Google Shape;611;p52"/>
          <p:cNvPicPr preferRelativeResize="0"/>
          <p:nvPr/>
        </p:nvPicPr>
        <p:blipFill>
          <a:blip r:embed="rId3">
            <a:alphaModFix/>
          </a:blip>
          <a:stretch>
            <a:fillRect/>
          </a:stretch>
        </p:blipFill>
        <p:spPr>
          <a:xfrm>
            <a:off x="720000" y="1088645"/>
            <a:ext cx="3292750" cy="3866855"/>
          </a:xfrm>
          <a:prstGeom prst="rect">
            <a:avLst/>
          </a:prstGeom>
          <a:noFill/>
          <a:ln>
            <a:noFill/>
          </a:ln>
        </p:spPr>
      </p:pic>
      <p:pic>
        <p:nvPicPr>
          <p:cNvPr id="612" name="Google Shape;612;p52"/>
          <p:cNvPicPr preferRelativeResize="0"/>
          <p:nvPr/>
        </p:nvPicPr>
        <p:blipFill>
          <a:blip r:embed="rId4">
            <a:alphaModFix/>
          </a:blip>
          <a:stretch>
            <a:fillRect/>
          </a:stretch>
        </p:blipFill>
        <p:spPr>
          <a:xfrm>
            <a:off x="4759875" y="1088645"/>
            <a:ext cx="3664137" cy="386685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53"/>
          <p:cNvSpPr txBox="1"/>
          <p:nvPr>
            <p:ph type="title"/>
          </p:nvPr>
        </p:nvSpPr>
        <p:spPr>
          <a:xfrm>
            <a:off x="720000" y="331645"/>
            <a:ext cx="7704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Vista de despliegue:</a:t>
            </a:r>
            <a:r>
              <a:rPr lang="en"/>
              <a:t> </a:t>
            </a:r>
            <a:r>
              <a:rPr lang="en"/>
              <a:t>Diagrama de componete</a:t>
            </a:r>
            <a:endParaRPr/>
          </a:p>
        </p:txBody>
      </p:sp>
      <p:pic>
        <p:nvPicPr>
          <p:cNvPr id="618" name="Google Shape;618;p53"/>
          <p:cNvPicPr preferRelativeResize="0"/>
          <p:nvPr/>
        </p:nvPicPr>
        <p:blipFill>
          <a:blip r:embed="rId3">
            <a:alphaModFix/>
          </a:blip>
          <a:stretch>
            <a:fillRect/>
          </a:stretch>
        </p:blipFill>
        <p:spPr>
          <a:xfrm>
            <a:off x="4896975" y="1924373"/>
            <a:ext cx="3744401" cy="1294750"/>
          </a:xfrm>
          <a:prstGeom prst="rect">
            <a:avLst/>
          </a:prstGeom>
          <a:noFill/>
          <a:ln>
            <a:noFill/>
          </a:ln>
        </p:spPr>
      </p:pic>
      <p:sp>
        <p:nvSpPr>
          <p:cNvPr id="619" name="Google Shape;619;p53"/>
          <p:cNvSpPr txBox="1"/>
          <p:nvPr/>
        </p:nvSpPr>
        <p:spPr>
          <a:xfrm>
            <a:off x="5072250" y="1367800"/>
            <a:ext cx="176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tamaran"/>
                <a:ea typeface="Catamaran"/>
                <a:cs typeface="Catamaran"/>
                <a:sym typeface="Catamaran"/>
              </a:rPr>
              <a:t>Sistema de inventario</a:t>
            </a:r>
            <a:endParaRPr>
              <a:solidFill>
                <a:schemeClr val="dk1"/>
              </a:solidFill>
              <a:latin typeface="Catamaran"/>
              <a:ea typeface="Catamaran"/>
              <a:cs typeface="Catamaran"/>
              <a:sym typeface="Catamaran"/>
            </a:endParaRPr>
          </a:p>
        </p:txBody>
      </p:sp>
      <p:pic>
        <p:nvPicPr>
          <p:cNvPr id="620" name="Google Shape;620;p53"/>
          <p:cNvPicPr preferRelativeResize="0"/>
          <p:nvPr/>
        </p:nvPicPr>
        <p:blipFill>
          <a:blip r:embed="rId4">
            <a:alphaModFix/>
          </a:blip>
          <a:stretch>
            <a:fillRect/>
          </a:stretch>
        </p:blipFill>
        <p:spPr>
          <a:xfrm>
            <a:off x="501475" y="1924375"/>
            <a:ext cx="3414368" cy="1294750"/>
          </a:xfrm>
          <a:prstGeom prst="rect">
            <a:avLst/>
          </a:prstGeom>
          <a:noFill/>
          <a:ln>
            <a:noFill/>
          </a:ln>
        </p:spPr>
      </p:pic>
      <p:sp>
        <p:nvSpPr>
          <p:cNvPr id="621" name="Google Shape;621;p53"/>
          <p:cNvSpPr txBox="1"/>
          <p:nvPr/>
        </p:nvSpPr>
        <p:spPr>
          <a:xfrm>
            <a:off x="501475" y="1367800"/>
            <a:ext cx="229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tamaran"/>
                <a:ea typeface="Catamaran"/>
                <a:cs typeface="Catamaran"/>
                <a:sym typeface="Catamaran"/>
              </a:rPr>
              <a:t>Sistema de administración usuarios</a:t>
            </a:r>
            <a:endParaRPr>
              <a:solidFill>
                <a:schemeClr val="dk1"/>
              </a:solidFill>
              <a:latin typeface="Catamaran"/>
              <a:ea typeface="Catamaran"/>
              <a:cs typeface="Catamaran"/>
              <a:sym typeface="Catamaran"/>
            </a:endParaRPr>
          </a:p>
        </p:txBody>
      </p:sp>
      <p:pic>
        <p:nvPicPr>
          <p:cNvPr id="622" name="Google Shape;622;p53"/>
          <p:cNvPicPr preferRelativeResize="0"/>
          <p:nvPr/>
        </p:nvPicPr>
        <p:blipFill>
          <a:blip r:embed="rId5">
            <a:alphaModFix/>
          </a:blip>
          <a:stretch>
            <a:fillRect/>
          </a:stretch>
        </p:blipFill>
        <p:spPr>
          <a:xfrm>
            <a:off x="4725975" y="3375498"/>
            <a:ext cx="3625247" cy="1619578"/>
          </a:xfrm>
          <a:prstGeom prst="rect">
            <a:avLst/>
          </a:prstGeom>
          <a:noFill/>
          <a:ln>
            <a:noFill/>
          </a:ln>
        </p:spPr>
      </p:pic>
      <p:sp>
        <p:nvSpPr>
          <p:cNvPr id="623" name="Google Shape;623;p53"/>
          <p:cNvSpPr txBox="1"/>
          <p:nvPr/>
        </p:nvSpPr>
        <p:spPr>
          <a:xfrm>
            <a:off x="2792575" y="3877488"/>
            <a:ext cx="1796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tamaran"/>
                <a:ea typeface="Catamaran"/>
                <a:cs typeface="Catamaran"/>
                <a:sym typeface="Catamaran"/>
              </a:rPr>
              <a:t>Sistema online de las órdenes de compras</a:t>
            </a:r>
            <a:endParaRPr>
              <a:solidFill>
                <a:schemeClr val="dk1"/>
              </a:solidFill>
              <a:latin typeface="Catamaran"/>
              <a:ea typeface="Catamaran"/>
              <a:cs typeface="Catamaran"/>
              <a:sym typeface="Catamar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6"/>
          <p:cNvSpPr txBox="1"/>
          <p:nvPr>
            <p:ph type="title"/>
          </p:nvPr>
        </p:nvSpPr>
        <p:spPr>
          <a:xfrm>
            <a:off x="720000" y="331645"/>
            <a:ext cx="7704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Tabla de contenido</a:t>
            </a:r>
            <a:endParaRPr/>
          </a:p>
        </p:txBody>
      </p:sp>
      <p:sp>
        <p:nvSpPr>
          <p:cNvPr id="372" name="Google Shape;372;p36"/>
          <p:cNvSpPr txBox="1"/>
          <p:nvPr>
            <p:ph idx="4294967295" type="title"/>
          </p:nvPr>
        </p:nvSpPr>
        <p:spPr>
          <a:xfrm>
            <a:off x="720000" y="1717052"/>
            <a:ext cx="1780500" cy="8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introducción</a:t>
            </a:r>
            <a:endParaRPr sz="2500"/>
          </a:p>
        </p:txBody>
      </p:sp>
      <p:sp>
        <p:nvSpPr>
          <p:cNvPr id="373" name="Google Shape;373;p36"/>
          <p:cNvSpPr txBox="1"/>
          <p:nvPr>
            <p:ph idx="4294967295" type="title"/>
          </p:nvPr>
        </p:nvSpPr>
        <p:spPr>
          <a:xfrm>
            <a:off x="720000" y="1169175"/>
            <a:ext cx="972000" cy="5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01</a:t>
            </a:r>
            <a:endParaRPr>
              <a:solidFill>
                <a:schemeClr val="lt1"/>
              </a:solidFill>
            </a:endParaRPr>
          </a:p>
        </p:txBody>
      </p:sp>
      <p:sp>
        <p:nvSpPr>
          <p:cNvPr id="374" name="Google Shape;374;p36"/>
          <p:cNvSpPr txBox="1"/>
          <p:nvPr>
            <p:ph idx="4294967295" type="title"/>
          </p:nvPr>
        </p:nvSpPr>
        <p:spPr>
          <a:xfrm>
            <a:off x="2652900" y="1717052"/>
            <a:ext cx="1780500" cy="8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Descripción del proyecto</a:t>
            </a:r>
            <a:endParaRPr sz="2500"/>
          </a:p>
        </p:txBody>
      </p:sp>
      <p:sp>
        <p:nvSpPr>
          <p:cNvPr id="375" name="Google Shape;375;p36"/>
          <p:cNvSpPr txBox="1"/>
          <p:nvPr>
            <p:ph idx="4294967295" type="title"/>
          </p:nvPr>
        </p:nvSpPr>
        <p:spPr>
          <a:xfrm>
            <a:off x="2652900" y="1169175"/>
            <a:ext cx="972000" cy="5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02</a:t>
            </a:r>
            <a:endParaRPr>
              <a:solidFill>
                <a:schemeClr val="lt1"/>
              </a:solidFill>
            </a:endParaRPr>
          </a:p>
        </p:txBody>
      </p:sp>
      <p:sp>
        <p:nvSpPr>
          <p:cNvPr id="376" name="Google Shape;376;p36"/>
          <p:cNvSpPr txBox="1"/>
          <p:nvPr>
            <p:ph idx="4294967295" type="title"/>
          </p:nvPr>
        </p:nvSpPr>
        <p:spPr>
          <a:xfrm>
            <a:off x="4585800" y="1717039"/>
            <a:ext cx="1780500" cy="8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Alcances y limitaciones</a:t>
            </a:r>
            <a:endParaRPr sz="2500"/>
          </a:p>
        </p:txBody>
      </p:sp>
      <p:sp>
        <p:nvSpPr>
          <p:cNvPr id="377" name="Google Shape;377;p36"/>
          <p:cNvSpPr txBox="1"/>
          <p:nvPr>
            <p:ph idx="4294967295" type="title"/>
          </p:nvPr>
        </p:nvSpPr>
        <p:spPr>
          <a:xfrm>
            <a:off x="4585800" y="1169163"/>
            <a:ext cx="972000" cy="5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03</a:t>
            </a:r>
            <a:endParaRPr>
              <a:solidFill>
                <a:schemeClr val="lt1"/>
              </a:solidFill>
            </a:endParaRPr>
          </a:p>
        </p:txBody>
      </p:sp>
      <p:sp>
        <p:nvSpPr>
          <p:cNvPr id="378" name="Google Shape;378;p36"/>
          <p:cNvSpPr txBox="1"/>
          <p:nvPr>
            <p:ph idx="4294967295" type="title"/>
          </p:nvPr>
        </p:nvSpPr>
        <p:spPr>
          <a:xfrm>
            <a:off x="6518700" y="1717039"/>
            <a:ext cx="1780500" cy="8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Metodología de trabajo</a:t>
            </a:r>
            <a:endParaRPr sz="2500"/>
          </a:p>
        </p:txBody>
      </p:sp>
      <p:sp>
        <p:nvSpPr>
          <p:cNvPr id="379" name="Google Shape;379;p36"/>
          <p:cNvSpPr txBox="1"/>
          <p:nvPr>
            <p:ph idx="4294967295" type="title"/>
          </p:nvPr>
        </p:nvSpPr>
        <p:spPr>
          <a:xfrm>
            <a:off x="6518700" y="1169163"/>
            <a:ext cx="972000" cy="5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04</a:t>
            </a:r>
            <a:endParaRPr>
              <a:solidFill>
                <a:schemeClr val="lt1"/>
              </a:solidFill>
            </a:endParaRPr>
          </a:p>
        </p:txBody>
      </p:sp>
      <p:sp>
        <p:nvSpPr>
          <p:cNvPr id="380" name="Google Shape;380;p36"/>
          <p:cNvSpPr txBox="1"/>
          <p:nvPr>
            <p:ph idx="4294967295" type="title"/>
          </p:nvPr>
        </p:nvSpPr>
        <p:spPr>
          <a:xfrm>
            <a:off x="717850" y="3738825"/>
            <a:ext cx="1839600" cy="8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Arquitectura del software</a:t>
            </a:r>
            <a:endParaRPr sz="2500"/>
          </a:p>
        </p:txBody>
      </p:sp>
      <p:sp>
        <p:nvSpPr>
          <p:cNvPr id="381" name="Google Shape;381;p36"/>
          <p:cNvSpPr txBox="1"/>
          <p:nvPr>
            <p:ph idx="4294967295" type="title"/>
          </p:nvPr>
        </p:nvSpPr>
        <p:spPr>
          <a:xfrm>
            <a:off x="717850" y="3190950"/>
            <a:ext cx="972000" cy="5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05</a:t>
            </a:r>
            <a:endParaRPr>
              <a:solidFill>
                <a:schemeClr val="lt1"/>
              </a:solidFill>
            </a:endParaRPr>
          </a:p>
        </p:txBody>
      </p:sp>
      <p:sp>
        <p:nvSpPr>
          <p:cNvPr id="382" name="Google Shape;382;p36"/>
          <p:cNvSpPr txBox="1"/>
          <p:nvPr>
            <p:ph idx="4294967295" type="title"/>
          </p:nvPr>
        </p:nvSpPr>
        <p:spPr>
          <a:xfrm>
            <a:off x="2652900" y="3738825"/>
            <a:ext cx="1780500" cy="8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Tecnologías utilizadas</a:t>
            </a:r>
            <a:endParaRPr sz="2500"/>
          </a:p>
        </p:txBody>
      </p:sp>
      <p:sp>
        <p:nvSpPr>
          <p:cNvPr id="383" name="Google Shape;383;p36"/>
          <p:cNvSpPr txBox="1"/>
          <p:nvPr>
            <p:ph idx="4294967295" type="title"/>
          </p:nvPr>
        </p:nvSpPr>
        <p:spPr>
          <a:xfrm>
            <a:off x="2652900" y="3190950"/>
            <a:ext cx="972000" cy="5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06</a:t>
            </a:r>
            <a:endParaRPr>
              <a:solidFill>
                <a:schemeClr val="lt1"/>
              </a:solidFill>
            </a:endParaRPr>
          </a:p>
        </p:txBody>
      </p:sp>
      <p:sp>
        <p:nvSpPr>
          <p:cNvPr id="384" name="Google Shape;384;p36"/>
          <p:cNvSpPr txBox="1"/>
          <p:nvPr>
            <p:ph idx="4294967295" type="title"/>
          </p:nvPr>
        </p:nvSpPr>
        <p:spPr>
          <a:xfrm>
            <a:off x="4585800" y="3738825"/>
            <a:ext cx="1839600" cy="8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Demostración del proyecto</a:t>
            </a:r>
            <a:endParaRPr sz="2500"/>
          </a:p>
        </p:txBody>
      </p:sp>
      <p:sp>
        <p:nvSpPr>
          <p:cNvPr id="385" name="Google Shape;385;p36"/>
          <p:cNvSpPr txBox="1"/>
          <p:nvPr>
            <p:ph idx="4294967295" type="title"/>
          </p:nvPr>
        </p:nvSpPr>
        <p:spPr>
          <a:xfrm>
            <a:off x="4585800" y="3190950"/>
            <a:ext cx="972000" cy="5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07</a:t>
            </a:r>
            <a:endParaRPr>
              <a:solidFill>
                <a:schemeClr val="lt1"/>
              </a:solidFill>
            </a:endParaRPr>
          </a:p>
        </p:txBody>
      </p:sp>
      <p:sp>
        <p:nvSpPr>
          <p:cNvPr id="386" name="Google Shape;386;p36"/>
          <p:cNvSpPr txBox="1"/>
          <p:nvPr>
            <p:ph idx="4294967295" type="title"/>
          </p:nvPr>
        </p:nvSpPr>
        <p:spPr>
          <a:xfrm>
            <a:off x="6643500" y="3738827"/>
            <a:ext cx="1780500" cy="8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Conclusión</a:t>
            </a:r>
            <a:endParaRPr sz="2500"/>
          </a:p>
        </p:txBody>
      </p:sp>
      <p:sp>
        <p:nvSpPr>
          <p:cNvPr id="387" name="Google Shape;387;p36"/>
          <p:cNvSpPr txBox="1"/>
          <p:nvPr>
            <p:ph idx="4294967295" type="title"/>
          </p:nvPr>
        </p:nvSpPr>
        <p:spPr>
          <a:xfrm>
            <a:off x="6643500" y="3190950"/>
            <a:ext cx="972000" cy="54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08</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54"/>
          <p:cNvSpPr txBox="1"/>
          <p:nvPr>
            <p:ph idx="4294967295" type="title"/>
          </p:nvPr>
        </p:nvSpPr>
        <p:spPr>
          <a:xfrm>
            <a:off x="720000" y="331645"/>
            <a:ext cx="7704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Vista fisica:</a:t>
            </a:r>
            <a:r>
              <a:rPr lang="en"/>
              <a:t> </a:t>
            </a:r>
            <a:r>
              <a:rPr lang="en"/>
              <a:t>Diagrama de despliegue</a:t>
            </a:r>
            <a:endParaRPr/>
          </a:p>
        </p:txBody>
      </p:sp>
      <p:pic>
        <p:nvPicPr>
          <p:cNvPr id="629" name="Google Shape;629;p54"/>
          <p:cNvPicPr preferRelativeResize="0"/>
          <p:nvPr/>
        </p:nvPicPr>
        <p:blipFill>
          <a:blip r:embed="rId3">
            <a:alphaModFix/>
          </a:blip>
          <a:stretch>
            <a:fillRect/>
          </a:stretch>
        </p:blipFill>
        <p:spPr>
          <a:xfrm>
            <a:off x="2298575" y="1102870"/>
            <a:ext cx="4546842" cy="386685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55"/>
          <p:cNvSpPr txBox="1"/>
          <p:nvPr>
            <p:ph idx="15" type="title"/>
          </p:nvPr>
        </p:nvSpPr>
        <p:spPr>
          <a:xfrm>
            <a:off x="720000" y="179245"/>
            <a:ext cx="7704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chemeClr val="lt1"/>
                </a:solidFill>
              </a:rPr>
              <a:t>06</a:t>
            </a:r>
            <a:r>
              <a:rPr lang="en" sz="4000"/>
              <a:t> Tecnologias utilizadas</a:t>
            </a:r>
            <a:endParaRPr sz="4000"/>
          </a:p>
        </p:txBody>
      </p:sp>
      <p:sp>
        <p:nvSpPr>
          <p:cNvPr id="635" name="Google Shape;635;p55"/>
          <p:cNvSpPr txBox="1"/>
          <p:nvPr>
            <p:ph type="title"/>
          </p:nvPr>
        </p:nvSpPr>
        <p:spPr>
          <a:xfrm>
            <a:off x="720000" y="2141370"/>
            <a:ext cx="18288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mysql</a:t>
            </a:r>
            <a:endParaRPr/>
          </a:p>
        </p:txBody>
      </p:sp>
      <p:sp>
        <p:nvSpPr>
          <p:cNvPr id="636" name="Google Shape;636;p55"/>
          <p:cNvSpPr txBox="1"/>
          <p:nvPr>
            <p:ph idx="2" type="title"/>
          </p:nvPr>
        </p:nvSpPr>
        <p:spPr>
          <a:xfrm>
            <a:off x="3657600" y="2141370"/>
            <a:ext cx="18288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a:t>
            </a:r>
            <a:endParaRPr/>
          </a:p>
        </p:txBody>
      </p:sp>
      <p:sp>
        <p:nvSpPr>
          <p:cNvPr id="637" name="Google Shape;637;p55"/>
          <p:cNvSpPr txBox="1"/>
          <p:nvPr>
            <p:ph idx="4" type="title"/>
          </p:nvPr>
        </p:nvSpPr>
        <p:spPr>
          <a:xfrm>
            <a:off x="720000" y="3897120"/>
            <a:ext cx="18288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Html</a:t>
            </a:r>
            <a:endParaRPr/>
          </a:p>
        </p:txBody>
      </p:sp>
      <p:sp>
        <p:nvSpPr>
          <p:cNvPr id="638" name="Google Shape;638;p55"/>
          <p:cNvSpPr txBox="1"/>
          <p:nvPr>
            <p:ph idx="6" type="title"/>
          </p:nvPr>
        </p:nvSpPr>
        <p:spPr>
          <a:xfrm>
            <a:off x="3657600" y="3897120"/>
            <a:ext cx="18288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css</a:t>
            </a:r>
            <a:endParaRPr/>
          </a:p>
        </p:txBody>
      </p:sp>
      <p:sp>
        <p:nvSpPr>
          <p:cNvPr id="639" name="Google Shape;639;p55"/>
          <p:cNvSpPr txBox="1"/>
          <p:nvPr>
            <p:ph idx="8" type="title"/>
          </p:nvPr>
        </p:nvSpPr>
        <p:spPr>
          <a:xfrm>
            <a:off x="6595195" y="2141370"/>
            <a:ext cx="18288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Power bi</a:t>
            </a:r>
            <a:endParaRPr/>
          </a:p>
        </p:txBody>
      </p:sp>
      <p:sp>
        <p:nvSpPr>
          <p:cNvPr id="640" name="Google Shape;640;p55"/>
          <p:cNvSpPr txBox="1"/>
          <p:nvPr>
            <p:ph idx="13" type="title"/>
          </p:nvPr>
        </p:nvSpPr>
        <p:spPr>
          <a:xfrm>
            <a:off x="6595195" y="3897120"/>
            <a:ext cx="18288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python</a:t>
            </a:r>
            <a:endParaRPr/>
          </a:p>
        </p:txBody>
      </p:sp>
      <p:sp>
        <p:nvSpPr>
          <p:cNvPr id="641" name="Google Shape;641;p55"/>
          <p:cNvSpPr/>
          <p:nvPr/>
        </p:nvSpPr>
        <p:spPr>
          <a:xfrm>
            <a:off x="1268250" y="1222509"/>
            <a:ext cx="732300" cy="731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5"/>
          <p:cNvSpPr/>
          <p:nvPr/>
        </p:nvSpPr>
        <p:spPr>
          <a:xfrm>
            <a:off x="4205850" y="1222509"/>
            <a:ext cx="732300" cy="731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55"/>
          <p:cNvSpPr/>
          <p:nvPr/>
        </p:nvSpPr>
        <p:spPr>
          <a:xfrm>
            <a:off x="7143445" y="1222509"/>
            <a:ext cx="732300" cy="731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55"/>
          <p:cNvSpPr/>
          <p:nvPr/>
        </p:nvSpPr>
        <p:spPr>
          <a:xfrm>
            <a:off x="1268250" y="2978259"/>
            <a:ext cx="732300" cy="731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55"/>
          <p:cNvSpPr/>
          <p:nvPr/>
        </p:nvSpPr>
        <p:spPr>
          <a:xfrm>
            <a:off x="4205850" y="2978259"/>
            <a:ext cx="732300" cy="731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55"/>
          <p:cNvSpPr/>
          <p:nvPr/>
        </p:nvSpPr>
        <p:spPr>
          <a:xfrm>
            <a:off x="7143445" y="2978259"/>
            <a:ext cx="732300" cy="731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7" name="Google Shape;647;p55"/>
          <p:cNvGrpSpPr/>
          <p:nvPr/>
        </p:nvGrpSpPr>
        <p:grpSpPr>
          <a:xfrm>
            <a:off x="1401512" y="1359743"/>
            <a:ext cx="465775" cy="456932"/>
            <a:chOff x="7343748" y="2147513"/>
            <a:chExt cx="437882" cy="431801"/>
          </a:xfrm>
        </p:grpSpPr>
        <p:sp>
          <p:nvSpPr>
            <p:cNvPr id="648" name="Google Shape;648;p55"/>
            <p:cNvSpPr/>
            <p:nvPr/>
          </p:nvSpPr>
          <p:spPr>
            <a:xfrm>
              <a:off x="7382300" y="2185975"/>
              <a:ext cx="180868" cy="177723"/>
            </a:xfrm>
            <a:custGeom>
              <a:rect b="b" l="l" r="r" t="t"/>
              <a:pathLst>
                <a:path extrusionOk="0" h="5933" w="6038">
                  <a:moveTo>
                    <a:pt x="3630" y="563"/>
                  </a:moveTo>
                  <a:cubicBezTo>
                    <a:pt x="3769" y="563"/>
                    <a:pt x="3907" y="614"/>
                    <a:pt x="4010" y="717"/>
                  </a:cubicBezTo>
                  <a:lnTo>
                    <a:pt x="5214" y="1924"/>
                  </a:lnTo>
                  <a:cubicBezTo>
                    <a:pt x="5418" y="2131"/>
                    <a:pt x="5418" y="2479"/>
                    <a:pt x="5213" y="2684"/>
                  </a:cubicBezTo>
                  <a:lnTo>
                    <a:pt x="4934" y="2962"/>
                  </a:lnTo>
                  <a:cubicBezTo>
                    <a:pt x="4911" y="2986"/>
                    <a:pt x="4879" y="2998"/>
                    <a:pt x="4847" y="2998"/>
                  </a:cubicBezTo>
                  <a:cubicBezTo>
                    <a:pt x="4814" y="2998"/>
                    <a:pt x="4782" y="2986"/>
                    <a:pt x="4758" y="2962"/>
                  </a:cubicBezTo>
                  <a:lnTo>
                    <a:pt x="4574" y="2778"/>
                  </a:lnTo>
                  <a:cubicBezTo>
                    <a:pt x="4412" y="2616"/>
                    <a:pt x="4199" y="2535"/>
                    <a:pt x="3986" y="2535"/>
                  </a:cubicBezTo>
                  <a:cubicBezTo>
                    <a:pt x="3774" y="2535"/>
                    <a:pt x="3561" y="2616"/>
                    <a:pt x="3399" y="2778"/>
                  </a:cubicBezTo>
                  <a:lnTo>
                    <a:pt x="2780" y="3397"/>
                  </a:lnTo>
                  <a:cubicBezTo>
                    <a:pt x="2457" y="3721"/>
                    <a:pt x="2457" y="4248"/>
                    <a:pt x="2780" y="4572"/>
                  </a:cubicBezTo>
                  <a:lnTo>
                    <a:pt x="2964" y="4756"/>
                  </a:lnTo>
                  <a:cubicBezTo>
                    <a:pt x="3012" y="4804"/>
                    <a:pt x="3012" y="4886"/>
                    <a:pt x="2964" y="4932"/>
                  </a:cubicBezTo>
                  <a:lnTo>
                    <a:pt x="2685" y="5211"/>
                  </a:lnTo>
                  <a:cubicBezTo>
                    <a:pt x="2583" y="5314"/>
                    <a:pt x="2445" y="5365"/>
                    <a:pt x="2307" y="5365"/>
                  </a:cubicBezTo>
                  <a:cubicBezTo>
                    <a:pt x="2169" y="5365"/>
                    <a:pt x="2030" y="5314"/>
                    <a:pt x="1927" y="5211"/>
                  </a:cubicBezTo>
                  <a:lnTo>
                    <a:pt x="723" y="4006"/>
                  </a:lnTo>
                  <a:cubicBezTo>
                    <a:pt x="623" y="3907"/>
                    <a:pt x="567" y="3770"/>
                    <a:pt x="567" y="3626"/>
                  </a:cubicBezTo>
                  <a:cubicBezTo>
                    <a:pt x="567" y="3480"/>
                    <a:pt x="623" y="3346"/>
                    <a:pt x="723" y="3246"/>
                  </a:cubicBezTo>
                  <a:lnTo>
                    <a:pt x="3250" y="717"/>
                  </a:lnTo>
                  <a:cubicBezTo>
                    <a:pt x="3354" y="614"/>
                    <a:pt x="3494" y="563"/>
                    <a:pt x="3630" y="563"/>
                  </a:cubicBezTo>
                  <a:close/>
                  <a:moveTo>
                    <a:pt x="3627" y="0"/>
                  </a:moveTo>
                  <a:cubicBezTo>
                    <a:pt x="3345" y="0"/>
                    <a:pt x="3063" y="107"/>
                    <a:pt x="2848" y="322"/>
                  </a:cubicBezTo>
                  <a:lnTo>
                    <a:pt x="319" y="2850"/>
                  </a:lnTo>
                  <a:cubicBezTo>
                    <a:pt x="114" y="3057"/>
                    <a:pt x="1" y="3334"/>
                    <a:pt x="1" y="3628"/>
                  </a:cubicBezTo>
                  <a:cubicBezTo>
                    <a:pt x="1" y="3925"/>
                    <a:pt x="114" y="4200"/>
                    <a:pt x="319" y="4406"/>
                  </a:cubicBezTo>
                  <a:lnTo>
                    <a:pt x="1524" y="5611"/>
                  </a:lnTo>
                  <a:cubicBezTo>
                    <a:pt x="1738" y="5825"/>
                    <a:pt x="2020" y="5933"/>
                    <a:pt x="2302" y="5933"/>
                  </a:cubicBezTo>
                  <a:cubicBezTo>
                    <a:pt x="2584" y="5933"/>
                    <a:pt x="2866" y="5825"/>
                    <a:pt x="3080" y="5611"/>
                  </a:cubicBezTo>
                  <a:lnTo>
                    <a:pt x="3361" y="5330"/>
                  </a:lnTo>
                  <a:cubicBezTo>
                    <a:pt x="3626" y="5063"/>
                    <a:pt x="3626" y="4628"/>
                    <a:pt x="3361" y="4360"/>
                  </a:cubicBezTo>
                  <a:lnTo>
                    <a:pt x="3175" y="4175"/>
                  </a:lnTo>
                  <a:cubicBezTo>
                    <a:pt x="3072" y="4072"/>
                    <a:pt x="3072" y="3902"/>
                    <a:pt x="3175" y="3799"/>
                  </a:cubicBezTo>
                  <a:lnTo>
                    <a:pt x="3794" y="3180"/>
                  </a:lnTo>
                  <a:cubicBezTo>
                    <a:pt x="3845" y="3128"/>
                    <a:pt x="3914" y="3103"/>
                    <a:pt x="3983" y="3103"/>
                  </a:cubicBezTo>
                  <a:cubicBezTo>
                    <a:pt x="4052" y="3103"/>
                    <a:pt x="4121" y="3128"/>
                    <a:pt x="4174" y="3180"/>
                  </a:cubicBezTo>
                  <a:lnTo>
                    <a:pt x="4360" y="3367"/>
                  </a:lnTo>
                  <a:cubicBezTo>
                    <a:pt x="4493" y="3500"/>
                    <a:pt x="4669" y="3566"/>
                    <a:pt x="4845" y="3566"/>
                  </a:cubicBezTo>
                  <a:cubicBezTo>
                    <a:pt x="5021" y="3566"/>
                    <a:pt x="5197" y="3500"/>
                    <a:pt x="5330" y="3367"/>
                  </a:cubicBezTo>
                  <a:lnTo>
                    <a:pt x="5611" y="3087"/>
                  </a:lnTo>
                  <a:cubicBezTo>
                    <a:pt x="6037" y="2657"/>
                    <a:pt x="6037" y="1960"/>
                    <a:pt x="5611" y="1530"/>
                  </a:cubicBezTo>
                  <a:lnTo>
                    <a:pt x="4406" y="322"/>
                  </a:lnTo>
                  <a:cubicBezTo>
                    <a:pt x="4191" y="107"/>
                    <a:pt x="3909" y="0"/>
                    <a:pt x="36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55"/>
            <p:cNvSpPr/>
            <p:nvPr/>
          </p:nvSpPr>
          <p:spPr>
            <a:xfrm>
              <a:off x="7343748" y="2147513"/>
              <a:ext cx="437882" cy="431801"/>
            </a:xfrm>
            <a:custGeom>
              <a:rect b="b" l="l" r="r" t="t"/>
              <a:pathLst>
                <a:path extrusionOk="0" h="14415" w="14618">
                  <a:moveTo>
                    <a:pt x="4915" y="558"/>
                  </a:moveTo>
                  <a:cubicBezTo>
                    <a:pt x="5405" y="558"/>
                    <a:pt x="5864" y="747"/>
                    <a:pt x="6208" y="1092"/>
                  </a:cubicBezTo>
                  <a:lnTo>
                    <a:pt x="7412" y="2297"/>
                  </a:lnTo>
                  <a:cubicBezTo>
                    <a:pt x="7764" y="2648"/>
                    <a:pt x="7953" y="3120"/>
                    <a:pt x="7945" y="3622"/>
                  </a:cubicBezTo>
                  <a:cubicBezTo>
                    <a:pt x="7937" y="4122"/>
                    <a:pt x="7893" y="4514"/>
                    <a:pt x="7855" y="4862"/>
                  </a:cubicBezTo>
                  <a:cubicBezTo>
                    <a:pt x="7754" y="5813"/>
                    <a:pt x="7693" y="6385"/>
                    <a:pt x="8590" y="7283"/>
                  </a:cubicBezTo>
                  <a:lnTo>
                    <a:pt x="8884" y="7577"/>
                  </a:lnTo>
                  <a:lnTo>
                    <a:pt x="7582" y="8879"/>
                  </a:lnTo>
                  <a:lnTo>
                    <a:pt x="7286" y="8587"/>
                  </a:lnTo>
                  <a:cubicBezTo>
                    <a:pt x="6650" y="7952"/>
                    <a:pt x="6177" y="7797"/>
                    <a:pt x="5619" y="7797"/>
                  </a:cubicBezTo>
                  <a:cubicBezTo>
                    <a:pt x="5388" y="7797"/>
                    <a:pt x="5143" y="7824"/>
                    <a:pt x="4865" y="7854"/>
                  </a:cubicBezTo>
                  <a:cubicBezTo>
                    <a:pt x="4518" y="7890"/>
                    <a:pt x="4125" y="7933"/>
                    <a:pt x="3624" y="7942"/>
                  </a:cubicBezTo>
                  <a:cubicBezTo>
                    <a:pt x="3613" y="7942"/>
                    <a:pt x="3603" y="7942"/>
                    <a:pt x="3592" y="7942"/>
                  </a:cubicBezTo>
                  <a:cubicBezTo>
                    <a:pt x="3103" y="7942"/>
                    <a:pt x="2644" y="7755"/>
                    <a:pt x="2300" y="7409"/>
                  </a:cubicBezTo>
                  <a:lnTo>
                    <a:pt x="1094" y="6204"/>
                  </a:lnTo>
                  <a:cubicBezTo>
                    <a:pt x="750" y="5859"/>
                    <a:pt x="561" y="5401"/>
                    <a:pt x="561" y="4912"/>
                  </a:cubicBezTo>
                  <a:cubicBezTo>
                    <a:pt x="561" y="4422"/>
                    <a:pt x="750" y="3964"/>
                    <a:pt x="1094" y="3619"/>
                  </a:cubicBezTo>
                  <a:lnTo>
                    <a:pt x="3622" y="1092"/>
                  </a:lnTo>
                  <a:cubicBezTo>
                    <a:pt x="3968" y="747"/>
                    <a:pt x="4425" y="558"/>
                    <a:pt x="4915" y="558"/>
                  </a:cubicBezTo>
                  <a:close/>
                  <a:moveTo>
                    <a:pt x="9493" y="7774"/>
                  </a:moveTo>
                  <a:cubicBezTo>
                    <a:pt x="9498" y="7774"/>
                    <a:pt x="9501" y="7776"/>
                    <a:pt x="9501" y="7777"/>
                  </a:cubicBezTo>
                  <a:lnTo>
                    <a:pt x="10026" y="8303"/>
                  </a:lnTo>
                  <a:lnTo>
                    <a:pt x="8303" y="10022"/>
                  </a:lnTo>
                  <a:lnTo>
                    <a:pt x="7779" y="9498"/>
                  </a:lnTo>
                  <a:cubicBezTo>
                    <a:pt x="7779" y="9498"/>
                    <a:pt x="7777" y="9496"/>
                    <a:pt x="7777" y="9490"/>
                  </a:cubicBezTo>
                  <a:cubicBezTo>
                    <a:pt x="7777" y="9483"/>
                    <a:pt x="7779" y="9482"/>
                    <a:pt x="7781" y="9478"/>
                  </a:cubicBezTo>
                  <a:lnTo>
                    <a:pt x="9481" y="7777"/>
                  </a:lnTo>
                  <a:cubicBezTo>
                    <a:pt x="9481" y="7777"/>
                    <a:pt x="9486" y="7774"/>
                    <a:pt x="9493" y="7774"/>
                  </a:cubicBezTo>
                  <a:close/>
                  <a:moveTo>
                    <a:pt x="4917" y="0"/>
                  </a:moveTo>
                  <a:cubicBezTo>
                    <a:pt x="4276" y="0"/>
                    <a:pt x="3675" y="249"/>
                    <a:pt x="3226" y="697"/>
                  </a:cubicBezTo>
                  <a:lnTo>
                    <a:pt x="697" y="3226"/>
                  </a:lnTo>
                  <a:cubicBezTo>
                    <a:pt x="247" y="3676"/>
                    <a:pt x="0" y="4275"/>
                    <a:pt x="0" y="4917"/>
                  </a:cubicBezTo>
                  <a:cubicBezTo>
                    <a:pt x="0" y="5557"/>
                    <a:pt x="249" y="6156"/>
                    <a:pt x="697" y="6606"/>
                  </a:cubicBezTo>
                  <a:lnTo>
                    <a:pt x="1903" y="7812"/>
                  </a:lnTo>
                  <a:cubicBezTo>
                    <a:pt x="2354" y="8263"/>
                    <a:pt x="2954" y="8510"/>
                    <a:pt x="3593" y="8510"/>
                  </a:cubicBezTo>
                  <a:cubicBezTo>
                    <a:pt x="3608" y="8510"/>
                    <a:pt x="3623" y="8509"/>
                    <a:pt x="3637" y="8509"/>
                  </a:cubicBezTo>
                  <a:cubicBezTo>
                    <a:pt x="4162" y="8498"/>
                    <a:pt x="4586" y="8453"/>
                    <a:pt x="4927" y="8418"/>
                  </a:cubicBezTo>
                  <a:cubicBezTo>
                    <a:pt x="5201" y="8388"/>
                    <a:pt x="5424" y="8364"/>
                    <a:pt x="5620" y="8364"/>
                  </a:cubicBezTo>
                  <a:cubicBezTo>
                    <a:pt x="6078" y="8364"/>
                    <a:pt x="6394" y="8495"/>
                    <a:pt x="6890" y="8990"/>
                  </a:cubicBezTo>
                  <a:lnTo>
                    <a:pt x="7236" y="9336"/>
                  </a:lnTo>
                  <a:cubicBezTo>
                    <a:pt x="7221" y="9385"/>
                    <a:pt x="7213" y="9440"/>
                    <a:pt x="7213" y="9493"/>
                  </a:cubicBezTo>
                  <a:cubicBezTo>
                    <a:pt x="7213" y="9647"/>
                    <a:pt x="7273" y="9792"/>
                    <a:pt x="7381" y="9900"/>
                  </a:cubicBezTo>
                  <a:lnTo>
                    <a:pt x="7955" y="10474"/>
                  </a:lnTo>
                  <a:cubicBezTo>
                    <a:pt x="7938" y="10529"/>
                    <a:pt x="7930" y="10585"/>
                    <a:pt x="7930" y="10643"/>
                  </a:cubicBezTo>
                  <a:cubicBezTo>
                    <a:pt x="7930" y="10801"/>
                    <a:pt x="7993" y="10950"/>
                    <a:pt x="8103" y="11061"/>
                  </a:cubicBezTo>
                  <a:lnTo>
                    <a:pt x="8876" y="11834"/>
                  </a:lnTo>
                  <a:cubicBezTo>
                    <a:pt x="8931" y="11890"/>
                    <a:pt x="9003" y="11918"/>
                    <a:pt x="9075" y="11918"/>
                  </a:cubicBezTo>
                  <a:cubicBezTo>
                    <a:pt x="9147" y="11918"/>
                    <a:pt x="9219" y="11890"/>
                    <a:pt x="9274" y="11834"/>
                  </a:cubicBezTo>
                  <a:cubicBezTo>
                    <a:pt x="9384" y="11725"/>
                    <a:pt x="9384" y="11547"/>
                    <a:pt x="9274" y="11436"/>
                  </a:cubicBezTo>
                  <a:lnTo>
                    <a:pt x="8501" y="10663"/>
                  </a:lnTo>
                  <a:cubicBezTo>
                    <a:pt x="8494" y="10656"/>
                    <a:pt x="8493" y="10648"/>
                    <a:pt x="8493" y="10643"/>
                  </a:cubicBezTo>
                  <a:cubicBezTo>
                    <a:pt x="8493" y="10636"/>
                    <a:pt x="8494" y="10630"/>
                    <a:pt x="8501" y="10621"/>
                  </a:cubicBezTo>
                  <a:lnTo>
                    <a:pt x="10618" y="8504"/>
                  </a:lnTo>
                  <a:cubicBezTo>
                    <a:pt x="10625" y="8498"/>
                    <a:pt x="10633" y="8496"/>
                    <a:pt x="10640" y="8496"/>
                  </a:cubicBezTo>
                  <a:cubicBezTo>
                    <a:pt x="10646" y="8496"/>
                    <a:pt x="10655" y="8498"/>
                    <a:pt x="10660" y="8504"/>
                  </a:cubicBezTo>
                  <a:lnTo>
                    <a:pt x="13404" y="11249"/>
                  </a:lnTo>
                  <a:cubicBezTo>
                    <a:pt x="14000" y="11843"/>
                    <a:pt x="14000" y="12812"/>
                    <a:pt x="13404" y="13406"/>
                  </a:cubicBezTo>
                  <a:cubicBezTo>
                    <a:pt x="13106" y="13703"/>
                    <a:pt x="12716" y="13851"/>
                    <a:pt x="12325" y="13851"/>
                  </a:cubicBezTo>
                  <a:cubicBezTo>
                    <a:pt x="11934" y="13851"/>
                    <a:pt x="11543" y="13703"/>
                    <a:pt x="11245" y="13406"/>
                  </a:cubicBezTo>
                  <a:lnTo>
                    <a:pt x="11074" y="13235"/>
                  </a:lnTo>
                  <a:cubicBezTo>
                    <a:pt x="11020" y="13180"/>
                    <a:pt x="10947" y="13153"/>
                    <a:pt x="10875" y="13153"/>
                  </a:cubicBezTo>
                  <a:cubicBezTo>
                    <a:pt x="10803" y="13153"/>
                    <a:pt x="10731" y="13180"/>
                    <a:pt x="10676" y="13235"/>
                  </a:cubicBezTo>
                  <a:cubicBezTo>
                    <a:pt x="10567" y="13346"/>
                    <a:pt x="10567" y="13524"/>
                    <a:pt x="10676" y="13633"/>
                  </a:cubicBezTo>
                  <a:lnTo>
                    <a:pt x="10847" y="13804"/>
                  </a:lnTo>
                  <a:cubicBezTo>
                    <a:pt x="11254" y="14211"/>
                    <a:pt x="11788" y="14415"/>
                    <a:pt x="12324" y="14415"/>
                  </a:cubicBezTo>
                  <a:cubicBezTo>
                    <a:pt x="12858" y="14415"/>
                    <a:pt x="13394" y="14212"/>
                    <a:pt x="13801" y="13804"/>
                  </a:cubicBezTo>
                  <a:cubicBezTo>
                    <a:pt x="14617" y="12986"/>
                    <a:pt x="14617" y="11662"/>
                    <a:pt x="13804" y="10849"/>
                  </a:cubicBezTo>
                  <a:lnTo>
                    <a:pt x="11061" y="8104"/>
                  </a:lnTo>
                  <a:cubicBezTo>
                    <a:pt x="10948" y="7991"/>
                    <a:pt x="10801" y="7932"/>
                    <a:pt x="10641" y="7932"/>
                  </a:cubicBezTo>
                  <a:cubicBezTo>
                    <a:pt x="10583" y="7932"/>
                    <a:pt x="10527" y="7940"/>
                    <a:pt x="10474" y="7957"/>
                  </a:cubicBezTo>
                  <a:lnTo>
                    <a:pt x="9900" y="7382"/>
                  </a:lnTo>
                  <a:cubicBezTo>
                    <a:pt x="9790" y="7271"/>
                    <a:pt x="9646" y="7212"/>
                    <a:pt x="9491" y="7212"/>
                  </a:cubicBezTo>
                  <a:cubicBezTo>
                    <a:pt x="9438" y="7212"/>
                    <a:pt x="9387" y="7220"/>
                    <a:pt x="9337" y="7235"/>
                  </a:cubicBezTo>
                  <a:lnTo>
                    <a:pt x="8990" y="6888"/>
                  </a:lnTo>
                  <a:cubicBezTo>
                    <a:pt x="8283" y="6181"/>
                    <a:pt x="8318" y="5839"/>
                    <a:pt x="8418" y="4927"/>
                  </a:cubicBezTo>
                  <a:cubicBezTo>
                    <a:pt x="8454" y="4587"/>
                    <a:pt x="8501" y="4162"/>
                    <a:pt x="8509" y="3636"/>
                  </a:cubicBezTo>
                  <a:cubicBezTo>
                    <a:pt x="8521" y="2979"/>
                    <a:pt x="8275" y="2363"/>
                    <a:pt x="7812" y="1902"/>
                  </a:cubicBezTo>
                  <a:lnTo>
                    <a:pt x="6608" y="697"/>
                  </a:lnTo>
                  <a:cubicBezTo>
                    <a:pt x="6156" y="247"/>
                    <a:pt x="5557" y="0"/>
                    <a:pt x="49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55"/>
            <p:cNvSpPr/>
            <p:nvPr/>
          </p:nvSpPr>
          <p:spPr>
            <a:xfrm>
              <a:off x="7683408" y="2489748"/>
              <a:ext cx="59191" cy="53889"/>
            </a:xfrm>
            <a:custGeom>
              <a:rect b="b" l="l" r="r" t="t"/>
              <a:pathLst>
                <a:path extrusionOk="0" h="1799" w="1976">
                  <a:moveTo>
                    <a:pt x="987" y="562"/>
                  </a:moveTo>
                  <a:cubicBezTo>
                    <a:pt x="1075" y="562"/>
                    <a:pt x="1159" y="595"/>
                    <a:pt x="1226" y="658"/>
                  </a:cubicBezTo>
                  <a:cubicBezTo>
                    <a:pt x="1357" y="789"/>
                    <a:pt x="1357" y="1005"/>
                    <a:pt x="1226" y="1136"/>
                  </a:cubicBezTo>
                  <a:cubicBezTo>
                    <a:pt x="1160" y="1202"/>
                    <a:pt x="1073" y="1235"/>
                    <a:pt x="987" y="1235"/>
                  </a:cubicBezTo>
                  <a:cubicBezTo>
                    <a:pt x="900" y="1235"/>
                    <a:pt x="813" y="1202"/>
                    <a:pt x="748" y="1136"/>
                  </a:cubicBezTo>
                  <a:cubicBezTo>
                    <a:pt x="618" y="1005"/>
                    <a:pt x="618" y="793"/>
                    <a:pt x="748" y="662"/>
                  </a:cubicBezTo>
                  <a:cubicBezTo>
                    <a:pt x="814" y="595"/>
                    <a:pt x="900" y="562"/>
                    <a:pt x="987" y="562"/>
                  </a:cubicBezTo>
                  <a:close/>
                  <a:moveTo>
                    <a:pt x="989" y="1"/>
                  </a:moveTo>
                  <a:cubicBezTo>
                    <a:pt x="758" y="1"/>
                    <a:pt x="528" y="88"/>
                    <a:pt x="353" y="263"/>
                  </a:cubicBezTo>
                  <a:cubicBezTo>
                    <a:pt x="1" y="614"/>
                    <a:pt x="1" y="1186"/>
                    <a:pt x="353" y="1536"/>
                  </a:cubicBezTo>
                  <a:cubicBezTo>
                    <a:pt x="529" y="1710"/>
                    <a:pt x="759" y="1798"/>
                    <a:pt x="988" y="1798"/>
                  </a:cubicBezTo>
                  <a:cubicBezTo>
                    <a:pt x="1219" y="1798"/>
                    <a:pt x="1450" y="1710"/>
                    <a:pt x="1625" y="1536"/>
                  </a:cubicBezTo>
                  <a:cubicBezTo>
                    <a:pt x="1976" y="1186"/>
                    <a:pt x="1976" y="614"/>
                    <a:pt x="1625" y="263"/>
                  </a:cubicBezTo>
                  <a:cubicBezTo>
                    <a:pt x="1450" y="88"/>
                    <a:pt x="1220" y="1"/>
                    <a:pt x="98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5"/>
            <p:cNvSpPr/>
            <p:nvPr/>
          </p:nvSpPr>
          <p:spPr>
            <a:xfrm>
              <a:off x="7633173" y="2513922"/>
              <a:ext cx="19201" cy="16925"/>
            </a:xfrm>
            <a:custGeom>
              <a:rect b="b" l="l" r="r" t="t"/>
              <a:pathLst>
                <a:path extrusionOk="0" h="565" w="641">
                  <a:moveTo>
                    <a:pt x="322" y="0"/>
                  </a:moveTo>
                  <a:cubicBezTo>
                    <a:pt x="279" y="0"/>
                    <a:pt x="236" y="10"/>
                    <a:pt x="196" y="31"/>
                  </a:cubicBezTo>
                  <a:cubicBezTo>
                    <a:pt x="57" y="102"/>
                    <a:pt x="0" y="270"/>
                    <a:pt x="68" y="407"/>
                  </a:cubicBezTo>
                  <a:lnTo>
                    <a:pt x="68" y="411"/>
                  </a:lnTo>
                  <a:cubicBezTo>
                    <a:pt x="118" y="510"/>
                    <a:pt x="216" y="565"/>
                    <a:pt x="321" y="565"/>
                  </a:cubicBezTo>
                  <a:cubicBezTo>
                    <a:pt x="364" y="565"/>
                    <a:pt x="405" y="555"/>
                    <a:pt x="447" y="537"/>
                  </a:cubicBezTo>
                  <a:cubicBezTo>
                    <a:pt x="586" y="465"/>
                    <a:pt x="641" y="298"/>
                    <a:pt x="573" y="158"/>
                  </a:cubicBezTo>
                  <a:cubicBezTo>
                    <a:pt x="524" y="57"/>
                    <a:pt x="424" y="0"/>
                    <a:pt x="3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2" name="Google Shape;652;p55"/>
          <p:cNvGrpSpPr/>
          <p:nvPr/>
        </p:nvGrpSpPr>
        <p:grpSpPr>
          <a:xfrm>
            <a:off x="4347206" y="1359632"/>
            <a:ext cx="449589" cy="457154"/>
            <a:chOff x="2066726" y="2819463"/>
            <a:chExt cx="422665" cy="432011"/>
          </a:xfrm>
        </p:grpSpPr>
        <p:sp>
          <p:nvSpPr>
            <p:cNvPr id="653" name="Google Shape;653;p55"/>
            <p:cNvSpPr/>
            <p:nvPr/>
          </p:nvSpPr>
          <p:spPr>
            <a:xfrm>
              <a:off x="2101264" y="3039423"/>
              <a:ext cx="16925" cy="16925"/>
            </a:xfrm>
            <a:custGeom>
              <a:rect b="b" l="l" r="r" t="t"/>
              <a:pathLst>
                <a:path extrusionOk="0" h="565" w="565">
                  <a:moveTo>
                    <a:pt x="283" y="0"/>
                  </a:moveTo>
                  <a:cubicBezTo>
                    <a:pt x="129" y="0"/>
                    <a:pt x="1" y="126"/>
                    <a:pt x="1" y="282"/>
                  </a:cubicBezTo>
                  <a:cubicBezTo>
                    <a:pt x="1" y="438"/>
                    <a:pt x="129" y="564"/>
                    <a:pt x="283" y="564"/>
                  </a:cubicBezTo>
                  <a:cubicBezTo>
                    <a:pt x="439" y="564"/>
                    <a:pt x="565" y="438"/>
                    <a:pt x="565" y="282"/>
                  </a:cubicBezTo>
                  <a:cubicBezTo>
                    <a:pt x="565" y="125"/>
                    <a:pt x="439" y="0"/>
                    <a:pt x="2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55"/>
            <p:cNvSpPr/>
            <p:nvPr/>
          </p:nvSpPr>
          <p:spPr>
            <a:xfrm>
              <a:off x="2101264" y="3157176"/>
              <a:ext cx="16925" cy="16925"/>
            </a:xfrm>
            <a:custGeom>
              <a:rect b="b" l="l" r="r" t="t"/>
              <a:pathLst>
                <a:path extrusionOk="0" h="565" w="565">
                  <a:moveTo>
                    <a:pt x="283" y="0"/>
                  </a:moveTo>
                  <a:cubicBezTo>
                    <a:pt x="129" y="0"/>
                    <a:pt x="1" y="126"/>
                    <a:pt x="1" y="282"/>
                  </a:cubicBezTo>
                  <a:lnTo>
                    <a:pt x="1" y="284"/>
                  </a:lnTo>
                  <a:cubicBezTo>
                    <a:pt x="1" y="440"/>
                    <a:pt x="129" y="564"/>
                    <a:pt x="283" y="564"/>
                  </a:cubicBezTo>
                  <a:cubicBezTo>
                    <a:pt x="439" y="564"/>
                    <a:pt x="565" y="436"/>
                    <a:pt x="565" y="282"/>
                  </a:cubicBezTo>
                  <a:cubicBezTo>
                    <a:pt x="565" y="126"/>
                    <a:pt x="439" y="0"/>
                    <a:pt x="2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55"/>
            <p:cNvSpPr/>
            <p:nvPr/>
          </p:nvSpPr>
          <p:spPr>
            <a:xfrm>
              <a:off x="2437928" y="3039423"/>
              <a:ext cx="16925" cy="16925"/>
            </a:xfrm>
            <a:custGeom>
              <a:rect b="b" l="l" r="r" t="t"/>
              <a:pathLst>
                <a:path extrusionOk="0" h="565" w="565">
                  <a:moveTo>
                    <a:pt x="283" y="0"/>
                  </a:moveTo>
                  <a:cubicBezTo>
                    <a:pt x="127" y="0"/>
                    <a:pt x="0" y="126"/>
                    <a:pt x="0" y="282"/>
                  </a:cubicBezTo>
                  <a:cubicBezTo>
                    <a:pt x="0" y="438"/>
                    <a:pt x="127" y="564"/>
                    <a:pt x="283" y="564"/>
                  </a:cubicBezTo>
                  <a:cubicBezTo>
                    <a:pt x="439" y="564"/>
                    <a:pt x="565" y="438"/>
                    <a:pt x="565" y="282"/>
                  </a:cubicBezTo>
                  <a:cubicBezTo>
                    <a:pt x="565" y="125"/>
                    <a:pt x="439" y="0"/>
                    <a:pt x="2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55"/>
            <p:cNvSpPr/>
            <p:nvPr/>
          </p:nvSpPr>
          <p:spPr>
            <a:xfrm>
              <a:off x="2437928" y="3157176"/>
              <a:ext cx="16925" cy="16925"/>
            </a:xfrm>
            <a:custGeom>
              <a:rect b="b" l="l" r="r" t="t"/>
              <a:pathLst>
                <a:path extrusionOk="0" h="565" w="565">
                  <a:moveTo>
                    <a:pt x="283" y="0"/>
                  </a:moveTo>
                  <a:cubicBezTo>
                    <a:pt x="127" y="0"/>
                    <a:pt x="0" y="126"/>
                    <a:pt x="0" y="282"/>
                  </a:cubicBezTo>
                  <a:lnTo>
                    <a:pt x="0" y="284"/>
                  </a:lnTo>
                  <a:cubicBezTo>
                    <a:pt x="0" y="440"/>
                    <a:pt x="127" y="564"/>
                    <a:pt x="283" y="564"/>
                  </a:cubicBezTo>
                  <a:cubicBezTo>
                    <a:pt x="439" y="564"/>
                    <a:pt x="565" y="436"/>
                    <a:pt x="565" y="282"/>
                  </a:cubicBezTo>
                  <a:cubicBezTo>
                    <a:pt x="565" y="126"/>
                    <a:pt x="439" y="0"/>
                    <a:pt x="2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55"/>
            <p:cNvSpPr/>
            <p:nvPr/>
          </p:nvSpPr>
          <p:spPr>
            <a:xfrm>
              <a:off x="2066726" y="2819463"/>
              <a:ext cx="422665" cy="432011"/>
            </a:xfrm>
            <a:custGeom>
              <a:rect b="b" l="l" r="r" t="t"/>
              <a:pathLst>
                <a:path extrusionOk="0" h="14422" w="14110">
                  <a:moveTo>
                    <a:pt x="4904" y="568"/>
                  </a:moveTo>
                  <a:cubicBezTo>
                    <a:pt x="4916" y="568"/>
                    <a:pt x="4925" y="580"/>
                    <a:pt x="4925" y="590"/>
                  </a:cubicBezTo>
                  <a:lnTo>
                    <a:pt x="4925" y="1112"/>
                  </a:lnTo>
                  <a:cubicBezTo>
                    <a:pt x="4925" y="1122"/>
                    <a:pt x="4916" y="1132"/>
                    <a:pt x="4904" y="1132"/>
                  </a:cubicBezTo>
                  <a:lnTo>
                    <a:pt x="2737" y="1132"/>
                  </a:lnTo>
                  <a:cubicBezTo>
                    <a:pt x="2727" y="1132"/>
                    <a:pt x="2717" y="1122"/>
                    <a:pt x="2717" y="1112"/>
                  </a:cubicBezTo>
                  <a:lnTo>
                    <a:pt x="2717" y="590"/>
                  </a:lnTo>
                  <a:cubicBezTo>
                    <a:pt x="2717" y="580"/>
                    <a:pt x="2727" y="568"/>
                    <a:pt x="2737" y="568"/>
                  </a:cubicBezTo>
                  <a:close/>
                  <a:moveTo>
                    <a:pt x="11374" y="568"/>
                  </a:moveTo>
                  <a:cubicBezTo>
                    <a:pt x="11384" y="568"/>
                    <a:pt x="11395" y="580"/>
                    <a:pt x="11395" y="590"/>
                  </a:cubicBezTo>
                  <a:lnTo>
                    <a:pt x="11395" y="1112"/>
                  </a:lnTo>
                  <a:cubicBezTo>
                    <a:pt x="11395" y="1122"/>
                    <a:pt x="11384" y="1132"/>
                    <a:pt x="11374" y="1132"/>
                  </a:cubicBezTo>
                  <a:lnTo>
                    <a:pt x="9207" y="1132"/>
                  </a:lnTo>
                  <a:cubicBezTo>
                    <a:pt x="9197" y="1132"/>
                    <a:pt x="9185" y="1122"/>
                    <a:pt x="9185" y="1112"/>
                  </a:cubicBezTo>
                  <a:lnTo>
                    <a:pt x="9185" y="590"/>
                  </a:lnTo>
                  <a:cubicBezTo>
                    <a:pt x="9185" y="580"/>
                    <a:pt x="9197" y="568"/>
                    <a:pt x="9207" y="568"/>
                  </a:cubicBezTo>
                  <a:close/>
                  <a:moveTo>
                    <a:pt x="4627" y="1693"/>
                  </a:moveTo>
                  <a:lnTo>
                    <a:pt x="4627" y="2763"/>
                  </a:lnTo>
                  <a:cubicBezTo>
                    <a:pt x="4625" y="2841"/>
                    <a:pt x="4627" y="2916"/>
                    <a:pt x="4630" y="2991"/>
                  </a:cubicBezTo>
                  <a:lnTo>
                    <a:pt x="3016" y="2991"/>
                  </a:lnTo>
                  <a:cubicBezTo>
                    <a:pt x="3019" y="2916"/>
                    <a:pt x="3021" y="2840"/>
                    <a:pt x="3021" y="2763"/>
                  </a:cubicBezTo>
                  <a:lnTo>
                    <a:pt x="3021" y="1693"/>
                  </a:lnTo>
                  <a:close/>
                  <a:moveTo>
                    <a:pt x="11097" y="1693"/>
                  </a:moveTo>
                  <a:lnTo>
                    <a:pt x="11097" y="2763"/>
                  </a:lnTo>
                  <a:cubicBezTo>
                    <a:pt x="11093" y="2841"/>
                    <a:pt x="11097" y="2916"/>
                    <a:pt x="11100" y="2991"/>
                  </a:cubicBezTo>
                  <a:lnTo>
                    <a:pt x="9484" y="2991"/>
                  </a:lnTo>
                  <a:cubicBezTo>
                    <a:pt x="9489" y="2916"/>
                    <a:pt x="9490" y="2840"/>
                    <a:pt x="9490" y="2763"/>
                  </a:cubicBezTo>
                  <a:lnTo>
                    <a:pt x="9490" y="1693"/>
                  </a:lnTo>
                  <a:close/>
                  <a:moveTo>
                    <a:pt x="4688" y="3555"/>
                  </a:moveTo>
                  <a:cubicBezTo>
                    <a:pt x="4801" y="4240"/>
                    <a:pt x="5042" y="4828"/>
                    <a:pt x="5277" y="5397"/>
                  </a:cubicBezTo>
                  <a:cubicBezTo>
                    <a:pt x="5367" y="5617"/>
                    <a:pt x="5460" y="5841"/>
                    <a:pt x="5546" y="6069"/>
                  </a:cubicBezTo>
                  <a:lnTo>
                    <a:pt x="2100" y="6069"/>
                  </a:lnTo>
                  <a:cubicBezTo>
                    <a:pt x="2183" y="5841"/>
                    <a:pt x="2274" y="5617"/>
                    <a:pt x="2365" y="5400"/>
                  </a:cubicBezTo>
                  <a:cubicBezTo>
                    <a:pt x="2602" y="4828"/>
                    <a:pt x="2843" y="4242"/>
                    <a:pt x="2954" y="3555"/>
                  </a:cubicBezTo>
                  <a:close/>
                  <a:moveTo>
                    <a:pt x="11158" y="3555"/>
                  </a:moveTo>
                  <a:cubicBezTo>
                    <a:pt x="11271" y="4242"/>
                    <a:pt x="11511" y="4828"/>
                    <a:pt x="11747" y="5400"/>
                  </a:cubicBezTo>
                  <a:cubicBezTo>
                    <a:pt x="11837" y="5617"/>
                    <a:pt x="11929" y="5841"/>
                    <a:pt x="12014" y="6072"/>
                  </a:cubicBezTo>
                  <a:lnTo>
                    <a:pt x="8568" y="6072"/>
                  </a:lnTo>
                  <a:cubicBezTo>
                    <a:pt x="8652" y="5841"/>
                    <a:pt x="8745" y="5617"/>
                    <a:pt x="8835" y="5400"/>
                  </a:cubicBezTo>
                  <a:cubicBezTo>
                    <a:pt x="9072" y="4828"/>
                    <a:pt x="9313" y="4242"/>
                    <a:pt x="9424" y="3555"/>
                  </a:cubicBezTo>
                  <a:close/>
                  <a:moveTo>
                    <a:pt x="13332" y="6631"/>
                  </a:moveTo>
                  <a:cubicBezTo>
                    <a:pt x="13449" y="6631"/>
                    <a:pt x="13547" y="6729"/>
                    <a:pt x="13547" y="6847"/>
                  </a:cubicBezTo>
                  <a:lnTo>
                    <a:pt x="13547" y="8400"/>
                  </a:lnTo>
                  <a:cubicBezTo>
                    <a:pt x="13547" y="8520"/>
                    <a:pt x="13449" y="8616"/>
                    <a:pt x="13332" y="8616"/>
                  </a:cubicBezTo>
                  <a:lnTo>
                    <a:pt x="8476" y="8616"/>
                  </a:lnTo>
                  <a:cubicBezTo>
                    <a:pt x="8320" y="8616"/>
                    <a:pt x="8194" y="8744"/>
                    <a:pt x="8194" y="8898"/>
                  </a:cubicBezTo>
                  <a:cubicBezTo>
                    <a:pt x="8194" y="9054"/>
                    <a:pt x="8320" y="9180"/>
                    <a:pt x="8476" y="9180"/>
                  </a:cubicBezTo>
                  <a:lnTo>
                    <a:pt x="13050" y="9180"/>
                  </a:lnTo>
                  <a:lnTo>
                    <a:pt x="13050" y="10005"/>
                  </a:lnTo>
                  <a:lnTo>
                    <a:pt x="1063" y="10005"/>
                  </a:lnTo>
                  <a:lnTo>
                    <a:pt x="1063" y="9178"/>
                  </a:lnTo>
                  <a:lnTo>
                    <a:pt x="5948" y="9178"/>
                  </a:lnTo>
                  <a:cubicBezTo>
                    <a:pt x="6104" y="9178"/>
                    <a:pt x="6230" y="9052"/>
                    <a:pt x="6230" y="8896"/>
                  </a:cubicBezTo>
                  <a:cubicBezTo>
                    <a:pt x="6230" y="8740"/>
                    <a:pt x="6104" y="8614"/>
                    <a:pt x="5948" y="8614"/>
                  </a:cubicBezTo>
                  <a:lnTo>
                    <a:pt x="780" y="8614"/>
                  </a:lnTo>
                  <a:cubicBezTo>
                    <a:pt x="664" y="8614"/>
                    <a:pt x="565" y="8516"/>
                    <a:pt x="565" y="8398"/>
                  </a:cubicBezTo>
                  <a:lnTo>
                    <a:pt x="565" y="6847"/>
                  </a:lnTo>
                  <a:cubicBezTo>
                    <a:pt x="565" y="6729"/>
                    <a:pt x="663" y="6631"/>
                    <a:pt x="780" y="6631"/>
                  </a:cubicBezTo>
                  <a:close/>
                  <a:moveTo>
                    <a:pt x="13332" y="10564"/>
                  </a:moveTo>
                  <a:cubicBezTo>
                    <a:pt x="13449" y="10564"/>
                    <a:pt x="13547" y="10662"/>
                    <a:pt x="13547" y="10780"/>
                  </a:cubicBezTo>
                  <a:lnTo>
                    <a:pt x="13547" y="12331"/>
                  </a:lnTo>
                  <a:cubicBezTo>
                    <a:pt x="13547" y="12447"/>
                    <a:pt x="13448" y="12547"/>
                    <a:pt x="13332" y="12547"/>
                  </a:cubicBezTo>
                  <a:lnTo>
                    <a:pt x="780" y="12547"/>
                  </a:lnTo>
                  <a:cubicBezTo>
                    <a:pt x="664" y="12547"/>
                    <a:pt x="565" y="12447"/>
                    <a:pt x="565" y="12331"/>
                  </a:cubicBezTo>
                  <a:lnTo>
                    <a:pt x="565" y="10780"/>
                  </a:lnTo>
                  <a:cubicBezTo>
                    <a:pt x="565" y="10663"/>
                    <a:pt x="664" y="10564"/>
                    <a:pt x="780" y="10564"/>
                  </a:cubicBezTo>
                  <a:close/>
                  <a:moveTo>
                    <a:pt x="13050" y="13109"/>
                  </a:moveTo>
                  <a:lnTo>
                    <a:pt x="13050" y="13858"/>
                  </a:lnTo>
                  <a:lnTo>
                    <a:pt x="1063" y="13858"/>
                  </a:lnTo>
                  <a:lnTo>
                    <a:pt x="1063" y="13109"/>
                  </a:lnTo>
                  <a:close/>
                  <a:moveTo>
                    <a:pt x="2737" y="1"/>
                  </a:moveTo>
                  <a:cubicBezTo>
                    <a:pt x="2415" y="1"/>
                    <a:pt x="2153" y="261"/>
                    <a:pt x="2153" y="585"/>
                  </a:cubicBezTo>
                  <a:lnTo>
                    <a:pt x="2153" y="1107"/>
                  </a:lnTo>
                  <a:cubicBezTo>
                    <a:pt x="2153" y="1328"/>
                    <a:pt x="2274" y="1521"/>
                    <a:pt x="2455" y="1620"/>
                  </a:cubicBezTo>
                  <a:lnTo>
                    <a:pt x="2455" y="2763"/>
                  </a:lnTo>
                  <a:cubicBezTo>
                    <a:pt x="2455" y="3701"/>
                    <a:pt x="2158" y="4421"/>
                    <a:pt x="1842" y="5181"/>
                  </a:cubicBezTo>
                  <a:cubicBezTo>
                    <a:pt x="1725" y="5465"/>
                    <a:pt x="1605" y="5758"/>
                    <a:pt x="1499" y="6067"/>
                  </a:cubicBezTo>
                  <a:lnTo>
                    <a:pt x="779" y="6067"/>
                  </a:lnTo>
                  <a:cubicBezTo>
                    <a:pt x="349" y="6067"/>
                    <a:pt x="1" y="6416"/>
                    <a:pt x="1" y="6847"/>
                  </a:cubicBezTo>
                  <a:lnTo>
                    <a:pt x="1" y="8398"/>
                  </a:lnTo>
                  <a:cubicBezTo>
                    <a:pt x="1" y="8729"/>
                    <a:pt x="206" y="9011"/>
                    <a:pt x="497" y="9124"/>
                  </a:cubicBezTo>
                  <a:lnTo>
                    <a:pt x="497" y="10054"/>
                  </a:lnTo>
                  <a:cubicBezTo>
                    <a:pt x="206" y="10167"/>
                    <a:pt x="1" y="10449"/>
                    <a:pt x="1" y="10780"/>
                  </a:cubicBezTo>
                  <a:lnTo>
                    <a:pt x="1" y="12331"/>
                  </a:lnTo>
                  <a:cubicBezTo>
                    <a:pt x="1" y="12661"/>
                    <a:pt x="206" y="12943"/>
                    <a:pt x="497" y="13058"/>
                  </a:cubicBezTo>
                  <a:lnTo>
                    <a:pt x="497" y="14140"/>
                  </a:lnTo>
                  <a:cubicBezTo>
                    <a:pt x="497" y="14296"/>
                    <a:pt x="623" y="14422"/>
                    <a:pt x="779" y="14422"/>
                  </a:cubicBezTo>
                  <a:lnTo>
                    <a:pt x="13330" y="14422"/>
                  </a:lnTo>
                  <a:cubicBezTo>
                    <a:pt x="13486" y="14422"/>
                    <a:pt x="13612" y="14296"/>
                    <a:pt x="13612" y="14140"/>
                  </a:cubicBezTo>
                  <a:lnTo>
                    <a:pt x="13612" y="13058"/>
                  </a:lnTo>
                  <a:cubicBezTo>
                    <a:pt x="13902" y="12943"/>
                    <a:pt x="14110" y="12661"/>
                    <a:pt x="14110" y="12331"/>
                  </a:cubicBezTo>
                  <a:lnTo>
                    <a:pt x="14110" y="10780"/>
                  </a:lnTo>
                  <a:cubicBezTo>
                    <a:pt x="14110" y="10449"/>
                    <a:pt x="13902" y="10167"/>
                    <a:pt x="13612" y="10054"/>
                  </a:cubicBezTo>
                  <a:lnTo>
                    <a:pt x="13612" y="9124"/>
                  </a:lnTo>
                  <a:cubicBezTo>
                    <a:pt x="13904" y="9012"/>
                    <a:pt x="14110" y="8730"/>
                    <a:pt x="14110" y="8400"/>
                  </a:cubicBezTo>
                  <a:lnTo>
                    <a:pt x="14110" y="6849"/>
                  </a:lnTo>
                  <a:cubicBezTo>
                    <a:pt x="14110" y="6420"/>
                    <a:pt x="13760" y="6069"/>
                    <a:pt x="13330" y="6069"/>
                  </a:cubicBezTo>
                  <a:lnTo>
                    <a:pt x="12611" y="6069"/>
                  </a:lnTo>
                  <a:cubicBezTo>
                    <a:pt x="12507" y="5760"/>
                    <a:pt x="12384" y="5468"/>
                    <a:pt x="12268" y="5184"/>
                  </a:cubicBezTo>
                  <a:cubicBezTo>
                    <a:pt x="11953" y="4423"/>
                    <a:pt x="11656" y="3703"/>
                    <a:pt x="11656" y="2765"/>
                  </a:cubicBezTo>
                  <a:lnTo>
                    <a:pt x="11656" y="1622"/>
                  </a:lnTo>
                  <a:cubicBezTo>
                    <a:pt x="11837" y="1522"/>
                    <a:pt x="11959" y="1330"/>
                    <a:pt x="11959" y="1111"/>
                  </a:cubicBezTo>
                  <a:lnTo>
                    <a:pt x="11959" y="588"/>
                  </a:lnTo>
                  <a:cubicBezTo>
                    <a:pt x="11959" y="266"/>
                    <a:pt x="11697" y="2"/>
                    <a:pt x="11374" y="2"/>
                  </a:cubicBezTo>
                  <a:lnTo>
                    <a:pt x="9207" y="2"/>
                  </a:lnTo>
                  <a:cubicBezTo>
                    <a:pt x="8885" y="2"/>
                    <a:pt x="8621" y="264"/>
                    <a:pt x="8621" y="588"/>
                  </a:cubicBezTo>
                  <a:lnTo>
                    <a:pt x="8621" y="1111"/>
                  </a:lnTo>
                  <a:cubicBezTo>
                    <a:pt x="8621" y="1330"/>
                    <a:pt x="8744" y="1522"/>
                    <a:pt x="8924" y="1622"/>
                  </a:cubicBezTo>
                  <a:lnTo>
                    <a:pt x="8924" y="2765"/>
                  </a:lnTo>
                  <a:cubicBezTo>
                    <a:pt x="8924" y="3703"/>
                    <a:pt x="8627" y="4423"/>
                    <a:pt x="8312" y="5184"/>
                  </a:cubicBezTo>
                  <a:cubicBezTo>
                    <a:pt x="8194" y="5468"/>
                    <a:pt x="8073" y="5760"/>
                    <a:pt x="7969" y="6069"/>
                  </a:cubicBezTo>
                  <a:lnTo>
                    <a:pt x="6140" y="6069"/>
                  </a:lnTo>
                  <a:cubicBezTo>
                    <a:pt x="6036" y="5760"/>
                    <a:pt x="5913" y="5466"/>
                    <a:pt x="5797" y="5181"/>
                  </a:cubicBezTo>
                  <a:cubicBezTo>
                    <a:pt x="5483" y="4421"/>
                    <a:pt x="5186" y="3701"/>
                    <a:pt x="5186" y="2763"/>
                  </a:cubicBezTo>
                  <a:lnTo>
                    <a:pt x="5186" y="1620"/>
                  </a:lnTo>
                  <a:cubicBezTo>
                    <a:pt x="5367" y="1521"/>
                    <a:pt x="5490" y="1328"/>
                    <a:pt x="5490" y="1107"/>
                  </a:cubicBezTo>
                  <a:lnTo>
                    <a:pt x="5490" y="585"/>
                  </a:lnTo>
                  <a:cubicBezTo>
                    <a:pt x="5490" y="264"/>
                    <a:pt x="5227" y="1"/>
                    <a:pt x="490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55"/>
            <p:cNvSpPr/>
            <p:nvPr/>
          </p:nvSpPr>
          <p:spPr>
            <a:xfrm>
              <a:off x="2274344" y="3077495"/>
              <a:ext cx="16925" cy="16925"/>
            </a:xfrm>
            <a:custGeom>
              <a:rect b="b" l="l" r="r" t="t"/>
              <a:pathLst>
                <a:path extrusionOk="0" h="565" w="565">
                  <a:moveTo>
                    <a:pt x="283" y="0"/>
                  </a:moveTo>
                  <a:cubicBezTo>
                    <a:pt x="127" y="0"/>
                    <a:pt x="1" y="126"/>
                    <a:pt x="1" y="282"/>
                  </a:cubicBezTo>
                  <a:cubicBezTo>
                    <a:pt x="1" y="438"/>
                    <a:pt x="127" y="564"/>
                    <a:pt x="283" y="564"/>
                  </a:cubicBezTo>
                  <a:lnTo>
                    <a:pt x="284" y="564"/>
                  </a:lnTo>
                  <a:cubicBezTo>
                    <a:pt x="440" y="564"/>
                    <a:pt x="565" y="438"/>
                    <a:pt x="565" y="282"/>
                  </a:cubicBezTo>
                  <a:cubicBezTo>
                    <a:pt x="565" y="126"/>
                    <a:pt x="437" y="0"/>
                    <a:pt x="2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9" name="Google Shape;659;p55"/>
          <p:cNvGrpSpPr/>
          <p:nvPr/>
        </p:nvGrpSpPr>
        <p:grpSpPr>
          <a:xfrm>
            <a:off x="7278858" y="3124162"/>
            <a:ext cx="461474" cy="439593"/>
            <a:chOff x="6690070" y="1483380"/>
            <a:chExt cx="433838" cy="415416"/>
          </a:xfrm>
        </p:grpSpPr>
        <p:sp>
          <p:nvSpPr>
            <p:cNvPr id="660" name="Google Shape;660;p55"/>
            <p:cNvSpPr/>
            <p:nvPr/>
          </p:nvSpPr>
          <p:spPr>
            <a:xfrm>
              <a:off x="6690070" y="1483380"/>
              <a:ext cx="433838" cy="415416"/>
            </a:xfrm>
            <a:custGeom>
              <a:rect b="b" l="l" r="r" t="t"/>
              <a:pathLst>
                <a:path extrusionOk="0" h="13868" w="14483">
                  <a:moveTo>
                    <a:pt x="3483" y="560"/>
                  </a:moveTo>
                  <a:cubicBezTo>
                    <a:pt x="3340" y="1055"/>
                    <a:pt x="3218" y="1610"/>
                    <a:pt x="3115" y="2219"/>
                  </a:cubicBezTo>
                  <a:lnTo>
                    <a:pt x="1497" y="2219"/>
                  </a:lnTo>
                  <a:cubicBezTo>
                    <a:pt x="1666" y="1800"/>
                    <a:pt x="2093" y="1053"/>
                    <a:pt x="2093" y="1053"/>
                  </a:cubicBezTo>
                  <a:cubicBezTo>
                    <a:pt x="2254" y="804"/>
                    <a:pt x="2358" y="640"/>
                    <a:pt x="2420" y="590"/>
                  </a:cubicBezTo>
                  <a:cubicBezTo>
                    <a:pt x="2438" y="575"/>
                    <a:pt x="2471" y="572"/>
                    <a:pt x="2622" y="563"/>
                  </a:cubicBezTo>
                  <a:cubicBezTo>
                    <a:pt x="2644" y="563"/>
                    <a:pt x="3483" y="560"/>
                    <a:pt x="3483" y="560"/>
                  </a:cubicBezTo>
                  <a:close/>
                  <a:moveTo>
                    <a:pt x="5308" y="560"/>
                  </a:moveTo>
                  <a:lnTo>
                    <a:pt x="5308" y="2219"/>
                  </a:lnTo>
                  <a:lnTo>
                    <a:pt x="3687" y="2219"/>
                  </a:lnTo>
                  <a:cubicBezTo>
                    <a:pt x="3793" y="1604"/>
                    <a:pt x="3923" y="1048"/>
                    <a:pt x="4072" y="560"/>
                  </a:cubicBezTo>
                  <a:close/>
                  <a:moveTo>
                    <a:pt x="7110" y="560"/>
                  </a:moveTo>
                  <a:cubicBezTo>
                    <a:pt x="7260" y="1048"/>
                    <a:pt x="7391" y="1604"/>
                    <a:pt x="7500" y="2219"/>
                  </a:cubicBezTo>
                  <a:lnTo>
                    <a:pt x="5871" y="2219"/>
                  </a:lnTo>
                  <a:lnTo>
                    <a:pt x="5871" y="560"/>
                  </a:lnTo>
                  <a:close/>
                  <a:moveTo>
                    <a:pt x="8547" y="559"/>
                  </a:moveTo>
                  <a:cubicBezTo>
                    <a:pt x="8612" y="559"/>
                    <a:pt x="8716" y="565"/>
                    <a:pt x="8776" y="602"/>
                  </a:cubicBezTo>
                  <a:cubicBezTo>
                    <a:pt x="8843" y="643"/>
                    <a:pt x="9462" y="1576"/>
                    <a:pt x="9681" y="2219"/>
                  </a:cubicBezTo>
                  <a:lnTo>
                    <a:pt x="8071" y="2219"/>
                  </a:lnTo>
                  <a:cubicBezTo>
                    <a:pt x="7965" y="1610"/>
                    <a:pt x="7841" y="1055"/>
                    <a:pt x="7698" y="560"/>
                  </a:cubicBezTo>
                  <a:lnTo>
                    <a:pt x="8491" y="560"/>
                  </a:lnTo>
                  <a:cubicBezTo>
                    <a:pt x="8498" y="560"/>
                    <a:pt x="8519" y="559"/>
                    <a:pt x="8547" y="559"/>
                  </a:cubicBezTo>
                  <a:close/>
                  <a:moveTo>
                    <a:pt x="9885" y="2782"/>
                  </a:moveTo>
                  <a:cubicBezTo>
                    <a:pt x="10047" y="3293"/>
                    <a:pt x="10184" y="3854"/>
                    <a:pt x="10288" y="4463"/>
                  </a:cubicBezTo>
                  <a:lnTo>
                    <a:pt x="893" y="4463"/>
                  </a:lnTo>
                  <a:cubicBezTo>
                    <a:pt x="996" y="3854"/>
                    <a:pt x="1134" y="3293"/>
                    <a:pt x="1298" y="2782"/>
                  </a:cubicBezTo>
                  <a:close/>
                  <a:moveTo>
                    <a:pt x="2806" y="5027"/>
                  </a:moveTo>
                  <a:cubicBezTo>
                    <a:pt x="2726" y="6310"/>
                    <a:pt x="2705" y="7735"/>
                    <a:pt x="2743" y="9267"/>
                  </a:cubicBezTo>
                  <a:lnTo>
                    <a:pt x="667" y="9267"/>
                  </a:lnTo>
                  <a:cubicBezTo>
                    <a:pt x="622" y="8429"/>
                    <a:pt x="617" y="7592"/>
                    <a:pt x="652" y="6796"/>
                  </a:cubicBezTo>
                  <a:cubicBezTo>
                    <a:pt x="679" y="6174"/>
                    <a:pt x="730" y="5583"/>
                    <a:pt x="807" y="5027"/>
                  </a:cubicBezTo>
                  <a:close/>
                  <a:moveTo>
                    <a:pt x="5308" y="5027"/>
                  </a:moveTo>
                  <a:lnTo>
                    <a:pt x="5308" y="9267"/>
                  </a:lnTo>
                  <a:lnTo>
                    <a:pt x="3307" y="9267"/>
                  </a:lnTo>
                  <a:cubicBezTo>
                    <a:pt x="3267" y="7732"/>
                    <a:pt x="3291" y="6308"/>
                    <a:pt x="3372" y="5027"/>
                  </a:cubicBezTo>
                  <a:close/>
                  <a:moveTo>
                    <a:pt x="7836" y="5027"/>
                  </a:moveTo>
                  <a:cubicBezTo>
                    <a:pt x="7928" y="6321"/>
                    <a:pt x="7962" y="7745"/>
                    <a:pt x="7935" y="9267"/>
                  </a:cubicBezTo>
                  <a:lnTo>
                    <a:pt x="5871" y="9267"/>
                  </a:lnTo>
                  <a:lnTo>
                    <a:pt x="5871" y="5027"/>
                  </a:lnTo>
                  <a:close/>
                  <a:moveTo>
                    <a:pt x="10373" y="5027"/>
                  </a:moveTo>
                  <a:cubicBezTo>
                    <a:pt x="10447" y="5581"/>
                    <a:pt x="10500" y="6174"/>
                    <a:pt x="10529" y="6796"/>
                  </a:cubicBezTo>
                  <a:cubicBezTo>
                    <a:pt x="10565" y="7592"/>
                    <a:pt x="10559" y="8429"/>
                    <a:pt x="10515" y="9267"/>
                  </a:cubicBezTo>
                  <a:lnTo>
                    <a:pt x="8498" y="9267"/>
                  </a:lnTo>
                  <a:cubicBezTo>
                    <a:pt x="8526" y="7748"/>
                    <a:pt x="8494" y="6325"/>
                    <a:pt x="8401" y="5027"/>
                  </a:cubicBezTo>
                  <a:close/>
                  <a:moveTo>
                    <a:pt x="12283" y="4602"/>
                  </a:moveTo>
                  <a:lnTo>
                    <a:pt x="12283" y="4604"/>
                  </a:lnTo>
                  <a:cubicBezTo>
                    <a:pt x="12412" y="4604"/>
                    <a:pt x="12523" y="4713"/>
                    <a:pt x="12523" y="4844"/>
                  </a:cubicBezTo>
                  <a:lnTo>
                    <a:pt x="12523" y="9449"/>
                  </a:lnTo>
                  <a:cubicBezTo>
                    <a:pt x="12523" y="9579"/>
                    <a:pt x="12412" y="9688"/>
                    <a:pt x="12283" y="9688"/>
                  </a:cubicBezTo>
                  <a:lnTo>
                    <a:pt x="11055" y="9688"/>
                  </a:lnTo>
                  <a:cubicBezTo>
                    <a:pt x="11121" y="8702"/>
                    <a:pt x="11134" y="7710"/>
                    <a:pt x="11093" y="6771"/>
                  </a:cubicBezTo>
                  <a:cubicBezTo>
                    <a:pt x="11066" y="6152"/>
                    <a:pt x="10957" y="5073"/>
                    <a:pt x="10882" y="4602"/>
                  </a:cubicBezTo>
                  <a:close/>
                  <a:moveTo>
                    <a:pt x="10482" y="9827"/>
                  </a:moveTo>
                  <a:cubicBezTo>
                    <a:pt x="10437" y="10397"/>
                    <a:pt x="10379" y="10961"/>
                    <a:pt x="10305" y="11510"/>
                  </a:cubicBezTo>
                  <a:lnTo>
                    <a:pt x="878" y="11510"/>
                  </a:lnTo>
                  <a:cubicBezTo>
                    <a:pt x="803" y="10961"/>
                    <a:pt x="745" y="10397"/>
                    <a:pt x="704" y="9827"/>
                  </a:cubicBezTo>
                  <a:close/>
                  <a:moveTo>
                    <a:pt x="2874" y="12074"/>
                  </a:moveTo>
                  <a:cubicBezTo>
                    <a:pt x="2902" y="12487"/>
                    <a:pt x="2934" y="12899"/>
                    <a:pt x="2970" y="13307"/>
                  </a:cubicBezTo>
                  <a:lnTo>
                    <a:pt x="1648" y="13307"/>
                  </a:lnTo>
                  <a:cubicBezTo>
                    <a:pt x="1258" y="13307"/>
                    <a:pt x="1168" y="13207"/>
                    <a:pt x="1112" y="12929"/>
                  </a:cubicBezTo>
                  <a:cubicBezTo>
                    <a:pt x="1056" y="12650"/>
                    <a:pt x="1004" y="12365"/>
                    <a:pt x="959" y="12074"/>
                  </a:cubicBezTo>
                  <a:close/>
                  <a:moveTo>
                    <a:pt x="5308" y="12074"/>
                  </a:moveTo>
                  <a:lnTo>
                    <a:pt x="5308" y="13307"/>
                  </a:lnTo>
                  <a:lnTo>
                    <a:pt x="3538" y="13307"/>
                  </a:lnTo>
                  <a:cubicBezTo>
                    <a:pt x="3500" y="12900"/>
                    <a:pt x="3468" y="12487"/>
                    <a:pt x="3440" y="12074"/>
                  </a:cubicBezTo>
                  <a:close/>
                  <a:moveTo>
                    <a:pt x="7819" y="12074"/>
                  </a:moveTo>
                  <a:cubicBezTo>
                    <a:pt x="7789" y="12504"/>
                    <a:pt x="7756" y="12917"/>
                    <a:pt x="7723" y="13307"/>
                  </a:cubicBezTo>
                  <a:lnTo>
                    <a:pt x="5873" y="13307"/>
                  </a:lnTo>
                  <a:lnTo>
                    <a:pt x="5873" y="12074"/>
                  </a:lnTo>
                  <a:close/>
                  <a:moveTo>
                    <a:pt x="10220" y="12074"/>
                  </a:moveTo>
                  <a:cubicBezTo>
                    <a:pt x="10175" y="12365"/>
                    <a:pt x="10122" y="12652"/>
                    <a:pt x="10067" y="12929"/>
                  </a:cubicBezTo>
                  <a:cubicBezTo>
                    <a:pt x="10011" y="13207"/>
                    <a:pt x="9921" y="13307"/>
                    <a:pt x="9531" y="13307"/>
                  </a:cubicBezTo>
                  <a:lnTo>
                    <a:pt x="8287" y="13307"/>
                  </a:lnTo>
                  <a:cubicBezTo>
                    <a:pt x="8320" y="12917"/>
                    <a:pt x="8353" y="12504"/>
                    <a:pt x="8380" y="12074"/>
                  </a:cubicBezTo>
                  <a:close/>
                  <a:moveTo>
                    <a:pt x="2600" y="1"/>
                  </a:moveTo>
                  <a:cubicBezTo>
                    <a:pt x="2395" y="9"/>
                    <a:pt x="2227" y="13"/>
                    <a:pt x="2064" y="154"/>
                  </a:cubicBezTo>
                  <a:cubicBezTo>
                    <a:pt x="1699" y="472"/>
                    <a:pt x="1036" y="1813"/>
                    <a:pt x="837" y="2389"/>
                  </a:cubicBezTo>
                  <a:cubicBezTo>
                    <a:pt x="830" y="2402"/>
                    <a:pt x="825" y="2419"/>
                    <a:pt x="820" y="2435"/>
                  </a:cubicBezTo>
                  <a:cubicBezTo>
                    <a:pt x="573" y="3160"/>
                    <a:pt x="403" y="3929"/>
                    <a:pt x="289" y="4674"/>
                  </a:cubicBezTo>
                  <a:cubicBezTo>
                    <a:pt x="286" y="4692"/>
                    <a:pt x="281" y="4712"/>
                    <a:pt x="281" y="4730"/>
                  </a:cubicBezTo>
                  <a:cubicBezTo>
                    <a:pt x="173" y="5453"/>
                    <a:pt x="116" y="6155"/>
                    <a:pt x="90" y="6771"/>
                  </a:cubicBezTo>
                  <a:cubicBezTo>
                    <a:pt x="0" y="8810"/>
                    <a:pt x="173" y="11095"/>
                    <a:pt x="563" y="13038"/>
                  </a:cubicBezTo>
                  <a:cubicBezTo>
                    <a:pt x="712" y="13783"/>
                    <a:pt x="1253" y="13868"/>
                    <a:pt x="1650" y="13868"/>
                  </a:cubicBezTo>
                  <a:lnTo>
                    <a:pt x="9533" y="13868"/>
                  </a:lnTo>
                  <a:cubicBezTo>
                    <a:pt x="9930" y="13868"/>
                    <a:pt x="10471" y="13783"/>
                    <a:pt x="10620" y="13038"/>
                  </a:cubicBezTo>
                  <a:cubicBezTo>
                    <a:pt x="10710" y="12590"/>
                    <a:pt x="10789" y="12126"/>
                    <a:pt x="10856" y="11651"/>
                  </a:cubicBezTo>
                  <a:lnTo>
                    <a:pt x="12268" y="11651"/>
                  </a:lnTo>
                  <a:cubicBezTo>
                    <a:pt x="13489" y="11651"/>
                    <a:pt x="14483" y="10657"/>
                    <a:pt x="14483" y="9436"/>
                  </a:cubicBezTo>
                  <a:lnTo>
                    <a:pt x="14483" y="8412"/>
                  </a:lnTo>
                  <a:cubicBezTo>
                    <a:pt x="14483" y="8256"/>
                    <a:pt x="14355" y="8130"/>
                    <a:pt x="14201" y="8130"/>
                  </a:cubicBezTo>
                  <a:cubicBezTo>
                    <a:pt x="14045" y="8130"/>
                    <a:pt x="13919" y="8256"/>
                    <a:pt x="13919" y="8412"/>
                  </a:cubicBezTo>
                  <a:lnTo>
                    <a:pt x="13919" y="9436"/>
                  </a:lnTo>
                  <a:cubicBezTo>
                    <a:pt x="13919" y="10347"/>
                    <a:pt x="13177" y="11089"/>
                    <a:pt x="12264" y="11089"/>
                  </a:cubicBezTo>
                  <a:lnTo>
                    <a:pt x="10924" y="11089"/>
                  </a:lnTo>
                  <a:cubicBezTo>
                    <a:pt x="10957" y="10813"/>
                    <a:pt x="10983" y="10533"/>
                    <a:pt x="11008" y="10254"/>
                  </a:cubicBezTo>
                  <a:lnTo>
                    <a:pt x="12279" y="10254"/>
                  </a:lnTo>
                  <a:cubicBezTo>
                    <a:pt x="12724" y="10254"/>
                    <a:pt x="13082" y="9892"/>
                    <a:pt x="13082" y="9451"/>
                  </a:cubicBezTo>
                  <a:lnTo>
                    <a:pt x="13082" y="4846"/>
                  </a:lnTo>
                  <a:cubicBezTo>
                    <a:pt x="13082" y="4401"/>
                    <a:pt x="12721" y="4043"/>
                    <a:pt x="12279" y="4043"/>
                  </a:cubicBezTo>
                  <a:lnTo>
                    <a:pt x="10779" y="4043"/>
                  </a:lnTo>
                  <a:cubicBezTo>
                    <a:pt x="10726" y="3766"/>
                    <a:pt x="10663" y="3485"/>
                    <a:pt x="10592" y="3210"/>
                  </a:cubicBezTo>
                  <a:lnTo>
                    <a:pt x="12264" y="3210"/>
                  </a:lnTo>
                  <a:cubicBezTo>
                    <a:pt x="13175" y="3210"/>
                    <a:pt x="13919" y="3950"/>
                    <a:pt x="13919" y="4863"/>
                  </a:cubicBezTo>
                  <a:lnTo>
                    <a:pt x="13919" y="5887"/>
                  </a:lnTo>
                  <a:cubicBezTo>
                    <a:pt x="13919" y="6043"/>
                    <a:pt x="14045" y="6169"/>
                    <a:pt x="14201" y="6169"/>
                  </a:cubicBezTo>
                  <a:cubicBezTo>
                    <a:pt x="14355" y="6169"/>
                    <a:pt x="14483" y="6043"/>
                    <a:pt x="14483" y="5887"/>
                  </a:cubicBezTo>
                  <a:lnTo>
                    <a:pt x="14483" y="4863"/>
                  </a:lnTo>
                  <a:cubicBezTo>
                    <a:pt x="14483" y="3636"/>
                    <a:pt x="13489" y="2643"/>
                    <a:pt x="12268" y="2643"/>
                  </a:cubicBezTo>
                  <a:lnTo>
                    <a:pt x="10429" y="2643"/>
                  </a:lnTo>
                  <a:cubicBezTo>
                    <a:pt x="10288" y="2198"/>
                    <a:pt x="10115" y="1758"/>
                    <a:pt x="9903" y="1340"/>
                  </a:cubicBezTo>
                  <a:cubicBezTo>
                    <a:pt x="9742" y="1028"/>
                    <a:pt x="9556" y="726"/>
                    <a:pt x="9357" y="436"/>
                  </a:cubicBezTo>
                  <a:cubicBezTo>
                    <a:pt x="9287" y="334"/>
                    <a:pt x="9214" y="233"/>
                    <a:pt x="9118" y="154"/>
                  </a:cubicBezTo>
                  <a:cubicBezTo>
                    <a:pt x="8951" y="17"/>
                    <a:pt x="8790" y="9"/>
                    <a:pt x="858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55"/>
            <p:cNvSpPr/>
            <p:nvPr/>
          </p:nvSpPr>
          <p:spPr>
            <a:xfrm>
              <a:off x="6770829" y="1794553"/>
              <a:ext cx="16925" cy="16925"/>
            </a:xfrm>
            <a:custGeom>
              <a:rect b="b" l="l" r="r" t="t"/>
              <a:pathLst>
                <a:path extrusionOk="0" h="565" w="565">
                  <a:moveTo>
                    <a:pt x="283" y="0"/>
                  </a:moveTo>
                  <a:cubicBezTo>
                    <a:pt x="128" y="0"/>
                    <a:pt x="1" y="126"/>
                    <a:pt x="1" y="282"/>
                  </a:cubicBezTo>
                  <a:lnTo>
                    <a:pt x="1" y="284"/>
                  </a:lnTo>
                  <a:cubicBezTo>
                    <a:pt x="4" y="438"/>
                    <a:pt x="128" y="564"/>
                    <a:pt x="283" y="564"/>
                  </a:cubicBezTo>
                  <a:cubicBezTo>
                    <a:pt x="439" y="564"/>
                    <a:pt x="565" y="438"/>
                    <a:pt x="565" y="282"/>
                  </a:cubicBezTo>
                  <a:cubicBezTo>
                    <a:pt x="565" y="126"/>
                    <a:pt x="439" y="0"/>
                    <a:pt x="2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5"/>
            <p:cNvSpPr/>
            <p:nvPr/>
          </p:nvSpPr>
          <p:spPr>
            <a:xfrm>
              <a:off x="6849071" y="1794553"/>
              <a:ext cx="16925" cy="16925"/>
            </a:xfrm>
            <a:custGeom>
              <a:rect b="b" l="l" r="r" t="t"/>
              <a:pathLst>
                <a:path extrusionOk="0" h="565" w="565">
                  <a:moveTo>
                    <a:pt x="282" y="0"/>
                  </a:moveTo>
                  <a:cubicBezTo>
                    <a:pt x="127" y="0"/>
                    <a:pt x="0" y="126"/>
                    <a:pt x="0" y="282"/>
                  </a:cubicBezTo>
                  <a:lnTo>
                    <a:pt x="0" y="284"/>
                  </a:lnTo>
                  <a:cubicBezTo>
                    <a:pt x="0" y="438"/>
                    <a:pt x="127" y="564"/>
                    <a:pt x="282" y="564"/>
                  </a:cubicBezTo>
                  <a:cubicBezTo>
                    <a:pt x="438" y="564"/>
                    <a:pt x="565" y="438"/>
                    <a:pt x="565" y="282"/>
                  </a:cubicBezTo>
                  <a:cubicBezTo>
                    <a:pt x="565" y="126"/>
                    <a:pt x="438" y="0"/>
                    <a:pt x="2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5"/>
            <p:cNvSpPr/>
            <p:nvPr/>
          </p:nvSpPr>
          <p:spPr>
            <a:xfrm>
              <a:off x="6927254" y="1794553"/>
              <a:ext cx="16925" cy="16925"/>
            </a:xfrm>
            <a:custGeom>
              <a:rect b="b" l="l" r="r" t="t"/>
              <a:pathLst>
                <a:path extrusionOk="0" h="565" w="565">
                  <a:moveTo>
                    <a:pt x="283" y="0"/>
                  </a:moveTo>
                  <a:cubicBezTo>
                    <a:pt x="127" y="0"/>
                    <a:pt x="1" y="126"/>
                    <a:pt x="1" y="282"/>
                  </a:cubicBezTo>
                  <a:lnTo>
                    <a:pt x="1" y="284"/>
                  </a:lnTo>
                  <a:cubicBezTo>
                    <a:pt x="2" y="438"/>
                    <a:pt x="127" y="564"/>
                    <a:pt x="283" y="564"/>
                  </a:cubicBezTo>
                  <a:cubicBezTo>
                    <a:pt x="437" y="564"/>
                    <a:pt x="565" y="438"/>
                    <a:pt x="565" y="282"/>
                  </a:cubicBezTo>
                  <a:cubicBezTo>
                    <a:pt x="565" y="126"/>
                    <a:pt x="437" y="0"/>
                    <a:pt x="2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55"/>
            <p:cNvSpPr/>
            <p:nvPr/>
          </p:nvSpPr>
          <p:spPr>
            <a:xfrm>
              <a:off x="6770829" y="1583400"/>
              <a:ext cx="16925" cy="16925"/>
            </a:xfrm>
            <a:custGeom>
              <a:rect b="b" l="l" r="r" t="t"/>
              <a:pathLst>
                <a:path extrusionOk="0" h="565" w="565">
                  <a:moveTo>
                    <a:pt x="283" y="0"/>
                  </a:moveTo>
                  <a:cubicBezTo>
                    <a:pt x="128" y="0"/>
                    <a:pt x="1" y="127"/>
                    <a:pt x="1" y="283"/>
                  </a:cubicBezTo>
                  <a:cubicBezTo>
                    <a:pt x="1" y="439"/>
                    <a:pt x="128" y="565"/>
                    <a:pt x="283" y="565"/>
                  </a:cubicBezTo>
                  <a:cubicBezTo>
                    <a:pt x="439" y="565"/>
                    <a:pt x="565" y="439"/>
                    <a:pt x="565" y="283"/>
                  </a:cubicBezTo>
                  <a:cubicBezTo>
                    <a:pt x="565" y="128"/>
                    <a:pt x="439" y="0"/>
                    <a:pt x="2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55"/>
            <p:cNvSpPr/>
            <p:nvPr/>
          </p:nvSpPr>
          <p:spPr>
            <a:xfrm>
              <a:off x="6849071" y="1583400"/>
              <a:ext cx="16925" cy="16925"/>
            </a:xfrm>
            <a:custGeom>
              <a:rect b="b" l="l" r="r" t="t"/>
              <a:pathLst>
                <a:path extrusionOk="0" h="565" w="565">
                  <a:moveTo>
                    <a:pt x="282" y="0"/>
                  </a:moveTo>
                  <a:cubicBezTo>
                    <a:pt x="127" y="0"/>
                    <a:pt x="0" y="127"/>
                    <a:pt x="0" y="283"/>
                  </a:cubicBezTo>
                  <a:cubicBezTo>
                    <a:pt x="0" y="439"/>
                    <a:pt x="127" y="565"/>
                    <a:pt x="282" y="565"/>
                  </a:cubicBezTo>
                  <a:cubicBezTo>
                    <a:pt x="438" y="565"/>
                    <a:pt x="565" y="439"/>
                    <a:pt x="565" y="283"/>
                  </a:cubicBezTo>
                  <a:cubicBezTo>
                    <a:pt x="563" y="128"/>
                    <a:pt x="438" y="0"/>
                    <a:pt x="2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55"/>
            <p:cNvSpPr/>
            <p:nvPr/>
          </p:nvSpPr>
          <p:spPr>
            <a:xfrm>
              <a:off x="6927254" y="1583400"/>
              <a:ext cx="16925" cy="16925"/>
            </a:xfrm>
            <a:custGeom>
              <a:rect b="b" l="l" r="r" t="t"/>
              <a:pathLst>
                <a:path extrusionOk="0" h="565" w="565">
                  <a:moveTo>
                    <a:pt x="283" y="0"/>
                  </a:moveTo>
                  <a:cubicBezTo>
                    <a:pt x="127" y="0"/>
                    <a:pt x="1" y="127"/>
                    <a:pt x="1" y="283"/>
                  </a:cubicBezTo>
                  <a:cubicBezTo>
                    <a:pt x="1" y="439"/>
                    <a:pt x="127" y="565"/>
                    <a:pt x="283" y="565"/>
                  </a:cubicBezTo>
                  <a:cubicBezTo>
                    <a:pt x="437" y="565"/>
                    <a:pt x="565" y="439"/>
                    <a:pt x="565" y="283"/>
                  </a:cubicBezTo>
                  <a:cubicBezTo>
                    <a:pt x="565" y="128"/>
                    <a:pt x="437" y="0"/>
                    <a:pt x="2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5"/>
            <p:cNvSpPr/>
            <p:nvPr/>
          </p:nvSpPr>
          <p:spPr>
            <a:xfrm>
              <a:off x="7106984" y="1688961"/>
              <a:ext cx="16925" cy="16955"/>
            </a:xfrm>
            <a:custGeom>
              <a:rect b="b" l="l" r="r" t="t"/>
              <a:pathLst>
                <a:path extrusionOk="0" h="566" w="565">
                  <a:moveTo>
                    <a:pt x="283" y="1"/>
                  </a:moveTo>
                  <a:cubicBezTo>
                    <a:pt x="127" y="1"/>
                    <a:pt x="1" y="127"/>
                    <a:pt x="1" y="283"/>
                  </a:cubicBezTo>
                  <a:cubicBezTo>
                    <a:pt x="1" y="439"/>
                    <a:pt x="127" y="565"/>
                    <a:pt x="283" y="565"/>
                  </a:cubicBezTo>
                  <a:cubicBezTo>
                    <a:pt x="439" y="565"/>
                    <a:pt x="565" y="439"/>
                    <a:pt x="565" y="283"/>
                  </a:cubicBezTo>
                  <a:lnTo>
                    <a:pt x="565" y="281"/>
                  </a:lnTo>
                  <a:cubicBezTo>
                    <a:pt x="565" y="127"/>
                    <a:pt x="439" y="1"/>
                    <a:pt x="2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8" name="Google Shape;668;p55"/>
          <p:cNvGrpSpPr/>
          <p:nvPr/>
        </p:nvGrpSpPr>
        <p:grpSpPr>
          <a:xfrm>
            <a:off x="4342522" y="3115413"/>
            <a:ext cx="458957" cy="457091"/>
            <a:chOff x="2731786" y="1475203"/>
            <a:chExt cx="431472" cy="431951"/>
          </a:xfrm>
        </p:grpSpPr>
        <p:sp>
          <p:nvSpPr>
            <p:cNvPr id="669" name="Google Shape;669;p55"/>
            <p:cNvSpPr/>
            <p:nvPr/>
          </p:nvSpPr>
          <p:spPr>
            <a:xfrm>
              <a:off x="2776120" y="1761003"/>
              <a:ext cx="16925" cy="16925"/>
            </a:xfrm>
            <a:custGeom>
              <a:rect b="b" l="l" r="r" t="t"/>
              <a:pathLst>
                <a:path extrusionOk="0" h="565" w="565">
                  <a:moveTo>
                    <a:pt x="283" y="0"/>
                  </a:moveTo>
                  <a:cubicBezTo>
                    <a:pt x="127" y="0"/>
                    <a:pt x="1" y="126"/>
                    <a:pt x="1" y="282"/>
                  </a:cubicBezTo>
                  <a:lnTo>
                    <a:pt x="1" y="284"/>
                  </a:lnTo>
                  <a:cubicBezTo>
                    <a:pt x="1" y="440"/>
                    <a:pt x="127" y="564"/>
                    <a:pt x="283" y="564"/>
                  </a:cubicBezTo>
                  <a:cubicBezTo>
                    <a:pt x="437" y="564"/>
                    <a:pt x="565" y="438"/>
                    <a:pt x="565" y="282"/>
                  </a:cubicBezTo>
                  <a:cubicBezTo>
                    <a:pt x="565" y="126"/>
                    <a:pt x="437" y="0"/>
                    <a:pt x="2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5"/>
            <p:cNvSpPr/>
            <p:nvPr/>
          </p:nvSpPr>
          <p:spPr>
            <a:xfrm>
              <a:off x="2731786" y="1475203"/>
              <a:ext cx="431472" cy="431951"/>
            </a:xfrm>
            <a:custGeom>
              <a:rect b="b" l="l" r="r" t="t"/>
              <a:pathLst>
                <a:path extrusionOk="0" h="14420" w="14404">
                  <a:moveTo>
                    <a:pt x="5742" y="3181"/>
                  </a:moveTo>
                  <a:cubicBezTo>
                    <a:pt x="5772" y="3181"/>
                    <a:pt x="5793" y="3204"/>
                    <a:pt x="5793" y="3234"/>
                  </a:cubicBezTo>
                  <a:lnTo>
                    <a:pt x="5793" y="3687"/>
                  </a:lnTo>
                  <a:cubicBezTo>
                    <a:pt x="5793" y="3715"/>
                    <a:pt x="5772" y="3740"/>
                    <a:pt x="5742" y="3740"/>
                  </a:cubicBezTo>
                  <a:lnTo>
                    <a:pt x="2096" y="3740"/>
                  </a:lnTo>
                  <a:cubicBezTo>
                    <a:pt x="2068" y="3740"/>
                    <a:pt x="2043" y="3715"/>
                    <a:pt x="2043" y="3687"/>
                  </a:cubicBezTo>
                  <a:lnTo>
                    <a:pt x="2043" y="3234"/>
                  </a:lnTo>
                  <a:cubicBezTo>
                    <a:pt x="2043" y="3206"/>
                    <a:pt x="2066" y="3181"/>
                    <a:pt x="2096" y="3181"/>
                  </a:cubicBezTo>
                  <a:close/>
                  <a:moveTo>
                    <a:pt x="3032" y="4299"/>
                  </a:moveTo>
                  <a:lnTo>
                    <a:pt x="3032" y="7583"/>
                  </a:lnTo>
                  <a:cubicBezTo>
                    <a:pt x="2731" y="7531"/>
                    <a:pt x="2416" y="7505"/>
                    <a:pt x="2100" y="7505"/>
                  </a:cubicBezTo>
                  <a:cubicBezTo>
                    <a:pt x="1563" y="7505"/>
                    <a:pt x="1026" y="7580"/>
                    <a:pt x="560" y="7731"/>
                  </a:cubicBezTo>
                  <a:lnTo>
                    <a:pt x="560" y="7520"/>
                  </a:lnTo>
                  <a:cubicBezTo>
                    <a:pt x="560" y="7110"/>
                    <a:pt x="817" y="6913"/>
                    <a:pt x="1268" y="6598"/>
                  </a:cubicBezTo>
                  <a:cubicBezTo>
                    <a:pt x="1763" y="6254"/>
                    <a:pt x="2377" y="5826"/>
                    <a:pt x="2377" y="4862"/>
                  </a:cubicBezTo>
                  <a:lnTo>
                    <a:pt x="2377" y="4299"/>
                  </a:lnTo>
                  <a:close/>
                  <a:moveTo>
                    <a:pt x="4243" y="4301"/>
                  </a:moveTo>
                  <a:lnTo>
                    <a:pt x="4243" y="7973"/>
                  </a:lnTo>
                  <a:cubicBezTo>
                    <a:pt x="4172" y="7947"/>
                    <a:pt x="4104" y="7918"/>
                    <a:pt x="4039" y="7889"/>
                  </a:cubicBezTo>
                  <a:cubicBezTo>
                    <a:pt x="3900" y="7824"/>
                    <a:pt x="3750" y="7767"/>
                    <a:pt x="3596" y="7718"/>
                  </a:cubicBezTo>
                  <a:lnTo>
                    <a:pt x="3596" y="4301"/>
                  </a:lnTo>
                  <a:close/>
                  <a:moveTo>
                    <a:pt x="5460" y="4301"/>
                  </a:moveTo>
                  <a:lnTo>
                    <a:pt x="5460" y="4864"/>
                  </a:lnTo>
                  <a:cubicBezTo>
                    <a:pt x="5460" y="5826"/>
                    <a:pt x="6074" y="6254"/>
                    <a:pt x="6568" y="6598"/>
                  </a:cubicBezTo>
                  <a:cubicBezTo>
                    <a:pt x="7019" y="6913"/>
                    <a:pt x="7277" y="7112"/>
                    <a:pt x="7277" y="7520"/>
                  </a:cubicBezTo>
                  <a:lnTo>
                    <a:pt x="7277" y="7957"/>
                  </a:lnTo>
                  <a:cubicBezTo>
                    <a:pt x="6839" y="8127"/>
                    <a:pt x="6289" y="8212"/>
                    <a:pt x="5740" y="8212"/>
                  </a:cubicBezTo>
                  <a:cubicBezTo>
                    <a:pt x="5421" y="8212"/>
                    <a:pt x="5102" y="8183"/>
                    <a:pt x="4804" y="8126"/>
                  </a:cubicBezTo>
                  <a:lnTo>
                    <a:pt x="4804" y="4301"/>
                  </a:lnTo>
                  <a:close/>
                  <a:moveTo>
                    <a:pt x="13524" y="8305"/>
                  </a:moveTo>
                  <a:cubicBezTo>
                    <a:pt x="13698" y="8305"/>
                    <a:pt x="13839" y="8446"/>
                    <a:pt x="13839" y="8620"/>
                  </a:cubicBezTo>
                  <a:cubicBezTo>
                    <a:pt x="13839" y="8795"/>
                    <a:pt x="13698" y="8936"/>
                    <a:pt x="13524" y="8936"/>
                  </a:cubicBezTo>
                  <a:lnTo>
                    <a:pt x="9661" y="8936"/>
                  </a:lnTo>
                  <a:cubicBezTo>
                    <a:pt x="9487" y="8936"/>
                    <a:pt x="9346" y="8795"/>
                    <a:pt x="9346" y="8620"/>
                  </a:cubicBezTo>
                  <a:cubicBezTo>
                    <a:pt x="9346" y="8446"/>
                    <a:pt x="9487" y="8305"/>
                    <a:pt x="9661" y="8305"/>
                  </a:cubicBezTo>
                  <a:close/>
                  <a:moveTo>
                    <a:pt x="13174" y="9498"/>
                  </a:moveTo>
                  <a:lnTo>
                    <a:pt x="12721" y="11483"/>
                  </a:lnTo>
                  <a:lnTo>
                    <a:pt x="10464" y="11483"/>
                  </a:lnTo>
                  <a:lnTo>
                    <a:pt x="10014" y="9498"/>
                  </a:lnTo>
                  <a:close/>
                  <a:moveTo>
                    <a:pt x="2098" y="8074"/>
                  </a:moveTo>
                  <a:cubicBezTo>
                    <a:pt x="2718" y="8074"/>
                    <a:pt x="3337" y="8182"/>
                    <a:pt x="3799" y="8398"/>
                  </a:cubicBezTo>
                  <a:cubicBezTo>
                    <a:pt x="4341" y="8653"/>
                    <a:pt x="5041" y="8781"/>
                    <a:pt x="5738" y="8781"/>
                  </a:cubicBezTo>
                  <a:cubicBezTo>
                    <a:pt x="6274" y="8781"/>
                    <a:pt x="6810" y="8707"/>
                    <a:pt x="7277" y="8556"/>
                  </a:cubicBezTo>
                  <a:lnTo>
                    <a:pt x="7277" y="13359"/>
                  </a:lnTo>
                  <a:cubicBezTo>
                    <a:pt x="7277" y="13631"/>
                    <a:pt x="7056" y="13854"/>
                    <a:pt x="6784" y="13854"/>
                  </a:cubicBezTo>
                  <a:lnTo>
                    <a:pt x="1052" y="13854"/>
                  </a:lnTo>
                  <a:cubicBezTo>
                    <a:pt x="780" y="13854"/>
                    <a:pt x="558" y="13631"/>
                    <a:pt x="558" y="13359"/>
                  </a:cubicBezTo>
                  <a:lnTo>
                    <a:pt x="558" y="8330"/>
                  </a:lnTo>
                  <a:cubicBezTo>
                    <a:pt x="997" y="8159"/>
                    <a:pt x="1548" y="8074"/>
                    <a:pt x="2098" y="8074"/>
                  </a:cubicBezTo>
                  <a:close/>
                  <a:moveTo>
                    <a:pt x="3920" y="0"/>
                  </a:moveTo>
                  <a:cubicBezTo>
                    <a:pt x="3430" y="0"/>
                    <a:pt x="3034" y="398"/>
                    <a:pt x="3034" y="886"/>
                  </a:cubicBezTo>
                  <a:lnTo>
                    <a:pt x="3034" y="2617"/>
                  </a:lnTo>
                  <a:lnTo>
                    <a:pt x="2098" y="2617"/>
                  </a:lnTo>
                  <a:cubicBezTo>
                    <a:pt x="1759" y="2617"/>
                    <a:pt x="1484" y="2894"/>
                    <a:pt x="1484" y="3231"/>
                  </a:cubicBezTo>
                  <a:lnTo>
                    <a:pt x="1484" y="3685"/>
                  </a:lnTo>
                  <a:cubicBezTo>
                    <a:pt x="1484" y="3923"/>
                    <a:pt x="1618" y="4130"/>
                    <a:pt x="1817" y="4231"/>
                  </a:cubicBezTo>
                  <a:lnTo>
                    <a:pt x="1817" y="4862"/>
                  </a:lnTo>
                  <a:cubicBezTo>
                    <a:pt x="1817" y="5532"/>
                    <a:pt x="1416" y="5811"/>
                    <a:pt x="951" y="6135"/>
                  </a:cubicBezTo>
                  <a:cubicBezTo>
                    <a:pt x="505" y="6447"/>
                    <a:pt x="0" y="6797"/>
                    <a:pt x="0" y="7520"/>
                  </a:cubicBezTo>
                  <a:lnTo>
                    <a:pt x="0" y="13359"/>
                  </a:lnTo>
                  <a:cubicBezTo>
                    <a:pt x="0" y="13942"/>
                    <a:pt x="477" y="14418"/>
                    <a:pt x="1057" y="14418"/>
                  </a:cubicBezTo>
                  <a:lnTo>
                    <a:pt x="6787" y="14418"/>
                  </a:lnTo>
                  <a:cubicBezTo>
                    <a:pt x="7371" y="14418"/>
                    <a:pt x="7844" y="13942"/>
                    <a:pt x="7844" y="13359"/>
                  </a:cubicBezTo>
                  <a:lnTo>
                    <a:pt x="7844" y="7523"/>
                  </a:lnTo>
                  <a:cubicBezTo>
                    <a:pt x="7844" y="6798"/>
                    <a:pt x="7338" y="6447"/>
                    <a:pt x="6893" y="6138"/>
                  </a:cubicBezTo>
                  <a:cubicBezTo>
                    <a:pt x="6429" y="5814"/>
                    <a:pt x="6027" y="5534"/>
                    <a:pt x="6027" y="4864"/>
                  </a:cubicBezTo>
                  <a:lnTo>
                    <a:pt x="6027" y="4233"/>
                  </a:lnTo>
                  <a:cubicBezTo>
                    <a:pt x="6223" y="4132"/>
                    <a:pt x="6359" y="3924"/>
                    <a:pt x="6359" y="3687"/>
                  </a:cubicBezTo>
                  <a:lnTo>
                    <a:pt x="6359" y="3234"/>
                  </a:lnTo>
                  <a:cubicBezTo>
                    <a:pt x="6359" y="2896"/>
                    <a:pt x="6082" y="2620"/>
                    <a:pt x="5745" y="2620"/>
                  </a:cubicBezTo>
                  <a:lnTo>
                    <a:pt x="4809" y="2620"/>
                  </a:lnTo>
                  <a:lnTo>
                    <a:pt x="4809" y="1774"/>
                  </a:lnTo>
                  <a:lnTo>
                    <a:pt x="6493" y="1774"/>
                  </a:lnTo>
                  <a:cubicBezTo>
                    <a:pt x="6648" y="1774"/>
                    <a:pt x="6775" y="1646"/>
                    <a:pt x="6775" y="1492"/>
                  </a:cubicBezTo>
                  <a:cubicBezTo>
                    <a:pt x="6775" y="1336"/>
                    <a:pt x="6648" y="1210"/>
                    <a:pt x="6493" y="1210"/>
                  </a:cubicBezTo>
                  <a:lnTo>
                    <a:pt x="4527" y="1210"/>
                  </a:lnTo>
                  <a:cubicBezTo>
                    <a:pt x="4371" y="1210"/>
                    <a:pt x="4245" y="1336"/>
                    <a:pt x="4245" y="1492"/>
                  </a:cubicBezTo>
                  <a:lnTo>
                    <a:pt x="4245" y="2620"/>
                  </a:lnTo>
                  <a:lnTo>
                    <a:pt x="3598" y="2620"/>
                  </a:lnTo>
                  <a:lnTo>
                    <a:pt x="3598" y="888"/>
                  </a:lnTo>
                  <a:cubicBezTo>
                    <a:pt x="3598" y="709"/>
                    <a:pt x="3742" y="564"/>
                    <a:pt x="3921" y="564"/>
                  </a:cubicBezTo>
                  <a:lnTo>
                    <a:pt x="11596" y="564"/>
                  </a:lnTo>
                  <a:cubicBezTo>
                    <a:pt x="11773" y="564"/>
                    <a:pt x="11919" y="709"/>
                    <a:pt x="11919" y="888"/>
                  </a:cubicBezTo>
                  <a:lnTo>
                    <a:pt x="11919" y="7743"/>
                  </a:lnTo>
                  <a:lnTo>
                    <a:pt x="11274" y="7743"/>
                  </a:lnTo>
                  <a:lnTo>
                    <a:pt x="11274" y="1492"/>
                  </a:lnTo>
                  <a:cubicBezTo>
                    <a:pt x="11274" y="1336"/>
                    <a:pt x="11148" y="1210"/>
                    <a:pt x="10992" y="1210"/>
                  </a:cubicBezTo>
                  <a:lnTo>
                    <a:pt x="9024" y="1210"/>
                  </a:lnTo>
                  <a:cubicBezTo>
                    <a:pt x="8868" y="1210"/>
                    <a:pt x="8742" y="1336"/>
                    <a:pt x="8742" y="1492"/>
                  </a:cubicBezTo>
                  <a:cubicBezTo>
                    <a:pt x="8742" y="1646"/>
                    <a:pt x="8868" y="1774"/>
                    <a:pt x="9024" y="1774"/>
                  </a:cubicBezTo>
                  <a:lnTo>
                    <a:pt x="10711" y="1774"/>
                  </a:lnTo>
                  <a:lnTo>
                    <a:pt x="10711" y="7743"/>
                  </a:lnTo>
                  <a:lnTo>
                    <a:pt x="9666" y="7743"/>
                  </a:lnTo>
                  <a:cubicBezTo>
                    <a:pt x="9181" y="7743"/>
                    <a:pt x="8787" y="8137"/>
                    <a:pt x="8787" y="8622"/>
                  </a:cubicBezTo>
                  <a:cubicBezTo>
                    <a:pt x="8787" y="9027"/>
                    <a:pt x="9060" y="9367"/>
                    <a:pt x="9434" y="9468"/>
                  </a:cubicBezTo>
                  <a:lnTo>
                    <a:pt x="9893" y="11484"/>
                  </a:lnTo>
                  <a:lnTo>
                    <a:pt x="9064" y="11484"/>
                  </a:lnTo>
                  <a:cubicBezTo>
                    <a:pt x="8908" y="11484"/>
                    <a:pt x="8780" y="11610"/>
                    <a:pt x="8780" y="11766"/>
                  </a:cubicBezTo>
                  <a:cubicBezTo>
                    <a:pt x="8780" y="11922"/>
                    <a:pt x="8908" y="12048"/>
                    <a:pt x="9064" y="12048"/>
                  </a:cubicBezTo>
                  <a:lnTo>
                    <a:pt x="11310" y="12048"/>
                  </a:lnTo>
                  <a:lnTo>
                    <a:pt x="11310" y="12671"/>
                  </a:lnTo>
                  <a:lnTo>
                    <a:pt x="10458" y="12671"/>
                  </a:lnTo>
                  <a:cubicBezTo>
                    <a:pt x="9976" y="12671"/>
                    <a:pt x="9581" y="13062"/>
                    <a:pt x="9581" y="13544"/>
                  </a:cubicBezTo>
                  <a:lnTo>
                    <a:pt x="9581" y="14138"/>
                  </a:lnTo>
                  <a:cubicBezTo>
                    <a:pt x="9581" y="14292"/>
                    <a:pt x="9707" y="14420"/>
                    <a:pt x="9863" y="14420"/>
                  </a:cubicBezTo>
                  <a:cubicBezTo>
                    <a:pt x="10019" y="14420"/>
                    <a:pt x="10146" y="14292"/>
                    <a:pt x="10146" y="14138"/>
                  </a:cubicBezTo>
                  <a:lnTo>
                    <a:pt x="10146" y="13544"/>
                  </a:lnTo>
                  <a:cubicBezTo>
                    <a:pt x="10146" y="13373"/>
                    <a:pt x="10285" y="13233"/>
                    <a:pt x="10458" y="13233"/>
                  </a:cubicBezTo>
                  <a:lnTo>
                    <a:pt x="11312" y="13233"/>
                  </a:lnTo>
                  <a:lnTo>
                    <a:pt x="11312" y="14138"/>
                  </a:lnTo>
                  <a:cubicBezTo>
                    <a:pt x="11312" y="14292"/>
                    <a:pt x="11438" y="14420"/>
                    <a:pt x="11594" y="14420"/>
                  </a:cubicBezTo>
                  <a:cubicBezTo>
                    <a:pt x="11748" y="14420"/>
                    <a:pt x="11876" y="14292"/>
                    <a:pt x="11876" y="14138"/>
                  </a:cubicBezTo>
                  <a:lnTo>
                    <a:pt x="11876" y="13233"/>
                  </a:lnTo>
                  <a:lnTo>
                    <a:pt x="12722" y="13233"/>
                  </a:lnTo>
                  <a:cubicBezTo>
                    <a:pt x="12893" y="13233"/>
                    <a:pt x="13033" y="13373"/>
                    <a:pt x="13033" y="13544"/>
                  </a:cubicBezTo>
                  <a:lnTo>
                    <a:pt x="13033" y="14138"/>
                  </a:lnTo>
                  <a:cubicBezTo>
                    <a:pt x="13033" y="14292"/>
                    <a:pt x="13159" y="14420"/>
                    <a:pt x="13315" y="14420"/>
                  </a:cubicBezTo>
                  <a:cubicBezTo>
                    <a:pt x="13471" y="14420"/>
                    <a:pt x="13597" y="14292"/>
                    <a:pt x="13597" y="14138"/>
                  </a:cubicBezTo>
                  <a:lnTo>
                    <a:pt x="13597" y="13544"/>
                  </a:lnTo>
                  <a:cubicBezTo>
                    <a:pt x="13597" y="13062"/>
                    <a:pt x="13205" y="12671"/>
                    <a:pt x="12722" y="12671"/>
                  </a:cubicBezTo>
                  <a:lnTo>
                    <a:pt x="11876" y="12671"/>
                  </a:lnTo>
                  <a:lnTo>
                    <a:pt x="11876" y="12048"/>
                  </a:lnTo>
                  <a:lnTo>
                    <a:pt x="14121" y="12048"/>
                  </a:lnTo>
                  <a:cubicBezTo>
                    <a:pt x="14277" y="12048"/>
                    <a:pt x="14403" y="11922"/>
                    <a:pt x="14403" y="11766"/>
                  </a:cubicBezTo>
                  <a:cubicBezTo>
                    <a:pt x="14403" y="11609"/>
                    <a:pt x="14277" y="11483"/>
                    <a:pt x="14121" y="11483"/>
                  </a:cubicBezTo>
                  <a:lnTo>
                    <a:pt x="13298" y="11483"/>
                  </a:lnTo>
                  <a:lnTo>
                    <a:pt x="13756" y="9467"/>
                  </a:lnTo>
                  <a:cubicBezTo>
                    <a:pt x="14128" y="9365"/>
                    <a:pt x="14403" y="9022"/>
                    <a:pt x="14403" y="8620"/>
                  </a:cubicBezTo>
                  <a:cubicBezTo>
                    <a:pt x="14403" y="8134"/>
                    <a:pt x="14010" y="7741"/>
                    <a:pt x="13524" y="7741"/>
                  </a:cubicBezTo>
                  <a:lnTo>
                    <a:pt x="12479" y="7741"/>
                  </a:lnTo>
                  <a:lnTo>
                    <a:pt x="12479" y="886"/>
                  </a:lnTo>
                  <a:cubicBezTo>
                    <a:pt x="12479" y="397"/>
                    <a:pt x="12080" y="0"/>
                    <a:pt x="1159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5"/>
            <p:cNvSpPr/>
            <p:nvPr/>
          </p:nvSpPr>
          <p:spPr>
            <a:xfrm>
              <a:off x="2955610" y="1511418"/>
              <a:ext cx="16925" cy="16925"/>
            </a:xfrm>
            <a:custGeom>
              <a:rect b="b" l="l" r="r" t="t"/>
              <a:pathLst>
                <a:path extrusionOk="0" h="565" w="565">
                  <a:moveTo>
                    <a:pt x="282" y="1"/>
                  </a:moveTo>
                  <a:cubicBezTo>
                    <a:pt x="126" y="1"/>
                    <a:pt x="0" y="127"/>
                    <a:pt x="0" y="283"/>
                  </a:cubicBezTo>
                  <a:cubicBezTo>
                    <a:pt x="0" y="437"/>
                    <a:pt x="126" y="565"/>
                    <a:pt x="282" y="565"/>
                  </a:cubicBezTo>
                  <a:cubicBezTo>
                    <a:pt x="437" y="565"/>
                    <a:pt x="565" y="437"/>
                    <a:pt x="565" y="283"/>
                  </a:cubicBezTo>
                  <a:cubicBezTo>
                    <a:pt x="565" y="125"/>
                    <a:pt x="437" y="1"/>
                    <a:pt x="28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5"/>
            <p:cNvSpPr/>
            <p:nvPr/>
          </p:nvSpPr>
          <p:spPr>
            <a:xfrm>
              <a:off x="2822610" y="1830828"/>
              <a:ext cx="16925" cy="16925"/>
            </a:xfrm>
            <a:custGeom>
              <a:rect b="b" l="l" r="r" t="t"/>
              <a:pathLst>
                <a:path extrusionOk="0" h="565" w="565">
                  <a:moveTo>
                    <a:pt x="282" y="1"/>
                  </a:moveTo>
                  <a:cubicBezTo>
                    <a:pt x="126" y="1"/>
                    <a:pt x="0" y="127"/>
                    <a:pt x="0" y="283"/>
                  </a:cubicBezTo>
                  <a:lnTo>
                    <a:pt x="0" y="284"/>
                  </a:lnTo>
                  <a:cubicBezTo>
                    <a:pt x="0" y="440"/>
                    <a:pt x="126" y="565"/>
                    <a:pt x="282" y="565"/>
                  </a:cubicBezTo>
                  <a:cubicBezTo>
                    <a:pt x="436" y="565"/>
                    <a:pt x="564" y="439"/>
                    <a:pt x="564" y="283"/>
                  </a:cubicBezTo>
                  <a:cubicBezTo>
                    <a:pt x="564" y="127"/>
                    <a:pt x="436" y="1"/>
                    <a:pt x="28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5"/>
            <p:cNvSpPr/>
            <p:nvPr/>
          </p:nvSpPr>
          <p:spPr>
            <a:xfrm>
              <a:off x="2862420" y="1761033"/>
              <a:ext cx="16925" cy="16955"/>
            </a:xfrm>
            <a:custGeom>
              <a:rect b="b" l="l" r="r" t="t"/>
              <a:pathLst>
                <a:path extrusionOk="0" h="566" w="565">
                  <a:moveTo>
                    <a:pt x="282" y="1"/>
                  </a:moveTo>
                  <a:cubicBezTo>
                    <a:pt x="126" y="1"/>
                    <a:pt x="0" y="127"/>
                    <a:pt x="0" y="283"/>
                  </a:cubicBezTo>
                  <a:lnTo>
                    <a:pt x="0" y="285"/>
                  </a:lnTo>
                  <a:cubicBezTo>
                    <a:pt x="0" y="441"/>
                    <a:pt x="126" y="565"/>
                    <a:pt x="282" y="565"/>
                  </a:cubicBezTo>
                  <a:cubicBezTo>
                    <a:pt x="437" y="565"/>
                    <a:pt x="564" y="439"/>
                    <a:pt x="564" y="283"/>
                  </a:cubicBezTo>
                  <a:cubicBezTo>
                    <a:pt x="564" y="127"/>
                    <a:pt x="437" y="1"/>
                    <a:pt x="28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5"/>
            <p:cNvSpPr/>
            <p:nvPr/>
          </p:nvSpPr>
          <p:spPr>
            <a:xfrm>
              <a:off x="2899534" y="1830768"/>
              <a:ext cx="16925" cy="16955"/>
            </a:xfrm>
            <a:custGeom>
              <a:rect b="b" l="l" r="r" t="t"/>
              <a:pathLst>
                <a:path extrusionOk="0" h="566" w="565">
                  <a:moveTo>
                    <a:pt x="283" y="1"/>
                  </a:moveTo>
                  <a:cubicBezTo>
                    <a:pt x="128" y="1"/>
                    <a:pt x="1" y="127"/>
                    <a:pt x="1" y="283"/>
                  </a:cubicBezTo>
                  <a:cubicBezTo>
                    <a:pt x="1" y="441"/>
                    <a:pt x="128" y="565"/>
                    <a:pt x="283" y="565"/>
                  </a:cubicBezTo>
                  <a:cubicBezTo>
                    <a:pt x="439" y="565"/>
                    <a:pt x="565" y="437"/>
                    <a:pt x="565" y="283"/>
                  </a:cubicBezTo>
                  <a:cubicBezTo>
                    <a:pt x="565" y="127"/>
                    <a:pt x="439" y="1"/>
                    <a:pt x="2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5" name="Google Shape;675;p55"/>
          <p:cNvGrpSpPr/>
          <p:nvPr/>
        </p:nvGrpSpPr>
        <p:grpSpPr>
          <a:xfrm>
            <a:off x="7333074" y="1359727"/>
            <a:ext cx="353044" cy="456964"/>
            <a:chOff x="6742012" y="3489736"/>
            <a:chExt cx="331901" cy="431831"/>
          </a:xfrm>
        </p:grpSpPr>
        <p:sp>
          <p:nvSpPr>
            <p:cNvPr id="676" name="Google Shape;676;p55"/>
            <p:cNvSpPr/>
            <p:nvPr/>
          </p:nvSpPr>
          <p:spPr>
            <a:xfrm>
              <a:off x="6742012" y="3489736"/>
              <a:ext cx="331901" cy="431831"/>
            </a:xfrm>
            <a:custGeom>
              <a:rect b="b" l="l" r="r" t="t"/>
              <a:pathLst>
                <a:path extrusionOk="0" h="14416" w="11080">
                  <a:moveTo>
                    <a:pt x="3964" y="3050"/>
                  </a:moveTo>
                  <a:cubicBezTo>
                    <a:pt x="4139" y="3050"/>
                    <a:pt x="4281" y="3193"/>
                    <a:pt x="4281" y="3366"/>
                  </a:cubicBezTo>
                  <a:lnTo>
                    <a:pt x="4281" y="4540"/>
                  </a:lnTo>
                  <a:lnTo>
                    <a:pt x="3649" y="4540"/>
                  </a:lnTo>
                  <a:lnTo>
                    <a:pt x="3649" y="3366"/>
                  </a:lnTo>
                  <a:cubicBezTo>
                    <a:pt x="3649" y="3193"/>
                    <a:pt x="3790" y="3050"/>
                    <a:pt x="3964" y="3050"/>
                  </a:cubicBezTo>
                  <a:close/>
                  <a:moveTo>
                    <a:pt x="5476" y="3649"/>
                  </a:moveTo>
                  <a:lnTo>
                    <a:pt x="5476" y="4540"/>
                  </a:lnTo>
                  <a:lnTo>
                    <a:pt x="4844" y="4540"/>
                  </a:lnTo>
                  <a:lnTo>
                    <a:pt x="4844" y="3649"/>
                  </a:lnTo>
                  <a:close/>
                  <a:moveTo>
                    <a:pt x="6671" y="3649"/>
                  </a:moveTo>
                  <a:lnTo>
                    <a:pt x="6671" y="4540"/>
                  </a:lnTo>
                  <a:lnTo>
                    <a:pt x="6039" y="4540"/>
                  </a:lnTo>
                  <a:lnTo>
                    <a:pt x="6039" y="3649"/>
                  </a:lnTo>
                  <a:close/>
                  <a:moveTo>
                    <a:pt x="7865" y="3649"/>
                  </a:moveTo>
                  <a:lnTo>
                    <a:pt x="7865" y="4540"/>
                  </a:lnTo>
                  <a:lnTo>
                    <a:pt x="7233" y="4540"/>
                  </a:lnTo>
                  <a:lnTo>
                    <a:pt x="7233" y="3649"/>
                  </a:lnTo>
                  <a:close/>
                  <a:moveTo>
                    <a:pt x="9158" y="5103"/>
                  </a:moveTo>
                  <a:lnTo>
                    <a:pt x="9158" y="7831"/>
                  </a:lnTo>
                  <a:lnTo>
                    <a:pt x="8428" y="7831"/>
                  </a:lnTo>
                  <a:lnTo>
                    <a:pt x="8428" y="6656"/>
                  </a:lnTo>
                  <a:cubicBezTo>
                    <a:pt x="8428" y="6172"/>
                    <a:pt x="8035" y="5777"/>
                    <a:pt x="7549" y="5777"/>
                  </a:cubicBezTo>
                  <a:cubicBezTo>
                    <a:pt x="7164" y="5777"/>
                    <a:pt x="6833" y="6027"/>
                    <a:pt x="6716" y="6374"/>
                  </a:cubicBezTo>
                  <a:lnTo>
                    <a:pt x="5755" y="6374"/>
                  </a:lnTo>
                  <a:cubicBezTo>
                    <a:pt x="5599" y="6374"/>
                    <a:pt x="5473" y="6500"/>
                    <a:pt x="5473" y="6656"/>
                  </a:cubicBezTo>
                  <a:lnTo>
                    <a:pt x="5473" y="7831"/>
                  </a:lnTo>
                  <a:lnTo>
                    <a:pt x="4840" y="7831"/>
                  </a:lnTo>
                  <a:lnTo>
                    <a:pt x="4840" y="6656"/>
                  </a:lnTo>
                  <a:cubicBezTo>
                    <a:pt x="4840" y="6172"/>
                    <a:pt x="4446" y="5777"/>
                    <a:pt x="3961" y="5777"/>
                  </a:cubicBezTo>
                  <a:cubicBezTo>
                    <a:pt x="3475" y="5777"/>
                    <a:pt x="3082" y="6172"/>
                    <a:pt x="3082" y="6656"/>
                  </a:cubicBezTo>
                  <a:lnTo>
                    <a:pt x="3082" y="7831"/>
                  </a:lnTo>
                  <a:lnTo>
                    <a:pt x="2350" y="7831"/>
                  </a:lnTo>
                  <a:lnTo>
                    <a:pt x="2350" y="5103"/>
                  </a:lnTo>
                  <a:close/>
                  <a:moveTo>
                    <a:pt x="3963" y="6343"/>
                  </a:moveTo>
                  <a:cubicBezTo>
                    <a:pt x="4139" y="6343"/>
                    <a:pt x="4280" y="6484"/>
                    <a:pt x="4280" y="6658"/>
                  </a:cubicBezTo>
                  <a:lnTo>
                    <a:pt x="4280" y="7833"/>
                  </a:lnTo>
                  <a:lnTo>
                    <a:pt x="3647" y="7833"/>
                  </a:lnTo>
                  <a:lnTo>
                    <a:pt x="3647" y="6658"/>
                  </a:lnTo>
                  <a:cubicBezTo>
                    <a:pt x="3647" y="6484"/>
                    <a:pt x="3788" y="6343"/>
                    <a:pt x="3963" y="6343"/>
                  </a:cubicBezTo>
                  <a:close/>
                  <a:moveTo>
                    <a:pt x="6669" y="6940"/>
                  </a:moveTo>
                  <a:lnTo>
                    <a:pt x="6669" y="7833"/>
                  </a:lnTo>
                  <a:lnTo>
                    <a:pt x="6037" y="7833"/>
                  </a:lnTo>
                  <a:lnTo>
                    <a:pt x="6037" y="6940"/>
                  </a:lnTo>
                  <a:close/>
                  <a:moveTo>
                    <a:pt x="7549" y="6343"/>
                  </a:moveTo>
                  <a:cubicBezTo>
                    <a:pt x="7723" y="6343"/>
                    <a:pt x="7865" y="6484"/>
                    <a:pt x="7865" y="6658"/>
                  </a:cubicBezTo>
                  <a:lnTo>
                    <a:pt x="7865" y="7833"/>
                  </a:lnTo>
                  <a:lnTo>
                    <a:pt x="7233" y="7833"/>
                  </a:lnTo>
                  <a:lnTo>
                    <a:pt x="7233" y="6658"/>
                  </a:lnTo>
                  <a:cubicBezTo>
                    <a:pt x="7233" y="6484"/>
                    <a:pt x="7374" y="6343"/>
                    <a:pt x="7549" y="6343"/>
                  </a:cubicBezTo>
                  <a:close/>
                  <a:moveTo>
                    <a:pt x="1792" y="3331"/>
                  </a:moveTo>
                  <a:lnTo>
                    <a:pt x="1792" y="9729"/>
                  </a:lnTo>
                  <a:lnTo>
                    <a:pt x="564" y="9729"/>
                  </a:lnTo>
                  <a:lnTo>
                    <a:pt x="564" y="3331"/>
                  </a:lnTo>
                  <a:close/>
                  <a:moveTo>
                    <a:pt x="4014" y="9635"/>
                  </a:moveTo>
                  <a:cubicBezTo>
                    <a:pt x="4188" y="9635"/>
                    <a:pt x="4328" y="9777"/>
                    <a:pt x="4328" y="9950"/>
                  </a:cubicBezTo>
                  <a:lnTo>
                    <a:pt x="4328" y="11125"/>
                  </a:lnTo>
                  <a:lnTo>
                    <a:pt x="3696" y="11125"/>
                  </a:lnTo>
                  <a:lnTo>
                    <a:pt x="3696" y="9950"/>
                  </a:lnTo>
                  <a:cubicBezTo>
                    <a:pt x="3696" y="9776"/>
                    <a:pt x="3837" y="9635"/>
                    <a:pt x="4011" y="9635"/>
                  </a:cubicBezTo>
                  <a:cubicBezTo>
                    <a:pt x="4012" y="9635"/>
                    <a:pt x="4013" y="9635"/>
                    <a:pt x="4014" y="9635"/>
                  </a:cubicBezTo>
                  <a:close/>
                  <a:moveTo>
                    <a:pt x="5212" y="9635"/>
                  </a:moveTo>
                  <a:cubicBezTo>
                    <a:pt x="5383" y="9635"/>
                    <a:pt x="5524" y="9777"/>
                    <a:pt x="5524" y="9950"/>
                  </a:cubicBezTo>
                  <a:lnTo>
                    <a:pt x="5524" y="11125"/>
                  </a:lnTo>
                  <a:lnTo>
                    <a:pt x="4892" y="11125"/>
                  </a:lnTo>
                  <a:lnTo>
                    <a:pt x="4892" y="9950"/>
                  </a:lnTo>
                  <a:cubicBezTo>
                    <a:pt x="4892" y="9776"/>
                    <a:pt x="5033" y="9635"/>
                    <a:pt x="5209" y="9635"/>
                  </a:cubicBezTo>
                  <a:cubicBezTo>
                    <a:pt x="5210" y="9635"/>
                    <a:pt x="5211" y="9635"/>
                    <a:pt x="5212" y="9635"/>
                  </a:cubicBezTo>
                  <a:close/>
                  <a:moveTo>
                    <a:pt x="7600" y="9635"/>
                  </a:moveTo>
                  <a:cubicBezTo>
                    <a:pt x="7772" y="9635"/>
                    <a:pt x="7914" y="9777"/>
                    <a:pt x="7914" y="9950"/>
                  </a:cubicBezTo>
                  <a:lnTo>
                    <a:pt x="7914" y="11125"/>
                  </a:lnTo>
                  <a:lnTo>
                    <a:pt x="7281" y="11125"/>
                  </a:lnTo>
                  <a:lnTo>
                    <a:pt x="7281" y="9950"/>
                  </a:lnTo>
                  <a:cubicBezTo>
                    <a:pt x="7281" y="9776"/>
                    <a:pt x="7422" y="9635"/>
                    <a:pt x="7597" y="9635"/>
                  </a:cubicBezTo>
                  <a:cubicBezTo>
                    <a:pt x="7598" y="9635"/>
                    <a:pt x="7599" y="9635"/>
                    <a:pt x="7600" y="9635"/>
                  </a:cubicBezTo>
                  <a:close/>
                  <a:moveTo>
                    <a:pt x="9158" y="8395"/>
                  </a:moveTo>
                  <a:lnTo>
                    <a:pt x="9158" y="11125"/>
                  </a:lnTo>
                  <a:lnTo>
                    <a:pt x="8476" y="11125"/>
                  </a:lnTo>
                  <a:lnTo>
                    <a:pt x="8476" y="9950"/>
                  </a:lnTo>
                  <a:cubicBezTo>
                    <a:pt x="8476" y="9465"/>
                    <a:pt x="8081" y="9070"/>
                    <a:pt x="7597" y="9070"/>
                  </a:cubicBezTo>
                  <a:cubicBezTo>
                    <a:pt x="7110" y="9070"/>
                    <a:pt x="6717" y="9465"/>
                    <a:pt x="6717" y="9950"/>
                  </a:cubicBezTo>
                  <a:lnTo>
                    <a:pt x="6717" y="11125"/>
                  </a:lnTo>
                  <a:lnTo>
                    <a:pt x="6085" y="11125"/>
                  </a:lnTo>
                  <a:lnTo>
                    <a:pt x="6085" y="9950"/>
                  </a:lnTo>
                  <a:cubicBezTo>
                    <a:pt x="6085" y="9465"/>
                    <a:pt x="5690" y="9070"/>
                    <a:pt x="5206" y="9070"/>
                  </a:cubicBezTo>
                  <a:cubicBezTo>
                    <a:pt x="4975" y="9070"/>
                    <a:pt x="4766" y="9160"/>
                    <a:pt x="4608" y="9304"/>
                  </a:cubicBezTo>
                  <a:cubicBezTo>
                    <a:pt x="4451" y="9160"/>
                    <a:pt x="4240" y="9070"/>
                    <a:pt x="4011" y="9070"/>
                  </a:cubicBezTo>
                  <a:cubicBezTo>
                    <a:pt x="3525" y="9070"/>
                    <a:pt x="3131" y="9465"/>
                    <a:pt x="3131" y="9950"/>
                  </a:cubicBezTo>
                  <a:lnTo>
                    <a:pt x="3131" y="11125"/>
                  </a:lnTo>
                  <a:lnTo>
                    <a:pt x="2353" y="11125"/>
                  </a:lnTo>
                  <a:lnTo>
                    <a:pt x="2353" y="8395"/>
                  </a:lnTo>
                  <a:close/>
                  <a:moveTo>
                    <a:pt x="10172" y="561"/>
                  </a:moveTo>
                  <a:cubicBezTo>
                    <a:pt x="10361" y="561"/>
                    <a:pt x="10517" y="716"/>
                    <a:pt x="10517" y="907"/>
                  </a:cubicBezTo>
                  <a:lnTo>
                    <a:pt x="10517" y="12275"/>
                  </a:lnTo>
                  <a:cubicBezTo>
                    <a:pt x="10517" y="12464"/>
                    <a:pt x="10363" y="12618"/>
                    <a:pt x="10172" y="12618"/>
                  </a:cubicBezTo>
                  <a:lnTo>
                    <a:pt x="906" y="12618"/>
                  </a:lnTo>
                  <a:cubicBezTo>
                    <a:pt x="719" y="12618"/>
                    <a:pt x="563" y="12464"/>
                    <a:pt x="563" y="12275"/>
                  </a:cubicBezTo>
                  <a:lnTo>
                    <a:pt x="563" y="10292"/>
                  </a:lnTo>
                  <a:lnTo>
                    <a:pt x="1791" y="10292"/>
                  </a:lnTo>
                  <a:lnTo>
                    <a:pt x="1791" y="11403"/>
                  </a:lnTo>
                  <a:cubicBezTo>
                    <a:pt x="1791" y="11559"/>
                    <a:pt x="1917" y="11686"/>
                    <a:pt x="2073" y="11686"/>
                  </a:cubicBezTo>
                  <a:lnTo>
                    <a:pt x="9440" y="11686"/>
                  </a:lnTo>
                  <a:cubicBezTo>
                    <a:pt x="9596" y="11686"/>
                    <a:pt x="9722" y="11559"/>
                    <a:pt x="9722" y="11403"/>
                  </a:cubicBezTo>
                  <a:lnTo>
                    <a:pt x="9722" y="1529"/>
                  </a:lnTo>
                  <a:cubicBezTo>
                    <a:pt x="9722" y="1373"/>
                    <a:pt x="9596" y="1247"/>
                    <a:pt x="9440" y="1247"/>
                  </a:cubicBezTo>
                  <a:lnTo>
                    <a:pt x="7019" y="1247"/>
                  </a:lnTo>
                  <a:cubicBezTo>
                    <a:pt x="6865" y="1247"/>
                    <a:pt x="6737" y="1373"/>
                    <a:pt x="6737" y="1529"/>
                  </a:cubicBezTo>
                  <a:cubicBezTo>
                    <a:pt x="6737" y="1685"/>
                    <a:pt x="6865" y="1811"/>
                    <a:pt x="7019" y="1811"/>
                  </a:cubicBezTo>
                  <a:lnTo>
                    <a:pt x="9158" y="1811"/>
                  </a:lnTo>
                  <a:lnTo>
                    <a:pt x="9158" y="4539"/>
                  </a:lnTo>
                  <a:lnTo>
                    <a:pt x="8428" y="4539"/>
                  </a:lnTo>
                  <a:lnTo>
                    <a:pt x="8428" y="3364"/>
                  </a:lnTo>
                  <a:cubicBezTo>
                    <a:pt x="8428" y="3210"/>
                    <a:pt x="8302" y="3082"/>
                    <a:pt x="8146" y="3082"/>
                  </a:cubicBezTo>
                  <a:lnTo>
                    <a:pt x="4796" y="3082"/>
                  </a:lnTo>
                  <a:cubicBezTo>
                    <a:pt x="4678" y="2737"/>
                    <a:pt x="4351" y="2485"/>
                    <a:pt x="3964" y="2485"/>
                  </a:cubicBezTo>
                  <a:cubicBezTo>
                    <a:pt x="3480" y="2485"/>
                    <a:pt x="3085" y="2880"/>
                    <a:pt x="3085" y="3364"/>
                  </a:cubicBezTo>
                  <a:lnTo>
                    <a:pt x="3085" y="4539"/>
                  </a:lnTo>
                  <a:lnTo>
                    <a:pt x="2355" y="4539"/>
                  </a:lnTo>
                  <a:lnTo>
                    <a:pt x="2355" y="1811"/>
                  </a:lnTo>
                  <a:lnTo>
                    <a:pt x="4490" y="1811"/>
                  </a:lnTo>
                  <a:cubicBezTo>
                    <a:pt x="4646" y="1811"/>
                    <a:pt x="4772" y="1685"/>
                    <a:pt x="4772" y="1529"/>
                  </a:cubicBezTo>
                  <a:cubicBezTo>
                    <a:pt x="4772" y="1373"/>
                    <a:pt x="4646" y="1247"/>
                    <a:pt x="4490" y="1247"/>
                  </a:cubicBezTo>
                  <a:lnTo>
                    <a:pt x="2073" y="1247"/>
                  </a:lnTo>
                  <a:cubicBezTo>
                    <a:pt x="1917" y="1247"/>
                    <a:pt x="1791" y="1373"/>
                    <a:pt x="1791" y="1529"/>
                  </a:cubicBezTo>
                  <a:lnTo>
                    <a:pt x="1791" y="2767"/>
                  </a:lnTo>
                  <a:lnTo>
                    <a:pt x="563" y="2767"/>
                  </a:lnTo>
                  <a:lnTo>
                    <a:pt x="563" y="907"/>
                  </a:lnTo>
                  <a:cubicBezTo>
                    <a:pt x="563" y="717"/>
                    <a:pt x="715" y="561"/>
                    <a:pt x="906" y="561"/>
                  </a:cubicBezTo>
                  <a:close/>
                  <a:moveTo>
                    <a:pt x="3224" y="13179"/>
                  </a:moveTo>
                  <a:lnTo>
                    <a:pt x="3224" y="13727"/>
                  </a:lnTo>
                  <a:cubicBezTo>
                    <a:pt x="3224" y="13796"/>
                    <a:pt x="3166" y="13854"/>
                    <a:pt x="3098" y="13854"/>
                  </a:cubicBezTo>
                  <a:lnTo>
                    <a:pt x="1313" y="13854"/>
                  </a:lnTo>
                  <a:cubicBezTo>
                    <a:pt x="1245" y="13854"/>
                    <a:pt x="1188" y="13796"/>
                    <a:pt x="1188" y="13727"/>
                  </a:cubicBezTo>
                  <a:lnTo>
                    <a:pt x="1188" y="13179"/>
                  </a:lnTo>
                  <a:close/>
                  <a:moveTo>
                    <a:pt x="9893" y="13179"/>
                  </a:moveTo>
                  <a:lnTo>
                    <a:pt x="9893" y="13727"/>
                  </a:lnTo>
                  <a:cubicBezTo>
                    <a:pt x="9890" y="13795"/>
                    <a:pt x="9835" y="13854"/>
                    <a:pt x="9765" y="13854"/>
                  </a:cubicBezTo>
                  <a:lnTo>
                    <a:pt x="7982" y="13854"/>
                  </a:lnTo>
                  <a:cubicBezTo>
                    <a:pt x="7914" y="13854"/>
                    <a:pt x="7857" y="13795"/>
                    <a:pt x="7857" y="13727"/>
                  </a:cubicBezTo>
                  <a:lnTo>
                    <a:pt x="7857" y="13179"/>
                  </a:lnTo>
                  <a:close/>
                  <a:moveTo>
                    <a:pt x="906" y="1"/>
                  </a:moveTo>
                  <a:cubicBezTo>
                    <a:pt x="407" y="1"/>
                    <a:pt x="0" y="407"/>
                    <a:pt x="0" y="907"/>
                  </a:cubicBezTo>
                  <a:lnTo>
                    <a:pt x="0" y="12275"/>
                  </a:lnTo>
                  <a:cubicBezTo>
                    <a:pt x="0" y="12676"/>
                    <a:pt x="264" y="13018"/>
                    <a:pt x="624" y="13136"/>
                  </a:cubicBezTo>
                  <a:lnTo>
                    <a:pt x="624" y="13727"/>
                  </a:lnTo>
                  <a:cubicBezTo>
                    <a:pt x="624" y="14106"/>
                    <a:pt x="934" y="14415"/>
                    <a:pt x="1313" y="14415"/>
                  </a:cubicBezTo>
                  <a:lnTo>
                    <a:pt x="3098" y="14415"/>
                  </a:lnTo>
                  <a:cubicBezTo>
                    <a:pt x="3477" y="14415"/>
                    <a:pt x="3787" y="14106"/>
                    <a:pt x="3787" y="13727"/>
                  </a:cubicBezTo>
                  <a:lnTo>
                    <a:pt x="3787" y="13179"/>
                  </a:lnTo>
                  <a:lnTo>
                    <a:pt x="7293" y="13179"/>
                  </a:lnTo>
                  <a:lnTo>
                    <a:pt x="7293" y="13727"/>
                  </a:lnTo>
                  <a:cubicBezTo>
                    <a:pt x="7293" y="14106"/>
                    <a:pt x="7603" y="14415"/>
                    <a:pt x="7982" y="14415"/>
                  </a:cubicBezTo>
                  <a:lnTo>
                    <a:pt x="9765" y="14415"/>
                  </a:lnTo>
                  <a:cubicBezTo>
                    <a:pt x="10145" y="14415"/>
                    <a:pt x="10454" y="14106"/>
                    <a:pt x="10454" y="13727"/>
                  </a:cubicBezTo>
                  <a:lnTo>
                    <a:pt x="10454" y="13136"/>
                  </a:lnTo>
                  <a:cubicBezTo>
                    <a:pt x="10817" y="13018"/>
                    <a:pt x="11080" y="12676"/>
                    <a:pt x="11080" y="12275"/>
                  </a:cubicBezTo>
                  <a:lnTo>
                    <a:pt x="11080" y="907"/>
                  </a:lnTo>
                  <a:cubicBezTo>
                    <a:pt x="11080" y="407"/>
                    <a:pt x="10673" y="1"/>
                    <a:pt x="101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5"/>
            <p:cNvSpPr/>
            <p:nvPr/>
          </p:nvSpPr>
          <p:spPr>
            <a:xfrm>
              <a:off x="6905926" y="3527120"/>
              <a:ext cx="16925" cy="16925"/>
            </a:xfrm>
            <a:custGeom>
              <a:rect b="b" l="l" r="r" t="t"/>
              <a:pathLst>
                <a:path extrusionOk="0" h="565" w="565">
                  <a:moveTo>
                    <a:pt x="283" y="0"/>
                  </a:moveTo>
                  <a:cubicBezTo>
                    <a:pt x="127" y="0"/>
                    <a:pt x="1" y="128"/>
                    <a:pt x="1" y="282"/>
                  </a:cubicBezTo>
                  <a:cubicBezTo>
                    <a:pt x="1" y="438"/>
                    <a:pt x="127" y="565"/>
                    <a:pt x="283" y="565"/>
                  </a:cubicBezTo>
                  <a:cubicBezTo>
                    <a:pt x="439" y="565"/>
                    <a:pt x="565" y="438"/>
                    <a:pt x="565" y="282"/>
                  </a:cubicBezTo>
                  <a:cubicBezTo>
                    <a:pt x="565" y="128"/>
                    <a:pt x="439" y="0"/>
                    <a:pt x="2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8" name="Google Shape;678;p55"/>
          <p:cNvGrpSpPr/>
          <p:nvPr/>
        </p:nvGrpSpPr>
        <p:grpSpPr>
          <a:xfrm>
            <a:off x="1442807" y="3115445"/>
            <a:ext cx="383186" cy="457027"/>
            <a:chOff x="3434171" y="3489676"/>
            <a:chExt cx="360239" cy="431891"/>
          </a:xfrm>
        </p:grpSpPr>
        <p:sp>
          <p:nvSpPr>
            <p:cNvPr id="679" name="Google Shape;679;p55"/>
            <p:cNvSpPr/>
            <p:nvPr/>
          </p:nvSpPr>
          <p:spPr>
            <a:xfrm>
              <a:off x="3543956" y="3524244"/>
              <a:ext cx="140669" cy="55776"/>
            </a:xfrm>
            <a:custGeom>
              <a:rect b="b" l="l" r="r" t="t"/>
              <a:pathLst>
                <a:path extrusionOk="0" h="1862" w="4696">
                  <a:moveTo>
                    <a:pt x="4131" y="561"/>
                  </a:moveTo>
                  <a:lnTo>
                    <a:pt x="4131" y="931"/>
                  </a:lnTo>
                  <a:cubicBezTo>
                    <a:pt x="4131" y="1133"/>
                    <a:pt x="3965" y="1298"/>
                    <a:pt x="3763" y="1298"/>
                  </a:cubicBezTo>
                  <a:lnTo>
                    <a:pt x="933" y="1298"/>
                  </a:lnTo>
                  <a:cubicBezTo>
                    <a:pt x="729" y="1298"/>
                    <a:pt x="563" y="1132"/>
                    <a:pt x="563" y="931"/>
                  </a:cubicBezTo>
                  <a:lnTo>
                    <a:pt x="563" y="561"/>
                  </a:lnTo>
                  <a:close/>
                  <a:moveTo>
                    <a:pt x="427" y="0"/>
                  </a:moveTo>
                  <a:cubicBezTo>
                    <a:pt x="192" y="0"/>
                    <a:pt x="1" y="191"/>
                    <a:pt x="1" y="425"/>
                  </a:cubicBezTo>
                  <a:lnTo>
                    <a:pt x="1" y="931"/>
                  </a:lnTo>
                  <a:cubicBezTo>
                    <a:pt x="1" y="1445"/>
                    <a:pt x="421" y="1862"/>
                    <a:pt x="933" y="1862"/>
                  </a:cubicBezTo>
                  <a:lnTo>
                    <a:pt x="3763" y="1862"/>
                  </a:lnTo>
                  <a:cubicBezTo>
                    <a:pt x="4277" y="1862"/>
                    <a:pt x="4693" y="1445"/>
                    <a:pt x="4693" y="931"/>
                  </a:cubicBezTo>
                  <a:lnTo>
                    <a:pt x="4693" y="425"/>
                  </a:lnTo>
                  <a:cubicBezTo>
                    <a:pt x="4695" y="191"/>
                    <a:pt x="4504" y="0"/>
                    <a:pt x="42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55"/>
            <p:cNvSpPr/>
            <p:nvPr/>
          </p:nvSpPr>
          <p:spPr>
            <a:xfrm>
              <a:off x="3434171" y="3489676"/>
              <a:ext cx="360239" cy="431891"/>
            </a:xfrm>
            <a:custGeom>
              <a:rect b="b" l="l" r="r" t="t"/>
              <a:pathLst>
                <a:path extrusionOk="0" h="14418" w="12026">
                  <a:moveTo>
                    <a:pt x="10605" y="563"/>
                  </a:moveTo>
                  <a:cubicBezTo>
                    <a:pt x="10756" y="563"/>
                    <a:pt x="10879" y="686"/>
                    <a:pt x="10879" y="836"/>
                  </a:cubicBezTo>
                  <a:lnTo>
                    <a:pt x="10879" y="3771"/>
                  </a:lnTo>
                  <a:lnTo>
                    <a:pt x="1149" y="3771"/>
                  </a:lnTo>
                  <a:lnTo>
                    <a:pt x="1149" y="836"/>
                  </a:lnTo>
                  <a:cubicBezTo>
                    <a:pt x="1149" y="686"/>
                    <a:pt x="1270" y="563"/>
                    <a:pt x="1421" y="563"/>
                  </a:cubicBezTo>
                  <a:close/>
                  <a:moveTo>
                    <a:pt x="10879" y="4333"/>
                  </a:moveTo>
                  <a:lnTo>
                    <a:pt x="10879" y="5415"/>
                  </a:lnTo>
                  <a:lnTo>
                    <a:pt x="1149" y="5415"/>
                  </a:lnTo>
                  <a:lnTo>
                    <a:pt x="1149" y="4333"/>
                  </a:lnTo>
                  <a:close/>
                  <a:moveTo>
                    <a:pt x="11158" y="5978"/>
                  </a:moveTo>
                  <a:cubicBezTo>
                    <a:pt x="11324" y="5978"/>
                    <a:pt x="11461" y="6112"/>
                    <a:pt x="11461" y="6281"/>
                  </a:cubicBezTo>
                  <a:cubicBezTo>
                    <a:pt x="11461" y="6447"/>
                    <a:pt x="11327" y="6583"/>
                    <a:pt x="11158" y="6583"/>
                  </a:cubicBezTo>
                  <a:lnTo>
                    <a:pt x="867" y="6583"/>
                  </a:lnTo>
                  <a:cubicBezTo>
                    <a:pt x="701" y="6583"/>
                    <a:pt x="563" y="6447"/>
                    <a:pt x="563" y="6281"/>
                  </a:cubicBezTo>
                  <a:cubicBezTo>
                    <a:pt x="563" y="6116"/>
                    <a:pt x="699" y="5978"/>
                    <a:pt x="867" y="5978"/>
                  </a:cubicBezTo>
                  <a:close/>
                  <a:moveTo>
                    <a:pt x="10879" y="7143"/>
                  </a:moveTo>
                  <a:lnTo>
                    <a:pt x="10879" y="8226"/>
                  </a:lnTo>
                  <a:lnTo>
                    <a:pt x="7280" y="8226"/>
                  </a:lnTo>
                  <a:cubicBezTo>
                    <a:pt x="7124" y="8226"/>
                    <a:pt x="6998" y="8352"/>
                    <a:pt x="6998" y="8508"/>
                  </a:cubicBezTo>
                  <a:cubicBezTo>
                    <a:pt x="6998" y="8664"/>
                    <a:pt x="7124" y="8790"/>
                    <a:pt x="7280" y="8790"/>
                  </a:cubicBezTo>
                  <a:lnTo>
                    <a:pt x="11161" y="8790"/>
                  </a:lnTo>
                  <a:cubicBezTo>
                    <a:pt x="11327" y="8790"/>
                    <a:pt x="11463" y="8925"/>
                    <a:pt x="11463" y="9092"/>
                  </a:cubicBezTo>
                  <a:cubicBezTo>
                    <a:pt x="11461" y="9262"/>
                    <a:pt x="11327" y="9396"/>
                    <a:pt x="11161" y="9396"/>
                  </a:cubicBezTo>
                  <a:lnTo>
                    <a:pt x="868" y="9396"/>
                  </a:lnTo>
                  <a:cubicBezTo>
                    <a:pt x="702" y="9396"/>
                    <a:pt x="566" y="9262"/>
                    <a:pt x="566" y="9092"/>
                  </a:cubicBezTo>
                  <a:cubicBezTo>
                    <a:pt x="566" y="8926"/>
                    <a:pt x="701" y="8790"/>
                    <a:pt x="868" y="8790"/>
                  </a:cubicBezTo>
                  <a:lnTo>
                    <a:pt x="4749" y="8790"/>
                  </a:lnTo>
                  <a:cubicBezTo>
                    <a:pt x="4905" y="8790"/>
                    <a:pt x="5032" y="8664"/>
                    <a:pt x="5032" y="8508"/>
                  </a:cubicBezTo>
                  <a:cubicBezTo>
                    <a:pt x="5032" y="8352"/>
                    <a:pt x="4905" y="8226"/>
                    <a:pt x="4749" y="8226"/>
                  </a:cubicBezTo>
                  <a:lnTo>
                    <a:pt x="1149" y="8226"/>
                  </a:lnTo>
                  <a:lnTo>
                    <a:pt x="1149" y="7143"/>
                  </a:lnTo>
                  <a:close/>
                  <a:moveTo>
                    <a:pt x="10879" y="9959"/>
                  </a:moveTo>
                  <a:lnTo>
                    <a:pt x="10879" y="11040"/>
                  </a:lnTo>
                  <a:lnTo>
                    <a:pt x="1149" y="11040"/>
                  </a:lnTo>
                  <a:lnTo>
                    <a:pt x="1149" y="9959"/>
                  </a:lnTo>
                  <a:close/>
                  <a:moveTo>
                    <a:pt x="11158" y="11603"/>
                  </a:moveTo>
                  <a:cubicBezTo>
                    <a:pt x="11327" y="11605"/>
                    <a:pt x="11461" y="11741"/>
                    <a:pt x="11461" y="11907"/>
                  </a:cubicBezTo>
                  <a:cubicBezTo>
                    <a:pt x="11461" y="12073"/>
                    <a:pt x="11327" y="12209"/>
                    <a:pt x="11158" y="12209"/>
                  </a:cubicBezTo>
                  <a:lnTo>
                    <a:pt x="867" y="12209"/>
                  </a:lnTo>
                  <a:cubicBezTo>
                    <a:pt x="701" y="12209"/>
                    <a:pt x="563" y="12074"/>
                    <a:pt x="563" y="11907"/>
                  </a:cubicBezTo>
                  <a:cubicBezTo>
                    <a:pt x="563" y="11741"/>
                    <a:pt x="699" y="11603"/>
                    <a:pt x="867" y="11603"/>
                  </a:cubicBezTo>
                  <a:close/>
                  <a:moveTo>
                    <a:pt x="10879" y="12773"/>
                  </a:moveTo>
                  <a:lnTo>
                    <a:pt x="10879" y="13582"/>
                  </a:lnTo>
                  <a:cubicBezTo>
                    <a:pt x="10879" y="13732"/>
                    <a:pt x="10756" y="13853"/>
                    <a:pt x="10607" y="13853"/>
                  </a:cubicBezTo>
                  <a:lnTo>
                    <a:pt x="1421" y="13853"/>
                  </a:lnTo>
                  <a:cubicBezTo>
                    <a:pt x="1271" y="13853"/>
                    <a:pt x="1149" y="13732"/>
                    <a:pt x="1149" y="13582"/>
                  </a:cubicBezTo>
                  <a:lnTo>
                    <a:pt x="1149" y="12773"/>
                  </a:lnTo>
                  <a:close/>
                  <a:moveTo>
                    <a:pt x="1421" y="1"/>
                  </a:moveTo>
                  <a:cubicBezTo>
                    <a:pt x="960" y="1"/>
                    <a:pt x="584" y="376"/>
                    <a:pt x="584" y="836"/>
                  </a:cubicBezTo>
                  <a:lnTo>
                    <a:pt x="584" y="5463"/>
                  </a:lnTo>
                  <a:cubicBezTo>
                    <a:pt x="244" y="5580"/>
                    <a:pt x="0" y="5903"/>
                    <a:pt x="0" y="6281"/>
                  </a:cubicBezTo>
                  <a:cubicBezTo>
                    <a:pt x="0" y="6658"/>
                    <a:pt x="246" y="6982"/>
                    <a:pt x="584" y="7098"/>
                  </a:cubicBezTo>
                  <a:lnTo>
                    <a:pt x="584" y="8276"/>
                  </a:lnTo>
                  <a:cubicBezTo>
                    <a:pt x="244" y="8392"/>
                    <a:pt x="0" y="8716"/>
                    <a:pt x="0" y="9094"/>
                  </a:cubicBezTo>
                  <a:cubicBezTo>
                    <a:pt x="0" y="9471"/>
                    <a:pt x="246" y="9794"/>
                    <a:pt x="584" y="9910"/>
                  </a:cubicBezTo>
                  <a:lnTo>
                    <a:pt x="584" y="11089"/>
                  </a:lnTo>
                  <a:cubicBezTo>
                    <a:pt x="244" y="11205"/>
                    <a:pt x="0" y="11528"/>
                    <a:pt x="0" y="11907"/>
                  </a:cubicBezTo>
                  <a:cubicBezTo>
                    <a:pt x="0" y="12285"/>
                    <a:pt x="246" y="12607"/>
                    <a:pt x="584" y="12725"/>
                  </a:cubicBezTo>
                  <a:lnTo>
                    <a:pt x="584" y="13582"/>
                  </a:lnTo>
                  <a:cubicBezTo>
                    <a:pt x="584" y="14042"/>
                    <a:pt x="960" y="14417"/>
                    <a:pt x="1421" y="14417"/>
                  </a:cubicBezTo>
                  <a:lnTo>
                    <a:pt x="10605" y="14417"/>
                  </a:lnTo>
                  <a:cubicBezTo>
                    <a:pt x="11065" y="14417"/>
                    <a:pt x="11440" y="14042"/>
                    <a:pt x="11440" y="13582"/>
                  </a:cubicBezTo>
                  <a:lnTo>
                    <a:pt x="11440" y="12725"/>
                  </a:lnTo>
                  <a:cubicBezTo>
                    <a:pt x="11780" y="12608"/>
                    <a:pt x="12024" y="12285"/>
                    <a:pt x="12024" y="11907"/>
                  </a:cubicBezTo>
                  <a:cubicBezTo>
                    <a:pt x="12024" y="11528"/>
                    <a:pt x="11778" y="11205"/>
                    <a:pt x="11440" y="11089"/>
                  </a:cubicBezTo>
                  <a:lnTo>
                    <a:pt x="11440" y="9910"/>
                  </a:lnTo>
                  <a:cubicBezTo>
                    <a:pt x="11780" y="9794"/>
                    <a:pt x="12026" y="9472"/>
                    <a:pt x="12026" y="9094"/>
                  </a:cubicBezTo>
                  <a:cubicBezTo>
                    <a:pt x="12026" y="8716"/>
                    <a:pt x="11780" y="8392"/>
                    <a:pt x="11443" y="8276"/>
                  </a:cubicBezTo>
                  <a:lnTo>
                    <a:pt x="11443" y="7098"/>
                  </a:lnTo>
                  <a:cubicBezTo>
                    <a:pt x="11783" y="6982"/>
                    <a:pt x="12026" y="6658"/>
                    <a:pt x="12026" y="6281"/>
                  </a:cubicBezTo>
                  <a:cubicBezTo>
                    <a:pt x="12026" y="5903"/>
                    <a:pt x="11780" y="5580"/>
                    <a:pt x="11443" y="5463"/>
                  </a:cubicBezTo>
                  <a:lnTo>
                    <a:pt x="11443" y="836"/>
                  </a:lnTo>
                  <a:cubicBezTo>
                    <a:pt x="11443" y="376"/>
                    <a:pt x="11066" y="1"/>
                    <a:pt x="106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55"/>
            <p:cNvSpPr/>
            <p:nvPr/>
          </p:nvSpPr>
          <p:spPr>
            <a:xfrm>
              <a:off x="3605843" y="3736116"/>
              <a:ext cx="16925" cy="16955"/>
            </a:xfrm>
            <a:custGeom>
              <a:rect b="b" l="l" r="r" t="t"/>
              <a:pathLst>
                <a:path extrusionOk="0" h="566" w="565">
                  <a:moveTo>
                    <a:pt x="283" y="1"/>
                  </a:moveTo>
                  <a:cubicBezTo>
                    <a:pt x="129" y="1"/>
                    <a:pt x="1" y="129"/>
                    <a:pt x="1" y="283"/>
                  </a:cubicBezTo>
                  <a:cubicBezTo>
                    <a:pt x="1" y="439"/>
                    <a:pt x="129" y="565"/>
                    <a:pt x="283" y="565"/>
                  </a:cubicBezTo>
                  <a:cubicBezTo>
                    <a:pt x="439" y="565"/>
                    <a:pt x="565" y="439"/>
                    <a:pt x="565" y="283"/>
                  </a:cubicBezTo>
                  <a:cubicBezTo>
                    <a:pt x="563" y="129"/>
                    <a:pt x="439" y="1"/>
                    <a:pt x="2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56"/>
          <p:cNvSpPr txBox="1"/>
          <p:nvPr>
            <p:ph type="title"/>
          </p:nvPr>
        </p:nvSpPr>
        <p:spPr>
          <a:xfrm>
            <a:off x="720000" y="331645"/>
            <a:ext cx="7704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Plan de calidad</a:t>
            </a:r>
            <a:endParaRPr/>
          </a:p>
        </p:txBody>
      </p:sp>
      <p:sp>
        <p:nvSpPr>
          <p:cNvPr id="687" name="Google Shape;687;p56"/>
          <p:cNvSpPr txBox="1"/>
          <p:nvPr>
            <p:ph idx="1" type="body"/>
          </p:nvPr>
        </p:nvSpPr>
        <p:spPr>
          <a:xfrm>
            <a:off x="720000" y="1152475"/>
            <a:ext cx="7704000" cy="36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 </a:t>
            </a:r>
            <a:r>
              <a:rPr lang="en"/>
              <a:t>Plan de Calidad detalla el proceso de aseguramiento de calidad para los procesos del proyecto de desarrollo del sistema de gestión de inventarios y ventas para Cervecería Nacional.</a:t>
            </a:r>
            <a:endParaRPr/>
          </a:p>
          <a:p>
            <a:pPr indent="0" lvl="0" marL="0" rtl="0" algn="l">
              <a:spcBef>
                <a:spcPts val="1000"/>
              </a:spcBef>
              <a:spcAft>
                <a:spcPts val="0"/>
              </a:spcAft>
              <a:buNone/>
            </a:pPr>
            <a:r>
              <a:rPr lang="en"/>
              <a:t>El propósito de este plan es establecer un proceso de aseguramiento de calidad, con el fin de asegurar que el sistema cumpla con los requerimientos de los stakeholders y los estándares de calidad definidos.</a:t>
            </a:r>
            <a:endParaRPr/>
          </a:p>
          <a:p>
            <a:pPr indent="0" lvl="0" marL="0" rtl="0" algn="l">
              <a:spcBef>
                <a:spcPts val="1000"/>
              </a:spcBef>
              <a:spcAft>
                <a:spcPts val="0"/>
              </a:spcAft>
              <a:buNone/>
            </a:pPr>
            <a:r>
              <a:rPr lang="en"/>
              <a:t>Las </a:t>
            </a:r>
            <a:r>
              <a:rPr lang="en"/>
              <a:t>áreas</a:t>
            </a:r>
            <a:r>
              <a:rPr lang="en"/>
              <a:t> que se aplican el desarrollo:</a:t>
            </a:r>
            <a:endParaRPr/>
          </a:p>
          <a:p>
            <a:pPr indent="-355600" lvl="0" marL="457200" rtl="0" algn="l">
              <a:spcBef>
                <a:spcPts val="1000"/>
              </a:spcBef>
              <a:spcAft>
                <a:spcPts val="0"/>
              </a:spcAft>
              <a:buClr>
                <a:schemeClr val="lt1"/>
              </a:buClr>
              <a:buSzPts val="2000"/>
              <a:buChar char="●"/>
            </a:pPr>
            <a:r>
              <a:rPr lang="en"/>
              <a:t>Desarrollo y gestión de cuentas.</a:t>
            </a:r>
            <a:endParaRPr/>
          </a:p>
          <a:p>
            <a:pPr indent="-355600" lvl="0" marL="457200" rtl="0" algn="l">
              <a:spcBef>
                <a:spcPts val="1000"/>
              </a:spcBef>
              <a:spcAft>
                <a:spcPts val="0"/>
              </a:spcAft>
              <a:buClr>
                <a:schemeClr val="lt1"/>
              </a:buClr>
              <a:buSzPts val="2000"/>
              <a:buChar char="●"/>
            </a:pPr>
            <a:r>
              <a:rPr lang="en"/>
              <a:t>Diseño de interfaces.</a:t>
            </a:r>
            <a:endParaRPr/>
          </a:p>
          <a:p>
            <a:pPr indent="-355600" lvl="0" marL="457200" rtl="0" algn="l">
              <a:spcBef>
                <a:spcPts val="1000"/>
              </a:spcBef>
              <a:spcAft>
                <a:spcPts val="0"/>
              </a:spcAft>
              <a:buClr>
                <a:schemeClr val="lt1"/>
              </a:buClr>
              <a:buSzPts val="2000"/>
              <a:buChar char="●"/>
            </a:pPr>
            <a:r>
              <a:rPr lang="en"/>
              <a:t>Gestión del inventario</a:t>
            </a:r>
            <a:endParaRPr/>
          </a:p>
          <a:p>
            <a:pPr indent="-355600" lvl="0" marL="457200" rtl="0" algn="l">
              <a:spcBef>
                <a:spcPts val="1000"/>
              </a:spcBef>
              <a:spcAft>
                <a:spcPts val="0"/>
              </a:spcAft>
              <a:buClr>
                <a:schemeClr val="lt1"/>
              </a:buClr>
              <a:buSzPts val="2000"/>
              <a:buChar char="●"/>
            </a:pPr>
            <a:r>
              <a:rPr lang="en"/>
              <a:t>Desarrollo de la plataforma web y escritorio.</a:t>
            </a:r>
            <a:endParaRPr/>
          </a:p>
          <a:p>
            <a:pPr indent="-355600" lvl="0" marL="457200" rtl="0" algn="l">
              <a:spcBef>
                <a:spcPts val="1000"/>
              </a:spcBef>
              <a:spcAft>
                <a:spcPts val="1000"/>
              </a:spcAft>
              <a:buClr>
                <a:schemeClr val="lt1"/>
              </a:buClr>
              <a:buSzPts val="2000"/>
              <a:buChar char="●"/>
            </a:pPr>
            <a:r>
              <a:rPr lang="en"/>
              <a:t>Seguridad y control de acceso.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57"/>
          <p:cNvSpPr txBox="1"/>
          <p:nvPr>
            <p:ph idx="8" type="title"/>
          </p:nvPr>
        </p:nvSpPr>
        <p:spPr>
          <a:xfrm>
            <a:off x="720000" y="331645"/>
            <a:ext cx="7704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Métricas</a:t>
            </a:r>
            <a:r>
              <a:rPr lang="en"/>
              <a:t> plan de calidad</a:t>
            </a:r>
            <a:endParaRPr/>
          </a:p>
        </p:txBody>
      </p:sp>
      <p:sp>
        <p:nvSpPr>
          <p:cNvPr id="693" name="Google Shape;693;p57"/>
          <p:cNvSpPr txBox="1"/>
          <p:nvPr>
            <p:ph type="title"/>
          </p:nvPr>
        </p:nvSpPr>
        <p:spPr>
          <a:xfrm>
            <a:off x="2023200" y="1579800"/>
            <a:ext cx="2208300" cy="106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Tasa de inconformidades resueltas</a:t>
            </a:r>
            <a:endParaRPr/>
          </a:p>
        </p:txBody>
      </p:sp>
      <p:sp>
        <p:nvSpPr>
          <p:cNvPr id="694" name="Google Shape;694;p57"/>
          <p:cNvSpPr txBox="1"/>
          <p:nvPr>
            <p:ph idx="2" type="title"/>
          </p:nvPr>
        </p:nvSpPr>
        <p:spPr>
          <a:xfrm>
            <a:off x="6294925" y="3603425"/>
            <a:ext cx="1828800" cy="69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Cumplimiento de plazos</a:t>
            </a:r>
            <a:endParaRPr/>
          </a:p>
        </p:txBody>
      </p:sp>
      <p:sp>
        <p:nvSpPr>
          <p:cNvPr id="695" name="Google Shape;695;p57"/>
          <p:cNvSpPr txBox="1"/>
          <p:nvPr>
            <p:ph idx="4" type="title"/>
          </p:nvPr>
        </p:nvSpPr>
        <p:spPr>
          <a:xfrm>
            <a:off x="2023200" y="3603425"/>
            <a:ext cx="1892700" cy="69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Satisfacción del cliente</a:t>
            </a:r>
            <a:endParaRPr/>
          </a:p>
        </p:txBody>
      </p:sp>
      <p:sp>
        <p:nvSpPr>
          <p:cNvPr id="696" name="Google Shape;696;p57"/>
          <p:cNvSpPr txBox="1"/>
          <p:nvPr>
            <p:ph idx="6" type="title"/>
          </p:nvPr>
        </p:nvSpPr>
        <p:spPr>
          <a:xfrm>
            <a:off x="6294925" y="1579800"/>
            <a:ext cx="1828800" cy="69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Cobertura de pruebas</a:t>
            </a:r>
            <a:endParaRPr/>
          </a:p>
        </p:txBody>
      </p:sp>
      <p:sp>
        <p:nvSpPr>
          <p:cNvPr id="697" name="Google Shape;697;p57"/>
          <p:cNvSpPr/>
          <p:nvPr/>
        </p:nvSpPr>
        <p:spPr>
          <a:xfrm>
            <a:off x="720000" y="1654200"/>
            <a:ext cx="914400" cy="914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57"/>
          <p:cNvSpPr/>
          <p:nvPr/>
        </p:nvSpPr>
        <p:spPr>
          <a:xfrm>
            <a:off x="719994" y="3496175"/>
            <a:ext cx="914400" cy="914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7"/>
          <p:cNvSpPr/>
          <p:nvPr/>
        </p:nvSpPr>
        <p:spPr>
          <a:xfrm>
            <a:off x="5035738" y="1654200"/>
            <a:ext cx="914400" cy="914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7"/>
          <p:cNvSpPr/>
          <p:nvPr/>
        </p:nvSpPr>
        <p:spPr>
          <a:xfrm>
            <a:off x="5035756" y="3496175"/>
            <a:ext cx="914400" cy="914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1" name="Google Shape;701;p57"/>
          <p:cNvGrpSpPr/>
          <p:nvPr/>
        </p:nvGrpSpPr>
        <p:grpSpPr>
          <a:xfrm>
            <a:off x="5313056" y="1837122"/>
            <a:ext cx="359765" cy="548573"/>
            <a:chOff x="4145992" y="4136495"/>
            <a:chExt cx="281727" cy="431981"/>
          </a:xfrm>
        </p:grpSpPr>
        <p:sp>
          <p:nvSpPr>
            <p:cNvPr id="702" name="Google Shape;702;p57"/>
            <p:cNvSpPr/>
            <p:nvPr/>
          </p:nvSpPr>
          <p:spPr>
            <a:xfrm>
              <a:off x="4145992" y="4473698"/>
              <a:ext cx="48258" cy="94179"/>
            </a:xfrm>
            <a:custGeom>
              <a:rect b="b" l="l" r="r" t="t"/>
              <a:pathLst>
                <a:path extrusionOk="0" h="3144" w="1611">
                  <a:moveTo>
                    <a:pt x="283" y="1"/>
                  </a:moveTo>
                  <a:cubicBezTo>
                    <a:pt x="127" y="1"/>
                    <a:pt x="1" y="127"/>
                    <a:pt x="1" y="283"/>
                  </a:cubicBezTo>
                  <a:lnTo>
                    <a:pt x="1" y="2861"/>
                  </a:lnTo>
                  <a:cubicBezTo>
                    <a:pt x="1" y="3017"/>
                    <a:pt x="127" y="3143"/>
                    <a:pt x="283" y="3143"/>
                  </a:cubicBezTo>
                  <a:cubicBezTo>
                    <a:pt x="437" y="3143"/>
                    <a:pt x="565" y="3017"/>
                    <a:pt x="565" y="2861"/>
                  </a:cubicBezTo>
                  <a:lnTo>
                    <a:pt x="565" y="1827"/>
                  </a:lnTo>
                  <a:lnTo>
                    <a:pt x="1245" y="1827"/>
                  </a:lnTo>
                  <a:cubicBezTo>
                    <a:pt x="1400" y="1827"/>
                    <a:pt x="1527" y="1701"/>
                    <a:pt x="1527" y="1545"/>
                  </a:cubicBezTo>
                  <a:cubicBezTo>
                    <a:pt x="1527" y="1391"/>
                    <a:pt x="1400" y="1263"/>
                    <a:pt x="1245" y="1263"/>
                  </a:cubicBezTo>
                  <a:lnTo>
                    <a:pt x="565" y="1263"/>
                  </a:lnTo>
                  <a:lnTo>
                    <a:pt x="565" y="563"/>
                  </a:lnTo>
                  <a:lnTo>
                    <a:pt x="1328" y="563"/>
                  </a:lnTo>
                  <a:cubicBezTo>
                    <a:pt x="1482" y="563"/>
                    <a:pt x="1610" y="435"/>
                    <a:pt x="1610" y="281"/>
                  </a:cubicBezTo>
                  <a:cubicBezTo>
                    <a:pt x="1607" y="125"/>
                    <a:pt x="1482" y="1"/>
                    <a:pt x="132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7"/>
            <p:cNvSpPr/>
            <p:nvPr/>
          </p:nvSpPr>
          <p:spPr>
            <a:xfrm>
              <a:off x="4299691" y="4473638"/>
              <a:ext cx="49426" cy="94029"/>
            </a:xfrm>
            <a:custGeom>
              <a:rect b="b" l="l" r="r" t="t"/>
              <a:pathLst>
                <a:path extrusionOk="0" h="3139" w="1650">
                  <a:moveTo>
                    <a:pt x="282" y="1"/>
                  </a:moveTo>
                  <a:cubicBezTo>
                    <a:pt x="126" y="1"/>
                    <a:pt x="0" y="127"/>
                    <a:pt x="0" y="283"/>
                  </a:cubicBezTo>
                  <a:lnTo>
                    <a:pt x="0" y="2857"/>
                  </a:lnTo>
                  <a:cubicBezTo>
                    <a:pt x="0" y="3013"/>
                    <a:pt x="126" y="3139"/>
                    <a:pt x="282" y="3139"/>
                  </a:cubicBezTo>
                  <a:lnTo>
                    <a:pt x="1368" y="3139"/>
                  </a:lnTo>
                  <a:cubicBezTo>
                    <a:pt x="1524" y="3139"/>
                    <a:pt x="1650" y="3013"/>
                    <a:pt x="1650" y="2857"/>
                  </a:cubicBezTo>
                  <a:cubicBezTo>
                    <a:pt x="1650" y="2701"/>
                    <a:pt x="1524" y="2575"/>
                    <a:pt x="1368" y="2575"/>
                  </a:cubicBezTo>
                  <a:lnTo>
                    <a:pt x="563" y="2575"/>
                  </a:lnTo>
                  <a:lnTo>
                    <a:pt x="563" y="1851"/>
                  </a:lnTo>
                  <a:lnTo>
                    <a:pt x="1286" y="1851"/>
                  </a:lnTo>
                  <a:cubicBezTo>
                    <a:pt x="1442" y="1851"/>
                    <a:pt x="1568" y="1725"/>
                    <a:pt x="1568" y="1569"/>
                  </a:cubicBezTo>
                  <a:cubicBezTo>
                    <a:pt x="1568" y="1413"/>
                    <a:pt x="1442" y="1287"/>
                    <a:pt x="1286" y="1287"/>
                  </a:cubicBezTo>
                  <a:lnTo>
                    <a:pt x="563" y="1287"/>
                  </a:lnTo>
                  <a:lnTo>
                    <a:pt x="563" y="563"/>
                  </a:lnTo>
                  <a:lnTo>
                    <a:pt x="1368" y="563"/>
                  </a:lnTo>
                  <a:lnTo>
                    <a:pt x="1368" y="565"/>
                  </a:lnTo>
                  <a:cubicBezTo>
                    <a:pt x="1524" y="565"/>
                    <a:pt x="1650" y="439"/>
                    <a:pt x="1650" y="283"/>
                  </a:cubicBezTo>
                  <a:cubicBezTo>
                    <a:pt x="1650" y="127"/>
                    <a:pt x="1524" y="1"/>
                    <a:pt x="136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7"/>
            <p:cNvSpPr/>
            <p:nvPr/>
          </p:nvSpPr>
          <p:spPr>
            <a:xfrm>
              <a:off x="4217584" y="4473698"/>
              <a:ext cx="60000" cy="94778"/>
            </a:xfrm>
            <a:custGeom>
              <a:rect b="b" l="l" r="r" t="t"/>
              <a:pathLst>
                <a:path extrusionOk="0" h="3164" w="2003">
                  <a:moveTo>
                    <a:pt x="972" y="565"/>
                  </a:moveTo>
                  <a:cubicBezTo>
                    <a:pt x="1206" y="565"/>
                    <a:pt x="1406" y="746"/>
                    <a:pt x="1406" y="960"/>
                  </a:cubicBezTo>
                  <a:cubicBezTo>
                    <a:pt x="1406" y="1170"/>
                    <a:pt x="1206" y="1351"/>
                    <a:pt x="972" y="1351"/>
                  </a:cubicBezTo>
                  <a:cubicBezTo>
                    <a:pt x="880" y="1351"/>
                    <a:pt x="714" y="1351"/>
                    <a:pt x="566" y="1353"/>
                  </a:cubicBezTo>
                  <a:cubicBezTo>
                    <a:pt x="566" y="1210"/>
                    <a:pt x="564" y="714"/>
                    <a:pt x="564" y="565"/>
                  </a:cubicBezTo>
                  <a:close/>
                  <a:moveTo>
                    <a:pt x="282" y="1"/>
                  </a:moveTo>
                  <a:cubicBezTo>
                    <a:pt x="126" y="1"/>
                    <a:pt x="0" y="127"/>
                    <a:pt x="0" y="283"/>
                  </a:cubicBezTo>
                  <a:lnTo>
                    <a:pt x="0" y="2881"/>
                  </a:lnTo>
                  <a:cubicBezTo>
                    <a:pt x="0" y="3037"/>
                    <a:pt x="126" y="3163"/>
                    <a:pt x="282" y="3163"/>
                  </a:cubicBezTo>
                  <a:cubicBezTo>
                    <a:pt x="437" y="3163"/>
                    <a:pt x="564" y="3037"/>
                    <a:pt x="564" y="2881"/>
                  </a:cubicBezTo>
                  <a:lnTo>
                    <a:pt x="564" y="2032"/>
                  </a:lnTo>
                  <a:lnTo>
                    <a:pt x="1477" y="3069"/>
                  </a:lnTo>
                  <a:cubicBezTo>
                    <a:pt x="1532" y="3130"/>
                    <a:pt x="1610" y="3163"/>
                    <a:pt x="1688" y="3163"/>
                  </a:cubicBezTo>
                  <a:cubicBezTo>
                    <a:pt x="1754" y="3163"/>
                    <a:pt x="1820" y="3142"/>
                    <a:pt x="1875" y="3094"/>
                  </a:cubicBezTo>
                  <a:cubicBezTo>
                    <a:pt x="1991" y="2989"/>
                    <a:pt x="2003" y="2813"/>
                    <a:pt x="1900" y="2695"/>
                  </a:cubicBezTo>
                  <a:lnTo>
                    <a:pt x="1192" y="1892"/>
                  </a:lnTo>
                  <a:cubicBezTo>
                    <a:pt x="1636" y="1794"/>
                    <a:pt x="1968" y="1411"/>
                    <a:pt x="1968" y="956"/>
                  </a:cubicBezTo>
                  <a:cubicBezTo>
                    <a:pt x="1968" y="430"/>
                    <a:pt x="1522" y="1"/>
                    <a:pt x="9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7"/>
            <p:cNvSpPr/>
            <p:nvPr/>
          </p:nvSpPr>
          <p:spPr>
            <a:xfrm>
              <a:off x="4378263" y="4473638"/>
              <a:ext cx="49456" cy="94029"/>
            </a:xfrm>
            <a:custGeom>
              <a:rect b="b" l="l" r="r" t="t"/>
              <a:pathLst>
                <a:path extrusionOk="0" h="3139" w="1651">
                  <a:moveTo>
                    <a:pt x="283" y="1"/>
                  </a:moveTo>
                  <a:cubicBezTo>
                    <a:pt x="129" y="1"/>
                    <a:pt x="1" y="127"/>
                    <a:pt x="1" y="283"/>
                  </a:cubicBezTo>
                  <a:lnTo>
                    <a:pt x="1" y="2857"/>
                  </a:lnTo>
                  <a:cubicBezTo>
                    <a:pt x="1" y="3013"/>
                    <a:pt x="129" y="3139"/>
                    <a:pt x="283" y="3139"/>
                  </a:cubicBezTo>
                  <a:lnTo>
                    <a:pt x="1368" y="3139"/>
                  </a:lnTo>
                  <a:cubicBezTo>
                    <a:pt x="1524" y="3139"/>
                    <a:pt x="1650" y="3013"/>
                    <a:pt x="1650" y="2857"/>
                  </a:cubicBezTo>
                  <a:cubicBezTo>
                    <a:pt x="1650" y="2701"/>
                    <a:pt x="1524" y="2576"/>
                    <a:pt x="1368" y="2576"/>
                  </a:cubicBezTo>
                  <a:lnTo>
                    <a:pt x="563" y="2576"/>
                  </a:lnTo>
                  <a:lnTo>
                    <a:pt x="563" y="1853"/>
                  </a:lnTo>
                  <a:lnTo>
                    <a:pt x="1287" y="1853"/>
                  </a:lnTo>
                  <a:cubicBezTo>
                    <a:pt x="1443" y="1853"/>
                    <a:pt x="1569" y="1727"/>
                    <a:pt x="1569" y="1571"/>
                  </a:cubicBezTo>
                  <a:cubicBezTo>
                    <a:pt x="1569" y="1415"/>
                    <a:pt x="1443" y="1289"/>
                    <a:pt x="1287" y="1289"/>
                  </a:cubicBezTo>
                  <a:lnTo>
                    <a:pt x="563" y="1289"/>
                  </a:lnTo>
                  <a:lnTo>
                    <a:pt x="563" y="565"/>
                  </a:lnTo>
                  <a:lnTo>
                    <a:pt x="1368" y="565"/>
                  </a:lnTo>
                  <a:cubicBezTo>
                    <a:pt x="1524" y="565"/>
                    <a:pt x="1650" y="439"/>
                    <a:pt x="1650" y="283"/>
                  </a:cubicBezTo>
                  <a:cubicBezTo>
                    <a:pt x="1650" y="127"/>
                    <a:pt x="1524" y="1"/>
                    <a:pt x="136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7"/>
            <p:cNvSpPr/>
            <p:nvPr/>
          </p:nvSpPr>
          <p:spPr>
            <a:xfrm>
              <a:off x="4291723" y="4287138"/>
              <a:ext cx="60479" cy="96665"/>
            </a:xfrm>
            <a:custGeom>
              <a:rect b="b" l="l" r="r" t="t"/>
              <a:pathLst>
                <a:path extrusionOk="0" h="3227" w="2019">
                  <a:moveTo>
                    <a:pt x="1697" y="0"/>
                  </a:moveTo>
                  <a:cubicBezTo>
                    <a:pt x="1595" y="0"/>
                    <a:pt x="1496" y="55"/>
                    <a:pt x="1446" y="152"/>
                  </a:cubicBezTo>
                  <a:lnTo>
                    <a:pt x="72" y="2817"/>
                  </a:lnTo>
                  <a:cubicBezTo>
                    <a:pt x="1" y="2956"/>
                    <a:pt x="56" y="3126"/>
                    <a:pt x="192" y="3197"/>
                  </a:cubicBezTo>
                  <a:cubicBezTo>
                    <a:pt x="233" y="3217"/>
                    <a:pt x="276" y="3227"/>
                    <a:pt x="321" y="3227"/>
                  </a:cubicBezTo>
                  <a:cubicBezTo>
                    <a:pt x="422" y="3227"/>
                    <a:pt x="522" y="3172"/>
                    <a:pt x="572" y="3074"/>
                  </a:cubicBezTo>
                  <a:lnTo>
                    <a:pt x="1947" y="409"/>
                  </a:lnTo>
                  <a:cubicBezTo>
                    <a:pt x="2019" y="273"/>
                    <a:pt x="1965" y="104"/>
                    <a:pt x="1826" y="31"/>
                  </a:cubicBezTo>
                  <a:cubicBezTo>
                    <a:pt x="1785" y="10"/>
                    <a:pt x="1741" y="0"/>
                    <a:pt x="169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7"/>
            <p:cNvSpPr/>
            <p:nvPr/>
          </p:nvSpPr>
          <p:spPr>
            <a:xfrm>
              <a:off x="4210725" y="4283394"/>
              <a:ext cx="66380" cy="105981"/>
            </a:xfrm>
            <a:custGeom>
              <a:rect b="b" l="l" r="r" t="t"/>
              <a:pathLst>
                <a:path extrusionOk="0" h="3538" w="2216">
                  <a:moveTo>
                    <a:pt x="1109" y="564"/>
                  </a:moveTo>
                  <a:cubicBezTo>
                    <a:pt x="1409" y="564"/>
                    <a:pt x="1653" y="808"/>
                    <a:pt x="1653" y="1108"/>
                  </a:cubicBezTo>
                  <a:lnTo>
                    <a:pt x="1653" y="2429"/>
                  </a:lnTo>
                  <a:cubicBezTo>
                    <a:pt x="1653" y="2730"/>
                    <a:pt x="1409" y="2974"/>
                    <a:pt x="1109" y="2974"/>
                  </a:cubicBezTo>
                  <a:cubicBezTo>
                    <a:pt x="807" y="2974"/>
                    <a:pt x="564" y="2728"/>
                    <a:pt x="564" y="2429"/>
                  </a:cubicBezTo>
                  <a:lnTo>
                    <a:pt x="564" y="1108"/>
                  </a:lnTo>
                  <a:cubicBezTo>
                    <a:pt x="564" y="808"/>
                    <a:pt x="810" y="564"/>
                    <a:pt x="1109" y="564"/>
                  </a:cubicBezTo>
                  <a:close/>
                  <a:moveTo>
                    <a:pt x="1107" y="0"/>
                  </a:moveTo>
                  <a:cubicBezTo>
                    <a:pt x="496" y="0"/>
                    <a:pt x="0" y="498"/>
                    <a:pt x="0" y="1108"/>
                  </a:cubicBezTo>
                  <a:lnTo>
                    <a:pt x="0" y="2429"/>
                  </a:lnTo>
                  <a:cubicBezTo>
                    <a:pt x="0" y="3040"/>
                    <a:pt x="498" y="3538"/>
                    <a:pt x="1107" y="3538"/>
                  </a:cubicBezTo>
                  <a:cubicBezTo>
                    <a:pt x="1719" y="3538"/>
                    <a:pt x="2215" y="3042"/>
                    <a:pt x="2215" y="2429"/>
                  </a:cubicBezTo>
                  <a:lnTo>
                    <a:pt x="2215" y="1108"/>
                  </a:lnTo>
                  <a:cubicBezTo>
                    <a:pt x="2215" y="498"/>
                    <a:pt x="1718" y="0"/>
                    <a:pt x="110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57"/>
            <p:cNvSpPr/>
            <p:nvPr/>
          </p:nvSpPr>
          <p:spPr>
            <a:xfrm>
              <a:off x="4290285" y="4294777"/>
              <a:ext cx="16925" cy="22197"/>
            </a:xfrm>
            <a:custGeom>
              <a:rect b="b" l="l" r="r" t="t"/>
              <a:pathLst>
                <a:path extrusionOk="0" h="741" w="565">
                  <a:moveTo>
                    <a:pt x="283" y="0"/>
                  </a:moveTo>
                  <a:cubicBezTo>
                    <a:pt x="128" y="0"/>
                    <a:pt x="1" y="126"/>
                    <a:pt x="1" y="282"/>
                  </a:cubicBezTo>
                  <a:lnTo>
                    <a:pt x="1" y="458"/>
                  </a:lnTo>
                  <a:cubicBezTo>
                    <a:pt x="1" y="614"/>
                    <a:pt x="128" y="740"/>
                    <a:pt x="283" y="740"/>
                  </a:cubicBezTo>
                  <a:cubicBezTo>
                    <a:pt x="439" y="740"/>
                    <a:pt x="565" y="614"/>
                    <a:pt x="565" y="458"/>
                  </a:cubicBezTo>
                  <a:lnTo>
                    <a:pt x="565" y="282"/>
                  </a:lnTo>
                  <a:cubicBezTo>
                    <a:pt x="565" y="126"/>
                    <a:pt x="439" y="0"/>
                    <a:pt x="2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57"/>
            <p:cNvSpPr/>
            <p:nvPr/>
          </p:nvSpPr>
          <p:spPr>
            <a:xfrm>
              <a:off x="4335637" y="4355795"/>
              <a:ext cx="16925" cy="22197"/>
            </a:xfrm>
            <a:custGeom>
              <a:rect b="b" l="l" r="r" t="t"/>
              <a:pathLst>
                <a:path extrusionOk="0" h="741" w="565">
                  <a:moveTo>
                    <a:pt x="282" y="1"/>
                  </a:moveTo>
                  <a:cubicBezTo>
                    <a:pt x="126" y="1"/>
                    <a:pt x="0" y="127"/>
                    <a:pt x="0" y="283"/>
                  </a:cubicBezTo>
                  <a:lnTo>
                    <a:pt x="0" y="459"/>
                  </a:lnTo>
                  <a:cubicBezTo>
                    <a:pt x="0" y="615"/>
                    <a:pt x="126" y="741"/>
                    <a:pt x="282" y="741"/>
                  </a:cubicBezTo>
                  <a:cubicBezTo>
                    <a:pt x="436" y="741"/>
                    <a:pt x="564" y="615"/>
                    <a:pt x="564" y="459"/>
                  </a:cubicBezTo>
                  <a:lnTo>
                    <a:pt x="564" y="283"/>
                  </a:lnTo>
                  <a:cubicBezTo>
                    <a:pt x="564" y="125"/>
                    <a:pt x="436" y="1"/>
                    <a:pt x="28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57"/>
            <p:cNvSpPr/>
            <p:nvPr/>
          </p:nvSpPr>
          <p:spPr>
            <a:xfrm>
              <a:off x="4161359" y="4136495"/>
              <a:ext cx="233979" cy="319530"/>
            </a:xfrm>
            <a:custGeom>
              <a:rect b="b" l="l" r="r" t="t"/>
              <a:pathLst>
                <a:path extrusionOk="0" h="10667" w="7811">
                  <a:moveTo>
                    <a:pt x="1580" y="777"/>
                  </a:moveTo>
                  <a:cubicBezTo>
                    <a:pt x="1617" y="830"/>
                    <a:pt x="1656" y="885"/>
                    <a:pt x="1696" y="942"/>
                  </a:cubicBezTo>
                  <a:cubicBezTo>
                    <a:pt x="1993" y="1360"/>
                    <a:pt x="2330" y="1834"/>
                    <a:pt x="2488" y="2150"/>
                  </a:cubicBezTo>
                  <a:cubicBezTo>
                    <a:pt x="2559" y="2292"/>
                    <a:pt x="2594" y="2445"/>
                    <a:pt x="2594" y="2603"/>
                  </a:cubicBezTo>
                  <a:cubicBezTo>
                    <a:pt x="2594" y="3160"/>
                    <a:pt x="2138" y="3615"/>
                    <a:pt x="1580" y="3615"/>
                  </a:cubicBezTo>
                  <a:cubicBezTo>
                    <a:pt x="1579" y="3615"/>
                    <a:pt x="1578" y="3615"/>
                    <a:pt x="1577" y="3615"/>
                  </a:cubicBezTo>
                  <a:cubicBezTo>
                    <a:pt x="1021" y="3615"/>
                    <a:pt x="566" y="3161"/>
                    <a:pt x="566" y="2603"/>
                  </a:cubicBezTo>
                  <a:cubicBezTo>
                    <a:pt x="566" y="2443"/>
                    <a:pt x="601" y="2291"/>
                    <a:pt x="671" y="2150"/>
                  </a:cubicBezTo>
                  <a:cubicBezTo>
                    <a:pt x="828" y="1834"/>
                    <a:pt x="1164" y="1361"/>
                    <a:pt x="1459" y="947"/>
                  </a:cubicBezTo>
                  <a:cubicBezTo>
                    <a:pt x="1500" y="888"/>
                    <a:pt x="1540" y="834"/>
                    <a:pt x="1580" y="777"/>
                  </a:cubicBezTo>
                  <a:close/>
                  <a:moveTo>
                    <a:pt x="1582" y="1"/>
                  </a:moveTo>
                  <a:cubicBezTo>
                    <a:pt x="1489" y="1"/>
                    <a:pt x="1401" y="49"/>
                    <a:pt x="1348" y="125"/>
                  </a:cubicBezTo>
                  <a:cubicBezTo>
                    <a:pt x="1252" y="270"/>
                    <a:pt x="1129" y="439"/>
                    <a:pt x="1001" y="621"/>
                  </a:cubicBezTo>
                  <a:cubicBezTo>
                    <a:pt x="694" y="1054"/>
                    <a:pt x="346" y="1547"/>
                    <a:pt x="170" y="1899"/>
                  </a:cubicBezTo>
                  <a:cubicBezTo>
                    <a:pt x="58" y="2120"/>
                    <a:pt x="4" y="2355"/>
                    <a:pt x="4" y="2603"/>
                  </a:cubicBezTo>
                  <a:cubicBezTo>
                    <a:pt x="4" y="3256"/>
                    <a:pt x="402" y="3816"/>
                    <a:pt x="968" y="4054"/>
                  </a:cubicBezTo>
                  <a:cubicBezTo>
                    <a:pt x="731" y="4431"/>
                    <a:pt x="548" y="4751"/>
                    <a:pt x="412" y="5025"/>
                  </a:cubicBezTo>
                  <a:cubicBezTo>
                    <a:pt x="140" y="5568"/>
                    <a:pt x="0" y="6153"/>
                    <a:pt x="0" y="6766"/>
                  </a:cubicBezTo>
                  <a:cubicBezTo>
                    <a:pt x="0" y="8916"/>
                    <a:pt x="1751" y="10667"/>
                    <a:pt x="3905" y="10667"/>
                  </a:cubicBezTo>
                  <a:cubicBezTo>
                    <a:pt x="6057" y="10667"/>
                    <a:pt x="7808" y="8916"/>
                    <a:pt x="7808" y="6766"/>
                  </a:cubicBezTo>
                  <a:cubicBezTo>
                    <a:pt x="7811" y="6155"/>
                    <a:pt x="7672" y="5568"/>
                    <a:pt x="7399" y="5025"/>
                  </a:cubicBezTo>
                  <a:cubicBezTo>
                    <a:pt x="7214" y="4653"/>
                    <a:pt x="6941" y="4197"/>
                    <a:pt x="6570" y="3626"/>
                  </a:cubicBezTo>
                  <a:cubicBezTo>
                    <a:pt x="6516" y="3545"/>
                    <a:pt x="6427" y="3500"/>
                    <a:pt x="6335" y="3500"/>
                  </a:cubicBezTo>
                  <a:cubicBezTo>
                    <a:pt x="6282" y="3500"/>
                    <a:pt x="6228" y="3515"/>
                    <a:pt x="6180" y="3547"/>
                  </a:cubicBezTo>
                  <a:cubicBezTo>
                    <a:pt x="6050" y="3631"/>
                    <a:pt x="6014" y="3806"/>
                    <a:pt x="6100" y="3937"/>
                  </a:cubicBezTo>
                  <a:cubicBezTo>
                    <a:pt x="6460" y="4488"/>
                    <a:pt x="6722" y="4927"/>
                    <a:pt x="6898" y="5281"/>
                  </a:cubicBezTo>
                  <a:cubicBezTo>
                    <a:pt x="7131" y="5745"/>
                    <a:pt x="7248" y="6245"/>
                    <a:pt x="7248" y="6769"/>
                  </a:cubicBezTo>
                  <a:cubicBezTo>
                    <a:pt x="7248" y="8609"/>
                    <a:pt x="5752" y="10106"/>
                    <a:pt x="3910" y="10106"/>
                  </a:cubicBezTo>
                  <a:cubicBezTo>
                    <a:pt x="2068" y="10106"/>
                    <a:pt x="570" y="8609"/>
                    <a:pt x="570" y="6769"/>
                  </a:cubicBezTo>
                  <a:cubicBezTo>
                    <a:pt x="570" y="6245"/>
                    <a:pt x="687" y="5745"/>
                    <a:pt x="920" y="5281"/>
                  </a:cubicBezTo>
                  <a:cubicBezTo>
                    <a:pt x="1067" y="4984"/>
                    <a:pt x="1280" y="4622"/>
                    <a:pt x="1560" y="4181"/>
                  </a:cubicBezTo>
                  <a:lnTo>
                    <a:pt x="1583" y="4181"/>
                  </a:lnTo>
                  <a:cubicBezTo>
                    <a:pt x="2455" y="4181"/>
                    <a:pt x="3163" y="3474"/>
                    <a:pt x="3163" y="2604"/>
                  </a:cubicBezTo>
                  <a:cubicBezTo>
                    <a:pt x="3163" y="2398"/>
                    <a:pt x="3123" y="2199"/>
                    <a:pt x="3045" y="2012"/>
                  </a:cubicBezTo>
                  <a:lnTo>
                    <a:pt x="3153" y="1859"/>
                  </a:lnTo>
                  <a:cubicBezTo>
                    <a:pt x="3424" y="1481"/>
                    <a:pt x="3682" y="1116"/>
                    <a:pt x="3911" y="784"/>
                  </a:cubicBezTo>
                  <a:cubicBezTo>
                    <a:pt x="4130" y="1101"/>
                    <a:pt x="4398" y="1481"/>
                    <a:pt x="4647" y="1831"/>
                  </a:cubicBezTo>
                  <a:cubicBezTo>
                    <a:pt x="4701" y="1908"/>
                    <a:pt x="4788" y="1950"/>
                    <a:pt x="4877" y="1950"/>
                  </a:cubicBezTo>
                  <a:cubicBezTo>
                    <a:pt x="4933" y="1950"/>
                    <a:pt x="4990" y="1933"/>
                    <a:pt x="5040" y="1897"/>
                  </a:cubicBezTo>
                  <a:cubicBezTo>
                    <a:pt x="5166" y="1808"/>
                    <a:pt x="5197" y="1632"/>
                    <a:pt x="5106" y="1506"/>
                  </a:cubicBezTo>
                  <a:cubicBezTo>
                    <a:pt x="4761" y="1018"/>
                    <a:pt x="4376" y="474"/>
                    <a:pt x="4144" y="125"/>
                  </a:cubicBezTo>
                  <a:cubicBezTo>
                    <a:pt x="4091" y="49"/>
                    <a:pt x="4004" y="1"/>
                    <a:pt x="3908" y="1"/>
                  </a:cubicBezTo>
                  <a:cubicBezTo>
                    <a:pt x="3815" y="1"/>
                    <a:pt x="3729" y="49"/>
                    <a:pt x="3674" y="125"/>
                  </a:cubicBezTo>
                  <a:cubicBezTo>
                    <a:pt x="3415" y="513"/>
                    <a:pt x="3087" y="975"/>
                    <a:pt x="2742" y="1464"/>
                  </a:cubicBezTo>
                  <a:cubicBezTo>
                    <a:pt x="2567" y="1192"/>
                    <a:pt x="2353" y="892"/>
                    <a:pt x="2158" y="615"/>
                  </a:cubicBezTo>
                  <a:cubicBezTo>
                    <a:pt x="2031" y="435"/>
                    <a:pt x="1909" y="266"/>
                    <a:pt x="1816" y="125"/>
                  </a:cubicBezTo>
                  <a:cubicBezTo>
                    <a:pt x="1764" y="49"/>
                    <a:pt x="1676" y="1"/>
                    <a:pt x="158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7"/>
            <p:cNvSpPr/>
            <p:nvPr/>
          </p:nvSpPr>
          <p:spPr>
            <a:xfrm>
              <a:off x="4320270" y="4208237"/>
              <a:ext cx="16925" cy="16925"/>
            </a:xfrm>
            <a:custGeom>
              <a:rect b="b" l="l" r="r" t="t"/>
              <a:pathLst>
                <a:path extrusionOk="0" h="565" w="565">
                  <a:moveTo>
                    <a:pt x="282" y="0"/>
                  </a:moveTo>
                  <a:cubicBezTo>
                    <a:pt x="126" y="0"/>
                    <a:pt x="0" y="126"/>
                    <a:pt x="0" y="282"/>
                  </a:cubicBezTo>
                  <a:cubicBezTo>
                    <a:pt x="0" y="440"/>
                    <a:pt x="126" y="564"/>
                    <a:pt x="282" y="564"/>
                  </a:cubicBezTo>
                  <a:cubicBezTo>
                    <a:pt x="438" y="564"/>
                    <a:pt x="564" y="437"/>
                    <a:pt x="564" y="282"/>
                  </a:cubicBezTo>
                  <a:cubicBezTo>
                    <a:pt x="564" y="126"/>
                    <a:pt x="438" y="0"/>
                    <a:pt x="2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2" name="Google Shape;712;p57"/>
          <p:cNvGrpSpPr/>
          <p:nvPr/>
        </p:nvGrpSpPr>
        <p:grpSpPr>
          <a:xfrm>
            <a:off x="901398" y="1837109"/>
            <a:ext cx="551602" cy="548573"/>
            <a:chOff x="719979" y="2147303"/>
            <a:chExt cx="431951" cy="431981"/>
          </a:xfrm>
        </p:grpSpPr>
        <p:sp>
          <p:nvSpPr>
            <p:cNvPr id="713" name="Google Shape;713;p57"/>
            <p:cNvSpPr/>
            <p:nvPr/>
          </p:nvSpPr>
          <p:spPr>
            <a:xfrm>
              <a:off x="719979" y="2147303"/>
              <a:ext cx="167958" cy="431921"/>
            </a:xfrm>
            <a:custGeom>
              <a:rect b="b" l="l" r="r" t="t"/>
              <a:pathLst>
                <a:path extrusionOk="0" h="14419" w="5607">
                  <a:moveTo>
                    <a:pt x="3201" y="565"/>
                  </a:moveTo>
                  <a:cubicBezTo>
                    <a:pt x="3276" y="565"/>
                    <a:pt x="3340" y="629"/>
                    <a:pt x="3340" y="704"/>
                  </a:cubicBezTo>
                  <a:lnTo>
                    <a:pt x="3340" y="1442"/>
                  </a:lnTo>
                  <a:lnTo>
                    <a:pt x="2268" y="1442"/>
                  </a:lnTo>
                  <a:lnTo>
                    <a:pt x="2268" y="704"/>
                  </a:lnTo>
                  <a:cubicBezTo>
                    <a:pt x="2268" y="629"/>
                    <a:pt x="2331" y="565"/>
                    <a:pt x="2406" y="565"/>
                  </a:cubicBezTo>
                  <a:close/>
                  <a:moveTo>
                    <a:pt x="3946" y="2007"/>
                  </a:moveTo>
                  <a:cubicBezTo>
                    <a:pt x="3966" y="2007"/>
                    <a:pt x="3982" y="2025"/>
                    <a:pt x="3982" y="2043"/>
                  </a:cubicBezTo>
                  <a:lnTo>
                    <a:pt x="3982" y="2594"/>
                  </a:lnTo>
                  <a:cubicBezTo>
                    <a:pt x="3982" y="2614"/>
                    <a:pt x="3966" y="2631"/>
                    <a:pt x="3946" y="2631"/>
                  </a:cubicBezTo>
                  <a:lnTo>
                    <a:pt x="1663" y="2631"/>
                  </a:lnTo>
                  <a:cubicBezTo>
                    <a:pt x="1641" y="2631"/>
                    <a:pt x="1624" y="2614"/>
                    <a:pt x="1624" y="2594"/>
                  </a:cubicBezTo>
                  <a:lnTo>
                    <a:pt x="1624" y="2043"/>
                  </a:lnTo>
                  <a:cubicBezTo>
                    <a:pt x="1624" y="2023"/>
                    <a:pt x="1641" y="2007"/>
                    <a:pt x="1663" y="2007"/>
                  </a:cubicBezTo>
                  <a:close/>
                  <a:moveTo>
                    <a:pt x="3664" y="3193"/>
                  </a:moveTo>
                  <a:lnTo>
                    <a:pt x="3664" y="4618"/>
                  </a:lnTo>
                  <a:lnTo>
                    <a:pt x="1945" y="4618"/>
                  </a:lnTo>
                  <a:lnTo>
                    <a:pt x="1945" y="3193"/>
                  </a:lnTo>
                  <a:close/>
                  <a:moveTo>
                    <a:pt x="2866" y="8319"/>
                  </a:moveTo>
                  <a:cubicBezTo>
                    <a:pt x="3108" y="8319"/>
                    <a:pt x="3302" y="8516"/>
                    <a:pt x="3302" y="8758"/>
                  </a:cubicBezTo>
                  <a:lnTo>
                    <a:pt x="3302" y="11651"/>
                  </a:lnTo>
                  <a:cubicBezTo>
                    <a:pt x="3302" y="11895"/>
                    <a:pt x="3106" y="12089"/>
                    <a:pt x="2866" y="12089"/>
                  </a:cubicBezTo>
                  <a:lnTo>
                    <a:pt x="567" y="12089"/>
                  </a:lnTo>
                  <a:lnTo>
                    <a:pt x="567" y="8319"/>
                  </a:lnTo>
                  <a:close/>
                  <a:moveTo>
                    <a:pt x="2404" y="1"/>
                  </a:moveTo>
                  <a:cubicBezTo>
                    <a:pt x="2016" y="1"/>
                    <a:pt x="1701" y="316"/>
                    <a:pt x="1701" y="704"/>
                  </a:cubicBezTo>
                  <a:lnTo>
                    <a:pt x="1701" y="1442"/>
                  </a:lnTo>
                  <a:lnTo>
                    <a:pt x="1658" y="1442"/>
                  </a:lnTo>
                  <a:cubicBezTo>
                    <a:pt x="1326" y="1442"/>
                    <a:pt x="1057" y="1713"/>
                    <a:pt x="1057" y="2045"/>
                  </a:cubicBezTo>
                  <a:lnTo>
                    <a:pt x="1057" y="2594"/>
                  </a:lnTo>
                  <a:cubicBezTo>
                    <a:pt x="1057" y="2825"/>
                    <a:pt x="1186" y="3024"/>
                    <a:pt x="1376" y="3125"/>
                  </a:cubicBezTo>
                  <a:lnTo>
                    <a:pt x="1376" y="4900"/>
                  </a:lnTo>
                  <a:cubicBezTo>
                    <a:pt x="1376" y="5811"/>
                    <a:pt x="1128" y="6006"/>
                    <a:pt x="818" y="6251"/>
                  </a:cubicBezTo>
                  <a:cubicBezTo>
                    <a:pt x="435" y="6553"/>
                    <a:pt x="0" y="6895"/>
                    <a:pt x="0" y="8226"/>
                  </a:cubicBezTo>
                  <a:lnTo>
                    <a:pt x="0" y="13599"/>
                  </a:lnTo>
                  <a:cubicBezTo>
                    <a:pt x="0" y="14052"/>
                    <a:pt x="368" y="14418"/>
                    <a:pt x="820" y="14418"/>
                  </a:cubicBezTo>
                  <a:lnTo>
                    <a:pt x="4784" y="14418"/>
                  </a:lnTo>
                  <a:cubicBezTo>
                    <a:pt x="5235" y="14418"/>
                    <a:pt x="5604" y="14052"/>
                    <a:pt x="5604" y="13599"/>
                  </a:cubicBezTo>
                  <a:lnTo>
                    <a:pt x="5604" y="11466"/>
                  </a:lnTo>
                  <a:cubicBezTo>
                    <a:pt x="5604" y="11310"/>
                    <a:pt x="5476" y="11184"/>
                    <a:pt x="5321" y="11184"/>
                  </a:cubicBezTo>
                  <a:cubicBezTo>
                    <a:pt x="5165" y="11184"/>
                    <a:pt x="5039" y="11310"/>
                    <a:pt x="5039" y="11466"/>
                  </a:cubicBezTo>
                  <a:lnTo>
                    <a:pt x="5039" y="13599"/>
                  </a:lnTo>
                  <a:cubicBezTo>
                    <a:pt x="5039" y="13738"/>
                    <a:pt x="4923" y="13856"/>
                    <a:pt x="4784" y="13856"/>
                  </a:cubicBezTo>
                  <a:lnTo>
                    <a:pt x="821" y="13856"/>
                  </a:lnTo>
                  <a:cubicBezTo>
                    <a:pt x="680" y="13856"/>
                    <a:pt x="567" y="13743"/>
                    <a:pt x="567" y="13599"/>
                  </a:cubicBezTo>
                  <a:lnTo>
                    <a:pt x="567" y="12651"/>
                  </a:lnTo>
                  <a:lnTo>
                    <a:pt x="2866" y="12651"/>
                  </a:lnTo>
                  <a:cubicBezTo>
                    <a:pt x="3417" y="12651"/>
                    <a:pt x="3866" y="12202"/>
                    <a:pt x="3866" y="11649"/>
                  </a:cubicBezTo>
                  <a:lnTo>
                    <a:pt x="3866" y="8757"/>
                  </a:lnTo>
                  <a:cubicBezTo>
                    <a:pt x="3866" y="8204"/>
                    <a:pt x="3417" y="7755"/>
                    <a:pt x="2866" y="7755"/>
                  </a:cubicBezTo>
                  <a:lnTo>
                    <a:pt x="589" y="7755"/>
                  </a:lnTo>
                  <a:cubicBezTo>
                    <a:pt x="662" y="7092"/>
                    <a:pt x="901" y="6903"/>
                    <a:pt x="1170" y="6693"/>
                  </a:cubicBezTo>
                  <a:cubicBezTo>
                    <a:pt x="1502" y="6430"/>
                    <a:pt x="1873" y="6137"/>
                    <a:pt x="1936" y="5179"/>
                  </a:cubicBezTo>
                  <a:lnTo>
                    <a:pt x="3674" y="5179"/>
                  </a:lnTo>
                  <a:cubicBezTo>
                    <a:pt x="3733" y="6137"/>
                    <a:pt x="4107" y="6430"/>
                    <a:pt x="4439" y="6693"/>
                  </a:cubicBezTo>
                  <a:cubicBezTo>
                    <a:pt x="4762" y="6948"/>
                    <a:pt x="5043" y="7167"/>
                    <a:pt x="5043" y="8226"/>
                  </a:cubicBezTo>
                  <a:lnTo>
                    <a:pt x="5043" y="8939"/>
                  </a:lnTo>
                  <a:cubicBezTo>
                    <a:pt x="5043" y="9094"/>
                    <a:pt x="5169" y="9221"/>
                    <a:pt x="5325" y="9221"/>
                  </a:cubicBezTo>
                  <a:cubicBezTo>
                    <a:pt x="5481" y="9221"/>
                    <a:pt x="5607" y="9094"/>
                    <a:pt x="5607" y="8939"/>
                  </a:cubicBezTo>
                  <a:lnTo>
                    <a:pt x="5607" y="8226"/>
                  </a:lnTo>
                  <a:cubicBezTo>
                    <a:pt x="5604" y="6895"/>
                    <a:pt x="5169" y="6553"/>
                    <a:pt x="4786" y="6251"/>
                  </a:cubicBezTo>
                  <a:cubicBezTo>
                    <a:pt x="4475" y="6004"/>
                    <a:pt x="4228" y="5811"/>
                    <a:pt x="4228" y="4900"/>
                  </a:cubicBezTo>
                  <a:lnTo>
                    <a:pt x="4228" y="3125"/>
                  </a:lnTo>
                  <a:cubicBezTo>
                    <a:pt x="4419" y="3024"/>
                    <a:pt x="4547" y="2825"/>
                    <a:pt x="4547" y="2594"/>
                  </a:cubicBezTo>
                  <a:lnTo>
                    <a:pt x="4547" y="2045"/>
                  </a:lnTo>
                  <a:cubicBezTo>
                    <a:pt x="4547" y="1713"/>
                    <a:pt x="4278" y="1442"/>
                    <a:pt x="3946" y="1442"/>
                  </a:cubicBezTo>
                  <a:lnTo>
                    <a:pt x="3903" y="1442"/>
                  </a:lnTo>
                  <a:lnTo>
                    <a:pt x="3903" y="704"/>
                  </a:lnTo>
                  <a:cubicBezTo>
                    <a:pt x="3903" y="316"/>
                    <a:pt x="3586" y="1"/>
                    <a:pt x="31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7"/>
            <p:cNvSpPr/>
            <p:nvPr/>
          </p:nvSpPr>
          <p:spPr>
            <a:xfrm>
              <a:off x="972230" y="2415250"/>
              <a:ext cx="119550" cy="120419"/>
            </a:xfrm>
            <a:custGeom>
              <a:rect b="b" l="l" r="r" t="t"/>
              <a:pathLst>
                <a:path extrusionOk="0" h="4020" w="3991">
                  <a:moveTo>
                    <a:pt x="1998" y="605"/>
                  </a:moveTo>
                  <a:lnTo>
                    <a:pt x="2572" y="937"/>
                  </a:lnTo>
                  <a:lnTo>
                    <a:pt x="2572" y="1601"/>
                  </a:lnTo>
                  <a:lnTo>
                    <a:pt x="1998" y="1932"/>
                  </a:lnTo>
                  <a:lnTo>
                    <a:pt x="1424" y="1601"/>
                  </a:lnTo>
                  <a:lnTo>
                    <a:pt x="1424" y="937"/>
                  </a:lnTo>
                  <a:lnTo>
                    <a:pt x="1998" y="605"/>
                  </a:lnTo>
                  <a:close/>
                  <a:moveTo>
                    <a:pt x="1143" y="2088"/>
                  </a:moveTo>
                  <a:lnTo>
                    <a:pt x="1718" y="2420"/>
                  </a:lnTo>
                  <a:lnTo>
                    <a:pt x="1718" y="3084"/>
                  </a:lnTo>
                  <a:lnTo>
                    <a:pt x="1143" y="3416"/>
                  </a:lnTo>
                  <a:lnTo>
                    <a:pt x="569" y="3084"/>
                  </a:lnTo>
                  <a:lnTo>
                    <a:pt x="569" y="2420"/>
                  </a:lnTo>
                  <a:lnTo>
                    <a:pt x="1143" y="2088"/>
                  </a:lnTo>
                  <a:close/>
                  <a:moveTo>
                    <a:pt x="2854" y="2088"/>
                  </a:moveTo>
                  <a:lnTo>
                    <a:pt x="3430" y="2420"/>
                  </a:lnTo>
                  <a:lnTo>
                    <a:pt x="3430" y="3084"/>
                  </a:lnTo>
                  <a:lnTo>
                    <a:pt x="2854" y="3416"/>
                  </a:lnTo>
                  <a:lnTo>
                    <a:pt x="2280" y="3084"/>
                  </a:lnTo>
                  <a:lnTo>
                    <a:pt x="2280" y="2420"/>
                  </a:lnTo>
                  <a:lnTo>
                    <a:pt x="2854" y="2088"/>
                  </a:lnTo>
                  <a:close/>
                  <a:moveTo>
                    <a:pt x="1996" y="0"/>
                  </a:moveTo>
                  <a:cubicBezTo>
                    <a:pt x="1947" y="0"/>
                    <a:pt x="1898" y="13"/>
                    <a:pt x="1855" y="37"/>
                  </a:cubicBezTo>
                  <a:lnTo>
                    <a:pt x="999" y="530"/>
                  </a:lnTo>
                  <a:cubicBezTo>
                    <a:pt x="911" y="580"/>
                    <a:pt x="858" y="673"/>
                    <a:pt x="858" y="776"/>
                  </a:cubicBezTo>
                  <a:lnTo>
                    <a:pt x="858" y="1601"/>
                  </a:lnTo>
                  <a:lnTo>
                    <a:pt x="141" y="2014"/>
                  </a:lnTo>
                  <a:cubicBezTo>
                    <a:pt x="42" y="2072"/>
                    <a:pt x="0" y="2176"/>
                    <a:pt x="0" y="2286"/>
                  </a:cubicBezTo>
                  <a:lnTo>
                    <a:pt x="0" y="3200"/>
                  </a:lnTo>
                  <a:cubicBezTo>
                    <a:pt x="0" y="3225"/>
                    <a:pt x="0" y="3248"/>
                    <a:pt x="3" y="3273"/>
                  </a:cubicBezTo>
                  <a:cubicBezTo>
                    <a:pt x="12" y="3363"/>
                    <a:pt x="65" y="3446"/>
                    <a:pt x="141" y="3489"/>
                  </a:cubicBezTo>
                  <a:lnTo>
                    <a:pt x="999" y="3982"/>
                  </a:lnTo>
                  <a:cubicBezTo>
                    <a:pt x="1042" y="4007"/>
                    <a:pt x="1090" y="4020"/>
                    <a:pt x="1140" y="4020"/>
                  </a:cubicBezTo>
                  <a:cubicBezTo>
                    <a:pt x="1187" y="4020"/>
                    <a:pt x="1236" y="4007"/>
                    <a:pt x="1281" y="3982"/>
                  </a:cubicBezTo>
                  <a:lnTo>
                    <a:pt x="1996" y="3570"/>
                  </a:lnTo>
                  <a:lnTo>
                    <a:pt x="2711" y="3982"/>
                  </a:lnTo>
                  <a:cubicBezTo>
                    <a:pt x="2755" y="4007"/>
                    <a:pt x="2803" y="4020"/>
                    <a:pt x="2852" y="4020"/>
                  </a:cubicBezTo>
                  <a:cubicBezTo>
                    <a:pt x="2901" y="4020"/>
                    <a:pt x="2950" y="4007"/>
                    <a:pt x="2994" y="3982"/>
                  </a:cubicBezTo>
                  <a:lnTo>
                    <a:pt x="3850" y="3489"/>
                  </a:lnTo>
                  <a:cubicBezTo>
                    <a:pt x="3938" y="3439"/>
                    <a:pt x="3991" y="3346"/>
                    <a:pt x="3991" y="3243"/>
                  </a:cubicBezTo>
                  <a:lnTo>
                    <a:pt x="3991" y="2256"/>
                  </a:lnTo>
                  <a:cubicBezTo>
                    <a:pt x="3991" y="2156"/>
                    <a:pt x="3938" y="2065"/>
                    <a:pt x="3850" y="2014"/>
                  </a:cubicBezTo>
                  <a:lnTo>
                    <a:pt x="3135" y="1601"/>
                  </a:lnTo>
                  <a:lnTo>
                    <a:pt x="3135" y="776"/>
                  </a:lnTo>
                  <a:cubicBezTo>
                    <a:pt x="3135" y="673"/>
                    <a:pt x="3081" y="582"/>
                    <a:pt x="2994" y="530"/>
                  </a:cubicBezTo>
                  <a:lnTo>
                    <a:pt x="2137" y="37"/>
                  </a:lnTo>
                  <a:cubicBezTo>
                    <a:pt x="2093" y="13"/>
                    <a:pt x="2044" y="0"/>
                    <a:pt x="199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7"/>
            <p:cNvSpPr/>
            <p:nvPr/>
          </p:nvSpPr>
          <p:spPr>
            <a:xfrm>
              <a:off x="912260" y="2278236"/>
              <a:ext cx="239670" cy="301048"/>
            </a:xfrm>
            <a:custGeom>
              <a:rect b="b" l="l" r="r" t="t"/>
              <a:pathLst>
                <a:path extrusionOk="0" h="10050" w="8001">
                  <a:moveTo>
                    <a:pt x="2158" y="563"/>
                  </a:moveTo>
                  <a:lnTo>
                    <a:pt x="2158" y="1817"/>
                  </a:lnTo>
                  <a:lnTo>
                    <a:pt x="1161" y="1817"/>
                  </a:lnTo>
                  <a:lnTo>
                    <a:pt x="1161" y="803"/>
                  </a:lnTo>
                  <a:cubicBezTo>
                    <a:pt x="1161" y="671"/>
                    <a:pt x="1269" y="563"/>
                    <a:pt x="1401" y="563"/>
                  </a:cubicBezTo>
                  <a:close/>
                  <a:moveTo>
                    <a:pt x="3718" y="564"/>
                  </a:moveTo>
                  <a:lnTo>
                    <a:pt x="3718" y="1819"/>
                  </a:lnTo>
                  <a:lnTo>
                    <a:pt x="2721" y="1819"/>
                  </a:lnTo>
                  <a:lnTo>
                    <a:pt x="2721" y="564"/>
                  </a:lnTo>
                  <a:close/>
                  <a:moveTo>
                    <a:pt x="5279" y="564"/>
                  </a:moveTo>
                  <a:lnTo>
                    <a:pt x="5279" y="1819"/>
                  </a:lnTo>
                  <a:lnTo>
                    <a:pt x="4282" y="1819"/>
                  </a:lnTo>
                  <a:lnTo>
                    <a:pt x="4282" y="564"/>
                  </a:lnTo>
                  <a:close/>
                  <a:moveTo>
                    <a:pt x="6602" y="564"/>
                  </a:moveTo>
                  <a:cubicBezTo>
                    <a:pt x="6735" y="564"/>
                    <a:pt x="6842" y="672"/>
                    <a:pt x="6842" y="805"/>
                  </a:cubicBezTo>
                  <a:lnTo>
                    <a:pt x="6842" y="1819"/>
                  </a:lnTo>
                  <a:lnTo>
                    <a:pt x="5843" y="1819"/>
                  </a:lnTo>
                  <a:lnTo>
                    <a:pt x="5843" y="564"/>
                  </a:lnTo>
                  <a:close/>
                  <a:moveTo>
                    <a:pt x="6386" y="2381"/>
                  </a:moveTo>
                  <a:lnTo>
                    <a:pt x="6386" y="3138"/>
                  </a:lnTo>
                  <a:lnTo>
                    <a:pt x="1617" y="3138"/>
                  </a:lnTo>
                  <a:lnTo>
                    <a:pt x="1617" y="2381"/>
                  </a:lnTo>
                  <a:close/>
                  <a:moveTo>
                    <a:pt x="6665" y="3700"/>
                  </a:moveTo>
                  <a:cubicBezTo>
                    <a:pt x="7091" y="3700"/>
                    <a:pt x="7436" y="4047"/>
                    <a:pt x="7436" y="4472"/>
                  </a:cubicBezTo>
                  <a:lnTo>
                    <a:pt x="7436" y="8713"/>
                  </a:lnTo>
                  <a:cubicBezTo>
                    <a:pt x="7436" y="9140"/>
                    <a:pt x="7091" y="9485"/>
                    <a:pt x="6665" y="9485"/>
                  </a:cubicBezTo>
                  <a:lnTo>
                    <a:pt x="1335" y="9485"/>
                  </a:lnTo>
                  <a:cubicBezTo>
                    <a:pt x="909" y="9485"/>
                    <a:pt x="563" y="9140"/>
                    <a:pt x="563" y="8713"/>
                  </a:cubicBezTo>
                  <a:lnTo>
                    <a:pt x="563" y="4472"/>
                  </a:lnTo>
                  <a:cubicBezTo>
                    <a:pt x="563" y="4047"/>
                    <a:pt x="909" y="3700"/>
                    <a:pt x="1335" y="3700"/>
                  </a:cubicBezTo>
                  <a:close/>
                  <a:moveTo>
                    <a:pt x="1401" y="0"/>
                  </a:moveTo>
                  <a:cubicBezTo>
                    <a:pt x="957" y="0"/>
                    <a:pt x="598" y="362"/>
                    <a:pt x="598" y="803"/>
                  </a:cubicBezTo>
                  <a:lnTo>
                    <a:pt x="598" y="1874"/>
                  </a:lnTo>
                  <a:cubicBezTo>
                    <a:pt x="598" y="2136"/>
                    <a:pt x="799" y="2353"/>
                    <a:pt x="1055" y="2380"/>
                  </a:cubicBezTo>
                  <a:lnTo>
                    <a:pt x="1055" y="3168"/>
                  </a:lnTo>
                  <a:cubicBezTo>
                    <a:pt x="452" y="3299"/>
                    <a:pt x="1" y="3833"/>
                    <a:pt x="1" y="4472"/>
                  </a:cubicBezTo>
                  <a:lnTo>
                    <a:pt x="1" y="8713"/>
                  </a:lnTo>
                  <a:cubicBezTo>
                    <a:pt x="1" y="9450"/>
                    <a:pt x="600" y="10049"/>
                    <a:pt x="1335" y="10049"/>
                  </a:cubicBezTo>
                  <a:lnTo>
                    <a:pt x="6665" y="10049"/>
                  </a:lnTo>
                  <a:cubicBezTo>
                    <a:pt x="7402" y="10049"/>
                    <a:pt x="8001" y="9450"/>
                    <a:pt x="8001" y="8713"/>
                  </a:cubicBezTo>
                  <a:lnTo>
                    <a:pt x="8001" y="4472"/>
                  </a:lnTo>
                  <a:cubicBezTo>
                    <a:pt x="8001" y="3833"/>
                    <a:pt x="7549" y="3299"/>
                    <a:pt x="6947" y="3168"/>
                  </a:cubicBezTo>
                  <a:lnTo>
                    <a:pt x="6947" y="2380"/>
                  </a:lnTo>
                  <a:cubicBezTo>
                    <a:pt x="7202" y="2353"/>
                    <a:pt x="7403" y="2137"/>
                    <a:pt x="7403" y="1874"/>
                  </a:cubicBezTo>
                  <a:lnTo>
                    <a:pt x="7403" y="803"/>
                  </a:lnTo>
                  <a:cubicBezTo>
                    <a:pt x="7403" y="362"/>
                    <a:pt x="7043" y="0"/>
                    <a:pt x="660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7"/>
            <p:cNvSpPr/>
            <p:nvPr/>
          </p:nvSpPr>
          <p:spPr>
            <a:xfrm>
              <a:off x="870982" y="2444486"/>
              <a:ext cx="16925" cy="16925"/>
            </a:xfrm>
            <a:custGeom>
              <a:rect b="b" l="l" r="r" t="t"/>
              <a:pathLst>
                <a:path extrusionOk="0" h="565" w="565">
                  <a:moveTo>
                    <a:pt x="282" y="1"/>
                  </a:moveTo>
                  <a:cubicBezTo>
                    <a:pt x="126" y="1"/>
                    <a:pt x="0" y="127"/>
                    <a:pt x="0" y="283"/>
                  </a:cubicBezTo>
                  <a:cubicBezTo>
                    <a:pt x="0" y="439"/>
                    <a:pt x="126" y="565"/>
                    <a:pt x="282" y="565"/>
                  </a:cubicBezTo>
                  <a:cubicBezTo>
                    <a:pt x="438" y="565"/>
                    <a:pt x="564" y="439"/>
                    <a:pt x="564" y="283"/>
                  </a:cubicBezTo>
                  <a:cubicBezTo>
                    <a:pt x="563" y="127"/>
                    <a:pt x="438" y="1"/>
                    <a:pt x="28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7" name="Google Shape;717;p57"/>
          <p:cNvGrpSpPr/>
          <p:nvPr/>
        </p:nvGrpSpPr>
        <p:grpSpPr>
          <a:xfrm>
            <a:off x="5216756" y="3679161"/>
            <a:ext cx="552405" cy="548459"/>
            <a:chOff x="4737034" y="1475203"/>
            <a:chExt cx="432580" cy="431891"/>
          </a:xfrm>
        </p:grpSpPr>
        <p:sp>
          <p:nvSpPr>
            <p:cNvPr id="718" name="Google Shape;718;p57"/>
            <p:cNvSpPr/>
            <p:nvPr/>
          </p:nvSpPr>
          <p:spPr>
            <a:xfrm>
              <a:off x="4737034" y="1475203"/>
              <a:ext cx="432580" cy="431891"/>
            </a:xfrm>
            <a:custGeom>
              <a:rect b="b" l="l" r="r" t="t"/>
              <a:pathLst>
                <a:path extrusionOk="0" h="14418" w="14441">
                  <a:moveTo>
                    <a:pt x="11507" y="583"/>
                  </a:moveTo>
                  <a:lnTo>
                    <a:pt x="11507" y="1970"/>
                  </a:lnTo>
                  <a:lnTo>
                    <a:pt x="10524" y="989"/>
                  </a:lnTo>
                  <a:cubicBezTo>
                    <a:pt x="10805" y="775"/>
                    <a:pt x="11142" y="631"/>
                    <a:pt x="11507" y="583"/>
                  </a:cubicBezTo>
                  <a:close/>
                  <a:moveTo>
                    <a:pt x="12071" y="583"/>
                  </a:moveTo>
                  <a:cubicBezTo>
                    <a:pt x="12436" y="632"/>
                    <a:pt x="12771" y="775"/>
                    <a:pt x="13051" y="989"/>
                  </a:cubicBezTo>
                  <a:lnTo>
                    <a:pt x="12071" y="1970"/>
                  </a:lnTo>
                  <a:lnTo>
                    <a:pt x="12071" y="583"/>
                  </a:lnTo>
                  <a:close/>
                  <a:moveTo>
                    <a:pt x="10129" y="1387"/>
                  </a:moveTo>
                  <a:lnTo>
                    <a:pt x="11110" y="2368"/>
                  </a:lnTo>
                  <a:lnTo>
                    <a:pt x="9719" y="2368"/>
                  </a:lnTo>
                  <a:cubicBezTo>
                    <a:pt x="9769" y="2003"/>
                    <a:pt x="9915" y="1668"/>
                    <a:pt x="10129" y="1387"/>
                  </a:cubicBezTo>
                  <a:close/>
                  <a:moveTo>
                    <a:pt x="13450" y="1387"/>
                  </a:moveTo>
                  <a:cubicBezTo>
                    <a:pt x="13664" y="1668"/>
                    <a:pt x="13808" y="2003"/>
                    <a:pt x="13858" y="2368"/>
                  </a:cubicBezTo>
                  <a:lnTo>
                    <a:pt x="12469" y="2368"/>
                  </a:lnTo>
                  <a:lnTo>
                    <a:pt x="13450" y="1387"/>
                  </a:lnTo>
                  <a:close/>
                  <a:moveTo>
                    <a:pt x="13858" y="2932"/>
                  </a:moveTo>
                  <a:cubicBezTo>
                    <a:pt x="13808" y="3297"/>
                    <a:pt x="13664" y="3632"/>
                    <a:pt x="13450" y="3914"/>
                  </a:cubicBezTo>
                  <a:lnTo>
                    <a:pt x="12469" y="2932"/>
                  </a:lnTo>
                  <a:close/>
                  <a:moveTo>
                    <a:pt x="2588" y="2930"/>
                  </a:moveTo>
                  <a:lnTo>
                    <a:pt x="3777" y="4553"/>
                  </a:lnTo>
                  <a:cubicBezTo>
                    <a:pt x="3767" y="4558"/>
                    <a:pt x="3759" y="4563"/>
                    <a:pt x="3749" y="4570"/>
                  </a:cubicBezTo>
                  <a:cubicBezTo>
                    <a:pt x="3598" y="4663"/>
                    <a:pt x="3391" y="4710"/>
                    <a:pt x="3183" y="4710"/>
                  </a:cubicBezTo>
                  <a:cubicBezTo>
                    <a:pt x="2986" y="4710"/>
                    <a:pt x="2787" y="4667"/>
                    <a:pt x="2637" y="4583"/>
                  </a:cubicBezTo>
                  <a:lnTo>
                    <a:pt x="983" y="2930"/>
                  </a:lnTo>
                  <a:close/>
                  <a:moveTo>
                    <a:pt x="11507" y="3329"/>
                  </a:moveTo>
                  <a:lnTo>
                    <a:pt x="11507" y="4719"/>
                  </a:lnTo>
                  <a:cubicBezTo>
                    <a:pt x="11147" y="4671"/>
                    <a:pt x="10811" y="4532"/>
                    <a:pt x="10523" y="4313"/>
                  </a:cubicBezTo>
                  <a:lnTo>
                    <a:pt x="11507" y="3329"/>
                  </a:lnTo>
                  <a:close/>
                  <a:moveTo>
                    <a:pt x="12071" y="3329"/>
                  </a:moveTo>
                  <a:lnTo>
                    <a:pt x="13051" y="4309"/>
                  </a:lnTo>
                  <a:cubicBezTo>
                    <a:pt x="12771" y="4523"/>
                    <a:pt x="12436" y="4669"/>
                    <a:pt x="12071" y="4719"/>
                  </a:cubicBezTo>
                  <a:lnTo>
                    <a:pt x="12071" y="3329"/>
                  </a:lnTo>
                  <a:close/>
                  <a:moveTo>
                    <a:pt x="7480" y="4910"/>
                  </a:moveTo>
                  <a:cubicBezTo>
                    <a:pt x="7688" y="4910"/>
                    <a:pt x="7897" y="4957"/>
                    <a:pt x="8049" y="5051"/>
                  </a:cubicBezTo>
                  <a:cubicBezTo>
                    <a:pt x="8253" y="5177"/>
                    <a:pt x="8508" y="5250"/>
                    <a:pt x="8772" y="5268"/>
                  </a:cubicBezTo>
                  <a:lnTo>
                    <a:pt x="7652" y="6389"/>
                  </a:lnTo>
                  <a:lnTo>
                    <a:pt x="4441" y="6389"/>
                  </a:lnTo>
                  <a:lnTo>
                    <a:pt x="3321" y="5268"/>
                  </a:lnTo>
                  <a:cubicBezTo>
                    <a:pt x="3585" y="5250"/>
                    <a:pt x="3840" y="5177"/>
                    <a:pt x="4045" y="5051"/>
                  </a:cubicBezTo>
                  <a:cubicBezTo>
                    <a:pt x="4196" y="4957"/>
                    <a:pt x="4405" y="4910"/>
                    <a:pt x="4614" y="4910"/>
                  </a:cubicBezTo>
                  <a:cubicBezTo>
                    <a:pt x="4822" y="4910"/>
                    <a:pt x="5031" y="4957"/>
                    <a:pt x="5183" y="5051"/>
                  </a:cubicBezTo>
                  <a:cubicBezTo>
                    <a:pt x="5426" y="5200"/>
                    <a:pt x="5737" y="5275"/>
                    <a:pt x="6048" y="5275"/>
                  </a:cubicBezTo>
                  <a:cubicBezTo>
                    <a:pt x="6359" y="5275"/>
                    <a:pt x="6670" y="5200"/>
                    <a:pt x="6912" y="5051"/>
                  </a:cubicBezTo>
                  <a:cubicBezTo>
                    <a:pt x="7063" y="4957"/>
                    <a:pt x="7271" y="4910"/>
                    <a:pt x="7480" y="4910"/>
                  </a:cubicBezTo>
                  <a:close/>
                  <a:moveTo>
                    <a:pt x="7343" y="6953"/>
                  </a:moveTo>
                  <a:lnTo>
                    <a:pt x="6920" y="7942"/>
                  </a:lnTo>
                  <a:cubicBezTo>
                    <a:pt x="6829" y="8157"/>
                    <a:pt x="6797" y="8181"/>
                    <a:pt x="6600" y="8181"/>
                  </a:cubicBezTo>
                  <a:lnTo>
                    <a:pt x="5493" y="8181"/>
                  </a:lnTo>
                  <a:cubicBezTo>
                    <a:pt x="5294" y="8181"/>
                    <a:pt x="5264" y="8157"/>
                    <a:pt x="5171" y="7942"/>
                  </a:cubicBezTo>
                  <a:lnTo>
                    <a:pt x="4750" y="6953"/>
                  </a:lnTo>
                  <a:close/>
                  <a:moveTo>
                    <a:pt x="6047" y="12536"/>
                  </a:moveTo>
                  <a:lnTo>
                    <a:pt x="7781" y="13854"/>
                  </a:lnTo>
                  <a:lnTo>
                    <a:pt x="4313" y="13854"/>
                  </a:lnTo>
                  <a:lnTo>
                    <a:pt x="6047" y="12536"/>
                  </a:lnTo>
                  <a:close/>
                  <a:moveTo>
                    <a:pt x="11789" y="0"/>
                  </a:moveTo>
                  <a:cubicBezTo>
                    <a:pt x="10421" y="0"/>
                    <a:pt x="9293" y="1039"/>
                    <a:pt x="9152" y="2368"/>
                  </a:cubicBezTo>
                  <a:lnTo>
                    <a:pt x="7310" y="2368"/>
                  </a:lnTo>
                  <a:cubicBezTo>
                    <a:pt x="7154" y="2368"/>
                    <a:pt x="7028" y="2496"/>
                    <a:pt x="7028" y="2650"/>
                  </a:cubicBezTo>
                  <a:cubicBezTo>
                    <a:pt x="7028" y="2806"/>
                    <a:pt x="7154" y="2932"/>
                    <a:pt x="7310" y="2932"/>
                  </a:cubicBezTo>
                  <a:lnTo>
                    <a:pt x="11108" y="2932"/>
                  </a:lnTo>
                  <a:lnTo>
                    <a:pt x="9454" y="4586"/>
                  </a:lnTo>
                  <a:cubicBezTo>
                    <a:pt x="9304" y="4670"/>
                    <a:pt x="9107" y="4712"/>
                    <a:pt x="8909" y="4712"/>
                  </a:cubicBezTo>
                  <a:cubicBezTo>
                    <a:pt x="8702" y="4712"/>
                    <a:pt x="8494" y="4665"/>
                    <a:pt x="8342" y="4572"/>
                  </a:cubicBezTo>
                  <a:cubicBezTo>
                    <a:pt x="8100" y="4422"/>
                    <a:pt x="7789" y="4348"/>
                    <a:pt x="7478" y="4348"/>
                  </a:cubicBezTo>
                  <a:cubicBezTo>
                    <a:pt x="7167" y="4348"/>
                    <a:pt x="6856" y="4422"/>
                    <a:pt x="6615" y="4572"/>
                  </a:cubicBezTo>
                  <a:cubicBezTo>
                    <a:pt x="6463" y="4664"/>
                    <a:pt x="6254" y="4711"/>
                    <a:pt x="6045" y="4711"/>
                  </a:cubicBezTo>
                  <a:cubicBezTo>
                    <a:pt x="5836" y="4711"/>
                    <a:pt x="5628" y="4664"/>
                    <a:pt x="5477" y="4572"/>
                  </a:cubicBezTo>
                  <a:cubicBezTo>
                    <a:pt x="5235" y="4423"/>
                    <a:pt x="4923" y="4348"/>
                    <a:pt x="4613" y="4348"/>
                  </a:cubicBezTo>
                  <a:cubicBezTo>
                    <a:pt x="4521" y="4348"/>
                    <a:pt x="4430" y="4354"/>
                    <a:pt x="4340" y="4367"/>
                  </a:cubicBezTo>
                  <a:lnTo>
                    <a:pt x="3286" y="2932"/>
                  </a:lnTo>
                  <a:lnTo>
                    <a:pt x="4781" y="2932"/>
                  </a:lnTo>
                  <a:cubicBezTo>
                    <a:pt x="4937" y="2932"/>
                    <a:pt x="5063" y="2806"/>
                    <a:pt x="5063" y="2650"/>
                  </a:cubicBezTo>
                  <a:cubicBezTo>
                    <a:pt x="5063" y="2496"/>
                    <a:pt x="4937" y="2368"/>
                    <a:pt x="4781" y="2368"/>
                  </a:cubicBezTo>
                  <a:lnTo>
                    <a:pt x="2873" y="2368"/>
                  </a:lnTo>
                  <a:lnTo>
                    <a:pt x="1360" y="307"/>
                  </a:lnTo>
                  <a:cubicBezTo>
                    <a:pt x="1305" y="233"/>
                    <a:pt x="1219" y="193"/>
                    <a:pt x="1132" y="193"/>
                  </a:cubicBezTo>
                  <a:cubicBezTo>
                    <a:pt x="1074" y="193"/>
                    <a:pt x="1015" y="211"/>
                    <a:pt x="965" y="247"/>
                  </a:cubicBezTo>
                  <a:cubicBezTo>
                    <a:pt x="840" y="339"/>
                    <a:pt x="812" y="515"/>
                    <a:pt x="905" y="641"/>
                  </a:cubicBezTo>
                  <a:lnTo>
                    <a:pt x="2175" y="2371"/>
                  </a:lnTo>
                  <a:lnTo>
                    <a:pt x="303" y="2371"/>
                  </a:lnTo>
                  <a:cubicBezTo>
                    <a:pt x="190" y="2371"/>
                    <a:pt x="87" y="2439"/>
                    <a:pt x="44" y="2546"/>
                  </a:cubicBezTo>
                  <a:cubicBezTo>
                    <a:pt x="1" y="2650"/>
                    <a:pt x="26" y="2771"/>
                    <a:pt x="104" y="2852"/>
                  </a:cubicBezTo>
                  <a:lnTo>
                    <a:pt x="2264" y="5011"/>
                  </a:lnTo>
                  <a:lnTo>
                    <a:pt x="2272" y="5020"/>
                  </a:lnTo>
                  <a:lnTo>
                    <a:pt x="4084" y="6835"/>
                  </a:lnTo>
                  <a:lnTo>
                    <a:pt x="4652" y="8166"/>
                  </a:lnTo>
                  <a:cubicBezTo>
                    <a:pt x="4806" y="8524"/>
                    <a:pt x="4999" y="8746"/>
                    <a:pt x="5490" y="8746"/>
                  </a:cubicBezTo>
                  <a:lnTo>
                    <a:pt x="5762" y="8746"/>
                  </a:lnTo>
                  <a:lnTo>
                    <a:pt x="5762" y="12047"/>
                  </a:lnTo>
                  <a:lnTo>
                    <a:pt x="3303" y="13914"/>
                  </a:lnTo>
                  <a:cubicBezTo>
                    <a:pt x="3207" y="13987"/>
                    <a:pt x="3167" y="14113"/>
                    <a:pt x="3205" y="14227"/>
                  </a:cubicBezTo>
                  <a:cubicBezTo>
                    <a:pt x="3245" y="14340"/>
                    <a:pt x="3349" y="14418"/>
                    <a:pt x="3472" y="14418"/>
                  </a:cubicBezTo>
                  <a:lnTo>
                    <a:pt x="8614" y="14418"/>
                  </a:lnTo>
                  <a:cubicBezTo>
                    <a:pt x="8734" y="14418"/>
                    <a:pt x="8842" y="14340"/>
                    <a:pt x="8882" y="14227"/>
                  </a:cubicBezTo>
                  <a:cubicBezTo>
                    <a:pt x="8921" y="14113"/>
                    <a:pt x="8882" y="13987"/>
                    <a:pt x="8784" y="13914"/>
                  </a:cubicBezTo>
                  <a:lnTo>
                    <a:pt x="6326" y="12047"/>
                  </a:lnTo>
                  <a:lnTo>
                    <a:pt x="6326" y="8746"/>
                  </a:lnTo>
                  <a:lnTo>
                    <a:pt x="6598" y="8746"/>
                  </a:lnTo>
                  <a:cubicBezTo>
                    <a:pt x="7089" y="8746"/>
                    <a:pt x="7282" y="8524"/>
                    <a:pt x="7436" y="8166"/>
                  </a:cubicBezTo>
                  <a:lnTo>
                    <a:pt x="8004" y="6835"/>
                  </a:lnTo>
                  <a:lnTo>
                    <a:pt x="9817" y="5020"/>
                  </a:lnTo>
                  <a:lnTo>
                    <a:pt x="9826" y="5011"/>
                  </a:lnTo>
                  <a:lnTo>
                    <a:pt x="10119" y="4716"/>
                  </a:lnTo>
                  <a:cubicBezTo>
                    <a:pt x="10589" y="5098"/>
                    <a:pt x="11171" y="5305"/>
                    <a:pt x="11785" y="5305"/>
                  </a:cubicBezTo>
                  <a:cubicBezTo>
                    <a:pt x="13247" y="5305"/>
                    <a:pt x="14437" y="4117"/>
                    <a:pt x="14437" y="2655"/>
                  </a:cubicBezTo>
                  <a:cubicBezTo>
                    <a:pt x="14440" y="1188"/>
                    <a:pt x="13251" y="0"/>
                    <a:pt x="1178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7"/>
            <p:cNvSpPr/>
            <p:nvPr/>
          </p:nvSpPr>
          <p:spPr>
            <a:xfrm>
              <a:off x="4909725" y="1546076"/>
              <a:ext cx="16925" cy="16925"/>
            </a:xfrm>
            <a:custGeom>
              <a:rect b="b" l="l" r="r" t="t"/>
              <a:pathLst>
                <a:path extrusionOk="0" h="565" w="565">
                  <a:moveTo>
                    <a:pt x="282" y="0"/>
                  </a:moveTo>
                  <a:cubicBezTo>
                    <a:pt x="126" y="0"/>
                    <a:pt x="0" y="126"/>
                    <a:pt x="0" y="282"/>
                  </a:cubicBezTo>
                  <a:cubicBezTo>
                    <a:pt x="0" y="440"/>
                    <a:pt x="126" y="564"/>
                    <a:pt x="282" y="564"/>
                  </a:cubicBezTo>
                  <a:cubicBezTo>
                    <a:pt x="440" y="564"/>
                    <a:pt x="564" y="438"/>
                    <a:pt x="564" y="282"/>
                  </a:cubicBezTo>
                  <a:cubicBezTo>
                    <a:pt x="564" y="126"/>
                    <a:pt x="437" y="0"/>
                    <a:pt x="2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57"/>
          <p:cNvGrpSpPr/>
          <p:nvPr/>
        </p:nvGrpSpPr>
        <p:grpSpPr>
          <a:xfrm>
            <a:off x="936300" y="3679042"/>
            <a:ext cx="481791" cy="548649"/>
            <a:chOff x="747897" y="3489676"/>
            <a:chExt cx="377283" cy="432041"/>
          </a:xfrm>
        </p:grpSpPr>
        <p:sp>
          <p:nvSpPr>
            <p:cNvPr id="721" name="Google Shape;721;p57"/>
            <p:cNvSpPr/>
            <p:nvPr/>
          </p:nvSpPr>
          <p:spPr>
            <a:xfrm>
              <a:off x="747897" y="3489676"/>
              <a:ext cx="377283" cy="432041"/>
            </a:xfrm>
            <a:custGeom>
              <a:rect b="b" l="l" r="r" t="t"/>
              <a:pathLst>
                <a:path extrusionOk="0" h="14423" w="12595">
                  <a:moveTo>
                    <a:pt x="4486" y="562"/>
                  </a:moveTo>
                  <a:cubicBezTo>
                    <a:pt x="4874" y="562"/>
                    <a:pt x="5217" y="792"/>
                    <a:pt x="5365" y="1151"/>
                  </a:cubicBezTo>
                  <a:cubicBezTo>
                    <a:pt x="5368" y="1156"/>
                    <a:pt x="5370" y="1161"/>
                    <a:pt x="5372" y="1166"/>
                  </a:cubicBezTo>
                  <a:cubicBezTo>
                    <a:pt x="5652" y="1748"/>
                    <a:pt x="6377" y="1761"/>
                    <a:pt x="6908" y="1770"/>
                  </a:cubicBezTo>
                  <a:cubicBezTo>
                    <a:pt x="7428" y="1773"/>
                    <a:pt x="7851" y="2201"/>
                    <a:pt x="7851" y="2719"/>
                  </a:cubicBezTo>
                  <a:cubicBezTo>
                    <a:pt x="7851" y="3243"/>
                    <a:pt x="7426" y="3670"/>
                    <a:pt x="6900" y="3670"/>
                  </a:cubicBezTo>
                  <a:lnTo>
                    <a:pt x="6517" y="3670"/>
                  </a:lnTo>
                  <a:cubicBezTo>
                    <a:pt x="6187" y="3670"/>
                    <a:pt x="5918" y="3938"/>
                    <a:pt x="5918" y="4269"/>
                  </a:cubicBezTo>
                  <a:lnTo>
                    <a:pt x="5918" y="4684"/>
                  </a:lnTo>
                  <a:cubicBezTo>
                    <a:pt x="5918" y="4866"/>
                    <a:pt x="5795" y="5005"/>
                    <a:pt x="5631" y="5005"/>
                  </a:cubicBezTo>
                  <a:cubicBezTo>
                    <a:pt x="5473" y="5005"/>
                    <a:pt x="5345" y="4876"/>
                    <a:pt x="5345" y="4718"/>
                  </a:cubicBezTo>
                  <a:lnTo>
                    <a:pt x="5345" y="4068"/>
                  </a:lnTo>
                  <a:cubicBezTo>
                    <a:pt x="5345" y="3587"/>
                    <a:pt x="4954" y="3193"/>
                    <a:pt x="4472" y="3193"/>
                  </a:cubicBezTo>
                  <a:cubicBezTo>
                    <a:pt x="3991" y="3193"/>
                    <a:pt x="3598" y="3587"/>
                    <a:pt x="3598" y="4068"/>
                  </a:cubicBezTo>
                  <a:lnTo>
                    <a:pt x="3598" y="5210"/>
                  </a:lnTo>
                  <a:cubicBezTo>
                    <a:pt x="3598" y="5384"/>
                    <a:pt x="3455" y="5528"/>
                    <a:pt x="3281" y="5528"/>
                  </a:cubicBezTo>
                  <a:cubicBezTo>
                    <a:pt x="3107" y="5528"/>
                    <a:pt x="2964" y="5385"/>
                    <a:pt x="2964" y="5210"/>
                  </a:cubicBezTo>
                  <a:lnTo>
                    <a:pt x="2964" y="4476"/>
                  </a:lnTo>
                  <a:cubicBezTo>
                    <a:pt x="2964" y="4053"/>
                    <a:pt x="2619" y="3710"/>
                    <a:pt x="2196" y="3710"/>
                  </a:cubicBezTo>
                  <a:lnTo>
                    <a:pt x="1350" y="3710"/>
                  </a:lnTo>
                  <a:cubicBezTo>
                    <a:pt x="1349" y="3710"/>
                    <a:pt x="1348" y="3710"/>
                    <a:pt x="1347" y="3710"/>
                  </a:cubicBezTo>
                  <a:cubicBezTo>
                    <a:pt x="921" y="3710"/>
                    <a:pt x="573" y="3360"/>
                    <a:pt x="573" y="2931"/>
                  </a:cubicBezTo>
                  <a:cubicBezTo>
                    <a:pt x="573" y="2502"/>
                    <a:pt x="923" y="2151"/>
                    <a:pt x="1353" y="2151"/>
                  </a:cubicBezTo>
                  <a:cubicBezTo>
                    <a:pt x="1419" y="2151"/>
                    <a:pt x="1482" y="2160"/>
                    <a:pt x="1545" y="2176"/>
                  </a:cubicBezTo>
                  <a:cubicBezTo>
                    <a:pt x="1568" y="2182"/>
                    <a:pt x="1591" y="2185"/>
                    <a:pt x="1614" y="2185"/>
                  </a:cubicBezTo>
                  <a:cubicBezTo>
                    <a:pt x="1737" y="2185"/>
                    <a:pt x="1850" y="2104"/>
                    <a:pt x="1886" y="1979"/>
                  </a:cubicBezTo>
                  <a:cubicBezTo>
                    <a:pt x="2000" y="1572"/>
                    <a:pt x="2377" y="1289"/>
                    <a:pt x="2798" y="1289"/>
                  </a:cubicBezTo>
                  <a:cubicBezTo>
                    <a:pt x="2938" y="1289"/>
                    <a:pt x="3072" y="1318"/>
                    <a:pt x="3200" y="1376"/>
                  </a:cubicBezTo>
                  <a:cubicBezTo>
                    <a:pt x="3238" y="1395"/>
                    <a:pt x="3279" y="1404"/>
                    <a:pt x="3320" y="1404"/>
                  </a:cubicBezTo>
                  <a:cubicBezTo>
                    <a:pt x="3358" y="1404"/>
                    <a:pt x="3395" y="1396"/>
                    <a:pt x="3430" y="1381"/>
                  </a:cubicBezTo>
                  <a:cubicBezTo>
                    <a:pt x="3505" y="1350"/>
                    <a:pt x="3561" y="1289"/>
                    <a:pt x="3586" y="1211"/>
                  </a:cubicBezTo>
                  <a:cubicBezTo>
                    <a:pt x="3717" y="824"/>
                    <a:pt x="4078" y="562"/>
                    <a:pt x="4486" y="562"/>
                  </a:cubicBezTo>
                  <a:close/>
                  <a:moveTo>
                    <a:pt x="9002" y="5349"/>
                  </a:moveTo>
                  <a:cubicBezTo>
                    <a:pt x="9246" y="5349"/>
                    <a:pt x="9477" y="5528"/>
                    <a:pt x="9585" y="5802"/>
                  </a:cubicBezTo>
                  <a:cubicBezTo>
                    <a:pt x="9628" y="5910"/>
                    <a:pt x="9731" y="5979"/>
                    <a:pt x="9845" y="5979"/>
                  </a:cubicBezTo>
                  <a:cubicBezTo>
                    <a:pt x="10035" y="5979"/>
                    <a:pt x="10212" y="6081"/>
                    <a:pt x="10337" y="6262"/>
                  </a:cubicBezTo>
                  <a:cubicBezTo>
                    <a:pt x="10390" y="6340"/>
                    <a:pt x="10476" y="6383"/>
                    <a:pt x="10569" y="6383"/>
                  </a:cubicBezTo>
                  <a:cubicBezTo>
                    <a:pt x="10848" y="6383"/>
                    <a:pt x="11083" y="6598"/>
                    <a:pt x="11176" y="6904"/>
                  </a:cubicBezTo>
                  <a:lnTo>
                    <a:pt x="6830" y="6904"/>
                  </a:lnTo>
                  <a:cubicBezTo>
                    <a:pt x="6922" y="6600"/>
                    <a:pt x="7161" y="6383"/>
                    <a:pt x="7436" y="6383"/>
                  </a:cubicBezTo>
                  <a:cubicBezTo>
                    <a:pt x="7529" y="6383"/>
                    <a:pt x="7614" y="6336"/>
                    <a:pt x="7668" y="6260"/>
                  </a:cubicBezTo>
                  <a:cubicBezTo>
                    <a:pt x="7760" y="6129"/>
                    <a:pt x="7882" y="6038"/>
                    <a:pt x="8017" y="6001"/>
                  </a:cubicBezTo>
                  <a:cubicBezTo>
                    <a:pt x="8018" y="6001"/>
                    <a:pt x="8020" y="5998"/>
                    <a:pt x="8025" y="5998"/>
                  </a:cubicBezTo>
                  <a:cubicBezTo>
                    <a:pt x="8068" y="5986"/>
                    <a:pt x="8115" y="5979"/>
                    <a:pt x="8159" y="5979"/>
                  </a:cubicBezTo>
                  <a:cubicBezTo>
                    <a:pt x="8276" y="5979"/>
                    <a:pt x="8380" y="5910"/>
                    <a:pt x="8422" y="5802"/>
                  </a:cubicBezTo>
                  <a:cubicBezTo>
                    <a:pt x="8530" y="5528"/>
                    <a:pt x="8757" y="5349"/>
                    <a:pt x="9002" y="5349"/>
                  </a:cubicBezTo>
                  <a:close/>
                  <a:moveTo>
                    <a:pt x="11657" y="7466"/>
                  </a:moveTo>
                  <a:cubicBezTo>
                    <a:pt x="11760" y="7466"/>
                    <a:pt x="11845" y="7553"/>
                    <a:pt x="11845" y="7655"/>
                  </a:cubicBezTo>
                  <a:lnTo>
                    <a:pt x="11845" y="8195"/>
                  </a:lnTo>
                  <a:cubicBezTo>
                    <a:pt x="11845" y="8299"/>
                    <a:pt x="11760" y="8384"/>
                    <a:pt x="11657" y="8384"/>
                  </a:cubicBezTo>
                  <a:lnTo>
                    <a:pt x="10267" y="8384"/>
                  </a:lnTo>
                  <a:cubicBezTo>
                    <a:pt x="10111" y="8384"/>
                    <a:pt x="9985" y="8510"/>
                    <a:pt x="9985" y="8666"/>
                  </a:cubicBezTo>
                  <a:cubicBezTo>
                    <a:pt x="9985" y="8822"/>
                    <a:pt x="10111" y="8948"/>
                    <a:pt x="10267" y="8948"/>
                  </a:cubicBezTo>
                  <a:lnTo>
                    <a:pt x="11375" y="8948"/>
                  </a:lnTo>
                  <a:lnTo>
                    <a:pt x="11375" y="11935"/>
                  </a:lnTo>
                  <a:cubicBezTo>
                    <a:pt x="11329" y="12434"/>
                    <a:pt x="11528" y="12736"/>
                    <a:pt x="11719" y="13027"/>
                  </a:cubicBezTo>
                  <a:cubicBezTo>
                    <a:pt x="11787" y="13129"/>
                    <a:pt x="11858" y="13236"/>
                    <a:pt x="11923" y="13358"/>
                  </a:cubicBezTo>
                  <a:cubicBezTo>
                    <a:pt x="11998" y="13495"/>
                    <a:pt x="12007" y="13627"/>
                    <a:pt x="11951" y="13720"/>
                  </a:cubicBezTo>
                  <a:cubicBezTo>
                    <a:pt x="11900" y="13806"/>
                    <a:pt x="11795" y="13853"/>
                    <a:pt x="11657" y="13853"/>
                  </a:cubicBezTo>
                  <a:lnTo>
                    <a:pt x="6349" y="13853"/>
                  </a:lnTo>
                  <a:cubicBezTo>
                    <a:pt x="6210" y="13853"/>
                    <a:pt x="6105" y="13805"/>
                    <a:pt x="6054" y="13720"/>
                  </a:cubicBezTo>
                  <a:cubicBezTo>
                    <a:pt x="5997" y="13627"/>
                    <a:pt x="6009" y="13495"/>
                    <a:pt x="6084" y="13358"/>
                  </a:cubicBezTo>
                  <a:cubicBezTo>
                    <a:pt x="6150" y="13236"/>
                    <a:pt x="6220" y="13128"/>
                    <a:pt x="6286" y="13027"/>
                  </a:cubicBezTo>
                  <a:cubicBezTo>
                    <a:pt x="6477" y="12736"/>
                    <a:pt x="6674" y="12434"/>
                    <a:pt x="6631" y="11935"/>
                  </a:cubicBezTo>
                  <a:lnTo>
                    <a:pt x="6631" y="8948"/>
                  </a:lnTo>
                  <a:lnTo>
                    <a:pt x="7738" y="8948"/>
                  </a:lnTo>
                  <a:cubicBezTo>
                    <a:pt x="7894" y="8948"/>
                    <a:pt x="8020" y="8822"/>
                    <a:pt x="8020" y="8666"/>
                  </a:cubicBezTo>
                  <a:cubicBezTo>
                    <a:pt x="8020" y="8510"/>
                    <a:pt x="7894" y="8384"/>
                    <a:pt x="7738" y="8384"/>
                  </a:cubicBezTo>
                  <a:lnTo>
                    <a:pt x="6349" y="8384"/>
                  </a:lnTo>
                  <a:cubicBezTo>
                    <a:pt x="6245" y="8384"/>
                    <a:pt x="6160" y="8299"/>
                    <a:pt x="6160" y="8195"/>
                  </a:cubicBezTo>
                  <a:lnTo>
                    <a:pt x="6160" y="7655"/>
                  </a:lnTo>
                  <a:cubicBezTo>
                    <a:pt x="6160" y="7554"/>
                    <a:pt x="6248" y="7466"/>
                    <a:pt x="6349" y="7466"/>
                  </a:cubicBezTo>
                  <a:close/>
                  <a:moveTo>
                    <a:pt x="4471" y="3761"/>
                  </a:moveTo>
                  <a:cubicBezTo>
                    <a:pt x="4642" y="3761"/>
                    <a:pt x="4781" y="3900"/>
                    <a:pt x="4781" y="4070"/>
                  </a:cubicBezTo>
                  <a:lnTo>
                    <a:pt x="4781" y="4720"/>
                  </a:lnTo>
                  <a:cubicBezTo>
                    <a:pt x="4781" y="5190"/>
                    <a:pt x="5163" y="5570"/>
                    <a:pt x="5631" y="5570"/>
                  </a:cubicBezTo>
                  <a:cubicBezTo>
                    <a:pt x="6109" y="5570"/>
                    <a:pt x="6479" y="5181"/>
                    <a:pt x="6479" y="4684"/>
                  </a:cubicBezTo>
                  <a:lnTo>
                    <a:pt x="6479" y="4269"/>
                  </a:lnTo>
                  <a:cubicBezTo>
                    <a:pt x="6479" y="4250"/>
                    <a:pt x="6495" y="4234"/>
                    <a:pt x="6515" y="4234"/>
                  </a:cubicBezTo>
                  <a:lnTo>
                    <a:pt x="6898" y="4234"/>
                  </a:lnTo>
                  <a:cubicBezTo>
                    <a:pt x="7199" y="4234"/>
                    <a:pt x="7481" y="4144"/>
                    <a:pt x="7718" y="3990"/>
                  </a:cubicBezTo>
                  <a:lnTo>
                    <a:pt x="7718" y="3990"/>
                  </a:lnTo>
                  <a:cubicBezTo>
                    <a:pt x="7763" y="4546"/>
                    <a:pt x="7753" y="5059"/>
                    <a:pt x="7688" y="5520"/>
                  </a:cubicBezTo>
                  <a:cubicBezTo>
                    <a:pt x="7537" y="5590"/>
                    <a:pt x="7400" y="5694"/>
                    <a:pt x="7287" y="5828"/>
                  </a:cubicBezTo>
                  <a:cubicBezTo>
                    <a:pt x="6767" y="5898"/>
                    <a:pt x="6351" y="6338"/>
                    <a:pt x="6246" y="6909"/>
                  </a:cubicBezTo>
                  <a:cubicBezTo>
                    <a:pt x="5880" y="6957"/>
                    <a:pt x="5594" y="7272"/>
                    <a:pt x="5594" y="7654"/>
                  </a:cubicBezTo>
                  <a:lnTo>
                    <a:pt x="5594" y="8193"/>
                  </a:lnTo>
                  <a:cubicBezTo>
                    <a:pt x="5594" y="8508"/>
                    <a:pt x="5788" y="8777"/>
                    <a:pt x="6064" y="8890"/>
                  </a:cubicBezTo>
                  <a:lnTo>
                    <a:pt x="6064" y="11945"/>
                  </a:lnTo>
                  <a:cubicBezTo>
                    <a:pt x="6064" y="11953"/>
                    <a:pt x="6064" y="11963"/>
                    <a:pt x="6067" y="11971"/>
                  </a:cubicBezTo>
                  <a:cubicBezTo>
                    <a:pt x="6097" y="12283"/>
                    <a:pt x="5989" y="12446"/>
                    <a:pt x="5813" y="12715"/>
                  </a:cubicBezTo>
                  <a:cubicBezTo>
                    <a:pt x="5745" y="12824"/>
                    <a:pt x="5664" y="12947"/>
                    <a:pt x="5586" y="13091"/>
                  </a:cubicBezTo>
                  <a:cubicBezTo>
                    <a:pt x="5448" y="13349"/>
                    <a:pt x="5420" y="13619"/>
                    <a:pt x="5498" y="13856"/>
                  </a:cubicBezTo>
                  <a:lnTo>
                    <a:pt x="1711" y="13856"/>
                  </a:lnTo>
                  <a:cubicBezTo>
                    <a:pt x="2558" y="10282"/>
                    <a:pt x="2644" y="9353"/>
                    <a:pt x="1159" y="6851"/>
                  </a:cubicBezTo>
                  <a:cubicBezTo>
                    <a:pt x="777" y="6208"/>
                    <a:pt x="618" y="5246"/>
                    <a:pt x="694" y="4101"/>
                  </a:cubicBezTo>
                  <a:lnTo>
                    <a:pt x="694" y="4101"/>
                  </a:lnTo>
                  <a:cubicBezTo>
                    <a:pt x="890" y="4211"/>
                    <a:pt x="1114" y="4274"/>
                    <a:pt x="1353" y="4274"/>
                  </a:cubicBezTo>
                  <a:lnTo>
                    <a:pt x="2199" y="4274"/>
                  </a:lnTo>
                  <a:cubicBezTo>
                    <a:pt x="2309" y="4274"/>
                    <a:pt x="2402" y="4367"/>
                    <a:pt x="2402" y="4476"/>
                  </a:cubicBezTo>
                  <a:lnTo>
                    <a:pt x="2402" y="5213"/>
                  </a:lnTo>
                  <a:cubicBezTo>
                    <a:pt x="2402" y="5697"/>
                    <a:pt x="2797" y="6092"/>
                    <a:pt x="3281" y="6092"/>
                  </a:cubicBezTo>
                  <a:cubicBezTo>
                    <a:pt x="3766" y="6092"/>
                    <a:pt x="4162" y="5697"/>
                    <a:pt x="4162" y="5213"/>
                  </a:cubicBezTo>
                  <a:lnTo>
                    <a:pt x="4162" y="4070"/>
                  </a:lnTo>
                  <a:cubicBezTo>
                    <a:pt x="4162" y="3900"/>
                    <a:pt x="4302" y="3761"/>
                    <a:pt x="4471" y="3761"/>
                  </a:cubicBezTo>
                  <a:close/>
                  <a:moveTo>
                    <a:pt x="4486" y="1"/>
                  </a:moveTo>
                  <a:cubicBezTo>
                    <a:pt x="3932" y="1"/>
                    <a:pt x="3432" y="301"/>
                    <a:pt x="3167" y="769"/>
                  </a:cubicBezTo>
                  <a:cubicBezTo>
                    <a:pt x="3047" y="739"/>
                    <a:pt x="2923" y="724"/>
                    <a:pt x="2795" y="724"/>
                  </a:cubicBezTo>
                  <a:cubicBezTo>
                    <a:pt x="2206" y="724"/>
                    <a:pt x="1675" y="1068"/>
                    <a:pt x="1429" y="1589"/>
                  </a:cubicBezTo>
                  <a:cubicBezTo>
                    <a:pt x="1401" y="1587"/>
                    <a:pt x="1374" y="1587"/>
                    <a:pt x="1348" y="1587"/>
                  </a:cubicBezTo>
                  <a:cubicBezTo>
                    <a:pt x="608" y="1587"/>
                    <a:pt x="4" y="2188"/>
                    <a:pt x="4" y="2931"/>
                  </a:cubicBezTo>
                  <a:cubicBezTo>
                    <a:pt x="4" y="3167"/>
                    <a:pt x="67" y="3389"/>
                    <a:pt x="175" y="3582"/>
                  </a:cubicBezTo>
                  <a:cubicBezTo>
                    <a:pt x="1" y="5065"/>
                    <a:pt x="170" y="6293"/>
                    <a:pt x="669" y="7139"/>
                  </a:cubicBezTo>
                  <a:cubicBezTo>
                    <a:pt x="2095" y="9537"/>
                    <a:pt x="1970" y="10320"/>
                    <a:pt x="1076" y="14074"/>
                  </a:cubicBezTo>
                  <a:cubicBezTo>
                    <a:pt x="1056" y="14157"/>
                    <a:pt x="1076" y="14246"/>
                    <a:pt x="1131" y="14314"/>
                  </a:cubicBezTo>
                  <a:cubicBezTo>
                    <a:pt x="1184" y="14382"/>
                    <a:pt x="1265" y="14422"/>
                    <a:pt x="1350" y="14422"/>
                  </a:cubicBezTo>
                  <a:lnTo>
                    <a:pt x="11657" y="14422"/>
                  </a:lnTo>
                  <a:cubicBezTo>
                    <a:pt x="11994" y="14422"/>
                    <a:pt x="12280" y="14274"/>
                    <a:pt x="12432" y="14016"/>
                  </a:cubicBezTo>
                  <a:cubicBezTo>
                    <a:pt x="12595" y="13743"/>
                    <a:pt x="12588" y="13410"/>
                    <a:pt x="12421" y="13091"/>
                  </a:cubicBezTo>
                  <a:cubicBezTo>
                    <a:pt x="12343" y="12947"/>
                    <a:pt x="12263" y="12824"/>
                    <a:pt x="12190" y="12715"/>
                  </a:cubicBezTo>
                  <a:cubicBezTo>
                    <a:pt x="12014" y="12448"/>
                    <a:pt x="11906" y="12283"/>
                    <a:pt x="11936" y="11971"/>
                  </a:cubicBezTo>
                  <a:cubicBezTo>
                    <a:pt x="11936" y="11965"/>
                    <a:pt x="11938" y="11953"/>
                    <a:pt x="11938" y="11945"/>
                  </a:cubicBezTo>
                  <a:lnTo>
                    <a:pt x="11938" y="8890"/>
                  </a:lnTo>
                  <a:cubicBezTo>
                    <a:pt x="12213" y="8777"/>
                    <a:pt x="12407" y="8508"/>
                    <a:pt x="12407" y="8193"/>
                  </a:cubicBezTo>
                  <a:lnTo>
                    <a:pt x="12407" y="7654"/>
                  </a:lnTo>
                  <a:cubicBezTo>
                    <a:pt x="12407" y="7274"/>
                    <a:pt x="12124" y="6958"/>
                    <a:pt x="11754" y="6909"/>
                  </a:cubicBezTo>
                  <a:cubicBezTo>
                    <a:pt x="11651" y="6341"/>
                    <a:pt x="11231" y="5898"/>
                    <a:pt x="10713" y="5828"/>
                  </a:cubicBezTo>
                  <a:cubicBezTo>
                    <a:pt x="10527" y="5614"/>
                    <a:pt x="10292" y="5478"/>
                    <a:pt x="10030" y="5432"/>
                  </a:cubicBezTo>
                  <a:cubicBezTo>
                    <a:pt x="9812" y="5034"/>
                    <a:pt x="9422" y="4785"/>
                    <a:pt x="8999" y="4785"/>
                  </a:cubicBezTo>
                  <a:cubicBezTo>
                    <a:pt x="8744" y="4785"/>
                    <a:pt x="8501" y="4876"/>
                    <a:pt x="8301" y="5035"/>
                  </a:cubicBezTo>
                  <a:cubicBezTo>
                    <a:pt x="8325" y="4544"/>
                    <a:pt x="8301" y="4013"/>
                    <a:pt x="8226" y="3446"/>
                  </a:cubicBezTo>
                  <a:cubicBezTo>
                    <a:pt x="8344" y="3230"/>
                    <a:pt x="8412" y="2983"/>
                    <a:pt x="8412" y="2719"/>
                  </a:cubicBezTo>
                  <a:cubicBezTo>
                    <a:pt x="8412" y="1894"/>
                    <a:pt x="7740" y="1216"/>
                    <a:pt x="6917" y="1207"/>
                  </a:cubicBezTo>
                  <a:cubicBezTo>
                    <a:pt x="6333" y="1197"/>
                    <a:pt x="5994" y="1149"/>
                    <a:pt x="5881" y="930"/>
                  </a:cubicBezTo>
                  <a:cubicBezTo>
                    <a:pt x="5646" y="366"/>
                    <a:pt x="5098" y="1"/>
                    <a:pt x="448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7"/>
            <p:cNvSpPr/>
            <p:nvPr/>
          </p:nvSpPr>
          <p:spPr>
            <a:xfrm>
              <a:off x="827277" y="3690255"/>
              <a:ext cx="56435" cy="56375"/>
            </a:xfrm>
            <a:custGeom>
              <a:rect b="b" l="l" r="r" t="t"/>
              <a:pathLst>
                <a:path extrusionOk="0" h="1882" w="1884">
                  <a:moveTo>
                    <a:pt x="943" y="564"/>
                  </a:moveTo>
                  <a:cubicBezTo>
                    <a:pt x="1152" y="564"/>
                    <a:pt x="1320" y="734"/>
                    <a:pt x="1320" y="941"/>
                  </a:cubicBezTo>
                  <a:cubicBezTo>
                    <a:pt x="1321" y="1150"/>
                    <a:pt x="1152" y="1319"/>
                    <a:pt x="943" y="1319"/>
                  </a:cubicBezTo>
                  <a:cubicBezTo>
                    <a:pt x="732" y="1319"/>
                    <a:pt x="565" y="1149"/>
                    <a:pt x="565" y="941"/>
                  </a:cubicBezTo>
                  <a:cubicBezTo>
                    <a:pt x="565" y="732"/>
                    <a:pt x="736" y="564"/>
                    <a:pt x="943" y="564"/>
                  </a:cubicBezTo>
                  <a:close/>
                  <a:moveTo>
                    <a:pt x="943" y="0"/>
                  </a:moveTo>
                  <a:cubicBezTo>
                    <a:pt x="424" y="0"/>
                    <a:pt x="0" y="422"/>
                    <a:pt x="0" y="941"/>
                  </a:cubicBezTo>
                  <a:cubicBezTo>
                    <a:pt x="0" y="1459"/>
                    <a:pt x="424" y="1882"/>
                    <a:pt x="943" y="1882"/>
                  </a:cubicBezTo>
                  <a:cubicBezTo>
                    <a:pt x="1461" y="1882"/>
                    <a:pt x="1884" y="1459"/>
                    <a:pt x="1884" y="941"/>
                  </a:cubicBezTo>
                  <a:cubicBezTo>
                    <a:pt x="1884" y="422"/>
                    <a:pt x="1462" y="0"/>
                    <a:pt x="9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7"/>
            <p:cNvSpPr/>
            <p:nvPr/>
          </p:nvSpPr>
          <p:spPr>
            <a:xfrm>
              <a:off x="892100" y="3765202"/>
              <a:ext cx="16925" cy="16925"/>
            </a:xfrm>
            <a:custGeom>
              <a:rect b="b" l="l" r="r" t="t"/>
              <a:pathLst>
                <a:path extrusionOk="0" h="565" w="565">
                  <a:moveTo>
                    <a:pt x="282" y="1"/>
                  </a:moveTo>
                  <a:cubicBezTo>
                    <a:pt x="126" y="1"/>
                    <a:pt x="0" y="128"/>
                    <a:pt x="0" y="283"/>
                  </a:cubicBezTo>
                  <a:lnTo>
                    <a:pt x="0" y="286"/>
                  </a:lnTo>
                  <a:cubicBezTo>
                    <a:pt x="0" y="440"/>
                    <a:pt x="126" y="565"/>
                    <a:pt x="282" y="565"/>
                  </a:cubicBezTo>
                  <a:cubicBezTo>
                    <a:pt x="438" y="565"/>
                    <a:pt x="564" y="439"/>
                    <a:pt x="564" y="283"/>
                  </a:cubicBezTo>
                  <a:cubicBezTo>
                    <a:pt x="564" y="128"/>
                    <a:pt x="438" y="1"/>
                    <a:pt x="28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57"/>
            <p:cNvSpPr/>
            <p:nvPr/>
          </p:nvSpPr>
          <p:spPr>
            <a:xfrm>
              <a:off x="849594" y="3802646"/>
              <a:ext cx="16925" cy="16925"/>
            </a:xfrm>
            <a:custGeom>
              <a:rect b="b" l="l" r="r" t="t"/>
              <a:pathLst>
                <a:path extrusionOk="0" h="565" w="565">
                  <a:moveTo>
                    <a:pt x="283" y="0"/>
                  </a:moveTo>
                  <a:cubicBezTo>
                    <a:pt x="127" y="0"/>
                    <a:pt x="1" y="126"/>
                    <a:pt x="1" y="282"/>
                  </a:cubicBezTo>
                  <a:lnTo>
                    <a:pt x="1" y="284"/>
                  </a:lnTo>
                  <a:cubicBezTo>
                    <a:pt x="1" y="440"/>
                    <a:pt x="127" y="564"/>
                    <a:pt x="283" y="564"/>
                  </a:cubicBezTo>
                  <a:cubicBezTo>
                    <a:pt x="439" y="564"/>
                    <a:pt x="565" y="438"/>
                    <a:pt x="565" y="282"/>
                  </a:cubicBezTo>
                  <a:cubicBezTo>
                    <a:pt x="565" y="126"/>
                    <a:pt x="439" y="0"/>
                    <a:pt x="2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7"/>
            <p:cNvSpPr/>
            <p:nvPr/>
          </p:nvSpPr>
          <p:spPr>
            <a:xfrm>
              <a:off x="836264" y="3860250"/>
              <a:ext cx="16955" cy="16925"/>
            </a:xfrm>
            <a:custGeom>
              <a:rect b="b" l="l" r="r" t="t"/>
              <a:pathLst>
                <a:path extrusionOk="0" h="565" w="566">
                  <a:moveTo>
                    <a:pt x="283" y="0"/>
                  </a:moveTo>
                  <a:cubicBezTo>
                    <a:pt x="129" y="0"/>
                    <a:pt x="1" y="126"/>
                    <a:pt x="1" y="282"/>
                  </a:cubicBezTo>
                  <a:cubicBezTo>
                    <a:pt x="1" y="437"/>
                    <a:pt x="129" y="564"/>
                    <a:pt x="283" y="564"/>
                  </a:cubicBezTo>
                  <a:cubicBezTo>
                    <a:pt x="439" y="564"/>
                    <a:pt x="565" y="437"/>
                    <a:pt x="565" y="282"/>
                  </a:cubicBezTo>
                  <a:cubicBezTo>
                    <a:pt x="565" y="126"/>
                    <a:pt x="439" y="0"/>
                    <a:pt x="2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7"/>
            <p:cNvSpPr/>
            <p:nvPr/>
          </p:nvSpPr>
          <p:spPr>
            <a:xfrm>
              <a:off x="967707" y="3791293"/>
              <a:ext cx="99720" cy="59940"/>
            </a:xfrm>
            <a:custGeom>
              <a:rect b="b" l="l" r="r" t="t"/>
              <a:pathLst>
                <a:path extrusionOk="0" h="2001" w="3329">
                  <a:moveTo>
                    <a:pt x="2703" y="563"/>
                  </a:moveTo>
                  <a:cubicBezTo>
                    <a:pt x="2738" y="563"/>
                    <a:pt x="2765" y="593"/>
                    <a:pt x="2765" y="626"/>
                  </a:cubicBezTo>
                  <a:lnTo>
                    <a:pt x="2765" y="1373"/>
                  </a:lnTo>
                  <a:cubicBezTo>
                    <a:pt x="2765" y="1408"/>
                    <a:pt x="2736" y="1436"/>
                    <a:pt x="2703" y="1436"/>
                  </a:cubicBezTo>
                  <a:lnTo>
                    <a:pt x="627" y="1436"/>
                  </a:lnTo>
                  <a:cubicBezTo>
                    <a:pt x="594" y="1436"/>
                    <a:pt x="564" y="1408"/>
                    <a:pt x="564" y="1373"/>
                  </a:cubicBezTo>
                  <a:lnTo>
                    <a:pt x="564" y="626"/>
                  </a:lnTo>
                  <a:cubicBezTo>
                    <a:pt x="564" y="593"/>
                    <a:pt x="594" y="563"/>
                    <a:pt x="627" y="563"/>
                  </a:cubicBezTo>
                  <a:close/>
                  <a:moveTo>
                    <a:pt x="627" y="1"/>
                  </a:moveTo>
                  <a:cubicBezTo>
                    <a:pt x="281" y="1"/>
                    <a:pt x="0" y="281"/>
                    <a:pt x="0" y="628"/>
                  </a:cubicBezTo>
                  <a:lnTo>
                    <a:pt x="0" y="1375"/>
                  </a:lnTo>
                  <a:cubicBezTo>
                    <a:pt x="0" y="1720"/>
                    <a:pt x="281" y="2000"/>
                    <a:pt x="627" y="2000"/>
                  </a:cubicBezTo>
                  <a:lnTo>
                    <a:pt x="2703" y="2000"/>
                  </a:lnTo>
                  <a:cubicBezTo>
                    <a:pt x="3050" y="2000"/>
                    <a:pt x="3329" y="1720"/>
                    <a:pt x="3329" y="1375"/>
                  </a:cubicBezTo>
                  <a:lnTo>
                    <a:pt x="3329" y="628"/>
                  </a:lnTo>
                  <a:cubicBezTo>
                    <a:pt x="3329" y="281"/>
                    <a:pt x="3050" y="1"/>
                    <a:pt x="270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7"/>
            <p:cNvSpPr/>
            <p:nvPr/>
          </p:nvSpPr>
          <p:spPr>
            <a:xfrm>
              <a:off x="1009104" y="3740759"/>
              <a:ext cx="16865" cy="16925"/>
            </a:xfrm>
            <a:custGeom>
              <a:rect b="b" l="l" r="r" t="t"/>
              <a:pathLst>
                <a:path extrusionOk="0" h="565" w="563">
                  <a:moveTo>
                    <a:pt x="282" y="0"/>
                  </a:moveTo>
                  <a:cubicBezTo>
                    <a:pt x="126" y="0"/>
                    <a:pt x="0" y="126"/>
                    <a:pt x="0" y="282"/>
                  </a:cubicBezTo>
                  <a:cubicBezTo>
                    <a:pt x="2" y="437"/>
                    <a:pt x="126" y="564"/>
                    <a:pt x="282" y="564"/>
                  </a:cubicBezTo>
                  <a:cubicBezTo>
                    <a:pt x="438" y="564"/>
                    <a:pt x="563" y="437"/>
                    <a:pt x="563" y="282"/>
                  </a:cubicBezTo>
                  <a:cubicBezTo>
                    <a:pt x="563" y="126"/>
                    <a:pt x="437" y="0"/>
                    <a:pt x="2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58"/>
          <p:cNvSpPr txBox="1"/>
          <p:nvPr>
            <p:ph type="title"/>
          </p:nvPr>
        </p:nvSpPr>
        <p:spPr>
          <a:xfrm>
            <a:off x="3200600" y="996145"/>
            <a:ext cx="5223300" cy="237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Demostración</a:t>
            </a:r>
            <a:endParaRPr/>
          </a:p>
        </p:txBody>
      </p:sp>
      <p:sp>
        <p:nvSpPr>
          <p:cNvPr id="733" name="Google Shape;733;p58"/>
          <p:cNvSpPr txBox="1"/>
          <p:nvPr>
            <p:ph idx="2" type="title"/>
          </p:nvPr>
        </p:nvSpPr>
        <p:spPr>
          <a:xfrm>
            <a:off x="720000" y="996150"/>
            <a:ext cx="2120100" cy="317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07</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59"/>
          <p:cNvSpPr txBox="1"/>
          <p:nvPr>
            <p:ph type="title"/>
          </p:nvPr>
        </p:nvSpPr>
        <p:spPr>
          <a:xfrm>
            <a:off x="954600" y="3946675"/>
            <a:ext cx="7469400" cy="1047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4000">
                <a:solidFill>
                  <a:schemeClr val="lt1"/>
                </a:solidFill>
              </a:rPr>
              <a:t>08 </a:t>
            </a:r>
            <a:r>
              <a:rPr lang="en" sz="4000"/>
              <a:t>conclusión</a:t>
            </a:r>
            <a:endParaRPr sz="4000"/>
          </a:p>
        </p:txBody>
      </p:sp>
      <p:sp>
        <p:nvSpPr>
          <p:cNvPr id="739" name="Google Shape;739;p59"/>
          <p:cNvSpPr txBox="1"/>
          <p:nvPr>
            <p:ph idx="1" type="subTitle"/>
          </p:nvPr>
        </p:nvSpPr>
        <p:spPr>
          <a:xfrm>
            <a:off x="719950" y="1132750"/>
            <a:ext cx="7704000" cy="205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El proyecto representa una oportunidad clave para transformar a Cervecería Nacional en una empresa más moderna y eficiente, sin perder de vista sus valores tradicionales. Al implementar un sistema tecnológico sólido, se espera que la empresa no solo resuelva sus problemas actuales, sino que también logre un crecimiento sostenido y mejore su relación con los clientes.</a:t>
            </a:r>
            <a:endParaRPr sz="2000"/>
          </a:p>
        </p:txBody>
      </p:sp>
      <p:grpSp>
        <p:nvGrpSpPr>
          <p:cNvPr id="740" name="Google Shape;740;p59"/>
          <p:cNvGrpSpPr/>
          <p:nvPr/>
        </p:nvGrpSpPr>
        <p:grpSpPr>
          <a:xfrm>
            <a:off x="719990" y="3375606"/>
            <a:ext cx="914400" cy="914400"/>
            <a:chOff x="7966790" y="1694194"/>
            <a:chExt cx="914400" cy="914400"/>
          </a:xfrm>
        </p:grpSpPr>
        <p:sp>
          <p:nvSpPr>
            <p:cNvPr id="741" name="Google Shape;741;p59"/>
            <p:cNvSpPr/>
            <p:nvPr/>
          </p:nvSpPr>
          <p:spPr>
            <a:xfrm>
              <a:off x="7966790" y="1694194"/>
              <a:ext cx="914400" cy="914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2" name="Google Shape;742;p59"/>
            <p:cNvGrpSpPr/>
            <p:nvPr/>
          </p:nvGrpSpPr>
          <p:grpSpPr>
            <a:xfrm>
              <a:off x="8058236" y="1785639"/>
              <a:ext cx="731532" cy="731522"/>
              <a:chOff x="1391570" y="1475232"/>
              <a:chExt cx="432041" cy="431831"/>
            </a:xfrm>
          </p:grpSpPr>
          <p:sp>
            <p:nvSpPr>
              <p:cNvPr id="743" name="Google Shape;743;p59"/>
              <p:cNvSpPr/>
              <p:nvPr/>
            </p:nvSpPr>
            <p:spPr>
              <a:xfrm>
                <a:off x="1549852" y="1628273"/>
                <a:ext cx="115477" cy="109246"/>
              </a:xfrm>
              <a:custGeom>
                <a:rect b="b" l="l" r="r" t="t"/>
                <a:pathLst>
                  <a:path extrusionOk="0" h="3647" w="3855">
                    <a:moveTo>
                      <a:pt x="1928" y="998"/>
                    </a:moveTo>
                    <a:lnTo>
                      <a:pt x="2129" y="1468"/>
                    </a:lnTo>
                    <a:cubicBezTo>
                      <a:pt x="2171" y="1562"/>
                      <a:pt x="2260" y="1627"/>
                      <a:pt x="2363" y="1637"/>
                    </a:cubicBezTo>
                    <a:lnTo>
                      <a:pt x="2869" y="1683"/>
                    </a:lnTo>
                    <a:lnTo>
                      <a:pt x="2486" y="2015"/>
                    </a:lnTo>
                    <a:cubicBezTo>
                      <a:pt x="2406" y="2083"/>
                      <a:pt x="2373" y="2189"/>
                      <a:pt x="2396" y="2289"/>
                    </a:cubicBezTo>
                    <a:lnTo>
                      <a:pt x="2511" y="2787"/>
                    </a:lnTo>
                    <a:lnTo>
                      <a:pt x="2073" y="2525"/>
                    </a:lnTo>
                    <a:cubicBezTo>
                      <a:pt x="2030" y="2498"/>
                      <a:pt x="1980" y="2485"/>
                      <a:pt x="1928" y="2485"/>
                    </a:cubicBezTo>
                    <a:cubicBezTo>
                      <a:pt x="1879" y="2485"/>
                      <a:pt x="1829" y="2498"/>
                      <a:pt x="1782" y="2525"/>
                    </a:cubicBezTo>
                    <a:lnTo>
                      <a:pt x="1348" y="2787"/>
                    </a:lnTo>
                    <a:lnTo>
                      <a:pt x="1460" y="2291"/>
                    </a:lnTo>
                    <a:cubicBezTo>
                      <a:pt x="1484" y="2189"/>
                      <a:pt x="1450" y="2083"/>
                      <a:pt x="1372" y="2017"/>
                    </a:cubicBezTo>
                    <a:lnTo>
                      <a:pt x="987" y="1683"/>
                    </a:lnTo>
                    <a:lnTo>
                      <a:pt x="1494" y="1637"/>
                    </a:lnTo>
                    <a:cubicBezTo>
                      <a:pt x="1598" y="1627"/>
                      <a:pt x="1688" y="1562"/>
                      <a:pt x="1729" y="1468"/>
                    </a:cubicBezTo>
                    <a:lnTo>
                      <a:pt x="1928" y="998"/>
                    </a:lnTo>
                    <a:close/>
                    <a:moveTo>
                      <a:pt x="1927" y="1"/>
                    </a:moveTo>
                    <a:cubicBezTo>
                      <a:pt x="1812" y="1"/>
                      <a:pt x="1709" y="67"/>
                      <a:pt x="1666" y="170"/>
                    </a:cubicBezTo>
                    <a:lnTo>
                      <a:pt x="1275" y="1089"/>
                    </a:lnTo>
                    <a:lnTo>
                      <a:pt x="279" y="1179"/>
                    </a:lnTo>
                    <a:cubicBezTo>
                      <a:pt x="166" y="1189"/>
                      <a:pt x="72" y="1265"/>
                      <a:pt x="37" y="1371"/>
                    </a:cubicBezTo>
                    <a:cubicBezTo>
                      <a:pt x="0" y="1479"/>
                      <a:pt x="35" y="1595"/>
                      <a:pt x="120" y="1670"/>
                    </a:cubicBezTo>
                    <a:lnTo>
                      <a:pt x="871" y="2327"/>
                    </a:lnTo>
                    <a:lnTo>
                      <a:pt x="651" y="3303"/>
                    </a:lnTo>
                    <a:cubicBezTo>
                      <a:pt x="626" y="3412"/>
                      <a:pt x="669" y="3527"/>
                      <a:pt x="760" y="3593"/>
                    </a:cubicBezTo>
                    <a:cubicBezTo>
                      <a:pt x="810" y="3628"/>
                      <a:pt x="868" y="3646"/>
                      <a:pt x="926" y="3646"/>
                    </a:cubicBezTo>
                    <a:cubicBezTo>
                      <a:pt x="976" y="3646"/>
                      <a:pt x="1026" y="3635"/>
                      <a:pt x="1070" y="3607"/>
                    </a:cubicBezTo>
                    <a:lnTo>
                      <a:pt x="1928" y="3095"/>
                    </a:lnTo>
                    <a:lnTo>
                      <a:pt x="2786" y="3607"/>
                    </a:lnTo>
                    <a:cubicBezTo>
                      <a:pt x="2832" y="3633"/>
                      <a:pt x="2882" y="3647"/>
                      <a:pt x="2932" y="3647"/>
                    </a:cubicBezTo>
                    <a:cubicBezTo>
                      <a:pt x="2990" y="3647"/>
                      <a:pt x="3048" y="3629"/>
                      <a:pt x="3096" y="3593"/>
                    </a:cubicBezTo>
                    <a:cubicBezTo>
                      <a:pt x="3188" y="3527"/>
                      <a:pt x="3231" y="3412"/>
                      <a:pt x="3206" y="3303"/>
                    </a:cubicBezTo>
                    <a:lnTo>
                      <a:pt x="2984" y="2327"/>
                    </a:lnTo>
                    <a:lnTo>
                      <a:pt x="3737" y="1670"/>
                    </a:lnTo>
                    <a:cubicBezTo>
                      <a:pt x="3822" y="1595"/>
                      <a:pt x="3855" y="1479"/>
                      <a:pt x="3820" y="1371"/>
                    </a:cubicBezTo>
                    <a:cubicBezTo>
                      <a:pt x="3782" y="1265"/>
                      <a:pt x="3687" y="1189"/>
                      <a:pt x="3574" y="1179"/>
                    </a:cubicBezTo>
                    <a:lnTo>
                      <a:pt x="2579" y="1089"/>
                    </a:lnTo>
                    <a:lnTo>
                      <a:pt x="2186" y="170"/>
                    </a:lnTo>
                    <a:cubicBezTo>
                      <a:pt x="2142" y="67"/>
                      <a:pt x="2040" y="1"/>
                      <a:pt x="19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9"/>
              <p:cNvSpPr/>
              <p:nvPr/>
            </p:nvSpPr>
            <p:spPr>
              <a:xfrm>
                <a:off x="1673956" y="1682251"/>
                <a:ext cx="53560" cy="16955"/>
              </a:xfrm>
              <a:custGeom>
                <a:rect b="b" l="l" r="r" t="t"/>
                <a:pathLst>
                  <a:path extrusionOk="0" h="566" w="1788">
                    <a:moveTo>
                      <a:pt x="283" y="1"/>
                    </a:moveTo>
                    <a:cubicBezTo>
                      <a:pt x="127" y="1"/>
                      <a:pt x="1" y="127"/>
                      <a:pt x="1" y="283"/>
                    </a:cubicBezTo>
                    <a:cubicBezTo>
                      <a:pt x="1" y="439"/>
                      <a:pt x="127" y="565"/>
                      <a:pt x="283" y="565"/>
                    </a:cubicBezTo>
                    <a:lnTo>
                      <a:pt x="1506" y="565"/>
                    </a:lnTo>
                    <a:cubicBezTo>
                      <a:pt x="1662" y="565"/>
                      <a:pt x="1788" y="439"/>
                      <a:pt x="1788" y="283"/>
                    </a:cubicBezTo>
                    <a:cubicBezTo>
                      <a:pt x="1788" y="127"/>
                      <a:pt x="1662" y="1"/>
                      <a:pt x="15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59"/>
              <p:cNvSpPr/>
              <p:nvPr/>
            </p:nvSpPr>
            <p:spPr>
              <a:xfrm>
                <a:off x="1487665" y="1682251"/>
                <a:ext cx="53619" cy="16955"/>
              </a:xfrm>
              <a:custGeom>
                <a:rect b="b" l="l" r="r" t="t"/>
                <a:pathLst>
                  <a:path extrusionOk="0" h="566" w="1790">
                    <a:moveTo>
                      <a:pt x="282" y="1"/>
                    </a:moveTo>
                    <a:cubicBezTo>
                      <a:pt x="128" y="1"/>
                      <a:pt x="0" y="127"/>
                      <a:pt x="0" y="283"/>
                    </a:cubicBezTo>
                    <a:cubicBezTo>
                      <a:pt x="0" y="439"/>
                      <a:pt x="128" y="565"/>
                      <a:pt x="282" y="565"/>
                    </a:cubicBezTo>
                    <a:lnTo>
                      <a:pt x="1507" y="565"/>
                    </a:lnTo>
                    <a:cubicBezTo>
                      <a:pt x="1663" y="565"/>
                      <a:pt x="1789" y="439"/>
                      <a:pt x="1789" y="283"/>
                    </a:cubicBezTo>
                    <a:cubicBezTo>
                      <a:pt x="1789" y="127"/>
                      <a:pt x="1663" y="1"/>
                      <a:pt x="15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59"/>
              <p:cNvSpPr/>
              <p:nvPr/>
            </p:nvSpPr>
            <p:spPr>
              <a:xfrm>
                <a:off x="1391570" y="1475232"/>
                <a:ext cx="432041" cy="431831"/>
              </a:xfrm>
              <a:custGeom>
                <a:rect b="b" l="l" r="r" t="t"/>
                <a:pathLst>
                  <a:path extrusionOk="0" h="14416" w="14423">
                    <a:moveTo>
                      <a:pt x="7202" y="562"/>
                    </a:moveTo>
                    <a:cubicBezTo>
                      <a:pt x="7420" y="562"/>
                      <a:pt x="7597" y="738"/>
                      <a:pt x="7597" y="955"/>
                    </a:cubicBezTo>
                    <a:lnTo>
                      <a:pt x="7597" y="1200"/>
                    </a:lnTo>
                    <a:cubicBezTo>
                      <a:pt x="7597" y="1343"/>
                      <a:pt x="7705" y="1463"/>
                      <a:pt x="7850" y="1479"/>
                    </a:cubicBezTo>
                    <a:cubicBezTo>
                      <a:pt x="8422" y="1544"/>
                      <a:pt x="8980" y="1693"/>
                      <a:pt x="9509" y="1924"/>
                    </a:cubicBezTo>
                    <a:cubicBezTo>
                      <a:pt x="9545" y="1940"/>
                      <a:pt x="9583" y="1948"/>
                      <a:pt x="9621" y="1948"/>
                    </a:cubicBezTo>
                    <a:cubicBezTo>
                      <a:pt x="9718" y="1948"/>
                      <a:pt x="9813" y="1896"/>
                      <a:pt x="9866" y="1808"/>
                    </a:cubicBezTo>
                    <a:lnTo>
                      <a:pt x="9987" y="1595"/>
                    </a:lnTo>
                    <a:cubicBezTo>
                      <a:pt x="10061" y="1469"/>
                      <a:pt x="10195" y="1399"/>
                      <a:pt x="10331" y="1399"/>
                    </a:cubicBezTo>
                    <a:cubicBezTo>
                      <a:pt x="10397" y="1399"/>
                      <a:pt x="10465" y="1416"/>
                      <a:pt x="10526" y="1451"/>
                    </a:cubicBezTo>
                    <a:cubicBezTo>
                      <a:pt x="10715" y="1561"/>
                      <a:pt x="10780" y="1801"/>
                      <a:pt x="10672" y="1990"/>
                    </a:cubicBezTo>
                    <a:lnTo>
                      <a:pt x="10549" y="2204"/>
                    </a:lnTo>
                    <a:cubicBezTo>
                      <a:pt x="10480" y="2329"/>
                      <a:pt x="10509" y="2486"/>
                      <a:pt x="10626" y="2571"/>
                    </a:cubicBezTo>
                    <a:cubicBezTo>
                      <a:pt x="11089" y="2915"/>
                      <a:pt x="11497" y="3324"/>
                      <a:pt x="11840" y="3786"/>
                    </a:cubicBezTo>
                    <a:cubicBezTo>
                      <a:pt x="11895" y="3861"/>
                      <a:pt x="11980" y="3901"/>
                      <a:pt x="12067" y="3901"/>
                    </a:cubicBezTo>
                    <a:cubicBezTo>
                      <a:pt x="12115" y="3901"/>
                      <a:pt x="12163" y="3889"/>
                      <a:pt x="12207" y="3864"/>
                    </a:cubicBezTo>
                    <a:lnTo>
                      <a:pt x="12423" y="3739"/>
                    </a:lnTo>
                    <a:cubicBezTo>
                      <a:pt x="12483" y="3704"/>
                      <a:pt x="12551" y="3686"/>
                      <a:pt x="12619" y="3686"/>
                    </a:cubicBezTo>
                    <a:cubicBezTo>
                      <a:pt x="12653" y="3686"/>
                      <a:pt x="12688" y="3691"/>
                      <a:pt x="12721" y="3699"/>
                    </a:cubicBezTo>
                    <a:cubicBezTo>
                      <a:pt x="12823" y="3726"/>
                      <a:pt x="12907" y="3792"/>
                      <a:pt x="12960" y="3884"/>
                    </a:cubicBezTo>
                    <a:cubicBezTo>
                      <a:pt x="13012" y="3975"/>
                      <a:pt x="13027" y="4081"/>
                      <a:pt x="12998" y="4182"/>
                    </a:cubicBezTo>
                    <a:cubicBezTo>
                      <a:pt x="12972" y="4283"/>
                      <a:pt x="12905" y="4370"/>
                      <a:pt x="12816" y="4421"/>
                    </a:cubicBezTo>
                    <a:lnTo>
                      <a:pt x="12599" y="4547"/>
                    </a:lnTo>
                    <a:cubicBezTo>
                      <a:pt x="12474" y="4619"/>
                      <a:pt x="12424" y="4771"/>
                      <a:pt x="12481" y="4904"/>
                    </a:cubicBezTo>
                    <a:cubicBezTo>
                      <a:pt x="12708" y="5432"/>
                      <a:pt x="12856" y="5989"/>
                      <a:pt x="12919" y="6560"/>
                    </a:cubicBezTo>
                    <a:cubicBezTo>
                      <a:pt x="12932" y="6703"/>
                      <a:pt x="13055" y="6811"/>
                      <a:pt x="13198" y="6811"/>
                    </a:cubicBezTo>
                    <a:lnTo>
                      <a:pt x="13455" y="6811"/>
                    </a:lnTo>
                    <a:cubicBezTo>
                      <a:pt x="13674" y="6811"/>
                      <a:pt x="13850" y="6987"/>
                      <a:pt x="13850" y="7204"/>
                    </a:cubicBezTo>
                    <a:cubicBezTo>
                      <a:pt x="13850" y="7423"/>
                      <a:pt x="13674" y="7599"/>
                      <a:pt x="13455" y="7599"/>
                    </a:cubicBezTo>
                    <a:lnTo>
                      <a:pt x="13194" y="7599"/>
                    </a:lnTo>
                    <a:cubicBezTo>
                      <a:pt x="13060" y="7600"/>
                      <a:pt x="12939" y="7708"/>
                      <a:pt x="12922" y="7851"/>
                    </a:cubicBezTo>
                    <a:cubicBezTo>
                      <a:pt x="12857" y="8422"/>
                      <a:pt x="12706" y="8978"/>
                      <a:pt x="12476" y="9502"/>
                    </a:cubicBezTo>
                    <a:cubicBezTo>
                      <a:pt x="12418" y="9633"/>
                      <a:pt x="12467" y="9789"/>
                      <a:pt x="12592" y="9859"/>
                    </a:cubicBezTo>
                    <a:lnTo>
                      <a:pt x="12821" y="9990"/>
                    </a:lnTo>
                    <a:cubicBezTo>
                      <a:pt x="12912" y="10041"/>
                      <a:pt x="12977" y="10126"/>
                      <a:pt x="13003" y="10231"/>
                    </a:cubicBezTo>
                    <a:cubicBezTo>
                      <a:pt x="13030" y="10332"/>
                      <a:pt x="13018" y="10438"/>
                      <a:pt x="12964" y="10529"/>
                    </a:cubicBezTo>
                    <a:cubicBezTo>
                      <a:pt x="12912" y="10620"/>
                      <a:pt x="12828" y="10685"/>
                      <a:pt x="12723" y="10712"/>
                    </a:cubicBezTo>
                    <a:cubicBezTo>
                      <a:pt x="12689" y="10721"/>
                      <a:pt x="12653" y="10725"/>
                      <a:pt x="12618" y="10725"/>
                    </a:cubicBezTo>
                    <a:cubicBezTo>
                      <a:pt x="12550" y="10725"/>
                      <a:pt x="12483" y="10708"/>
                      <a:pt x="12424" y="10672"/>
                    </a:cubicBezTo>
                    <a:lnTo>
                      <a:pt x="12192" y="10539"/>
                    </a:lnTo>
                    <a:cubicBezTo>
                      <a:pt x="12147" y="10514"/>
                      <a:pt x="12098" y="10502"/>
                      <a:pt x="12050" y="10502"/>
                    </a:cubicBezTo>
                    <a:cubicBezTo>
                      <a:pt x="11964" y="10502"/>
                      <a:pt x="11880" y="10541"/>
                      <a:pt x="11825" y="10615"/>
                    </a:cubicBezTo>
                    <a:cubicBezTo>
                      <a:pt x="11485" y="11075"/>
                      <a:pt x="11079" y="11482"/>
                      <a:pt x="10616" y="11822"/>
                    </a:cubicBezTo>
                    <a:cubicBezTo>
                      <a:pt x="10499" y="11906"/>
                      <a:pt x="10468" y="12064"/>
                      <a:pt x="10539" y="12189"/>
                    </a:cubicBezTo>
                    <a:lnTo>
                      <a:pt x="10674" y="12422"/>
                    </a:lnTo>
                    <a:cubicBezTo>
                      <a:pt x="10725" y="12514"/>
                      <a:pt x="10740" y="12620"/>
                      <a:pt x="10714" y="12721"/>
                    </a:cubicBezTo>
                    <a:cubicBezTo>
                      <a:pt x="10687" y="12822"/>
                      <a:pt x="10621" y="12909"/>
                      <a:pt x="10531" y="12962"/>
                    </a:cubicBezTo>
                    <a:cubicBezTo>
                      <a:pt x="10470" y="12996"/>
                      <a:pt x="10401" y="13014"/>
                      <a:pt x="10332" y="13014"/>
                    </a:cubicBezTo>
                    <a:cubicBezTo>
                      <a:pt x="10299" y="13014"/>
                      <a:pt x="10265" y="13010"/>
                      <a:pt x="10232" y="13002"/>
                    </a:cubicBezTo>
                    <a:cubicBezTo>
                      <a:pt x="10131" y="12975"/>
                      <a:pt x="10045" y="12909"/>
                      <a:pt x="9992" y="12819"/>
                    </a:cubicBezTo>
                    <a:lnTo>
                      <a:pt x="9857" y="12582"/>
                    </a:lnTo>
                    <a:cubicBezTo>
                      <a:pt x="9806" y="12492"/>
                      <a:pt x="9710" y="12441"/>
                      <a:pt x="9612" y="12441"/>
                    </a:cubicBezTo>
                    <a:cubicBezTo>
                      <a:pt x="9574" y="12441"/>
                      <a:pt x="9536" y="12448"/>
                      <a:pt x="9501" y="12464"/>
                    </a:cubicBezTo>
                    <a:cubicBezTo>
                      <a:pt x="8978" y="12693"/>
                      <a:pt x="8424" y="12839"/>
                      <a:pt x="7853" y="12904"/>
                    </a:cubicBezTo>
                    <a:cubicBezTo>
                      <a:pt x="7710" y="12920"/>
                      <a:pt x="7602" y="13041"/>
                      <a:pt x="7602" y="13184"/>
                    </a:cubicBezTo>
                    <a:lnTo>
                      <a:pt x="7602" y="13458"/>
                    </a:lnTo>
                    <a:cubicBezTo>
                      <a:pt x="7602" y="13675"/>
                      <a:pt x="7426" y="13851"/>
                      <a:pt x="7207" y="13851"/>
                    </a:cubicBezTo>
                    <a:cubicBezTo>
                      <a:pt x="6990" y="13851"/>
                      <a:pt x="6814" y="13675"/>
                      <a:pt x="6814" y="13458"/>
                    </a:cubicBezTo>
                    <a:lnTo>
                      <a:pt x="6814" y="13184"/>
                    </a:lnTo>
                    <a:cubicBezTo>
                      <a:pt x="6814" y="13041"/>
                      <a:pt x="6706" y="12920"/>
                      <a:pt x="6564" y="12904"/>
                    </a:cubicBezTo>
                    <a:cubicBezTo>
                      <a:pt x="5994" y="12839"/>
                      <a:pt x="5440" y="12693"/>
                      <a:pt x="4916" y="12464"/>
                    </a:cubicBezTo>
                    <a:cubicBezTo>
                      <a:pt x="4879" y="12447"/>
                      <a:pt x="4841" y="12441"/>
                      <a:pt x="4805" y="12441"/>
                    </a:cubicBezTo>
                    <a:cubicBezTo>
                      <a:pt x="4707" y="12441"/>
                      <a:pt x="4610" y="12494"/>
                      <a:pt x="4559" y="12582"/>
                    </a:cubicBezTo>
                    <a:lnTo>
                      <a:pt x="4425" y="12817"/>
                    </a:lnTo>
                    <a:cubicBezTo>
                      <a:pt x="4373" y="12909"/>
                      <a:pt x="4287" y="12972"/>
                      <a:pt x="4184" y="13000"/>
                    </a:cubicBezTo>
                    <a:cubicBezTo>
                      <a:pt x="4150" y="13009"/>
                      <a:pt x="4116" y="13013"/>
                      <a:pt x="4081" y="13013"/>
                    </a:cubicBezTo>
                    <a:cubicBezTo>
                      <a:pt x="4013" y="13013"/>
                      <a:pt x="3945" y="12996"/>
                      <a:pt x="3884" y="12960"/>
                    </a:cubicBezTo>
                    <a:cubicBezTo>
                      <a:pt x="3792" y="12909"/>
                      <a:pt x="3728" y="12822"/>
                      <a:pt x="3701" y="12721"/>
                    </a:cubicBezTo>
                    <a:cubicBezTo>
                      <a:pt x="3673" y="12620"/>
                      <a:pt x="3686" y="12512"/>
                      <a:pt x="3739" y="12421"/>
                    </a:cubicBezTo>
                    <a:lnTo>
                      <a:pt x="3875" y="12187"/>
                    </a:lnTo>
                    <a:cubicBezTo>
                      <a:pt x="3947" y="12062"/>
                      <a:pt x="3914" y="11905"/>
                      <a:pt x="3797" y="11818"/>
                    </a:cubicBezTo>
                    <a:cubicBezTo>
                      <a:pt x="3338" y="11478"/>
                      <a:pt x="2931" y="11072"/>
                      <a:pt x="2589" y="10614"/>
                    </a:cubicBezTo>
                    <a:cubicBezTo>
                      <a:pt x="2534" y="10540"/>
                      <a:pt x="2449" y="10500"/>
                      <a:pt x="2362" y="10500"/>
                    </a:cubicBezTo>
                    <a:cubicBezTo>
                      <a:pt x="2314" y="10500"/>
                      <a:pt x="2265" y="10512"/>
                      <a:pt x="2221" y="10537"/>
                    </a:cubicBezTo>
                    <a:lnTo>
                      <a:pt x="1989" y="10670"/>
                    </a:lnTo>
                    <a:cubicBezTo>
                      <a:pt x="1927" y="10706"/>
                      <a:pt x="1860" y="10722"/>
                      <a:pt x="1793" y="10722"/>
                    </a:cubicBezTo>
                    <a:cubicBezTo>
                      <a:pt x="1656" y="10722"/>
                      <a:pt x="1522" y="10651"/>
                      <a:pt x="1449" y="10524"/>
                    </a:cubicBezTo>
                    <a:cubicBezTo>
                      <a:pt x="1342" y="10337"/>
                      <a:pt x="1406" y="10093"/>
                      <a:pt x="1595" y="9985"/>
                    </a:cubicBezTo>
                    <a:lnTo>
                      <a:pt x="1823" y="9852"/>
                    </a:lnTo>
                    <a:cubicBezTo>
                      <a:pt x="1947" y="9781"/>
                      <a:pt x="1997" y="9627"/>
                      <a:pt x="1939" y="9495"/>
                    </a:cubicBezTo>
                    <a:cubicBezTo>
                      <a:pt x="1710" y="8971"/>
                      <a:pt x="1561" y="8415"/>
                      <a:pt x="1494" y="7844"/>
                    </a:cubicBezTo>
                    <a:cubicBezTo>
                      <a:pt x="1478" y="7702"/>
                      <a:pt x="1357" y="7596"/>
                      <a:pt x="1214" y="7596"/>
                    </a:cubicBezTo>
                    <a:lnTo>
                      <a:pt x="952" y="7596"/>
                    </a:lnTo>
                    <a:cubicBezTo>
                      <a:pt x="734" y="7596"/>
                      <a:pt x="558" y="7420"/>
                      <a:pt x="558" y="7202"/>
                    </a:cubicBezTo>
                    <a:cubicBezTo>
                      <a:pt x="558" y="6985"/>
                      <a:pt x="734" y="6807"/>
                      <a:pt x="952" y="6807"/>
                    </a:cubicBezTo>
                    <a:lnTo>
                      <a:pt x="1209" y="6807"/>
                    </a:lnTo>
                    <a:cubicBezTo>
                      <a:pt x="1353" y="6807"/>
                      <a:pt x="1473" y="6699"/>
                      <a:pt x="1489" y="6557"/>
                    </a:cubicBezTo>
                    <a:cubicBezTo>
                      <a:pt x="1552" y="5984"/>
                      <a:pt x="1698" y="5428"/>
                      <a:pt x="1927" y="4902"/>
                    </a:cubicBezTo>
                    <a:cubicBezTo>
                      <a:pt x="1985" y="4771"/>
                      <a:pt x="1934" y="4617"/>
                      <a:pt x="1810" y="4546"/>
                    </a:cubicBezTo>
                    <a:lnTo>
                      <a:pt x="1591" y="4421"/>
                    </a:lnTo>
                    <a:cubicBezTo>
                      <a:pt x="1403" y="4310"/>
                      <a:pt x="1338" y="4069"/>
                      <a:pt x="1446" y="3882"/>
                    </a:cubicBezTo>
                    <a:cubicBezTo>
                      <a:pt x="1519" y="3755"/>
                      <a:pt x="1652" y="3684"/>
                      <a:pt x="1789" y="3684"/>
                    </a:cubicBezTo>
                    <a:cubicBezTo>
                      <a:pt x="1856" y="3684"/>
                      <a:pt x="1923" y="3701"/>
                      <a:pt x="1985" y="3736"/>
                    </a:cubicBezTo>
                    <a:lnTo>
                      <a:pt x="2201" y="3860"/>
                    </a:lnTo>
                    <a:cubicBezTo>
                      <a:pt x="2246" y="3886"/>
                      <a:pt x="2294" y="3899"/>
                      <a:pt x="2343" y="3899"/>
                    </a:cubicBezTo>
                    <a:cubicBezTo>
                      <a:pt x="2429" y="3899"/>
                      <a:pt x="2514" y="3859"/>
                      <a:pt x="2568" y="3784"/>
                    </a:cubicBezTo>
                    <a:cubicBezTo>
                      <a:pt x="2908" y="3321"/>
                      <a:pt x="3316" y="2913"/>
                      <a:pt x="3779" y="2568"/>
                    </a:cubicBezTo>
                    <a:cubicBezTo>
                      <a:pt x="3894" y="2483"/>
                      <a:pt x="3927" y="2325"/>
                      <a:pt x="3856" y="2201"/>
                    </a:cubicBezTo>
                    <a:lnTo>
                      <a:pt x="3734" y="1987"/>
                    </a:lnTo>
                    <a:cubicBezTo>
                      <a:pt x="3623" y="1799"/>
                      <a:pt x="3690" y="1556"/>
                      <a:pt x="3879" y="1448"/>
                    </a:cubicBezTo>
                    <a:cubicBezTo>
                      <a:pt x="3941" y="1412"/>
                      <a:pt x="4008" y="1396"/>
                      <a:pt x="4075" y="1396"/>
                    </a:cubicBezTo>
                    <a:cubicBezTo>
                      <a:pt x="4212" y="1396"/>
                      <a:pt x="4345" y="1466"/>
                      <a:pt x="4418" y="1594"/>
                    </a:cubicBezTo>
                    <a:lnTo>
                      <a:pt x="4541" y="1804"/>
                    </a:lnTo>
                    <a:cubicBezTo>
                      <a:pt x="4593" y="1894"/>
                      <a:pt x="4687" y="1945"/>
                      <a:pt x="4784" y="1945"/>
                    </a:cubicBezTo>
                    <a:cubicBezTo>
                      <a:pt x="4822" y="1945"/>
                      <a:pt x="4861" y="1937"/>
                      <a:pt x="4898" y="1921"/>
                    </a:cubicBezTo>
                    <a:cubicBezTo>
                      <a:pt x="5427" y="1688"/>
                      <a:pt x="5984" y="1539"/>
                      <a:pt x="6557" y="1478"/>
                    </a:cubicBezTo>
                    <a:cubicBezTo>
                      <a:pt x="6700" y="1461"/>
                      <a:pt x="6807" y="1340"/>
                      <a:pt x="6807" y="1197"/>
                    </a:cubicBezTo>
                    <a:lnTo>
                      <a:pt x="6807" y="955"/>
                    </a:lnTo>
                    <a:cubicBezTo>
                      <a:pt x="6807" y="738"/>
                      <a:pt x="6983" y="562"/>
                      <a:pt x="7202" y="562"/>
                    </a:cubicBezTo>
                    <a:close/>
                    <a:moveTo>
                      <a:pt x="7212" y="1"/>
                    </a:moveTo>
                    <a:cubicBezTo>
                      <a:pt x="6685" y="1"/>
                      <a:pt x="6257" y="427"/>
                      <a:pt x="6253" y="955"/>
                    </a:cubicBezTo>
                    <a:cubicBezTo>
                      <a:pt x="5795" y="1026"/>
                      <a:pt x="5347" y="1146"/>
                      <a:pt x="4914" y="1313"/>
                    </a:cubicBezTo>
                    <a:cubicBezTo>
                      <a:pt x="4737" y="1008"/>
                      <a:pt x="4414" y="837"/>
                      <a:pt x="4083" y="837"/>
                    </a:cubicBezTo>
                    <a:cubicBezTo>
                      <a:pt x="3921" y="837"/>
                      <a:pt x="3757" y="878"/>
                      <a:pt x="3607" y="965"/>
                    </a:cubicBezTo>
                    <a:cubicBezTo>
                      <a:pt x="3149" y="1229"/>
                      <a:pt x="2991" y="1816"/>
                      <a:pt x="3256" y="2274"/>
                    </a:cubicBezTo>
                    <a:cubicBezTo>
                      <a:pt x="2896" y="2564"/>
                      <a:pt x="2568" y="2891"/>
                      <a:pt x="2279" y="3255"/>
                    </a:cubicBezTo>
                    <a:lnTo>
                      <a:pt x="2277" y="3253"/>
                    </a:lnTo>
                    <a:cubicBezTo>
                      <a:pt x="2127" y="3166"/>
                      <a:pt x="1962" y="3125"/>
                      <a:pt x="1800" y="3125"/>
                    </a:cubicBezTo>
                    <a:cubicBezTo>
                      <a:pt x="1468" y="3125"/>
                      <a:pt x="1145" y="3297"/>
                      <a:pt x="968" y="3603"/>
                    </a:cubicBezTo>
                    <a:cubicBezTo>
                      <a:pt x="706" y="4059"/>
                      <a:pt x="864" y="4647"/>
                      <a:pt x="1320" y="4912"/>
                    </a:cubicBezTo>
                    <a:lnTo>
                      <a:pt x="1323" y="4914"/>
                    </a:lnTo>
                    <a:cubicBezTo>
                      <a:pt x="1157" y="5345"/>
                      <a:pt x="1038" y="5792"/>
                      <a:pt x="968" y="6250"/>
                    </a:cubicBezTo>
                    <a:lnTo>
                      <a:pt x="958" y="6250"/>
                    </a:lnTo>
                    <a:cubicBezTo>
                      <a:pt x="429" y="6250"/>
                      <a:pt x="1" y="6680"/>
                      <a:pt x="1" y="7209"/>
                    </a:cubicBezTo>
                    <a:cubicBezTo>
                      <a:pt x="1" y="7737"/>
                      <a:pt x="429" y="8166"/>
                      <a:pt x="958" y="8166"/>
                    </a:cubicBezTo>
                    <a:lnTo>
                      <a:pt x="973" y="8166"/>
                    </a:lnTo>
                    <a:cubicBezTo>
                      <a:pt x="1043" y="8623"/>
                      <a:pt x="1164" y="9067"/>
                      <a:pt x="1332" y="9495"/>
                    </a:cubicBezTo>
                    <a:lnTo>
                      <a:pt x="1317" y="9504"/>
                    </a:lnTo>
                    <a:cubicBezTo>
                      <a:pt x="860" y="9768"/>
                      <a:pt x="703" y="10355"/>
                      <a:pt x="967" y="10813"/>
                    </a:cubicBezTo>
                    <a:cubicBezTo>
                      <a:pt x="1144" y="11119"/>
                      <a:pt x="1467" y="11291"/>
                      <a:pt x="1799" y="11291"/>
                    </a:cubicBezTo>
                    <a:cubicBezTo>
                      <a:pt x="1961" y="11291"/>
                      <a:pt x="2126" y="11250"/>
                      <a:pt x="2276" y="11163"/>
                    </a:cubicBezTo>
                    <a:lnTo>
                      <a:pt x="2294" y="11153"/>
                    </a:lnTo>
                    <a:cubicBezTo>
                      <a:pt x="2583" y="11510"/>
                      <a:pt x="2908" y="11837"/>
                      <a:pt x="3266" y="12122"/>
                    </a:cubicBezTo>
                    <a:lnTo>
                      <a:pt x="3255" y="12144"/>
                    </a:lnTo>
                    <a:cubicBezTo>
                      <a:pt x="3125" y="12364"/>
                      <a:pt x="3092" y="12622"/>
                      <a:pt x="3159" y="12870"/>
                    </a:cubicBezTo>
                    <a:cubicBezTo>
                      <a:pt x="3225" y="13118"/>
                      <a:pt x="3383" y="13325"/>
                      <a:pt x="3605" y="13451"/>
                    </a:cubicBezTo>
                    <a:cubicBezTo>
                      <a:pt x="3755" y="13538"/>
                      <a:pt x="3920" y="13580"/>
                      <a:pt x="4082" y="13580"/>
                    </a:cubicBezTo>
                    <a:cubicBezTo>
                      <a:pt x="4413" y="13580"/>
                      <a:pt x="4736" y="13408"/>
                      <a:pt x="4914" y="13101"/>
                    </a:cubicBezTo>
                    <a:lnTo>
                      <a:pt x="4926" y="13078"/>
                    </a:lnTo>
                    <a:cubicBezTo>
                      <a:pt x="5354" y="13244"/>
                      <a:pt x="5797" y="13362"/>
                      <a:pt x="6252" y="13431"/>
                    </a:cubicBezTo>
                    <a:lnTo>
                      <a:pt x="6252" y="13458"/>
                    </a:lnTo>
                    <a:cubicBezTo>
                      <a:pt x="6252" y="13987"/>
                      <a:pt x="6681" y="14415"/>
                      <a:pt x="7211" y="14415"/>
                    </a:cubicBezTo>
                    <a:cubicBezTo>
                      <a:pt x="7738" y="14415"/>
                      <a:pt x="8168" y="13987"/>
                      <a:pt x="8168" y="13458"/>
                    </a:cubicBezTo>
                    <a:lnTo>
                      <a:pt x="8168" y="13431"/>
                    </a:lnTo>
                    <a:cubicBezTo>
                      <a:pt x="8623" y="13362"/>
                      <a:pt x="9066" y="13242"/>
                      <a:pt x="9494" y="13078"/>
                    </a:cubicBezTo>
                    <a:lnTo>
                      <a:pt x="9506" y="13101"/>
                    </a:lnTo>
                    <a:cubicBezTo>
                      <a:pt x="9683" y="13407"/>
                      <a:pt x="10006" y="13579"/>
                      <a:pt x="10337" y="13579"/>
                    </a:cubicBezTo>
                    <a:cubicBezTo>
                      <a:pt x="10500" y="13579"/>
                      <a:pt x="10664" y="13538"/>
                      <a:pt x="10815" y="13451"/>
                    </a:cubicBezTo>
                    <a:cubicBezTo>
                      <a:pt x="11037" y="13325"/>
                      <a:pt x="11195" y="13118"/>
                      <a:pt x="11261" y="12870"/>
                    </a:cubicBezTo>
                    <a:cubicBezTo>
                      <a:pt x="11327" y="12623"/>
                      <a:pt x="11294" y="12364"/>
                      <a:pt x="11165" y="12145"/>
                    </a:cubicBezTo>
                    <a:lnTo>
                      <a:pt x="11153" y="12124"/>
                    </a:lnTo>
                    <a:cubicBezTo>
                      <a:pt x="11512" y="11835"/>
                      <a:pt x="11837" y="11512"/>
                      <a:pt x="12126" y="11155"/>
                    </a:cubicBezTo>
                    <a:lnTo>
                      <a:pt x="12144" y="11166"/>
                    </a:lnTo>
                    <a:cubicBezTo>
                      <a:pt x="12290" y="11251"/>
                      <a:pt x="12454" y="11294"/>
                      <a:pt x="12619" y="11294"/>
                    </a:cubicBezTo>
                    <a:cubicBezTo>
                      <a:pt x="12703" y="11294"/>
                      <a:pt x="12788" y="11283"/>
                      <a:pt x="12871" y="11261"/>
                    </a:cubicBezTo>
                    <a:cubicBezTo>
                      <a:pt x="13120" y="11195"/>
                      <a:pt x="13325" y="11037"/>
                      <a:pt x="13451" y="10815"/>
                    </a:cubicBezTo>
                    <a:cubicBezTo>
                      <a:pt x="13715" y="10358"/>
                      <a:pt x="13559" y="9773"/>
                      <a:pt x="13101" y="9507"/>
                    </a:cubicBezTo>
                    <a:lnTo>
                      <a:pt x="13086" y="9499"/>
                    </a:lnTo>
                    <a:cubicBezTo>
                      <a:pt x="13254" y="9069"/>
                      <a:pt x="13375" y="8624"/>
                      <a:pt x="13445" y="8168"/>
                    </a:cubicBezTo>
                    <a:lnTo>
                      <a:pt x="13463" y="8168"/>
                    </a:lnTo>
                    <a:lnTo>
                      <a:pt x="13463" y="8165"/>
                    </a:lnTo>
                    <a:cubicBezTo>
                      <a:pt x="13992" y="8165"/>
                      <a:pt x="14422" y="7735"/>
                      <a:pt x="14422" y="7207"/>
                    </a:cubicBezTo>
                    <a:cubicBezTo>
                      <a:pt x="14422" y="6678"/>
                      <a:pt x="13992" y="6248"/>
                      <a:pt x="13463" y="6248"/>
                    </a:cubicBezTo>
                    <a:lnTo>
                      <a:pt x="13453" y="6248"/>
                    </a:lnTo>
                    <a:cubicBezTo>
                      <a:pt x="13385" y="5792"/>
                      <a:pt x="13267" y="5344"/>
                      <a:pt x="13101" y="4912"/>
                    </a:cubicBezTo>
                    <a:lnTo>
                      <a:pt x="13105" y="4911"/>
                    </a:lnTo>
                    <a:cubicBezTo>
                      <a:pt x="13561" y="4647"/>
                      <a:pt x="13719" y="4059"/>
                      <a:pt x="13455" y="3603"/>
                    </a:cubicBezTo>
                    <a:cubicBezTo>
                      <a:pt x="13329" y="3381"/>
                      <a:pt x="13121" y="3225"/>
                      <a:pt x="12874" y="3157"/>
                    </a:cubicBezTo>
                    <a:cubicBezTo>
                      <a:pt x="12791" y="3135"/>
                      <a:pt x="12708" y="3124"/>
                      <a:pt x="12625" y="3124"/>
                    </a:cubicBezTo>
                    <a:cubicBezTo>
                      <a:pt x="12458" y="3124"/>
                      <a:pt x="12295" y="3168"/>
                      <a:pt x="12147" y="3253"/>
                    </a:cubicBezTo>
                    <a:lnTo>
                      <a:pt x="12144" y="3255"/>
                    </a:lnTo>
                    <a:cubicBezTo>
                      <a:pt x="11857" y="2895"/>
                      <a:pt x="11528" y="2566"/>
                      <a:pt x="11168" y="2274"/>
                    </a:cubicBezTo>
                    <a:cubicBezTo>
                      <a:pt x="11430" y="1816"/>
                      <a:pt x="11273" y="1229"/>
                      <a:pt x="10816" y="965"/>
                    </a:cubicBezTo>
                    <a:cubicBezTo>
                      <a:pt x="10667" y="878"/>
                      <a:pt x="10503" y="837"/>
                      <a:pt x="10342" y="837"/>
                    </a:cubicBezTo>
                    <a:cubicBezTo>
                      <a:pt x="10011" y="837"/>
                      <a:pt x="9689" y="1009"/>
                      <a:pt x="9511" y="1313"/>
                    </a:cubicBezTo>
                    <a:cubicBezTo>
                      <a:pt x="9079" y="1144"/>
                      <a:pt x="8629" y="1023"/>
                      <a:pt x="8170" y="955"/>
                    </a:cubicBezTo>
                    <a:cubicBezTo>
                      <a:pt x="8168" y="427"/>
                      <a:pt x="7738" y="1"/>
                      <a:pt x="72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9"/>
              <p:cNvSpPr/>
              <p:nvPr/>
            </p:nvSpPr>
            <p:spPr>
              <a:xfrm>
                <a:off x="1453277" y="1539396"/>
                <a:ext cx="310873" cy="302605"/>
              </a:xfrm>
              <a:custGeom>
                <a:rect b="b" l="l" r="r" t="t"/>
                <a:pathLst>
                  <a:path extrusionOk="0" h="10102" w="10378">
                    <a:moveTo>
                      <a:pt x="5150" y="2215"/>
                    </a:moveTo>
                    <a:cubicBezTo>
                      <a:pt x="5755" y="2215"/>
                      <a:pt x="6361" y="2429"/>
                      <a:pt x="6845" y="2858"/>
                    </a:cubicBezTo>
                    <a:cubicBezTo>
                      <a:pt x="6896" y="2903"/>
                      <a:pt x="6963" y="2928"/>
                      <a:pt x="7031" y="2928"/>
                    </a:cubicBezTo>
                    <a:lnTo>
                      <a:pt x="7419" y="2928"/>
                    </a:lnTo>
                    <a:lnTo>
                      <a:pt x="7419" y="3469"/>
                    </a:lnTo>
                    <a:cubicBezTo>
                      <a:pt x="7419" y="3625"/>
                      <a:pt x="7545" y="3751"/>
                      <a:pt x="7701" y="3751"/>
                    </a:cubicBezTo>
                    <a:lnTo>
                      <a:pt x="9447" y="3751"/>
                    </a:lnTo>
                    <a:cubicBezTo>
                      <a:pt x="9689" y="4546"/>
                      <a:pt x="9704" y="5390"/>
                      <a:pt x="9485" y="6210"/>
                    </a:cubicBezTo>
                    <a:cubicBezTo>
                      <a:pt x="9473" y="6255"/>
                      <a:pt x="9460" y="6301"/>
                      <a:pt x="9445" y="6345"/>
                    </a:cubicBezTo>
                    <a:lnTo>
                      <a:pt x="7701" y="6345"/>
                    </a:lnTo>
                    <a:cubicBezTo>
                      <a:pt x="7545" y="6345"/>
                      <a:pt x="7419" y="6471"/>
                      <a:pt x="7419" y="6627"/>
                    </a:cubicBezTo>
                    <a:lnTo>
                      <a:pt x="7419" y="7168"/>
                    </a:lnTo>
                    <a:lnTo>
                      <a:pt x="7031" y="7168"/>
                    </a:lnTo>
                    <a:cubicBezTo>
                      <a:pt x="6963" y="7168"/>
                      <a:pt x="6896" y="7192"/>
                      <a:pt x="6845" y="7237"/>
                    </a:cubicBezTo>
                    <a:cubicBezTo>
                      <a:pt x="6379" y="7652"/>
                      <a:pt x="5776" y="7879"/>
                      <a:pt x="5151" y="7879"/>
                    </a:cubicBezTo>
                    <a:cubicBezTo>
                      <a:pt x="4525" y="7879"/>
                      <a:pt x="3924" y="7650"/>
                      <a:pt x="3458" y="7237"/>
                    </a:cubicBezTo>
                    <a:cubicBezTo>
                      <a:pt x="3405" y="7192"/>
                      <a:pt x="3339" y="7168"/>
                      <a:pt x="3271" y="7168"/>
                    </a:cubicBezTo>
                    <a:lnTo>
                      <a:pt x="2882" y="7168"/>
                    </a:lnTo>
                    <a:lnTo>
                      <a:pt x="2882" y="6627"/>
                    </a:lnTo>
                    <a:cubicBezTo>
                      <a:pt x="2882" y="6471"/>
                      <a:pt x="2756" y="6345"/>
                      <a:pt x="2600" y="6345"/>
                    </a:cubicBezTo>
                    <a:lnTo>
                      <a:pt x="856" y="6345"/>
                    </a:lnTo>
                    <a:cubicBezTo>
                      <a:pt x="601" y="5493"/>
                      <a:pt x="607" y="4589"/>
                      <a:pt x="858" y="3751"/>
                    </a:cubicBezTo>
                    <a:lnTo>
                      <a:pt x="2600" y="3751"/>
                    </a:lnTo>
                    <a:cubicBezTo>
                      <a:pt x="2756" y="3751"/>
                      <a:pt x="2882" y="3625"/>
                      <a:pt x="2882" y="3469"/>
                    </a:cubicBezTo>
                    <a:lnTo>
                      <a:pt x="2882" y="2928"/>
                    </a:lnTo>
                    <a:lnTo>
                      <a:pt x="3269" y="2928"/>
                    </a:lnTo>
                    <a:cubicBezTo>
                      <a:pt x="3337" y="2928"/>
                      <a:pt x="3403" y="2903"/>
                      <a:pt x="3455" y="2858"/>
                    </a:cubicBezTo>
                    <a:cubicBezTo>
                      <a:pt x="3939" y="2429"/>
                      <a:pt x="4544" y="2215"/>
                      <a:pt x="5150" y="2215"/>
                    </a:cubicBezTo>
                    <a:close/>
                    <a:moveTo>
                      <a:pt x="9234" y="6909"/>
                    </a:moveTo>
                    <a:cubicBezTo>
                      <a:pt x="8851" y="7757"/>
                      <a:pt x="8215" y="8460"/>
                      <a:pt x="7394" y="8935"/>
                    </a:cubicBezTo>
                    <a:cubicBezTo>
                      <a:pt x="6703" y="9334"/>
                      <a:pt x="5936" y="9537"/>
                      <a:pt x="5159" y="9537"/>
                    </a:cubicBezTo>
                    <a:cubicBezTo>
                      <a:pt x="4769" y="9537"/>
                      <a:pt x="4377" y="9486"/>
                      <a:pt x="3991" y="9383"/>
                    </a:cubicBezTo>
                    <a:cubicBezTo>
                      <a:pt x="2833" y="9074"/>
                      <a:pt x="1867" y="8331"/>
                      <a:pt x="1268" y="7292"/>
                    </a:cubicBezTo>
                    <a:cubicBezTo>
                      <a:pt x="1195" y="7168"/>
                      <a:pt x="1130" y="7040"/>
                      <a:pt x="1070" y="6909"/>
                    </a:cubicBezTo>
                    <a:lnTo>
                      <a:pt x="2322" y="6909"/>
                    </a:lnTo>
                    <a:lnTo>
                      <a:pt x="2322" y="7450"/>
                    </a:lnTo>
                    <a:cubicBezTo>
                      <a:pt x="2322" y="7606"/>
                      <a:pt x="2448" y="7732"/>
                      <a:pt x="2604" y="7732"/>
                    </a:cubicBezTo>
                    <a:lnTo>
                      <a:pt x="3168" y="7732"/>
                    </a:lnTo>
                    <a:cubicBezTo>
                      <a:pt x="3725" y="8191"/>
                      <a:pt x="4424" y="8445"/>
                      <a:pt x="5152" y="8445"/>
                    </a:cubicBezTo>
                    <a:cubicBezTo>
                      <a:pt x="5881" y="8445"/>
                      <a:pt x="6579" y="8191"/>
                      <a:pt x="7137" y="7732"/>
                    </a:cubicBezTo>
                    <a:lnTo>
                      <a:pt x="7701" y="7732"/>
                    </a:lnTo>
                    <a:cubicBezTo>
                      <a:pt x="7857" y="7732"/>
                      <a:pt x="7983" y="7606"/>
                      <a:pt x="7983" y="7450"/>
                    </a:cubicBezTo>
                    <a:lnTo>
                      <a:pt x="7983" y="6909"/>
                    </a:lnTo>
                    <a:close/>
                    <a:moveTo>
                      <a:pt x="5145" y="1"/>
                    </a:moveTo>
                    <a:cubicBezTo>
                      <a:pt x="4724" y="1"/>
                      <a:pt x="4299" y="54"/>
                      <a:pt x="3878" y="164"/>
                    </a:cubicBezTo>
                    <a:cubicBezTo>
                      <a:pt x="3727" y="203"/>
                      <a:pt x="3637" y="356"/>
                      <a:pt x="3677" y="507"/>
                    </a:cubicBezTo>
                    <a:cubicBezTo>
                      <a:pt x="3711" y="635"/>
                      <a:pt x="3825" y="718"/>
                      <a:pt x="3950" y="718"/>
                    </a:cubicBezTo>
                    <a:cubicBezTo>
                      <a:pt x="3974" y="718"/>
                      <a:pt x="3997" y="715"/>
                      <a:pt x="4021" y="709"/>
                    </a:cubicBezTo>
                    <a:cubicBezTo>
                      <a:pt x="4395" y="612"/>
                      <a:pt x="4773" y="564"/>
                      <a:pt x="5147" y="564"/>
                    </a:cubicBezTo>
                    <a:cubicBezTo>
                      <a:pt x="6720" y="564"/>
                      <a:pt x="8222" y="1398"/>
                      <a:pt x="9037" y="2809"/>
                    </a:cubicBezTo>
                    <a:cubicBezTo>
                      <a:pt x="9110" y="2933"/>
                      <a:pt x="9176" y="3061"/>
                      <a:pt x="9234" y="3192"/>
                    </a:cubicBezTo>
                    <a:lnTo>
                      <a:pt x="7983" y="3192"/>
                    </a:lnTo>
                    <a:lnTo>
                      <a:pt x="7983" y="2651"/>
                    </a:lnTo>
                    <a:cubicBezTo>
                      <a:pt x="7983" y="2495"/>
                      <a:pt x="7857" y="2369"/>
                      <a:pt x="7701" y="2369"/>
                    </a:cubicBezTo>
                    <a:lnTo>
                      <a:pt x="7137" y="2369"/>
                    </a:lnTo>
                    <a:cubicBezTo>
                      <a:pt x="6581" y="1909"/>
                      <a:pt x="5882" y="1659"/>
                      <a:pt x="5152" y="1659"/>
                    </a:cubicBezTo>
                    <a:cubicBezTo>
                      <a:pt x="4424" y="1659"/>
                      <a:pt x="3724" y="1909"/>
                      <a:pt x="3168" y="2369"/>
                    </a:cubicBezTo>
                    <a:lnTo>
                      <a:pt x="2604" y="2369"/>
                    </a:lnTo>
                    <a:cubicBezTo>
                      <a:pt x="2448" y="2369"/>
                      <a:pt x="2322" y="2495"/>
                      <a:pt x="2322" y="2651"/>
                    </a:cubicBezTo>
                    <a:lnTo>
                      <a:pt x="2322" y="3192"/>
                    </a:lnTo>
                    <a:lnTo>
                      <a:pt x="1072" y="3192"/>
                    </a:lnTo>
                    <a:cubicBezTo>
                      <a:pt x="1279" y="2734"/>
                      <a:pt x="1567" y="2307"/>
                      <a:pt x="1927" y="1932"/>
                    </a:cubicBezTo>
                    <a:cubicBezTo>
                      <a:pt x="2034" y="1820"/>
                      <a:pt x="2033" y="1642"/>
                      <a:pt x="1920" y="1534"/>
                    </a:cubicBezTo>
                    <a:cubicBezTo>
                      <a:pt x="1865" y="1481"/>
                      <a:pt x="1794" y="1455"/>
                      <a:pt x="1724" y="1455"/>
                    </a:cubicBezTo>
                    <a:cubicBezTo>
                      <a:pt x="1650" y="1455"/>
                      <a:pt x="1577" y="1483"/>
                      <a:pt x="1522" y="1541"/>
                    </a:cubicBezTo>
                    <a:cubicBezTo>
                      <a:pt x="775" y="2312"/>
                      <a:pt x="286" y="3328"/>
                      <a:pt x="144" y="4401"/>
                    </a:cubicBezTo>
                    <a:cubicBezTo>
                      <a:pt x="0" y="5508"/>
                      <a:pt x="219" y="6605"/>
                      <a:pt x="780" y="7574"/>
                    </a:cubicBezTo>
                    <a:cubicBezTo>
                      <a:pt x="1454" y="8742"/>
                      <a:pt x="2542" y="9577"/>
                      <a:pt x="3845" y="9927"/>
                    </a:cubicBezTo>
                    <a:cubicBezTo>
                      <a:pt x="4281" y="10043"/>
                      <a:pt x="4721" y="10101"/>
                      <a:pt x="5161" y="10101"/>
                    </a:cubicBezTo>
                    <a:cubicBezTo>
                      <a:pt x="6035" y="10101"/>
                      <a:pt x="6898" y="9871"/>
                      <a:pt x="7676" y="9423"/>
                    </a:cubicBezTo>
                    <a:cubicBezTo>
                      <a:pt x="8844" y="8749"/>
                      <a:pt x="9681" y="7659"/>
                      <a:pt x="10029" y="6356"/>
                    </a:cubicBezTo>
                    <a:cubicBezTo>
                      <a:pt x="10378" y="5054"/>
                      <a:pt x="10198" y="3693"/>
                      <a:pt x="9525" y="2526"/>
                    </a:cubicBezTo>
                    <a:cubicBezTo>
                      <a:pt x="8609" y="939"/>
                      <a:pt x="6917" y="1"/>
                      <a:pt x="51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9"/>
              <p:cNvSpPr/>
              <p:nvPr/>
            </p:nvSpPr>
            <p:spPr>
              <a:xfrm>
                <a:off x="1526637" y="1558537"/>
                <a:ext cx="19321" cy="16895"/>
              </a:xfrm>
              <a:custGeom>
                <a:rect b="b" l="l" r="r" t="t"/>
                <a:pathLst>
                  <a:path extrusionOk="0" h="564" w="645">
                    <a:moveTo>
                      <a:pt x="320" y="1"/>
                    </a:moveTo>
                    <a:cubicBezTo>
                      <a:pt x="278" y="1"/>
                      <a:pt x="235" y="10"/>
                      <a:pt x="194" y="31"/>
                    </a:cubicBezTo>
                    <a:cubicBezTo>
                      <a:pt x="57" y="100"/>
                      <a:pt x="0" y="270"/>
                      <a:pt x="68" y="407"/>
                    </a:cubicBezTo>
                    <a:cubicBezTo>
                      <a:pt x="116" y="507"/>
                      <a:pt x="216" y="563"/>
                      <a:pt x="321" y="563"/>
                    </a:cubicBezTo>
                    <a:cubicBezTo>
                      <a:pt x="362" y="563"/>
                      <a:pt x="405" y="553"/>
                      <a:pt x="447" y="535"/>
                    </a:cubicBezTo>
                    <a:lnTo>
                      <a:pt x="448" y="535"/>
                    </a:lnTo>
                    <a:cubicBezTo>
                      <a:pt x="588" y="464"/>
                      <a:pt x="644" y="296"/>
                      <a:pt x="573" y="157"/>
                    </a:cubicBezTo>
                    <a:cubicBezTo>
                      <a:pt x="522" y="58"/>
                      <a:pt x="423" y="1"/>
                      <a:pt x="3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52" name="Shape 752"/>
        <p:cNvGrpSpPr/>
        <p:nvPr/>
      </p:nvGrpSpPr>
      <p:grpSpPr>
        <a:xfrm>
          <a:off x="0" y="0"/>
          <a:ext cx="0" cy="0"/>
          <a:chOff x="0" y="0"/>
          <a:chExt cx="0" cy="0"/>
        </a:xfrm>
      </p:grpSpPr>
      <p:sp>
        <p:nvSpPr>
          <p:cNvPr id="753" name="Google Shape;753;p60"/>
          <p:cNvSpPr txBox="1"/>
          <p:nvPr>
            <p:ph type="title"/>
          </p:nvPr>
        </p:nvSpPr>
        <p:spPr>
          <a:xfrm>
            <a:off x="720000" y="1881825"/>
            <a:ext cx="3340800" cy="228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lt1"/>
                </a:solidFill>
              </a:rPr>
              <a:t>Gracias por su atención</a:t>
            </a:r>
            <a:endParaRPr sz="5000">
              <a:solidFill>
                <a:schemeClr val="lt1"/>
              </a:solidFill>
            </a:endParaRPr>
          </a:p>
        </p:txBody>
      </p:sp>
      <p:grpSp>
        <p:nvGrpSpPr>
          <p:cNvPr id="754" name="Google Shape;754;p60"/>
          <p:cNvGrpSpPr/>
          <p:nvPr/>
        </p:nvGrpSpPr>
        <p:grpSpPr>
          <a:xfrm>
            <a:off x="522265" y="692406"/>
            <a:ext cx="914400" cy="914400"/>
            <a:chOff x="7966790" y="1694194"/>
            <a:chExt cx="914400" cy="914400"/>
          </a:xfrm>
        </p:grpSpPr>
        <p:sp>
          <p:nvSpPr>
            <p:cNvPr id="755" name="Google Shape;755;p60"/>
            <p:cNvSpPr/>
            <p:nvPr/>
          </p:nvSpPr>
          <p:spPr>
            <a:xfrm>
              <a:off x="7966790" y="1694194"/>
              <a:ext cx="914400" cy="914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6" name="Google Shape;756;p60"/>
            <p:cNvGrpSpPr/>
            <p:nvPr/>
          </p:nvGrpSpPr>
          <p:grpSpPr>
            <a:xfrm>
              <a:off x="8058236" y="1785639"/>
              <a:ext cx="731532" cy="731522"/>
              <a:chOff x="1391570" y="1475232"/>
              <a:chExt cx="432041" cy="431831"/>
            </a:xfrm>
          </p:grpSpPr>
          <p:sp>
            <p:nvSpPr>
              <p:cNvPr id="757" name="Google Shape;757;p60"/>
              <p:cNvSpPr/>
              <p:nvPr/>
            </p:nvSpPr>
            <p:spPr>
              <a:xfrm>
                <a:off x="1549852" y="1628273"/>
                <a:ext cx="115477" cy="109246"/>
              </a:xfrm>
              <a:custGeom>
                <a:rect b="b" l="l" r="r" t="t"/>
                <a:pathLst>
                  <a:path extrusionOk="0" h="3647" w="3855">
                    <a:moveTo>
                      <a:pt x="1928" y="998"/>
                    </a:moveTo>
                    <a:lnTo>
                      <a:pt x="2129" y="1468"/>
                    </a:lnTo>
                    <a:cubicBezTo>
                      <a:pt x="2171" y="1562"/>
                      <a:pt x="2260" y="1627"/>
                      <a:pt x="2363" y="1637"/>
                    </a:cubicBezTo>
                    <a:lnTo>
                      <a:pt x="2869" y="1683"/>
                    </a:lnTo>
                    <a:lnTo>
                      <a:pt x="2486" y="2015"/>
                    </a:lnTo>
                    <a:cubicBezTo>
                      <a:pt x="2406" y="2083"/>
                      <a:pt x="2373" y="2189"/>
                      <a:pt x="2396" y="2289"/>
                    </a:cubicBezTo>
                    <a:lnTo>
                      <a:pt x="2511" y="2787"/>
                    </a:lnTo>
                    <a:lnTo>
                      <a:pt x="2073" y="2525"/>
                    </a:lnTo>
                    <a:cubicBezTo>
                      <a:pt x="2030" y="2498"/>
                      <a:pt x="1980" y="2485"/>
                      <a:pt x="1928" y="2485"/>
                    </a:cubicBezTo>
                    <a:cubicBezTo>
                      <a:pt x="1879" y="2485"/>
                      <a:pt x="1829" y="2498"/>
                      <a:pt x="1782" y="2525"/>
                    </a:cubicBezTo>
                    <a:lnTo>
                      <a:pt x="1348" y="2787"/>
                    </a:lnTo>
                    <a:lnTo>
                      <a:pt x="1460" y="2291"/>
                    </a:lnTo>
                    <a:cubicBezTo>
                      <a:pt x="1484" y="2189"/>
                      <a:pt x="1450" y="2083"/>
                      <a:pt x="1372" y="2017"/>
                    </a:cubicBezTo>
                    <a:lnTo>
                      <a:pt x="987" y="1683"/>
                    </a:lnTo>
                    <a:lnTo>
                      <a:pt x="1494" y="1637"/>
                    </a:lnTo>
                    <a:cubicBezTo>
                      <a:pt x="1598" y="1627"/>
                      <a:pt x="1688" y="1562"/>
                      <a:pt x="1729" y="1468"/>
                    </a:cubicBezTo>
                    <a:lnTo>
                      <a:pt x="1928" y="998"/>
                    </a:lnTo>
                    <a:close/>
                    <a:moveTo>
                      <a:pt x="1927" y="1"/>
                    </a:moveTo>
                    <a:cubicBezTo>
                      <a:pt x="1812" y="1"/>
                      <a:pt x="1709" y="67"/>
                      <a:pt x="1666" y="170"/>
                    </a:cubicBezTo>
                    <a:lnTo>
                      <a:pt x="1275" y="1089"/>
                    </a:lnTo>
                    <a:lnTo>
                      <a:pt x="279" y="1179"/>
                    </a:lnTo>
                    <a:cubicBezTo>
                      <a:pt x="166" y="1189"/>
                      <a:pt x="72" y="1265"/>
                      <a:pt x="37" y="1371"/>
                    </a:cubicBezTo>
                    <a:cubicBezTo>
                      <a:pt x="0" y="1479"/>
                      <a:pt x="35" y="1595"/>
                      <a:pt x="120" y="1670"/>
                    </a:cubicBezTo>
                    <a:lnTo>
                      <a:pt x="871" y="2327"/>
                    </a:lnTo>
                    <a:lnTo>
                      <a:pt x="651" y="3303"/>
                    </a:lnTo>
                    <a:cubicBezTo>
                      <a:pt x="626" y="3412"/>
                      <a:pt x="669" y="3527"/>
                      <a:pt x="760" y="3593"/>
                    </a:cubicBezTo>
                    <a:cubicBezTo>
                      <a:pt x="810" y="3628"/>
                      <a:pt x="868" y="3646"/>
                      <a:pt x="926" y="3646"/>
                    </a:cubicBezTo>
                    <a:cubicBezTo>
                      <a:pt x="976" y="3646"/>
                      <a:pt x="1026" y="3635"/>
                      <a:pt x="1070" y="3607"/>
                    </a:cubicBezTo>
                    <a:lnTo>
                      <a:pt x="1928" y="3095"/>
                    </a:lnTo>
                    <a:lnTo>
                      <a:pt x="2786" y="3607"/>
                    </a:lnTo>
                    <a:cubicBezTo>
                      <a:pt x="2832" y="3633"/>
                      <a:pt x="2882" y="3647"/>
                      <a:pt x="2932" y="3647"/>
                    </a:cubicBezTo>
                    <a:cubicBezTo>
                      <a:pt x="2990" y="3647"/>
                      <a:pt x="3048" y="3629"/>
                      <a:pt x="3096" y="3593"/>
                    </a:cubicBezTo>
                    <a:cubicBezTo>
                      <a:pt x="3188" y="3527"/>
                      <a:pt x="3231" y="3412"/>
                      <a:pt x="3206" y="3303"/>
                    </a:cubicBezTo>
                    <a:lnTo>
                      <a:pt x="2984" y="2327"/>
                    </a:lnTo>
                    <a:lnTo>
                      <a:pt x="3737" y="1670"/>
                    </a:lnTo>
                    <a:cubicBezTo>
                      <a:pt x="3822" y="1595"/>
                      <a:pt x="3855" y="1479"/>
                      <a:pt x="3820" y="1371"/>
                    </a:cubicBezTo>
                    <a:cubicBezTo>
                      <a:pt x="3782" y="1265"/>
                      <a:pt x="3687" y="1189"/>
                      <a:pt x="3574" y="1179"/>
                    </a:cubicBezTo>
                    <a:lnTo>
                      <a:pt x="2579" y="1089"/>
                    </a:lnTo>
                    <a:lnTo>
                      <a:pt x="2186" y="170"/>
                    </a:lnTo>
                    <a:cubicBezTo>
                      <a:pt x="2142" y="67"/>
                      <a:pt x="2040" y="1"/>
                      <a:pt x="19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60"/>
              <p:cNvSpPr/>
              <p:nvPr/>
            </p:nvSpPr>
            <p:spPr>
              <a:xfrm>
                <a:off x="1673956" y="1682251"/>
                <a:ext cx="53560" cy="16955"/>
              </a:xfrm>
              <a:custGeom>
                <a:rect b="b" l="l" r="r" t="t"/>
                <a:pathLst>
                  <a:path extrusionOk="0" h="566" w="1788">
                    <a:moveTo>
                      <a:pt x="283" y="1"/>
                    </a:moveTo>
                    <a:cubicBezTo>
                      <a:pt x="127" y="1"/>
                      <a:pt x="1" y="127"/>
                      <a:pt x="1" y="283"/>
                    </a:cubicBezTo>
                    <a:cubicBezTo>
                      <a:pt x="1" y="439"/>
                      <a:pt x="127" y="565"/>
                      <a:pt x="283" y="565"/>
                    </a:cubicBezTo>
                    <a:lnTo>
                      <a:pt x="1506" y="565"/>
                    </a:lnTo>
                    <a:cubicBezTo>
                      <a:pt x="1662" y="565"/>
                      <a:pt x="1788" y="439"/>
                      <a:pt x="1788" y="283"/>
                    </a:cubicBezTo>
                    <a:cubicBezTo>
                      <a:pt x="1788" y="127"/>
                      <a:pt x="1662" y="1"/>
                      <a:pt x="15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60"/>
              <p:cNvSpPr/>
              <p:nvPr/>
            </p:nvSpPr>
            <p:spPr>
              <a:xfrm>
                <a:off x="1487665" y="1682251"/>
                <a:ext cx="53619" cy="16955"/>
              </a:xfrm>
              <a:custGeom>
                <a:rect b="b" l="l" r="r" t="t"/>
                <a:pathLst>
                  <a:path extrusionOk="0" h="566" w="1790">
                    <a:moveTo>
                      <a:pt x="282" y="1"/>
                    </a:moveTo>
                    <a:cubicBezTo>
                      <a:pt x="128" y="1"/>
                      <a:pt x="0" y="127"/>
                      <a:pt x="0" y="283"/>
                    </a:cubicBezTo>
                    <a:cubicBezTo>
                      <a:pt x="0" y="439"/>
                      <a:pt x="128" y="565"/>
                      <a:pt x="282" y="565"/>
                    </a:cubicBezTo>
                    <a:lnTo>
                      <a:pt x="1507" y="565"/>
                    </a:lnTo>
                    <a:cubicBezTo>
                      <a:pt x="1663" y="565"/>
                      <a:pt x="1789" y="439"/>
                      <a:pt x="1789" y="283"/>
                    </a:cubicBezTo>
                    <a:cubicBezTo>
                      <a:pt x="1789" y="127"/>
                      <a:pt x="1663" y="1"/>
                      <a:pt x="15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0"/>
              <p:cNvSpPr/>
              <p:nvPr/>
            </p:nvSpPr>
            <p:spPr>
              <a:xfrm>
                <a:off x="1391570" y="1475232"/>
                <a:ext cx="432041" cy="431831"/>
              </a:xfrm>
              <a:custGeom>
                <a:rect b="b" l="l" r="r" t="t"/>
                <a:pathLst>
                  <a:path extrusionOk="0" h="14416" w="14423">
                    <a:moveTo>
                      <a:pt x="7202" y="562"/>
                    </a:moveTo>
                    <a:cubicBezTo>
                      <a:pt x="7420" y="562"/>
                      <a:pt x="7597" y="738"/>
                      <a:pt x="7597" y="955"/>
                    </a:cubicBezTo>
                    <a:lnTo>
                      <a:pt x="7597" y="1200"/>
                    </a:lnTo>
                    <a:cubicBezTo>
                      <a:pt x="7597" y="1343"/>
                      <a:pt x="7705" y="1463"/>
                      <a:pt x="7850" y="1479"/>
                    </a:cubicBezTo>
                    <a:cubicBezTo>
                      <a:pt x="8422" y="1544"/>
                      <a:pt x="8980" y="1693"/>
                      <a:pt x="9509" y="1924"/>
                    </a:cubicBezTo>
                    <a:cubicBezTo>
                      <a:pt x="9545" y="1940"/>
                      <a:pt x="9583" y="1948"/>
                      <a:pt x="9621" y="1948"/>
                    </a:cubicBezTo>
                    <a:cubicBezTo>
                      <a:pt x="9718" y="1948"/>
                      <a:pt x="9813" y="1896"/>
                      <a:pt x="9866" y="1808"/>
                    </a:cubicBezTo>
                    <a:lnTo>
                      <a:pt x="9987" y="1595"/>
                    </a:lnTo>
                    <a:cubicBezTo>
                      <a:pt x="10061" y="1469"/>
                      <a:pt x="10195" y="1399"/>
                      <a:pt x="10331" y="1399"/>
                    </a:cubicBezTo>
                    <a:cubicBezTo>
                      <a:pt x="10397" y="1399"/>
                      <a:pt x="10465" y="1416"/>
                      <a:pt x="10526" y="1451"/>
                    </a:cubicBezTo>
                    <a:cubicBezTo>
                      <a:pt x="10715" y="1561"/>
                      <a:pt x="10780" y="1801"/>
                      <a:pt x="10672" y="1990"/>
                    </a:cubicBezTo>
                    <a:lnTo>
                      <a:pt x="10549" y="2204"/>
                    </a:lnTo>
                    <a:cubicBezTo>
                      <a:pt x="10480" y="2329"/>
                      <a:pt x="10509" y="2486"/>
                      <a:pt x="10626" y="2571"/>
                    </a:cubicBezTo>
                    <a:cubicBezTo>
                      <a:pt x="11089" y="2915"/>
                      <a:pt x="11497" y="3324"/>
                      <a:pt x="11840" y="3786"/>
                    </a:cubicBezTo>
                    <a:cubicBezTo>
                      <a:pt x="11895" y="3861"/>
                      <a:pt x="11980" y="3901"/>
                      <a:pt x="12067" y="3901"/>
                    </a:cubicBezTo>
                    <a:cubicBezTo>
                      <a:pt x="12115" y="3901"/>
                      <a:pt x="12163" y="3889"/>
                      <a:pt x="12207" y="3864"/>
                    </a:cubicBezTo>
                    <a:lnTo>
                      <a:pt x="12423" y="3739"/>
                    </a:lnTo>
                    <a:cubicBezTo>
                      <a:pt x="12483" y="3704"/>
                      <a:pt x="12551" y="3686"/>
                      <a:pt x="12619" y="3686"/>
                    </a:cubicBezTo>
                    <a:cubicBezTo>
                      <a:pt x="12653" y="3686"/>
                      <a:pt x="12688" y="3691"/>
                      <a:pt x="12721" y="3699"/>
                    </a:cubicBezTo>
                    <a:cubicBezTo>
                      <a:pt x="12823" y="3726"/>
                      <a:pt x="12907" y="3792"/>
                      <a:pt x="12960" y="3884"/>
                    </a:cubicBezTo>
                    <a:cubicBezTo>
                      <a:pt x="13012" y="3975"/>
                      <a:pt x="13027" y="4081"/>
                      <a:pt x="12998" y="4182"/>
                    </a:cubicBezTo>
                    <a:cubicBezTo>
                      <a:pt x="12972" y="4283"/>
                      <a:pt x="12905" y="4370"/>
                      <a:pt x="12816" y="4421"/>
                    </a:cubicBezTo>
                    <a:lnTo>
                      <a:pt x="12599" y="4547"/>
                    </a:lnTo>
                    <a:cubicBezTo>
                      <a:pt x="12474" y="4619"/>
                      <a:pt x="12424" y="4771"/>
                      <a:pt x="12481" y="4904"/>
                    </a:cubicBezTo>
                    <a:cubicBezTo>
                      <a:pt x="12708" y="5432"/>
                      <a:pt x="12856" y="5989"/>
                      <a:pt x="12919" y="6560"/>
                    </a:cubicBezTo>
                    <a:cubicBezTo>
                      <a:pt x="12932" y="6703"/>
                      <a:pt x="13055" y="6811"/>
                      <a:pt x="13198" y="6811"/>
                    </a:cubicBezTo>
                    <a:lnTo>
                      <a:pt x="13455" y="6811"/>
                    </a:lnTo>
                    <a:cubicBezTo>
                      <a:pt x="13674" y="6811"/>
                      <a:pt x="13850" y="6987"/>
                      <a:pt x="13850" y="7204"/>
                    </a:cubicBezTo>
                    <a:cubicBezTo>
                      <a:pt x="13850" y="7423"/>
                      <a:pt x="13674" y="7599"/>
                      <a:pt x="13455" y="7599"/>
                    </a:cubicBezTo>
                    <a:lnTo>
                      <a:pt x="13194" y="7599"/>
                    </a:lnTo>
                    <a:cubicBezTo>
                      <a:pt x="13060" y="7600"/>
                      <a:pt x="12939" y="7708"/>
                      <a:pt x="12922" y="7851"/>
                    </a:cubicBezTo>
                    <a:cubicBezTo>
                      <a:pt x="12857" y="8422"/>
                      <a:pt x="12706" y="8978"/>
                      <a:pt x="12476" y="9502"/>
                    </a:cubicBezTo>
                    <a:cubicBezTo>
                      <a:pt x="12418" y="9633"/>
                      <a:pt x="12467" y="9789"/>
                      <a:pt x="12592" y="9859"/>
                    </a:cubicBezTo>
                    <a:lnTo>
                      <a:pt x="12821" y="9990"/>
                    </a:lnTo>
                    <a:cubicBezTo>
                      <a:pt x="12912" y="10041"/>
                      <a:pt x="12977" y="10126"/>
                      <a:pt x="13003" y="10231"/>
                    </a:cubicBezTo>
                    <a:cubicBezTo>
                      <a:pt x="13030" y="10332"/>
                      <a:pt x="13018" y="10438"/>
                      <a:pt x="12964" y="10529"/>
                    </a:cubicBezTo>
                    <a:cubicBezTo>
                      <a:pt x="12912" y="10620"/>
                      <a:pt x="12828" y="10685"/>
                      <a:pt x="12723" y="10712"/>
                    </a:cubicBezTo>
                    <a:cubicBezTo>
                      <a:pt x="12689" y="10721"/>
                      <a:pt x="12653" y="10725"/>
                      <a:pt x="12618" y="10725"/>
                    </a:cubicBezTo>
                    <a:cubicBezTo>
                      <a:pt x="12550" y="10725"/>
                      <a:pt x="12483" y="10708"/>
                      <a:pt x="12424" y="10672"/>
                    </a:cubicBezTo>
                    <a:lnTo>
                      <a:pt x="12192" y="10539"/>
                    </a:lnTo>
                    <a:cubicBezTo>
                      <a:pt x="12147" y="10514"/>
                      <a:pt x="12098" y="10502"/>
                      <a:pt x="12050" y="10502"/>
                    </a:cubicBezTo>
                    <a:cubicBezTo>
                      <a:pt x="11964" y="10502"/>
                      <a:pt x="11880" y="10541"/>
                      <a:pt x="11825" y="10615"/>
                    </a:cubicBezTo>
                    <a:cubicBezTo>
                      <a:pt x="11485" y="11075"/>
                      <a:pt x="11079" y="11482"/>
                      <a:pt x="10616" y="11822"/>
                    </a:cubicBezTo>
                    <a:cubicBezTo>
                      <a:pt x="10499" y="11906"/>
                      <a:pt x="10468" y="12064"/>
                      <a:pt x="10539" y="12189"/>
                    </a:cubicBezTo>
                    <a:lnTo>
                      <a:pt x="10674" y="12422"/>
                    </a:lnTo>
                    <a:cubicBezTo>
                      <a:pt x="10725" y="12514"/>
                      <a:pt x="10740" y="12620"/>
                      <a:pt x="10714" y="12721"/>
                    </a:cubicBezTo>
                    <a:cubicBezTo>
                      <a:pt x="10687" y="12822"/>
                      <a:pt x="10621" y="12909"/>
                      <a:pt x="10531" y="12962"/>
                    </a:cubicBezTo>
                    <a:cubicBezTo>
                      <a:pt x="10470" y="12996"/>
                      <a:pt x="10401" y="13014"/>
                      <a:pt x="10332" y="13014"/>
                    </a:cubicBezTo>
                    <a:cubicBezTo>
                      <a:pt x="10299" y="13014"/>
                      <a:pt x="10265" y="13010"/>
                      <a:pt x="10232" y="13002"/>
                    </a:cubicBezTo>
                    <a:cubicBezTo>
                      <a:pt x="10131" y="12975"/>
                      <a:pt x="10045" y="12909"/>
                      <a:pt x="9992" y="12819"/>
                    </a:cubicBezTo>
                    <a:lnTo>
                      <a:pt x="9857" y="12582"/>
                    </a:lnTo>
                    <a:cubicBezTo>
                      <a:pt x="9806" y="12492"/>
                      <a:pt x="9710" y="12441"/>
                      <a:pt x="9612" y="12441"/>
                    </a:cubicBezTo>
                    <a:cubicBezTo>
                      <a:pt x="9574" y="12441"/>
                      <a:pt x="9536" y="12448"/>
                      <a:pt x="9501" y="12464"/>
                    </a:cubicBezTo>
                    <a:cubicBezTo>
                      <a:pt x="8978" y="12693"/>
                      <a:pt x="8424" y="12839"/>
                      <a:pt x="7853" y="12904"/>
                    </a:cubicBezTo>
                    <a:cubicBezTo>
                      <a:pt x="7710" y="12920"/>
                      <a:pt x="7602" y="13041"/>
                      <a:pt x="7602" y="13184"/>
                    </a:cubicBezTo>
                    <a:lnTo>
                      <a:pt x="7602" y="13458"/>
                    </a:lnTo>
                    <a:cubicBezTo>
                      <a:pt x="7602" y="13675"/>
                      <a:pt x="7426" y="13851"/>
                      <a:pt x="7207" y="13851"/>
                    </a:cubicBezTo>
                    <a:cubicBezTo>
                      <a:pt x="6990" y="13851"/>
                      <a:pt x="6814" y="13675"/>
                      <a:pt x="6814" y="13458"/>
                    </a:cubicBezTo>
                    <a:lnTo>
                      <a:pt x="6814" y="13184"/>
                    </a:lnTo>
                    <a:cubicBezTo>
                      <a:pt x="6814" y="13041"/>
                      <a:pt x="6706" y="12920"/>
                      <a:pt x="6564" y="12904"/>
                    </a:cubicBezTo>
                    <a:cubicBezTo>
                      <a:pt x="5994" y="12839"/>
                      <a:pt x="5440" y="12693"/>
                      <a:pt x="4916" y="12464"/>
                    </a:cubicBezTo>
                    <a:cubicBezTo>
                      <a:pt x="4879" y="12447"/>
                      <a:pt x="4841" y="12441"/>
                      <a:pt x="4805" y="12441"/>
                    </a:cubicBezTo>
                    <a:cubicBezTo>
                      <a:pt x="4707" y="12441"/>
                      <a:pt x="4610" y="12494"/>
                      <a:pt x="4559" y="12582"/>
                    </a:cubicBezTo>
                    <a:lnTo>
                      <a:pt x="4425" y="12817"/>
                    </a:lnTo>
                    <a:cubicBezTo>
                      <a:pt x="4373" y="12909"/>
                      <a:pt x="4287" y="12972"/>
                      <a:pt x="4184" y="13000"/>
                    </a:cubicBezTo>
                    <a:cubicBezTo>
                      <a:pt x="4150" y="13009"/>
                      <a:pt x="4116" y="13013"/>
                      <a:pt x="4081" y="13013"/>
                    </a:cubicBezTo>
                    <a:cubicBezTo>
                      <a:pt x="4013" y="13013"/>
                      <a:pt x="3945" y="12996"/>
                      <a:pt x="3884" y="12960"/>
                    </a:cubicBezTo>
                    <a:cubicBezTo>
                      <a:pt x="3792" y="12909"/>
                      <a:pt x="3728" y="12822"/>
                      <a:pt x="3701" y="12721"/>
                    </a:cubicBezTo>
                    <a:cubicBezTo>
                      <a:pt x="3673" y="12620"/>
                      <a:pt x="3686" y="12512"/>
                      <a:pt x="3739" y="12421"/>
                    </a:cubicBezTo>
                    <a:lnTo>
                      <a:pt x="3875" y="12187"/>
                    </a:lnTo>
                    <a:cubicBezTo>
                      <a:pt x="3947" y="12062"/>
                      <a:pt x="3914" y="11905"/>
                      <a:pt x="3797" y="11818"/>
                    </a:cubicBezTo>
                    <a:cubicBezTo>
                      <a:pt x="3338" y="11478"/>
                      <a:pt x="2931" y="11072"/>
                      <a:pt x="2589" y="10614"/>
                    </a:cubicBezTo>
                    <a:cubicBezTo>
                      <a:pt x="2534" y="10540"/>
                      <a:pt x="2449" y="10500"/>
                      <a:pt x="2362" y="10500"/>
                    </a:cubicBezTo>
                    <a:cubicBezTo>
                      <a:pt x="2314" y="10500"/>
                      <a:pt x="2265" y="10512"/>
                      <a:pt x="2221" y="10537"/>
                    </a:cubicBezTo>
                    <a:lnTo>
                      <a:pt x="1989" y="10670"/>
                    </a:lnTo>
                    <a:cubicBezTo>
                      <a:pt x="1927" y="10706"/>
                      <a:pt x="1860" y="10722"/>
                      <a:pt x="1793" y="10722"/>
                    </a:cubicBezTo>
                    <a:cubicBezTo>
                      <a:pt x="1656" y="10722"/>
                      <a:pt x="1522" y="10651"/>
                      <a:pt x="1449" y="10524"/>
                    </a:cubicBezTo>
                    <a:cubicBezTo>
                      <a:pt x="1342" y="10337"/>
                      <a:pt x="1406" y="10093"/>
                      <a:pt x="1595" y="9985"/>
                    </a:cubicBezTo>
                    <a:lnTo>
                      <a:pt x="1823" y="9852"/>
                    </a:lnTo>
                    <a:cubicBezTo>
                      <a:pt x="1947" y="9781"/>
                      <a:pt x="1997" y="9627"/>
                      <a:pt x="1939" y="9495"/>
                    </a:cubicBezTo>
                    <a:cubicBezTo>
                      <a:pt x="1710" y="8971"/>
                      <a:pt x="1561" y="8415"/>
                      <a:pt x="1494" y="7844"/>
                    </a:cubicBezTo>
                    <a:cubicBezTo>
                      <a:pt x="1478" y="7702"/>
                      <a:pt x="1357" y="7596"/>
                      <a:pt x="1214" y="7596"/>
                    </a:cubicBezTo>
                    <a:lnTo>
                      <a:pt x="952" y="7596"/>
                    </a:lnTo>
                    <a:cubicBezTo>
                      <a:pt x="734" y="7596"/>
                      <a:pt x="558" y="7420"/>
                      <a:pt x="558" y="7202"/>
                    </a:cubicBezTo>
                    <a:cubicBezTo>
                      <a:pt x="558" y="6985"/>
                      <a:pt x="734" y="6807"/>
                      <a:pt x="952" y="6807"/>
                    </a:cubicBezTo>
                    <a:lnTo>
                      <a:pt x="1209" y="6807"/>
                    </a:lnTo>
                    <a:cubicBezTo>
                      <a:pt x="1353" y="6807"/>
                      <a:pt x="1473" y="6699"/>
                      <a:pt x="1489" y="6557"/>
                    </a:cubicBezTo>
                    <a:cubicBezTo>
                      <a:pt x="1552" y="5984"/>
                      <a:pt x="1698" y="5428"/>
                      <a:pt x="1927" y="4902"/>
                    </a:cubicBezTo>
                    <a:cubicBezTo>
                      <a:pt x="1985" y="4771"/>
                      <a:pt x="1934" y="4617"/>
                      <a:pt x="1810" y="4546"/>
                    </a:cubicBezTo>
                    <a:lnTo>
                      <a:pt x="1591" y="4421"/>
                    </a:lnTo>
                    <a:cubicBezTo>
                      <a:pt x="1403" y="4310"/>
                      <a:pt x="1338" y="4069"/>
                      <a:pt x="1446" y="3882"/>
                    </a:cubicBezTo>
                    <a:cubicBezTo>
                      <a:pt x="1519" y="3755"/>
                      <a:pt x="1652" y="3684"/>
                      <a:pt x="1789" y="3684"/>
                    </a:cubicBezTo>
                    <a:cubicBezTo>
                      <a:pt x="1856" y="3684"/>
                      <a:pt x="1923" y="3701"/>
                      <a:pt x="1985" y="3736"/>
                    </a:cubicBezTo>
                    <a:lnTo>
                      <a:pt x="2201" y="3860"/>
                    </a:lnTo>
                    <a:cubicBezTo>
                      <a:pt x="2246" y="3886"/>
                      <a:pt x="2294" y="3899"/>
                      <a:pt x="2343" y="3899"/>
                    </a:cubicBezTo>
                    <a:cubicBezTo>
                      <a:pt x="2429" y="3899"/>
                      <a:pt x="2514" y="3859"/>
                      <a:pt x="2568" y="3784"/>
                    </a:cubicBezTo>
                    <a:cubicBezTo>
                      <a:pt x="2908" y="3321"/>
                      <a:pt x="3316" y="2913"/>
                      <a:pt x="3779" y="2568"/>
                    </a:cubicBezTo>
                    <a:cubicBezTo>
                      <a:pt x="3894" y="2483"/>
                      <a:pt x="3927" y="2325"/>
                      <a:pt x="3856" y="2201"/>
                    </a:cubicBezTo>
                    <a:lnTo>
                      <a:pt x="3734" y="1987"/>
                    </a:lnTo>
                    <a:cubicBezTo>
                      <a:pt x="3623" y="1799"/>
                      <a:pt x="3690" y="1556"/>
                      <a:pt x="3879" y="1448"/>
                    </a:cubicBezTo>
                    <a:cubicBezTo>
                      <a:pt x="3941" y="1412"/>
                      <a:pt x="4008" y="1396"/>
                      <a:pt x="4075" y="1396"/>
                    </a:cubicBezTo>
                    <a:cubicBezTo>
                      <a:pt x="4212" y="1396"/>
                      <a:pt x="4345" y="1466"/>
                      <a:pt x="4418" y="1594"/>
                    </a:cubicBezTo>
                    <a:lnTo>
                      <a:pt x="4541" y="1804"/>
                    </a:lnTo>
                    <a:cubicBezTo>
                      <a:pt x="4593" y="1894"/>
                      <a:pt x="4687" y="1945"/>
                      <a:pt x="4784" y="1945"/>
                    </a:cubicBezTo>
                    <a:cubicBezTo>
                      <a:pt x="4822" y="1945"/>
                      <a:pt x="4861" y="1937"/>
                      <a:pt x="4898" y="1921"/>
                    </a:cubicBezTo>
                    <a:cubicBezTo>
                      <a:pt x="5427" y="1688"/>
                      <a:pt x="5984" y="1539"/>
                      <a:pt x="6557" y="1478"/>
                    </a:cubicBezTo>
                    <a:cubicBezTo>
                      <a:pt x="6700" y="1461"/>
                      <a:pt x="6807" y="1340"/>
                      <a:pt x="6807" y="1197"/>
                    </a:cubicBezTo>
                    <a:lnTo>
                      <a:pt x="6807" y="955"/>
                    </a:lnTo>
                    <a:cubicBezTo>
                      <a:pt x="6807" y="738"/>
                      <a:pt x="6983" y="562"/>
                      <a:pt x="7202" y="562"/>
                    </a:cubicBezTo>
                    <a:close/>
                    <a:moveTo>
                      <a:pt x="7212" y="1"/>
                    </a:moveTo>
                    <a:cubicBezTo>
                      <a:pt x="6685" y="1"/>
                      <a:pt x="6257" y="427"/>
                      <a:pt x="6253" y="955"/>
                    </a:cubicBezTo>
                    <a:cubicBezTo>
                      <a:pt x="5795" y="1026"/>
                      <a:pt x="5347" y="1146"/>
                      <a:pt x="4914" y="1313"/>
                    </a:cubicBezTo>
                    <a:cubicBezTo>
                      <a:pt x="4737" y="1008"/>
                      <a:pt x="4414" y="837"/>
                      <a:pt x="4083" y="837"/>
                    </a:cubicBezTo>
                    <a:cubicBezTo>
                      <a:pt x="3921" y="837"/>
                      <a:pt x="3757" y="878"/>
                      <a:pt x="3607" y="965"/>
                    </a:cubicBezTo>
                    <a:cubicBezTo>
                      <a:pt x="3149" y="1229"/>
                      <a:pt x="2991" y="1816"/>
                      <a:pt x="3256" y="2274"/>
                    </a:cubicBezTo>
                    <a:cubicBezTo>
                      <a:pt x="2896" y="2564"/>
                      <a:pt x="2568" y="2891"/>
                      <a:pt x="2279" y="3255"/>
                    </a:cubicBezTo>
                    <a:lnTo>
                      <a:pt x="2277" y="3253"/>
                    </a:lnTo>
                    <a:cubicBezTo>
                      <a:pt x="2127" y="3166"/>
                      <a:pt x="1962" y="3125"/>
                      <a:pt x="1800" y="3125"/>
                    </a:cubicBezTo>
                    <a:cubicBezTo>
                      <a:pt x="1468" y="3125"/>
                      <a:pt x="1145" y="3297"/>
                      <a:pt x="968" y="3603"/>
                    </a:cubicBezTo>
                    <a:cubicBezTo>
                      <a:pt x="706" y="4059"/>
                      <a:pt x="864" y="4647"/>
                      <a:pt x="1320" y="4912"/>
                    </a:cubicBezTo>
                    <a:lnTo>
                      <a:pt x="1323" y="4914"/>
                    </a:lnTo>
                    <a:cubicBezTo>
                      <a:pt x="1157" y="5345"/>
                      <a:pt x="1038" y="5792"/>
                      <a:pt x="968" y="6250"/>
                    </a:cubicBezTo>
                    <a:lnTo>
                      <a:pt x="958" y="6250"/>
                    </a:lnTo>
                    <a:cubicBezTo>
                      <a:pt x="429" y="6250"/>
                      <a:pt x="1" y="6680"/>
                      <a:pt x="1" y="7209"/>
                    </a:cubicBezTo>
                    <a:cubicBezTo>
                      <a:pt x="1" y="7737"/>
                      <a:pt x="429" y="8166"/>
                      <a:pt x="958" y="8166"/>
                    </a:cubicBezTo>
                    <a:lnTo>
                      <a:pt x="973" y="8166"/>
                    </a:lnTo>
                    <a:cubicBezTo>
                      <a:pt x="1043" y="8623"/>
                      <a:pt x="1164" y="9067"/>
                      <a:pt x="1332" y="9495"/>
                    </a:cubicBezTo>
                    <a:lnTo>
                      <a:pt x="1317" y="9504"/>
                    </a:lnTo>
                    <a:cubicBezTo>
                      <a:pt x="860" y="9768"/>
                      <a:pt x="703" y="10355"/>
                      <a:pt x="967" y="10813"/>
                    </a:cubicBezTo>
                    <a:cubicBezTo>
                      <a:pt x="1144" y="11119"/>
                      <a:pt x="1467" y="11291"/>
                      <a:pt x="1799" y="11291"/>
                    </a:cubicBezTo>
                    <a:cubicBezTo>
                      <a:pt x="1961" y="11291"/>
                      <a:pt x="2126" y="11250"/>
                      <a:pt x="2276" y="11163"/>
                    </a:cubicBezTo>
                    <a:lnTo>
                      <a:pt x="2294" y="11153"/>
                    </a:lnTo>
                    <a:cubicBezTo>
                      <a:pt x="2583" y="11510"/>
                      <a:pt x="2908" y="11837"/>
                      <a:pt x="3266" y="12122"/>
                    </a:cubicBezTo>
                    <a:lnTo>
                      <a:pt x="3255" y="12144"/>
                    </a:lnTo>
                    <a:cubicBezTo>
                      <a:pt x="3125" y="12364"/>
                      <a:pt x="3092" y="12622"/>
                      <a:pt x="3159" y="12870"/>
                    </a:cubicBezTo>
                    <a:cubicBezTo>
                      <a:pt x="3225" y="13118"/>
                      <a:pt x="3383" y="13325"/>
                      <a:pt x="3605" y="13451"/>
                    </a:cubicBezTo>
                    <a:cubicBezTo>
                      <a:pt x="3755" y="13538"/>
                      <a:pt x="3920" y="13580"/>
                      <a:pt x="4082" y="13580"/>
                    </a:cubicBezTo>
                    <a:cubicBezTo>
                      <a:pt x="4413" y="13580"/>
                      <a:pt x="4736" y="13408"/>
                      <a:pt x="4914" y="13101"/>
                    </a:cubicBezTo>
                    <a:lnTo>
                      <a:pt x="4926" y="13078"/>
                    </a:lnTo>
                    <a:cubicBezTo>
                      <a:pt x="5354" y="13244"/>
                      <a:pt x="5797" y="13362"/>
                      <a:pt x="6252" y="13431"/>
                    </a:cubicBezTo>
                    <a:lnTo>
                      <a:pt x="6252" y="13458"/>
                    </a:lnTo>
                    <a:cubicBezTo>
                      <a:pt x="6252" y="13987"/>
                      <a:pt x="6681" y="14415"/>
                      <a:pt x="7211" y="14415"/>
                    </a:cubicBezTo>
                    <a:cubicBezTo>
                      <a:pt x="7738" y="14415"/>
                      <a:pt x="8168" y="13987"/>
                      <a:pt x="8168" y="13458"/>
                    </a:cubicBezTo>
                    <a:lnTo>
                      <a:pt x="8168" y="13431"/>
                    </a:lnTo>
                    <a:cubicBezTo>
                      <a:pt x="8623" y="13362"/>
                      <a:pt x="9066" y="13242"/>
                      <a:pt x="9494" y="13078"/>
                    </a:cubicBezTo>
                    <a:lnTo>
                      <a:pt x="9506" y="13101"/>
                    </a:lnTo>
                    <a:cubicBezTo>
                      <a:pt x="9683" y="13407"/>
                      <a:pt x="10006" y="13579"/>
                      <a:pt x="10337" y="13579"/>
                    </a:cubicBezTo>
                    <a:cubicBezTo>
                      <a:pt x="10500" y="13579"/>
                      <a:pt x="10664" y="13538"/>
                      <a:pt x="10815" y="13451"/>
                    </a:cubicBezTo>
                    <a:cubicBezTo>
                      <a:pt x="11037" y="13325"/>
                      <a:pt x="11195" y="13118"/>
                      <a:pt x="11261" y="12870"/>
                    </a:cubicBezTo>
                    <a:cubicBezTo>
                      <a:pt x="11327" y="12623"/>
                      <a:pt x="11294" y="12364"/>
                      <a:pt x="11165" y="12145"/>
                    </a:cubicBezTo>
                    <a:lnTo>
                      <a:pt x="11153" y="12124"/>
                    </a:lnTo>
                    <a:cubicBezTo>
                      <a:pt x="11512" y="11835"/>
                      <a:pt x="11837" y="11512"/>
                      <a:pt x="12126" y="11155"/>
                    </a:cubicBezTo>
                    <a:lnTo>
                      <a:pt x="12144" y="11166"/>
                    </a:lnTo>
                    <a:cubicBezTo>
                      <a:pt x="12290" y="11251"/>
                      <a:pt x="12454" y="11294"/>
                      <a:pt x="12619" y="11294"/>
                    </a:cubicBezTo>
                    <a:cubicBezTo>
                      <a:pt x="12703" y="11294"/>
                      <a:pt x="12788" y="11283"/>
                      <a:pt x="12871" y="11261"/>
                    </a:cubicBezTo>
                    <a:cubicBezTo>
                      <a:pt x="13120" y="11195"/>
                      <a:pt x="13325" y="11037"/>
                      <a:pt x="13451" y="10815"/>
                    </a:cubicBezTo>
                    <a:cubicBezTo>
                      <a:pt x="13715" y="10358"/>
                      <a:pt x="13559" y="9773"/>
                      <a:pt x="13101" y="9507"/>
                    </a:cubicBezTo>
                    <a:lnTo>
                      <a:pt x="13086" y="9499"/>
                    </a:lnTo>
                    <a:cubicBezTo>
                      <a:pt x="13254" y="9069"/>
                      <a:pt x="13375" y="8624"/>
                      <a:pt x="13445" y="8168"/>
                    </a:cubicBezTo>
                    <a:lnTo>
                      <a:pt x="13463" y="8168"/>
                    </a:lnTo>
                    <a:lnTo>
                      <a:pt x="13463" y="8165"/>
                    </a:lnTo>
                    <a:cubicBezTo>
                      <a:pt x="13992" y="8165"/>
                      <a:pt x="14422" y="7735"/>
                      <a:pt x="14422" y="7207"/>
                    </a:cubicBezTo>
                    <a:cubicBezTo>
                      <a:pt x="14422" y="6678"/>
                      <a:pt x="13992" y="6248"/>
                      <a:pt x="13463" y="6248"/>
                    </a:cubicBezTo>
                    <a:lnTo>
                      <a:pt x="13453" y="6248"/>
                    </a:lnTo>
                    <a:cubicBezTo>
                      <a:pt x="13385" y="5792"/>
                      <a:pt x="13267" y="5344"/>
                      <a:pt x="13101" y="4912"/>
                    </a:cubicBezTo>
                    <a:lnTo>
                      <a:pt x="13105" y="4911"/>
                    </a:lnTo>
                    <a:cubicBezTo>
                      <a:pt x="13561" y="4647"/>
                      <a:pt x="13719" y="4059"/>
                      <a:pt x="13455" y="3603"/>
                    </a:cubicBezTo>
                    <a:cubicBezTo>
                      <a:pt x="13329" y="3381"/>
                      <a:pt x="13121" y="3225"/>
                      <a:pt x="12874" y="3157"/>
                    </a:cubicBezTo>
                    <a:cubicBezTo>
                      <a:pt x="12791" y="3135"/>
                      <a:pt x="12708" y="3124"/>
                      <a:pt x="12625" y="3124"/>
                    </a:cubicBezTo>
                    <a:cubicBezTo>
                      <a:pt x="12458" y="3124"/>
                      <a:pt x="12295" y="3168"/>
                      <a:pt x="12147" y="3253"/>
                    </a:cubicBezTo>
                    <a:lnTo>
                      <a:pt x="12144" y="3255"/>
                    </a:lnTo>
                    <a:cubicBezTo>
                      <a:pt x="11857" y="2895"/>
                      <a:pt x="11528" y="2566"/>
                      <a:pt x="11168" y="2274"/>
                    </a:cubicBezTo>
                    <a:cubicBezTo>
                      <a:pt x="11430" y="1816"/>
                      <a:pt x="11273" y="1229"/>
                      <a:pt x="10816" y="965"/>
                    </a:cubicBezTo>
                    <a:cubicBezTo>
                      <a:pt x="10667" y="878"/>
                      <a:pt x="10503" y="837"/>
                      <a:pt x="10342" y="837"/>
                    </a:cubicBezTo>
                    <a:cubicBezTo>
                      <a:pt x="10011" y="837"/>
                      <a:pt x="9689" y="1009"/>
                      <a:pt x="9511" y="1313"/>
                    </a:cubicBezTo>
                    <a:cubicBezTo>
                      <a:pt x="9079" y="1144"/>
                      <a:pt x="8629" y="1023"/>
                      <a:pt x="8170" y="955"/>
                    </a:cubicBezTo>
                    <a:cubicBezTo>
                      <a:pt x="8168" y="427"/>
                      <a:pt x="7738" y="1"/>
                      <a:pt x="72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0"/>
              <p:cNvSpPr/>
              <p:nvPr/>
            </p:nvSpPr>
            <p:spPr>
              <a:xfrm>
                <a:off x="1453277" y="1539396"/>
                <a:ext cx="310873" cy="302605"/>
              </a:xfrm>
              <a:custGeom>
                <a:rect b="b" l="l" r="r" t="t"/>
                <a:pathLst>
                  <a:path extrusionOk="0" h="10102" w="10378">
                    <a:moveTo>
                      <a:pt x="5150" y="2215"/>
                    </a:moveTo>
                    <a:cubicBezTo>
                      <a:pt x="5755" y="2215"/>
                      <a:pt x="6361" y="2429"/>
                      <a:pt x="6845" y="2858"/>
                    </a:cubicBezTo>
                    <a:cubicBezTo>
                      <a:pt x="6896" y="2903"/>
                      <a:pt x="6963" y="2928"/>
                      <a:pt x="7031" y="2928"/>
                    </a:cubicBezTo>
                    <a:lnTo>
                      <a:pt x="7419" y="2928"/>
                    </a:lnTo>
                    <a:lnTo>
                      <a:pt x="7419" y="3469"/>
                    </a:lnTo>
                    <a:cubicBezTo>
                      <a:pt x="7419" y="3625"/>
                      <a:pt x="7545" y="3751"/>
                      <a:pt x="7701" y="3751"/>
                    </a:cubicBezTo>
                    <a:lnTo>
                      <a:pt x="9447" y="3751"/>
                    </a:lnTo>
                    <a:cubicBezTo>
                      <a:pt x="9689" y="4546"/>
                      <a:pt x="9704" y="5390"/>
                      <a:pt x="9485" y="6210"/>
                    </a:cubicBezTo>
                    <a:cubicBezTo>
                      <a:pt x="9473" y="6255"/>
                      <a:pt x="9460" y="6301"/>
                      <a:pt x="9445" y="6345"/>
                    </a:cubicBezTo>
                    <a:lnTo>
                      <a:pt x="7701" y="6345"/>
                    </a:lnTo>
                    <a:cubicBezTo>
                      <a:pt x="7545" y="6345"/>
                      <a:pt x="7419" y="6471"/>
                      <a:pt x="7419" y="6627"/>
                    </a:cubicBezTo>
                    <a:lnTo>
                      <a:pt x="7419" y="7168"/>
                    </a:lnTo>
                    <a:lnTo>
                      <a:pt x="7031" y="7168"/>
                    </a:lnTo>
                    <a:cubicBezTo>
                      <a:pt x="6963" y="7168"/>
                      <a:pt x="6896" y="7192"/>
                      <a:pt x="6845" y="7237"/>
                    </a:cubicBezTo>
                    <a:cubicBezTo>
                      <a:pt x="6379" y="7652"/>
                      <a:pt x="5776" y="7879"/>
                      <a:pt x="5151" y="7879"/>
                    </a:cubicBezTo>
                    <a:cubicBezTo>
                      <a:pt x="4525" y="7879"/>
                      <a:pt x="3924" y="7650"/>
                      <a:pt x="3458" y="7237"/>
                    </a:cubicBezTo>
                    <a:cubicBezTo>
                      <a:pt x="3405" y="7192"/>
                      <a:pt x="3339" y="7168"/>
                      <a:pt x="3271" y="7168"/>
                    </a:cubicBezTo>
                    <a:lnTo>
                      <a:pt x="2882" y="7168"/>
                    </a:lnTo>
                    <a:lnTo>
                      <a:pt x="2882" y="6627"/>
                    </a:lnTo>
                    <a:cubicBezTo>
                      <a:pt x="2882" y="6471"/>
                      <a:pt x="2756" y="6345"/>
                      <a:pt x="2600" y="6345"/>
                    </a:cubicBezTo>
                    <a:lnTo>
                      <a:pt x="856" y="6345"/>
                    </a:lnTo>
                    <a:cubicBezTo>
                      <a:pt x="601" y="5493"/>
                      <a:pt x="607" y="4589"/>
                      <a:pt x="858" y="3751"/>
                    </a:cubicBezTo>
                    <a:lnTo>
                      <a:pt x="2600" y="3751"/>
                    </a:lnTo>
                    <a:cubicBezTo>
                      <a:pt x="2756" y="3751"/>
                      <a:pt x="2882" y="3625"/>
                      <a:pt x="2882" y="3469"/>
                    </a:cubicBezTo>
                    <a:lnTo>
                      <a:pt x="2882" y="2928"/>
                    </a:lnTo>
                    <a:lnTo>
                      <a:pt x="3269" y="2928"/>
                    </a:lnTo>
                    <a:cubicBezTo>
                      <a:pt x="3337" y="2928"/>
                      <a:pt x="3403" y="2903"/>
                      <a:pt x="3455" y="2858"/>
                    </a:cubicBezTo>
                    <a:cubicBezTo>
                      <a:pt x="3939" y="2429"/>
                      <a:pt x="4544" y="2215"/>
                      <a:pt x="5150" y="2215"/>
                    </a:cubicBezTo>
                    <a:close/>
                    <a:moveTo>
                      <a:pt x="9234" y="6909"/>
                    </a:moveTo>
                    <a:cubicBezTo>
                      <a:pt x="8851" y="7757"/>
                      <a:pt x="8215" y="8460"/>
                      <a:pt x="7394" y="8935"/>
                    </a:cubicBezTo>
                    <a:cubicBezTo>
                      <a:pt x="6703" y="9334"/>
                      <a:pt x="5936" y="9537"/>
                      <a:pt x="5159" y="9537"/>
                    </a:cubicBezTo>
                    <a:cubicBezTo>
                      <a:pt x="4769" y="9537"/>
                      <a:pt x="4377" y="9486"/>
                      <a:pt x="3991" y="9383"/>
                    </a:cubicBezTo>
                    <a:cubicBezTo>
                      <a:pt x="2833" y="9074"/>
                      <a:pt x="1867" y="8331"/>
                      <a:pt x="1268" y="7292"/>
                    </a:cubicBezTo>
                    <a:cubicBezTo>
                      <a:pt x="1195" y="7168"/>
                      <a:pt x="1130" y="7040"/>
                      <a:pt x="1070" y="6909"/>
                    </a:cubicBezTo>
                    <a:lnTo>
                      <a:pt x="2322" y="6909"/>
                    </a:lnTo>
                    <a:lnTo>
                      <a:pt x="2322" y="7450"/>
                    </a:lnTo>
                    <a:cubicBezTo>
                      <a:pt x="2322" y="7606"/>
                      <a:pt x="2448" y="7732"/>
                      <a:pt x="2604" y="7732"/>
                    </a:cubicBezTo>
                    <a:lnTo>
                      <a:pt x="3168" y="7732"/>
                    </a:lnTo>
                    <a:cubicBezTo>
                      <a:pt x="3725" y="8191"/>
                      <a:pt x="4424" y="8445"/>
                      <a:pt x="5152" y="8445"/>
                    </a:cubicBezTo>
                    <a:cubicBezTo>
                      <a:pt x="5881" y="8445"/>
                      <a:pt x="6579" y="8191"/>
                      <a:pt x="7137" y="7732"/>
                    </a:cubicBezTo>
                    <a:lnTo>
                      <a:pt x="7701" y="7732"/>
                    </a:lnTo>
                    <a:cubicBezTo>
                      <a:pt x="7857" y="7732"/>
                      <a:pt x="7983" y="7606"/>
                      <a:pt x="7983" y="7450"/>
                    </a:cubicBezTo>
                    <a:lnTo>
                      <a:pt x="7983" y="6909"/>
                    </a:lnTo>
                    <a:close/>
                    <a:moveTo>
                      <a:pt x="5145" y="1"/>
                    </a:moveTo>
                    <a:cubicBezTo>
                      <a:pt x="4724" y="1"/>
                      <a:pt x="4299" y="54"/>
                      <a:pt x="3878" y="164"/>
                    </a:cubicBezTo>
                    <a:cubicBezTo>
                      <a:pt x="3727" y="203"/>
                      <a:pt x="3637" y="356"/>
                      <a:pt x="3677" y="507"/>
                    </a:cubicBezTo>
                    <a:cubicBezTo>
                      <a:pt x="3711" y="635"/>
                      <a:pt x="3825" y="718"/>
                      <a:pt x="3950" y="718"/>
                    </a:cubicBezTo>
                    <a:cubicBezTo>
                      <a:pt x="3974" y="718"/>
                      <a:pt x="3997" y="715"/>
                      <a:pt x="4021" y="709"/>
                    </a:cubicBezTo>
                    <a:cubicBezTo>
                      <a:pt x="4395" y="612"/>
                      <a:pt x="4773" y="564"/>
                      <a:pt x="5147" y="564"/>
                    </a:cubicBezTo>
                    <a:cubicBezTo>
                      <a:pt x="6720" y="564"/>
                      <a:pt x="8222" y="1398"/>
                      <a:pt x="9037" y="2809"/>
                    </a:cubicBezTo>
                    <a:cubicBezTo>
                      <a:pt x="9110" y="2933"/>
                      <a:pt x="9176" y="3061"/>
                      <a:pt x="9234" y="3192"/>
                    </a:cubicBezTo>
                    <a:lnTo>
                      <a:pt x="7983" y="3192"/>
                    </a:lnTo>
                    <a:lnTo>
                      <a:pt x="7983" y="2651"/>
                    </a:lnTo>
                    <a:cubicBezTo>
                      <a:pt x="7983" y="2495"/>
                      <a:pt x="7857" y="2369"/>
                      <a:pt x="7701" y="2369"/>
                    </a:cubicBezTo>
                    <a:lnTo>
                      <a:pt x="7137" y="2369"/>
                    </a:lnTo>
                    <a:cubicBezTo>
                      <a:pt x="6581" y="1909"/>
                      <a:pt x="5882" y="1659"/>
                      <a:pt x="5152" y="1659"/>
                    </a:cubicBezTo>
                    <a:cubicBezTo>
                      <a:pt x="4424" y="1659"/>
                      <a:pt x="3724" y="1909"/>
                      <a:pt x="3168" y="2369"/>
                    </a:cubicBezTo>
                    <a:lnTo>
                      <a:pt x="2604" y="2369"/>
                    </a:lnTo>
                    <a:cubicBezTo>
                      <a:pt x="2448" y="2369"/>
                      <a:pt x="2322" y="2495"/>
                      <a:pt x="2322" y="2651"/>
                    </a:cubicBezTo>
                    <a:lnTo>
                      <a:pt x="2322" y="3192"/>
                    </a:lnTo>
                    <a:lnTo>
                      <a:pt x="1072" y="3192"/>
                    </a:lnTo>
                    <a:cubicBezTo>
                      <a:pt x="1279" y="2734"/>
                      <a:pt x="1567" y="2307"/>
                      <a:pt x="1927" y="1932"/>
                    </a:cubicBezTo>
                    <a:cubicBezTo>
                      <a:pt x="2034" y="1820"/>
                      <a:pt x="2033" y="1642"/>
                      <a:pt x="1920" y="1534"/>
                    </a:cubicBezTo>
                    <a:cubicBezTo>
                      <a:pt x="1865" y="1481"/>
                      <a:pt x="1794" y="1455"/>
                      <a:pt x="1724" y="1455"/>
                    </a:cubicBezTo>
                    <a:cubicBezTo>
                      <a:pt x="1650" y="1455"/>
                      <a:pt x="1577" y="1483"/>
                      <a:pt x="1522" y="1541"/>
                    </a:cubicBezTo>
                    <a:cubicBezTo>
                      <a:pt x="775" y="2312"/>
                      <a:pt x="286" y="3328"/>
                      <a:pt x="144" y="4401"/>
                    </a:cubicBezTo>
                    <a:cubicBezTo>
                      <a:pt x="0" y="5508"/>
                      <a:pt x="219" y="6605"/>
                      <a:pt x="780" y="7574"/>
                    </a:cubicBezTo>
                    <a:cubicBezTo>
                      <a:pt x="1454" y="8742"/>
                      <a:pt x="2542" y="9577"/>
                      <a:pt x="3845" y="9927"/>
                    </a:cubicBezTo>
                    <a:cubicBezTo>
                      <a:pt x="4281" y="10043"/>
                      <a:pt x="4721" y="10101"/>
                      <a:pt x="5161" y="10101"/>
                    </a:cubicBezTo>
                    <a:cubicBezTo>
                      <a:pt x="6035" y="10101"/>
                      <a:pt x="6898" y="9871"/>
                      <a:pt x="7676" y="9423"/>
                    </a:cubicBezTo>
                    <a:cubicBezTo>
                      <a:pt x="8844" y="8749"/>
                      <a:pt x="9681" y="7659"/>
                      <a:pt x="10029" y="6356"/>
                    </a:cubicBezTo>
                    <a:cubicBezTo>
                      <a:pt x="10378" y="5054"/>
                      <a:pt x="10198" y="3693"/>
                      <a:pt x="9525" y="2526"/>
                    </a:cubicBezTo>
                    <a:cubicBezTo>
                      <a:pt x="8609" y="939"/>
                      <a:pt x="6917" y="1"/>
                      <a:pt x="51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0"/>
              <p:cNvSpPr/>
              <p:nvPr/>
            </p:nvSpPr>
            <p:spPr>
              <a:xfrm>
                <a:off x="1526637" y="1558537"/>
                <a:ext cx="19321" cy="16895"/>
              </a:xfrm>
              <a:custGeom>
                <a:rect b="b" l="l" r="r" t="t"/>
                <a:pathLst>
                  <a:path extrusionOk="0" h="564" w="645">
                    <a:moveTo>
                      <a:pt x="320" y="1"/>
                    </a:moveTo>
                    <a:cubicBezTo>
                      <a:pt x="278" y="1"/>
                      <a:pt x="235" y="10"/>
                      <a:pt x="194" y="31"/>
                    </a:cubicBezTo>
                    <a:cubicBezTo>
                      <a:pt x="57" y="100"/>
                      <a:pt x="0" y="270"/>
                      <a:pt x="68" y="407"/>
                    </a:cubicBezTo>
                    <a:cubicBezTo>
                      <a:pt x="116" y="507"/>
                      <a:pt x="216" y="563"/>
                      <a:pt x="321" y="563"/>
                    </a:cubicBezTo>
                    <a:cubicBezTo>
                      <a:pt x="362" y="563"/>
                      <a:pt x="405" y="553"/>
                      <a:pt x="447" y="535"/>
                    </a:cubicBezTo>
                    <a:lnTo>
                      <a:pt x="448" y="535"/>
                    </a:lnTo>
                    <a:cubicBezTo>
                      <a:pt x="588" y="464"/>
                      <a:pt x="644" y="296"/>
                      <a:pt x="573" y="157"/>
                    </a:cubicBezTo>
                    <a:cubicBezTo>
                      <a:pt x="522" y="58"/>
                      <a:pt x="423" y="1"/>
                      <a:pt x="3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7"/>
          <p:cNvSpPr txBox="1"/>
          <p:nvPr>
            <p:ph type="title"/>
          </p:nvPr>
        </p:nvSpPr>
        <p:spPr>
          <a:xfrm>
            <a:off x="4156775" y="815250"/>
            <a:ext cx="4114800" cy="145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solidFill>
                  <a:schemeClr val="lt1"/>
                </a:solidFill>
              </a:rPr>
              <a:t>01</a:t>
            </a:r>
            <a:endParaRPr sz="5000">
              <a:solidFill>
                <a:schemeClr val="lt1"/>
              </a:solidFill>
            </a:endParaRPr>
          </a:p>
          <a:p>
            <a:pPr indent="0" lvl="0" marL="0" rtl="0" algn="l">
              <a:spcBef>
                <a:spcPts val="0"/>
              </a:spcBef>
              <a:spcAft>
                <a:spcPts val="0"/>
              </a:spcAft>
              <a:buNone/>
            </a:pPr>
            <a:r>
              <a:rPr lang="en" sz="5000"/>
              <a:t>introducción</a:t>
            </a:r>
            <a:endParaRPr sz="5000">
              <a:solidFill>
                <a:schemeClr val="lt1"/>
              </a:solidFill>
            </a:endParaRPr>
          </a:p>
        </p:txBody>
      </p:sp>
      <p:sp>
        <p:nvSpPr>
          <p:cNvPr id="393" name="Google Shape;393;p37"/>
          <p:cNvSpPr txBox="1"/>
          <p:nvPr>
            <p:ph idx="1" type="subTitle"/>
          </p:nvPr>
        </p:nvSpPr>
        <p:spPr>
          <a:xfrm>
            <a:off x="4156775" y="2387200"/>
            <a:ext cx="4114800" cy="223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Cervecería Nacional, una empresa reconocida por la alta calidad de sus productos, ha alcanzado un gran éxito en la región metropolitana.</a:t>
            </a:r>
            <a:endParaRPr/>
          </a:p>
          <a:p>
            <a:pPr indent="0" lvl="0" marL="0" rtl="0" algn="ctr">
              <a:spcBef>
                <a:spcPts val="1000"/>
              </a:spcBef>
              <a:spcAft>
                <a:spcPts val="0"/>
              </a:spcAft>
              <a:buNone/>
            </a:pPr>
            <a:r>
              <a:rPr lang="en"/>
              <a:t>Pero debido al avance de la </a:t>
            </a:r>
            <a:r>
              <a:rPr lang="en"/>
              <a:t>tecnología</a:t>
            </a:r>
            <a:r>
              <a:rPr lang="en"/>
              <a:t> su sistema ha quedado obsoleto lo cual nos contactó para mejorar su negocio</a:t>
            </a:r>
            <a:endParaRPr/>
          </a:p>
        </p:txBody>
      </p:sp>
      <p:pic>
        <p:nvPicPr>
          <p:cNvPr id="394" name="Google Shape;394;p37"/>
          <p:cNvPicPr preferRelativeResize="0"/>
          <p:nvPr/>
        </p:nvPicPr>
        <p:blipFill rotWithShape="1">
          <a:blip r:embed="rId3">
            <a:alphaModFix/>
          </a:blip>
          <a:srcRect b="0" l="16666" r="16666" t="0"/>
          <a:stretch/>
        </p:blipFill>
        <p:spPr>
          <a:xfrm>
            <a:off x="451575" y="991575"/>
            <a:ext cx="3160800" cy="3160800"/>
          </a:xfrm>
          <a:prstGeom prst="ellipse">
            <a:avLst/>
          </a:prstGeom>
          <a:noFill/>
          <a:ln cap="flat" cmpd="sng" w="28575">
            <a:solidFill>
              <a:schemeClr val="dk1"/>
            </a:solidFill>
            <a:prstDash val="solid"/>
            <a:round/>
            <a:headEnd len="sm" w="sm" type="none"/>
            <a:tailEnd len="sm" w="sm" type="none"/>
          </a:ln>
        </p:spPr>
      </p:pic>
      <p:grpSp>
        <p:nvGrpSpPr>
          <p:cNvPr id="395" name="Google Shape;395;p37"/>
          <p:cNvGrpSpPr/>
          <p:nvPr/>
        </p:nvGrpSpPr>
        <p:grpSpPr>
          <a:xfrm>
            <a:off x="262790" y="908369"/>
            <a:ext cx="914400" cy="914400"/>
            <a:chOff x="7966790" y="1694194"/>
            <a:chExt cx="914400" cy="914400"/>
          </a:xfrm>
        </p:grpSpPr>
        <p:sp>
          <p:nvSpPr>
            <p:cNvPr id="396" name="Google Shape;396;p37"/>
            <p:cNvSpPr/>
            <p:nvPr/>
          </p:nvSpPr>
          <p:spPr>
            <a:xfrm>
              <a:off x="7966790" y="1694194"/>
              <a:ext cx="914400" cy="914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7" name="Google Shape;397;p37"/>
            <p:cNvGrpSpPr/>
            <p:nvPr/>
          </p:nvGrpSpPr>
          <p:grpSpPr>
            <a:xfrm>
              <a:off x="8058236" y="1785639"/>
              <a:ext cx="731532" cy="731522"/>
              <a:chOff x="1391570" y="1475232"/>
              <a:chExt cx="432041" cy="431831"/>
            </a:xfrm>
          </p:grpSpPr>
          <p:sp>
            <p:nvSpPr>
              <p:cNvPr id="398" name="Google Shape;398;p37"/>
              <p:cNvSpPr/>
              <p:nvPr/>
            </p:nvSpPr>
            <p:spPr>
              <a:xfrm>
                <a:off x="1549852" y="1628273"/>
                <a:ext cx="115477" cy="109246"/>
              </a:xfrm>
              <a:custGeom>
                <a:rect b="b" l="l" r="r" t="t"/>
                <a:pathLst>
                  <a:path extrusionOk="0" h="3647" w="3855">
                    <a:moveTo>
                      <a:pt x="1928" y="998"/>
                    </a:moveTo>
                    <a:lnTo>
                      <a:pt x="2129" y="1468"/>
                    </a:lnTo>
                    <a:cubicBezTo>
                      <a:pt x="2171" y="1562"/>
                      <a:pt x="2260" y="1627"/>
                      <a:pt x="2363" y="1637"/>
                    </a:cubicBezTo>
                    <a:lnTo>
                      <a:pt x="2869" y="1683"/>
                    </a:lnTo>
                    <a:lnTo>
                      <a:pt x="2486" y="2015"/>
                    </a:lnTo>
                    <a:cubicBezTo>
                      <a:pt x="2406" y="2083"/>
                      <a:pt x="2373" y="2189"/>
                      <a:pt x="2396" y="2289"/>
                    </a:cubicBezTo>
                    <a:lnTo>
                      <a:pt x="2511" y="2787"/>
                    </a:lnTo>
                    <a:lnTo>
                      <a:pt x="2073" y="2525"/>
                    </a:lnTo>
                    <a:cubicBezTo>
                      <a:pt x="2030" y="2498"/>
                      <a:pt x="1980" y="2485"/>
                      <a:pt x="1928" y="2485"/>
                    </a:cubicBezTo>
                    <a:cubicBezTo>
                      <a:pt x="1879" y="2485"/>
                      <a:pt x="1829" y="2498"/>
                      <a:pt x="1782" y="2525"/>
                    </a:cubicBezTo>
                    <a:lnTo>
                      <a:pt x="1348" y="2787"/>
                    </a:lnTo>
                    <a:lnTo>
                      <a:pt x="1460" y="2291"/>
                    </a:lnTo>
                    <a:cubicBezTo>
                      <a:pt x="1484" y="2189"/>
                      <a:pt x="1450" y="2083"/>
                      <a:pt x="1372" y="2017"/>
                    </a:cubicBezTo>
                    <a:lnTo>
                      <a:pt x="987" y="1683"/>
                    </a:lnTo>
                    <a:lnTo>
                      <a:pt x="1494" y="1637"/>
                    </a:lnTo>
                    <a:cubicBezTo>
                      <a:pt x="1598" y="1627"/>
                      <a:pt x="1688" y="1562"/>
                      <a:pt x="1729" y="1468"/>
                    </a:cubicBezTo>
                    <a:lnTo>
                      <a:pt x="1928" y="998"/>
                    </a:lnTo>
                    <a:close/>
                    <a:moveTo>
                      <a:pt x="1927" y="1"/>
                    </a:moveTo>
                    <a:cubicBezTo>
                      <a:pt x="1812" y="1"/>
                      <a:pt x="1709" y="67"/>
                      <a:pt x="1666" y="170"/>
                    </a:cubicBezTo>
                    <a:lnTo>
                      <a:pt x="1275" y="1089"/>
                    </a:lnTo>
                    <a:lnTo>
                      <a:pt x="279" y="1179"/>
                    </a:lnTo>
                    <a:cubicBezTo>
                      <a:pt x="166" y="1189"/>
                      <a:pt x="72" y="1265"/>
                      <a:pt x="37" y="1371"/>
                    </a:cubicBezTo>
                    <a:cubicBezTo>
                      <a:pt x="0" y="1479"/>
                      <a:pt x="35" y="1595"/>
                      <a:pt x="120" y="1670"/>
                    </a:cubicBezTo>
                    <a:lnTo>
                      <a:pt x="871" y="2327"/>
                    </a:lnTo>
                    <a:lnTo>
                      <a:pt x="651" y="3303"/>
                    </a:lnTo>
                    <a:cubicBezTo>
                      <a:pt x="626" y="3412"/>
                      <a:pt x="669" y="3527"/>
                      <a:pt x="760" y="3593"/>
                    </a:cubicBezTo>
                    <a:cubicBezTo>
                      <a:pt x="810" y="3628"/>
                      <a:pt x="868" y="3646"/>
                      <a:pt x="926" y="3646"/>
                    </a:cubicBezTo>
                    <a:cubicBezTo>
                      <a:pt x="976" y="3646"/>
                      <a:pt x="1026" y="3635"/>
                      <a:pt x="1070" y="3607"/>
                    </a:cubicBezTo>
                    <a:lnTo>
                      <a:pt x="1928" y="3095"/>
                    </a:lnTo>
                    <a:lnTo>
                      <a:pt x="2786" y="3607"/>
                    </a:lnTo>
                    <a:cubicBezTo>
                      <a:pt x="2832" y="3633"/>
                      <a:pt x="2882" y="3647"/>
                      <a:pt x="2932" y="3647"/>
                    </a:cubicBezTo>
                    <a:cubicBezTo>
                      <a:pt x="2990" y="3647"/>
                      <a:pt x="3048" y="3629"/>
                      <a:pt x="3096" y="3593"/>
                    </a:cubicBezTo>
                    <a:cubicBezTo>
                      <a:pt x="3188" y="3527"/>
                      <a:pt x="3231" y="3412"/>
                      <a:pt x="3206" y="3303"/>
                    </a:cubicBezTo>
                    <a:lnTo>
                      <a:pt x="2984" y="2327"/>
                    </a:lnTo>
                    <a:lnTo>
                      <a:pt x="3737" y="1670"/>
                    </a:lnTo>
                    <a:cubicBezTo>
                      <a:pt x="3822" y="1595"/>
                      <a:pt x="3855" y="1479"/>
                      <a:pt x="3820" y="1371"/>
                    </a:cubicBezTo>
                    <a:cubicBezTo>
                      <a:pt x="3782" y="1265"/>
                      <a:pt x="3687" y="1189"/>
                      <a:pt x="3574" y="1179"/>
                    </a:cubicBezTo>
                    <a:lnTo>
                      <a:pt x="2579" y="1089"/>
                    </a:lnTo>
                    <a:lnTo>
                      <a:pt x="2186" y="170"/>
                    </a:lnTo>
                    <a:cubicBezTo>
                      <a:pt x="2142" y="67"/>
                      <a:pt x="2040" y="1"/>
                      <a:pt x="19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7"/>
              <p:cNvSpPr/>
              <p:nvPr/>
            </p:nvSpPr>
            <p:spPr>
              <a:xfrm>
                <a:off x="1673956" y="1682251"/>
                <a:ext cx="53560" cy="16955"/>
              </a:xfrm>
              <a:custGeom>
                <a:rect b="b" l="l" r="r" t="t"/>
                <a:pathLst>
                  <a:path extrusionOk="0" h="566" w="1788">
                    <a:moveTo>
                      <a:pt x="283" y="1"/>
                    </a:moveTo>
                    <a:cubicBezTo>
                      <a:pt x="127" y="1"/>
                      <a:pt x="1" y="127"/>
                      <a:pt x="1" y="283"/>
                    </a:cubicBezTo>
                    <a:cubicBezTo>
                      <a:pt x="1" y="439"/>
                      <a:pt x="127" y="565"/>
                      <a:pt x="283" y="565"/>
                    </a:cubicBezTo>
                    <a:lnTo>
                      <a:pt x="1506" y="565"/>
                    </a:lnTo>
                    <a:cubicBezTo>
                      <a:pt x="1662" y="565"/>
                      <a:pt x="1788" y="439"/>
                      <a:pt x="1788" y="283"/>
                    </a:cubicBezTo>
                    <a:cubicBezTo>
                      <a:pt x="1788" y="127"/>
                      <a:pt x="1662" y="1"/>
                      <a:pt x="15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7"/>
              <p:cNvSpPr/>
              <p:nvPr/>
            </p:nvSpPr>
            <p:spPr>
              <a:xfrm>
                <a:off x="1487665" y="1682251"/>
                <a:ext cx="53619" cy="16955"/>
              </a:xfrm>
              <a:custGeom>
                <a:rect b="b" l="l" r="r" t="t"/>
                <a:pathLst>
                  <a:path extrusionOk="0" h="566" w="1790">
                    <a:moveTo>
                      <a:pt x="282" y="1"/>
                    </a:moveTo>
                    <a:cubicBezTo>
                      <a:pt x="128" y="1"/>
                      <a:pt x="0" y="127"/>
                      <a:pt x="0" y="283"/>
                    </a:cubicBezTo>
                    <a:cubicBezTo>
                      <a:pt x="0" y="439"/>
                      <a:pt x="128" y="565"/>
                      <a:pt x="282" y="565"/>
                    </a:cubicBezTo>
                    <a:lnTo>
                      <a:pt x="1507" y="565"/>
                    </a:lnTo>
                    <a:cubicBezTo>
                      <a:pt x="1663" y="565"/>
                      <a:pt x="1789" y="439"/>
                      <a:pt x="1789" y="283"/>
                    </a:cubicBezTo>
                    <a:cubicBezTo>
                      <a:pt x="1789" y="127"/>
                      <a:pt x="1663" y="1"/>
                      <a:pt x="15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7"/>
              <p:cNvSpPr/>
              <p:nvPr/>
            </p:nvSpPr>
            <p:spPr>
              <a:xfrm>
                <a:off x="1391570" y="1475232"/>
                <a:ext cx="432041" cy="431831"/>
              </a:xfrm>
              <a:custGeom>
                <a:rect b="b" l="l" r="r" t="t"/>
                <a:pathLst>
                  <a:path extrusionOk="0" h="14416" w="14423">
                    <a:moveTo>
                      <a:pt x="7202" y="562"/>
                    </a:moveTo>
                    <a:cubicBezTo>
                      <a:pt x="7420" y="562"/>
                      <a:pt x="7597" y="738"/>
                      <a:pt x="7597" y="955"/>
                    </a:cubicBezTo>
                    <a:lnTo>
                      <a:pt x="7597" y="1200"/>
                    </a:lnTo>
                    <a:cubicBezTo>
                      <a:pt x="7597" y="1343"/>
                      <a:pt x="7705" y="1463"/>
                      <a:pt x="7850" y="1479"/>
                    </a:cubicBezTo>
                    <a:cubicBezTo>
                      <a:pt x="8422" y="1544"/>
                      <a:pt x="8980" y="1693"/>
                      <a:pt x="9509" y="1924"/>
                    </a:cubicBezTo>
                    <a:cubicBezTo>
                      <a:pt x="9545" y="1940"/>
                      <a:pt x="9583" y="1948"/>
                      <a:pt x="9621" y="1948"/>
                    </a:cubicBezTo>
                    <a:cubicBezTo>
                      <a:pt x="9718" y="1948"/>
                      <a:pt x="9813" y="1896"/>
                      <a:pt x="9866" y="1808"/>
                    </a:cubicBezTo>
                    <a:lnTo>
                      <a:pt x="9987" y="1595"/>
                    </a:lnTo>
                    <a:cubicBezTo>
                      <a:pt x="10061" y="1469"/>
                      <a:pt x="10195" y="1399"/>
                      <a:pt x="10331" y="1399"/>
                    </a:cubicBezTo>
                    <a:cubicBezTo>
                      <a:pt x="10397" y="1399"/>
                      <a:pt x="10465" y="1416"/>
                      <a:pt x="10526" y="1451"/>
                    </a:cubicBezTo>
                    <a:cubicBezTo>
                      <a:pt x="10715" y="1561"/>
                      <a:pt x="10780" y="1801"/>
                      <a:pt x="10672" y="1990"/>
                    </a:cubicBezTo>
                    <a:lnTo>
                      <a:pt x="10549" y="2204"/>
                    </a:lnTo>
                    <a:cubicBezTo>
                      <a:pt x="10480" y="2329"/>
                      <a:pt x="10509" y="2486"/>
                      <a:pt x="10626" y="2571"/>
                    </a:cubicBezTo>
                    <a:cubicBezTo>
                      <a:pt x="11089" y="2915"/>
                      <a:pt x="11497" y="3324"/>
                      <a:pt x="11840" y="3786"/>
                    </a:cubicBezTo>
                    <a:cubicBezTo>
                      <a:pt x="11895" y="3861"/>
                      <a:pt x="11980" y="3901"/>
                      <a:pt x="12067" y="3901"/>
                    </a:cubicBezTo>
                    <a:cubicBezTo>
                      <a:pt x="12115" y="3901"/>
                      <a:pt x="12163" y="3889"/>
                      <a:pt x="12207" y="3864"/>
                    </a:cubicBezTo>
                    <a:lnTo>
                      <a:pt x="12423" y="3739"/>
                    </a:lnTo>
                    <a:cubicBezTo>
                      <a:pt x="12483" y="3704"/>
                      <a:pt x="12551" y="3686"/>
                      <a:pt x="12619" y="3686"/>
                    </a:cubicBezTo>
                    <a:cubicBezTo>
                      <a:pt x="12653" y="3686"/>
                      <a:pt x="12688" y="3691"/>
                      <a:pt x="12721" y="3699"/>
                    </a:cubicBezTo>
                    <a:cubicBezTo>
                      <a:pt x="12823" y="3726"/>
                      <a:pt x="12907" y="3792"/>
                      <a:pt x="12960" y="3884"/>
                    </a:cubicBezTo>
                    <a:cubicBezTo>
                      <a:pt x="13012" y="3975"/>
                      <a:pt x="13027" y="4081"/>
                      <a:pt x="12998" y="4182"/>
                    </a:cubicBezTo>
                    <a:cubicBezTo>
                      <a:pt x="12972" y="4283"/>
                      <a:pt x="12905" y="4370"/>
                      <a:pt x="12816" y="4421"/>
                    </a:cubicBezTo>
                    <a:lnTo>
                      <a:pt x="12599" y="4547"/>
                    </a:lnTo>
                    <a:cubicBezTo>
                      <a:pt x="12474" y="4619"/>
                      <a:pt x="12424" y="4771"/>
                      <a:pt x="12481" y="4904"/>
                    </a:cubicBezTo>
                    <a:cubicBezTo>
                      <a:pt x="12708" y="5432"/>
                      <a:pt x="12856" y="5989"/>
                      <a:pt x="12919" y="6560"/>
                    </a:cubicBezTo>
                    <a:cubicBezTo>
                      <a:pt x="12932" y="6703"/>
                      <a:pt x="13055" y="6811"/>
                      <a:pt x="13198" y="6811"/>
                    </a:cubicBezTo>
                    <a:lnTo>
                      <a:pt x="13455" y="6811"/>
                    </a:lnTo>
                    <a:cubicBezTo>
                      <a:pt x="13674" y="6811"/>
                      <a:pt x="13850" y="6987"/>
                      <a:pt x="13850" y="7204"/>
                    </a:cubicBezTo>
                    <a:cubicBezTo>
                      <a:pt x="13850" y="7423"/>
                      <a:pt x="13674" y="7599"/>
                      <a:pt x="13455" y="7599"/>
                    </a:cubicBezTo>
                    <a:lnTo>
                      <a:pt x="13194" y="7599"/>
                    </a:lnTo>
                    <a:cubicBezTo>
                      <a:pt x="13060" y="7600"/>
                      <a:pt x="12939" y="7708"/>
                      <a:pt x="12922" y="7851"/>
                    </a:cubicBezTo>
                    <a:cubicBezTo>
                      <a:pt x="12857" y="8422"/>
                      <a:pt x="12706" y="8978"/>
                      <a:pt x="12476" y="9502"/>
                    </a:cubicBezTo>
                    <a:cubicBezTo>
                      <a:pt x="12418" y="9633"/>
                      <a:pt x="12467" y="9789"/>
                      <a:pt x="12592" y="9859"/>
                    </a:cubicBezTo>
                    <a:lnTo>
                      <a:pt x="12821" y="9990"/>
                    </a:lnTo>
                    <a:cubicBezTo>
                      <a:pt x="12912" y="10041"/>
                      <a:pt x="12977" y="10126"/>
                      <a:pt x="13003" y="10231"/>
                    </a:cubicBezTo>
                    <a:cubicBezTo>
                      <a:pt x="13030" y="10332"/>
                      <a:pt x="13018" y="10438"/>
                      <a:pt x="12964" y="10529"/>
                    </a:cubicBezTo>
                    <a:cubicBezTo>
                      <a:pt x="12912" y="10620"/>
                      <a:pt x="12828" y="10685"/>
                      <a:pt x="12723" y="10712"/>
                    </a:cubicBezTo>
                    <a:cubicBezTo>
                      <a:pt x="12689" y="10721"/>
                      <a:pt x="12653" y="10725"/>
                      <a:pt x="12618" y="10725"/>
                    </a:cubicBezTo>
                    <a:cubicBezTo>
                      <a:pt x="12550" y="10725"/>
                      <a:pt x="12483" y="10708"/>
                      <a:pt x="12424" y="10672"/>
                    </a:cubicBezTo>
                    <a:lnTo>
                      <a:pt x="12192" y="10539"/>
                    </a:lnTo>
                    <a:cubicBezTo>
                      <a:pt x="12147" y="10514"/>
                      <a:pt x="12098" y="10502"/>
                      <a:pt x="12050" y="10502"/>
                    </a:cubicBezTo>
                    <a:cubicBezTo>
                      <a:pt x="11964" y="10502"/>
                      <a:pt x="11880" y="10541"/>
                      <a:pt x="11825" y="10615"/>
                    </a:cubicBezTo>
                    <a:cubicBezTo>
                      <a:pt x="11485" y="11075"/>
                      <a:pt x="11079" y="11482"/>
                      <a:pt x="10616" y="11822"/>
                    </a:cubicBezTo>
                    <a:cubicBezTo>
                      <a:pt x="10499" y="11906"/>
                      <a:pt x="10468" y="12064"/>
                      <a:pt x="10539" y="12189"/>
                    </a:cubicBezTo>
                    <a:lnTo>
                      <a:pt x="10674" y="12422"/>
                    </a:lnTo>
                    <a:cubicBezTo>
                      <a:pt x="10725" y="12514"/>
                      <a:pt x="10740" y="12620"/>
                      <a:pt x="10714" y="12721"/>
                    </a:cubicBezTo>
                    <a:cubicBezTo>
                      <a:pt x="10687" y="12822"/>
                      <a:pt x="10621" y="12909"/>
                      <a:pt x="10531" y="12962"/>
                    </a:cubicBezTo>
                    <a:cubicBezTo>
                      <a:pt x="10470" y="12996"/>
                      <a:pt x="10401" y="13014"/>
                      <a:pt x="10332" y="13014"/>
                    </a:cubicBezTo>
                    <a:cubicBezTo>
                      <a:pt x="10299" y="13014"/>
                      <a:pt x="10265" y="13010"/>
                      <a:pt x="10232" y="13002"/>
                    </a:cubicBezTo>
                    <a:cubicBezTo>
                      <a:pt x="10131" y="12975"/>
                      <a:pt x="10045" y="12909"/>
                      <a:pt x="9992" y="12819"/>
                    </a:cubicBezTo>
                    <a:lnTo>
                      <a:pt x="9857" y="12582"/>
                    </a:lnTo>
                    <a:cubicBezTo>
                      <a:pt x="9806" y="12492"/>
                      <a:pt x="9710" y="12441"/>
                      <a:pt x="9612" y="12441"/>
                    </a:cubicBezTo>
                    <a:cubicBezTo>
                      <a:pt x="9574" y="12441"/>
                      <a:pt x="9536" y="12448"/>
                      <a:pt x="9501" y="12464"/>
                    </a:cubicBezTo>
                    <a:cubicBezTo>
                      <a:pt x="8978" y="12693"/>
                      <a:pt x="8424" y="12839"/>
                      <a:pt x="7853" y="12904"/>
                    </a:cubicBezTo>
                    <a:cubicBezTo>
                      <a:pt x="7710" y="12920"/>
                      <a:pt x="7602" y="13041"/>
                      <a:pt x="7602" y="13184"/>
                    </a:cubicBezTo>
                    <a:lnTo>
                      <a:pt x="7602" y="13458"/>
                    </a:lnTo>
                    <a:cubicBezTo>
                      <a:pt x="7602" y="13675"/>
                      <a:pt x="7426" y="13851"/>
                      <a:pt x="7207" y="13851"/>
                    </a:cubicBezTo>
                    <a:cubicBezTo>
                      <a:pt x="6990" y="13851"/>
                      <a:pt x="6814" y="13675"/>
                      <a:pt x="6814" y="13458"/>
                    </a:cubicBezTo>
                    <a:lnTo>
                      <a:pt x="6814" y="13184"/>
                    </a:lnTo>
                    <a:cubicBezTo>
                      <a:pt x="6814" y="13041"/>
                      <a:pt x="6706" y="12920"/>
                      <a:pt x="6564" y="12904"/>
                    </a:cubicBezTo>
                    <a:cubicBezTo>
                      <a:pt x="5994" y="12839"/>
                      <a:pt x="5440" y="12693"/>
                      <a:pt x="4916" y="12464"/>
                    </a:cubicBezTo>
                    <a:cubicBezTo>
                      <a:pt x="4879" y="12447"/>
                      <a:pt x="4841" y="12441"/>
                      <a:pt x="4805" y="12441"/>
                    </a:cubicBezTo>
                    <a:cubicBezTo>
                      <a:pt x="4707" y="12441"/>
                      <a:pt x="4610" y="12494"/>
                      <a:pt x="4559" y="12582"/>
                    </a:cubicBezTo>
                    <a:lnTo>
                      <a:pt x="4425" y="12817"/>
                    </a:lnTo>
                    <a:cubicBezTo>
                      <a:pt x="4373" y="12909"/>
                      <a:pt x="4287" y="12972"/>
                      <a:pt x="4184" y="13000"/>
                    </a:cubicBezTo>
                    <a:cubicBezTo>
                      <a:pt x="4150" y="13009"/>
                      <a:pt x="4116" y="13013"/>
                      <a:pt x="4081" y="13013"/>
                    </a:cubicBezTo>
                    <a:cubicBezTo>
                      <a:pt x="4013" y="13013"/>
                      <a:pt x="3945" y="12996"/>
                      <a:pt x="3884" y="12960"/>
                    </a:cubicBezTo>
                    <a:cubicBezTo>
                      <a:pt x="3792" y="12909"/>
                      <a:pt x="3728" y="12822"/>
                      <a:pt x="3701" y="12721"/>
                    </a:cubicBezTo>
                    <a:cubicBezTo>
                      <a:pt x="3673" y="12620"/>
                      <a:pt x="3686" y="12512"/>
                      <a:pt x="3739" y="12421"/>
                    </a:cubicBezTo>
                    <a:lnTo>
                      <a:pt x="3875" y="12187"/>
                    </a:lnTo>
                    <a:cubicBezTo>
                      <a:pt x="3947" y="12062"/>
                      <a:pt x="3914" y="11905"/>
                      <a:pt x="3797" y="11818"/>
                    </a:cubicBezTo>
                    <a:cubicBezTo>
                      <a:pt x="3338" y="11478"/>
                      <a:pt x="2931" y="11072"/>
                      <a:pt x="2589" y="10614"/>
                    </a:cubicBezTo>
                    <a:cubicBezTo>
                      <a:pt x="2534" y="10540"/>
                      <a:pt x="2449" y="10500"/>
                      <a:pt x="2362" y="10500"/>
                    </a:cubicBezTo>
                    <a:cubicBezTo>
                      <a:pt x="2314" y="10500"/>
                      <a:pt x="2265" y="10512"/>
                      <a:pt x="2221" y="10537"/>
                    </a:cubicBezTo>
                    <a:lnTo>
                      <a:pt x="1989" y="10670"/>
                    </a:lnTo>
                    <a:cubicBezTo>
                      <a:pt x="1927" y="10706"/>
                      <a:pt x="1860" y="10722"/>
                      <a:pt x="1793" y="10722"/>
                    </a:cubicBezTo>
                    <a:cubicBezTo>
                      <a:pt x="1656" y="10722"/>
                      <a:pt x="1522" y="10651"/>
                      <a:pt x="1449" y="10524"/>
                    </a:cubicBezTo>
                    <a:cubicBezTo>
                      <a:pt x="1342" y="10337"/>
                      <a:pt x="1406" y="10093"/>
                      <a:pt x="1595" y="9985"/>
                    </a:cubicBezTo>
                    <a:lnTo>
                      <a:pt x="1823" y="9852"/>
                    </a:lnTo>
                    <a:cubicBezTo>
                      <a:pt x="1947" y="9781"/>
                      <a:pt x="1997" y="9627"/>
                      <a:pt x="1939" y="9495"/>
                    </a:cubicBezTo>
                    <a:cubicBezTo>
                      <a:pt x="1710" y="8971"/>
                      <a:pt x="1561" y="8415"/>
                      <a:pt x="1494" y="7844"/>
                    </a:cubicBezTo>
                    <a:cubicBezTo>
                      <a:pt x="1478" y="7702"/>
                      <a:pt x="1357" y="7596"/>
                      <a:pt x="1214" y="7596"/>
                    </a:cubicBezTo>
                    <a:lnTo>
                      <a:pt x="952" y="7596"/>
                    </a:lnTo>
                    <a:cubicBezTo>
                      <a:pt x="734" y="7596"/>
                      <a:pt x="558" y="7420"/>
                      <a:pt x="558" y="7202"/>
                    </a:cubicBezTo>
                    <a:cubicBezTo>
                      <a:pt x="558" y="6985"/>
                      <a:pt x="734" y="6807"/>
                      <a:pt x="952" y="6807"/>
                    </a:cubicBezTo>
                    <a:lnTo>
                      <a:pt x="1209" y="6807"/>
                    </a:lnTo>
                    <a:cubicBezTo>
                      <a:pt x="1353" y="6807"/>
                      <a:pt x="1473" y="6699"/>
                      <a:pt x="1489" y="6557"/>
                    </a:cubicBezTo>
                    <a:cubicBezTo>
                      <a:pt x="1552" y="5984"/>
                      <a:pt x="1698" y="5428"/>
                      <a:pt x="1927" y="4902"/>
                    </a:cubicBezTo>
                    <a:cubicBezTo>
                      <a:pt x="1985" y="4771"/>
                      <a:pt x="1934" y="4617"/>
                      <a:pt x="1810" y="4546"/>
                    </a:cubicBezTo>
                    <a:lnTo>
                      <a:pt x="1591" y="4421"/>
                    </a:lnTo>
                    <a:cubicBezTo>
                      <a:pt x="1403" y="4310"/>
                      <a:pt x="1338" y="4069"/>
                      <a:pt x="1446" y="3882"/>
                    </a:cubicBezTo>
                    <a:cubicBezTo>
                      <a:pt x="1519" y="3755"/>
                      <a:pt x="1652" y="3684"/>
                      <a:pt x="1789" y="3684"/>
                    </a:cubicBezTo>
                    <a:cubicBezTo>
                      <a:pt x="1856" y="3684"/>
                      <a:pt x="1923" y="3701"/>
                      <a:pt x="1985" y="3736"/>
                    </a:cubicBezTo>
                    <a:lnTo>
                      <a:pt x="2201" y="3860"/>
                    </a:lnTo>
                    <a:cubicBezTo>
                      <a:pt x="2246" y="3886"/>
                      <a:pt x="2294" y="3899"/>
                      <a:pt x="2343" y="3899"/>
                    </a:cubicBezTo>
                    <a:cubicBezTo>
                      <a:pt x="2429" y="3899"/>
                      <a:pt x="2514" y="3859"/>
                      <a:pt x="2568" y="3784"/>
                    </a:cubicBezTo>
                    <a:cubicBezTo>
                      <a:pt x="2908" y="3321"/>
                      <a:pt x="3316" y="2913"/>
                      <a:pt x="3779" y="2568"/>
                    </a:cubicBezTo>
                    <a:cubicBezTo>
                      <a:pt x="3894" y="2483"/>
                      <a:pt x="3927" y="2325"/>
                      <a:pt x="3856" y="2201"/>
                    </a:cubicBezTo>
                    <a:lnTo>
                      <a:pt x="3734" y="1987"/>
                    </a:lnTo>
                    <a:cubicBezTo>
                      <a:pt x="3623" y="1799"/>
                      <a:pt x="3690" y="1556"/>
                      <a:pt x="3879" y="1448"/>
                    </a:cubicBezTo>
                    <a:cubicBezTo>
                      <a:pt x="3941" y="1412"/>
                      <a:pt x="4008" y="1396"/>
                      <a:pt x="4075" y="1396"/>
                    </a:cubicBezTo>
                    <a:cubicBezTo>
                      <a:pt x="4212" y="1396"/>
                      <a:pt x="4345" y="1466"/>
                      <a:pt x="4418" y="1594"/>
                    </a:cubicBezTo>
                    <a:lnTo>
                      <a:pt x="4541" y="1804"/>
                    </a:lnTo>
                    <a:cubicBezTo>
                      <a:pt x="4593" y="1894"/>
                      <a:pt x="4687" y="1945"/>
                      <a:pt x="4784" y="1945"/>
                    </a:cubicBezTo>
                    <a:cubicBezTo>
                      <a:pt x="4822" y="1945"/>
                      <a:pt x="4861" y="1937"/>
                      <a:pt x="4898" y="1921"/>
                    </a:cubicBezTo>
                    <a:cubicBezTo>
                      <a:pt x="5427" y="1688"/>
                      <a:pt x="5984" y="1539"/>
                      <a:pt x="6557" y="1478"/>
                    </a:cubicBezTo>
                    <a:cubicBezTo>
                      <a:pt x="6700" y="1461"/>
                      <a:pt x="6807" y="1340"/>
                      <a:pt x="6807" y="1197"/>
                    </a:cubicBezTo>
                    <a:lnTo>
                      <a:pt x="6807" y="955"/>
                    </a:lnTo>
                    <a:cubicBezTo>
                      <a:pt x="6807" y="738"/>
                      <a:pt x="6983" y="562"/>
                      <a:pt x="7202" y="562"/>
                    </a:cubicBezTo>
                    <a:close/>
                    <a:moveTo>
                      <a:pt x="7212" y="1"/>
                    </a:moveTo>
                    <a:cubicBezTo>
                      <a:pt x="6685" y="1"/>
                      <a:pt x="6257" y="427"/>
                      <a:pt x="6253" y="955"/>
                    </a:cubicBezTo>
                    <a:cubicBezTo>
                      <a:pt x="5795" y="1026"/>
                      <a:pt x="5347" y="1146"/>
                      <a:pt x="4914" y="1313"/>
                    </a:cubicBezTo>
                    <a:cubicBezTo>
                      <a:pt x="4737" y="1008"/>
                      <a:pt x="4414" y="837"/>
                      <a:pt x="4083" y="837"/>
                    </a:cubicBezTo>
                    <a:cubicBezTo>
                      <a:pt x="3921" y="837"/>
                      <a:pt x="3757" y="878"/>
                      <a:pt x="3607" y="965"/>
                    </a:cubicBezTo>
                    <a:cubicBezTo>
                      <a:pt x="3149" y="1229"/>
                      <a:pt x="2991" y="1816"/>
                      <a:pt x="3256" y="2274"/>
                    </a:cubicBezTo>
                    <a:cubicBezTo>
                      <a:pt x="2896" y="2564"/>
                      <a:pt x="2568" y="2891"/>
                      <a:pt x="2279" y="3255"/>
                    </a:cubicBezTo>
                    <a:lnTo>
                      <a:pt x="2277" y="3253"/>
                    </a:lnTo>
                    <a:cubicBezTo>
                      <a:pt x="2127" y="3166"/>
                      <a:pt x="1962" y="3125"/>
                      <a:pt x="1800" y="3125"/>
                    </a:cubicBezTo>
                    <a:cubicBezTo>
                      <a:pt x="1468" y="3125"/>
                      <a:pt x="1145" y="3297"/>
                      <a:pt x="968" y="3603"/>
                    </a:cubicBezTo>
                    <a:cubicBezTo>
                      <a:pt x="706" y="4059"/>
                      <a:pt x="864" y="4647"/>
                      <a:pt x="1320" y="4912"/>
                    </a:cubicBezTo>
                    <a:lnTo>
                      <a:pt x="1323" y="4914"/>
                    </a:lnTo>
                    <a:cubicBezTo>
                      <a:pt x="1157" y="5345"/>
                      <a:pt x="1038" y="5792"/>
                      <a:pt x="968" y="6250"/>
                    </a:cubicBezTo>
                    <a:lnTo>
                      <a:pt x="958" y="6250"/>
                    </a:lnTo>
                    <a:cubicBezTo>
                      <a:pt x="429" y="6250"/>
                      <a:pt x="1" y="6680"/>
                      <a:pt x="1" y="7209"/>
                    </a:cubicBezTo>
                    <a:cubicBezTo>
                      <a:pt x="1" y="7737"/>
                      <a:pt x="429" y="8166"/>
                      <a:pt x="958" y="8166"/>
                    </a:cubicBezTo>
                    <a:lnTo>
                      <a:pt x="973" y="8166"/>
                    </a:lnTo>
                    <a:cubicBezTo>
                      <a:pt x="1043" y="8623"/>
                      <a:pt x="1164" y="9067"/>
                      <a:pt x="1332" y="9495"/>
                    </a:cubicBezTo>
                    <a:lnTo>
                      <a:pt x="1317" y="9504"/>
                    </a:lnTo>
                    <a:cubicBezTo>
                      <a:pt x="860" y="9768"/>
                      <a:pt x="703" y="10355"/>
                      <a:pt x="967" y="10813"/>
                    </a:cubicBezTo>
                    <a:cubicBezTo>
                      <a:pt x="1144" y="11119"/>
                      <a:pt x="1467" y="11291"/>
                      <a:pt x="1799" y="11291"/>
                    </a:cubicBezTo>
                    <a:cubicBezTo>
                      <a:pt x="1961" y="11291"/>
                      <a:pt x="2126" y="11250"/>
                      <a:pt x="2276" y="11163"/>
                    </a:cubicBezTo>
                    <a:lnTo>
                      <a:pt x="2294" y="11153"/>
                    </a:lnTo>
                    <a:cubicBezTo>
                      <a:pt x="2583" y="11510"/>
                      <a:pt x="2908" y="11837"/>
                      <a:pt x="3266" y="12122"/>
                    </a:cubicBezTo>
                    <a:lnTo>
                      <a:pt x="3255" y="12144"/>
                    </a:lnTo>
                    <a:cubicBezTo>
                      <a:pt x="3125" y="12364"/>
                      <a:pt x="3092" y="12622"/>
                      <a:pt x="3159" y="12870"/>
                    </a:cubicBezTo>
                    <a:cubicBezTo>
                      <a:pt x="3225" y="13118"/>
                      <a:pt x="3383" y="13325"/>
                      <a:pt x="3605" y="13451"/>
                    </a:cubicBezTo>
                    <a:cubicBezTo>
                      <a:pt x="3755" y="13538"/>
                      <a:pt x="3920" y="13580"/>
                      <a:pt x="4082" y="13580"/>
                    </a:cubicBezTo>
                    <a:cubicBezTo>
                      <a:pt x="4413" y="13580"/>
                      <a:pt x="4736" y="13408"/>
                      <a:pt x="4914" y="13101"/>
                    </a:cubicBezTo>
                    <a:lnTo>
                      <a:pt x="4926" y="13078"/>
                    </a:lnTo>
                    <a:cubicBezTo>
                      <a:pt x="5354" y="13244"/>
                      <a:pt x="5797" y="13362"/>
                      <a:pt x="6252" y="13431"/>
                    </a:cubicBezTo>
                    <a:lnTo>
                      <a:pt x="6252" y="13458"/>
                    </a:lnTo>
                    <a:cubicBezTo>
                      <a:pt x="6252" y="13987"/>
                      <a:pt x="6681" y="14415"/>
                      <a:pt x="7211" y="14415"/>
                    </a:cubicBezTo>
                    <a:cubicBezTo>
                      <a:pt x="7738" y="14415"/>
                      <a:pt x="8168" y="13987"/>
                      <a:pt x="8168" y="13458"/>
                    </a:cubicBezTo>
                    <a:lnTo>
                      <a:pt x="8168" y="13431"/>
                    </a:lnTo>
                    <a:cubicBezTo>
                      <a:pt x="8623" y="13362"/>
                      <a:pt x="9066" y="13242"/>
                      <a:pt x="9494" y="13078"/>
                    </a:cubicBezTo>
                    <a:lnTo>
                      <a:pt x="9506" y="13101"/>
                    </a:lnTo>
                    <a:cubicBezTo>
                      <a:pt x="9683" y="13407"/>
                      <a:pt x="10006" y="13579"/>
                      <a:pt x="10337" y="13579"/>
                    </a:cubicBezTo>
                    <a:cubicBezTo>
                      <a:pt x="10500" y="13579"/>
                      <a:pt x="10664" y="13538"/>
                      <a:pt x="10815" y="13451"/>
                    </a:cubicBezTo>
                    <a:cubicBezTo>
                      <a:pt x="11037" y="13325"/>
                      <a:pt x="11195" y="13118"/>
                      <a:pt x="11261" y="12870"/>
                    </a:cubicBezTo>
                    <a:cubicBezTo>
                      <a:pt x="11327" y="12623"/>
                      <a:pt x="11294" y="12364"/>
                      <a:pt x="11165" y="12145"/>
                    </a:cubicBezTo>
                    <a:lnTo>
                      <a:pt x="11153" y="12124"/>
                    </a:lnTo>
                    <a:cubicBezTo>
                      <a:pt x="11512" y="11835"/>
                      <a:pt x="11837" y="11512"/>
                      <a:pt x="12126" y="11155"/>
                    </a:cubicBezTo>
                    <a:lnTo>
                      <a:pt x="12144" y="11166"/>
                    </a:lnTo>
                    <a:cubicBezTo>
                      <a:pt x="12290" y="11251"/>
                      <a:pt x="12454" y="11294"/>
                      <a:pt x="12619" y="11294"/>
                    </a:cubicBezTo>
                    <a:cubicBezTo>
                      <a:pt x="12703" y="11294"/>
                      <a:pt x="12788" y="11283"/>
                      <a:pt x="12871" y="11261"/>
                    </a:cubicBezTo>
                    <a:cubicBezTo>
                      <a:pt x="13120" y="11195"/>
                      <a:pt x="13325" y="11037"/>
                      <a:pt x="13451" y="10815"/>
                    </a:cubicBezTo>
                    <a:cubicBezTo>
                      <a:pt x="13715" y="10358"/>
                      <a:pt x="13559" y="9773"/>
                      <a:pt x="13101" y="9507"/>
                    </a:cubicBezTo>
                    <a:lnTo>
                      <a:pt x="13086" y="9499"/>
                    </a:lnTo>
                    <a:cubicBezTo>
                      <a:pt x="13254" y="9069"/>
                      <a:pt x="13375" y="8624"/>
                      <a:pt x="13445" y="8168"/>
                    </a:cubicBezTo>
                    <a:lnTo>
                      <a:pt x="13463" y="8168"/>
                    </a:lnTo>
                    <a:lnTo>
                      <a:pt x="13463" y="8165"/>
                    </a:lnTo>
                    <a:cubicBezTo>
                      <a:pt x="13992" y="8165"/>
                      <a:pt x="14422" y="7735"/>
                      <a:pt x="14422" y="7207"/>
                    </a:cubicBezTo>
                    <a:cubicBezTo>
                      <a:pt x="14422" y="6678"/>
                      <a:pt x="13992" y="6248"/>
                      <a:pt x="13463" y="6248"/>
                    </a:cubicBezTo>
                    <a:lnTo>
                      <a:pt x="13453" y="6248"/>
                    </a:lnTo>
                    <a:cubicBezTo>
                      <a:pt x="13385" y="5792"/>
                      <a:pt x="13267" y="5344"/>
                      <a:pt x="13101" y="4912"/>
                    </a:cubicBezTo>
                    <a:lnTo>
                      <a:pt x="13105" y="4911"/>
                    </a:lnTo>
                    <a:cubicBezTo>
                      <a:pt x="13561" y="4647"/>
                      <a:pt x="13719" y="4059"/>
                      <a:pt x="13455" y="3603"/>
                    </a:cubicBezTo>
                    <a:cubicBezTo>
                      <a:pt x="13329" y="3381"/>
                      <a:pt x="13121" y="3225"/>
                      <a:pt x="12874" y="3157"/>
                    </a:cubicBezTo>
                    <a:cubicBezTo>
                      <a:pt x="12791" y="3135"/>
                      <a:pt x="12708" y="3124"/>
                      <a:pt x="12625" y="3124"/>
                    </a:cubicBezTo>
                    <a:cubicBezTo>
                      <a:pt x="12458" y="3124"/>
                      <a:pt x="12295" y="3168"/>
                      <a:pt x="12147" y="3253"/>
                    </a:cubicBezTo>
                    <a:lnTo>
                      <a:pt x="12144" y="3255"/>
                    </a:lnTo>
                    <a:cubicBezTo>
                      <a:pt x="11857" y="2895"/>
                      <a:pt x="11528" y="2566"/>
                      <a:pt x="11168" y="2274"/>
                    </a:cubicBezTo>
                    <a:cubicBezTo>
                      <a:pt x="11430" y="1816"/>
                      <a:pt x="11273" y="1229"/>
                      <a:pt x="10816" y="965"/>
                    </a:cubicBezTo>
                    <a:cubicBezTo>
                      <a:pt x="10667" y="878"/>
                      <a:pt x="10503" y="837"/>
                      <a:pt x="10342" y="837"/>
                    </a:cubicBezTo>
                    <a:cubicBezTo>
                      <a:pt x="10011" y="837"/>
                      <a:pt x="9689" y="1009"/>
                      <a:pt x="9511" y="1313"/>
                    </a:cubicBezTo>
                    <a:cubicBezTo>
                      <a:pt x="9079" y="1144"/>
                      <a:pt x="8629" y="1023"/>
                      <a:pt x="8170" y="955"/>
                    </a:cubicBezTo>
                    <a:cubicBezTo>
                      <a:pt x="8168" y="427"/>
                      <a:pt x="7738" y="1"/>
                      <a:pt x="72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7"/>
              <p:cNvSpPr/>
              <p:nvPr/>
            </p:nvSpPr>
            <p:spPr>
              <a:xfrm>
                <a:off x="1453277" y="1539396"/>
                <a:ext cx="310873" cy="302605"/>
              </a:xfrm>
              <a:custGeom>
                <a:rect b="b" l="l" r="r" t="t"/>
                <a:pathLst>
                  <a:path extrusionOk="0" h="10102" w="10378">
                    <a:moveTo>
                      <a:pt x="5150" y="2215"/>
                    </a:moveTo>
                    <a:cubicBezTo>
                      <a:pt x="5755" y="2215"/>
                      <a:pt x="6361" y="2429"/>
                      <a:pt x="6845" y="2858"/>
                    </a:cubicBezTo>
                    <a:cubicBezTo>
                      <a:pt x="6896" y="2903"/>
                      <a:pt x="6963" y="2928"/>
                      <a:pt x="7031" y="2928"/>
                    </a:cubicBezTo>
                    <a:lnTo>
                      <a:pt x="7419" y="2928"/>
                    </a:lnTo>
                    <a:lnTo>
                      <a:pt x="7419" y="3469"/>
                    </a:lnTo>
                    <a:cubicBezTo>
                      <a:pt x="7419" y="3625"/>
                      <a:pt x="7545" y="3751"/>
                      <a:pt x="7701" y="3751"/>
                    </a:cubicBezTo>
                    <a:lnTo>
                      <a:pt x="9447" y="3751"/>
                    </a:lnTo>
                    <a:cubicBezTo>
                      <a:pt x="9689" y="4546"/>
                      <a:pt x="9704" y="5390"/>
                      <a:pt x="9485" y="6210"/>
                    </a:cubicBezTo>
                    <a:cubicBezTo>
                      <a:pt x="9473" y="6255"/>
                      <a:pt x="9460" y="6301"/>
                      <a:pt x="9445" y="6345"/>
                    </a:cubicBezTo>
                    <a:lnTo>
                      <a:pt x="7701" y="6345"/>
                    </a:lnTo>
                    <a:cubicBezTo>
                      <a:pt x="7545" y="6345"/>
                      <a:pt x="7419" y="6471"/>
                      <a:pt x="7419" y="6627"/>
                    </a:cubicBezTo>
                    <a:lnTo>
                      <a:pt x="7419" y="7168"/>
                    </a:lnTo>
                    <a:lnTo>
                      <a:pt x="7031" y="7168"/>
                    </a:lnTo>
                    <a:cubicBezTo>
                      <a:pt x="6963" y="7168"/>
                      <a:pt x="6896" y="7192"/>
                      <a:pt x="6845" y="7237"/>
                    </a:cubicBezTo>
                    <a:cubicBezTo>
                      <a:pt x="6379" y="7652"/>
                      <a:pt x="5776" y="7879"/>
                      <a:pt x="5151" y="7879"/>
                    </a:cubicBezTo>
                    <a:cubicBezTo>
                      <a:pt x="4525" y="7879"/>
                      <a:pt x="3924" y="7650"/>
                      <a:pt x="3458" y="7237"/>
                    </a:cubicBezTo>
                    <a:cubicBezTo>
                      <a:pt x="3405" y="7192"/>
                      <a:pt x="3339" y="7168"/>
                      <a:pt x="3271" y="7168"/>
                    </a:cubicBezTo>
                    <a:lnTo>
                      <a:pt x="2882" y="7168"/>
                    </a:lnTo>
                    <a:lnTo>
                      <a:pt x="2882" y="6627"/>
                    </a:lnTo>
                    <a:cubicBezTo>
                      <a:pt x="2882" y="6471"/>
                      <a:pt x="2756" y="6345"/>
                      <a:pt x="2600" y="6345"/>
                    </a:cubicBezTo>
                    <a:lnTo>
                      <a:pt x="856" y="6345"/>
                    </a:lnTo>
                    <a:cubicBezTo>
                      <a:pt x="601" y="5493"/>
                      <a:pt x="607" y="4589"/>
                      <a:pt x="858" y="3751"/>
                    </a:cubicBezTo>
                    <a:lnTo>
                      <a:pt x="2600" y="3751"/>
                    </a:lnTo>
                    <a:cubicBezTo>
                      <a:pt x="2756" y="3751"/>
                      <a:pt x="2882" y="3625"/>
                      <a:pt x="2882" y="3469"/>
                    </a:cubicBezTo>
                    <a:lnTo>
                      <a:pt x="2882" y="2928"/>
                    </a:lnTo>
                    <a:lnTo>
                      <a:pt x="3269" y="2928"/>
                    </a:lnTo>
                    <a:cubicBezTo>
                      <a:pt x="3337" y="2928"/>
                      <a:pt x="3403" y="2903"/>
                      <a:pt x="3455" y="2858"/>
                    </a:cubicBezTo>
                    <a:cubicBezTo>
                      <a:pt x="3939" y="2429"/>
                      <a:pt x="4544" y="2215"/>
                      <a:pt x="5150" y="2215"/>
                    </a:cubicBezTo>
                    <a:close/>
                    <a:moveTo>
                      <a:pt x="9234" y="6909"/>
                    </a:moveTo>
                    <a:cubicBezTo>
                      <a:pt x="8851" y="7757"/>
                      <a:pt x="8215" y="8460"/>
                      <a:pt x="7394" y="8935"/>
                    </a:cubicBezTo>
                    <a:cubicBezTo>
                      <a:pt x="6703" y="9334"/>
                      <a:pt x="5936" y="9537"/>
                      <a:pt x="5159" y="9537"/>
                    </a:cubicBezTo>
                    <a:cubicBezTo>
                      <a:pt x="4769" y="9537"/>
                      <a:pt x="4377" y="9486"/>
                      <a:pt x="3991" y="9383"/>
                    </a:cubicBezTo>
                    <a:cubicBezTo>
                      <a:pt x="2833" y="9074"/>
                      <a:pt x="1867" y="8331"/>
                      <a:pt x="1268" y="7292"/>
                    </a:cubicBezTo>
                    <a:cubicBezTo>
                      <a:pt x="1195" y="7168"/>
                      <a:pt x="1130" y="7040"/>
                      <a:pt x="1070" y="6909"/>
                    </a:cubicBezTo>
                    <a:lnTo>
                      <a:pt x="2322" y="6909"/>
                    </a:lnTo>
                    <a:lnTo>
                      <a:pt x="2322" y="7450"/>
                    </a:lnTo>
                    <a:cubicBezTo>
                      <a:pt x="2322" y="7606"/>
                      <a:pt x="2448" y="7732"/>
                      <a:pt x="2604" y="7732"/>
                    </a:cubicBezTo>
                    <a:lnTo>
                      <a:pt x="3168" y="7732"/>
                    </a:lnTo>
                    <a:cubicBezTo>
                      <a:pt x="3725" y="8191"/>
                      <a:pt x="4424" y="8445"/>
                      <a:pt x="5152" y="8445"/>
                    </a:cubicBezTo>
                    <a:cubicBezTo>
                      <a:pt x="5881" y="8445"/>
                      <a:pt x="6579" y="8191"/>
                      <a:pt x="7137" y="7732"/>
                    </a:cubicBezTo>
                    <a:lnTo>
                      <a:pt x="7701" y="7732"/>
                    </a:lnTo>
                    <a:cubicBezTo>
                      <a:pt x="7857" y="7732"/>
                      <a:pt x="7983" y="7606"/>
                      <a:pt x="7983" y="7450"/>
                    </a:cubicBezTo>
                    <a:lnTo>
                      <a:pt x="7983" y="6909"/>
                    </a:lnTo>
                    <a:close/>
                    <a:moveTo>
                      <a:pt x="5145" y="1"/>
                    </a:moveTo>
                    <a:cubicBezTo>
                      <a:pt x="4724" y="1"/>
                      <a:pt x="4299" y="54"/>
                      <a:pt x="3878" y="164"/>
                    </a:cubicBezTo>
                    <a:cubicBezTo>
                      <a:pt x="3727" y="203"/>
                      <a:pt x="3637" y="356"/>
                      <a:pt x="3677" y="507"/>
                    </a:cubicBezTo>
                    <a:cubicBezTo>
                      <a:pt x="3711" y="635"/>
                      <a:pt x="3825" y="718"/>
                      <a:pt x="3950" y="718"/>
                    </a:cubicBezTo>
                    <a:cubicBezTo>
                      <a:pt x="3974" y="718"/>
                      <a:pt x="3997" y="715"/>
                      <a:pt x="4021" y="709"/>
                    </a:cubicBezTo>
                    <a:cubicBezTo>
                      <a:pt x="4395" y="612"/>
                      <a:pt x="4773" y="564"/>
                      <a:pt x="5147" y="564"/>
                    </a:cubicBezTo>
                    <a:cubicBezTo>
                      <a:pt x="6720" y="564"/>
                      <a:pt x="8222" y="1398"/>
                      <a:pt x="9037" y="2809"/>
                    </a:cubicBezTo>
                    <a:cubicBezTo>
                      <a:pt x="9110" y="2933"/>
                      <a:pt x="9176" y="3061"/>
                      <a:pt x="9234" y="3192"/>
                    </a:cubicBezTo>
                    <a:lnTo>
                      <a:pt x="7983" y="3192"/>
                    </a:lnTo>
                    <a:lnTo>
                      <a:pt x="7983" y="2651"/>
                    </a:lnTo>
                    <a:cubicBezTo>
                      <a:pt x="7983" y="2495"/>
                      <a:pt x="7857" y="2369"/>
                      <a:pt x="7701" y="2369"/>
                    </a:cubicBezTo>
                    <a:lnTo>
                      <a:pt x="7137" y="2369"/>
                    </a:lnTo>
                    <a:cubicBezTo>
                      <a:pt x="6581" y="1909"/>
                      <a:pt x="5882" y="1659"/>
                      <a:pt x="5152" y="1659"/>
                    </a:cubicBezTo>
                    <a:cubicBezTo>
                      <a:pt x="4424" y="1659"/>
                      <a:pt x="3724" y="1909"/>
                      <a:pt x="3168" y="2369"/>
                    </a:cubicBezTo>
                    <a:lnTo>
                      <a:pt x="2604" y="2369"/>
                    </a:lnTo>
                    <a:cubicBezTo>
                      <a:pt x="2448" y="2369"/>
                      <a:pt x="2322" y="2495"/>
                      <a:pt x="2322" y="2651"/>
                    </a:cubicBezTo>
                    <a:lnTo>
                      <a:pt x="2322" y="3192"/>
                    </a:lnTo>
                    <a:lnTo>
                      <a:pt x="1072" y="3192"/>
                    </a:lnTo>
                    <a:cubicBezTo>
                      <a:pt x="1279" y="2734"/>
                      <a:pt x="1567" y="2307"/>
                      <a:pt x="1927" y="1932"/>
                    </a:cubicBezTo>
                    <a:cubicBezTo>
                      <a:pt x="2034" y="1820"/>
                      <a:pt x="2033" y="1642"/>
                      <a:pt x="1920" y="1534"/>
                    </a:cubicBezTo>
                    <a:cubicBezTo>
                      <a:pt x="1865" y="1481"/>
                      <a:pt x="1794" y="1455"/>
                      <a:pt x="1724" y="1455"/>
                    </a:cubicBezTo>
                    <a:cubicBezTo>
                      <a:pt x="1650" y="1455"/>
                      <a:pt x="1577" y="1483"/>
                      <a:pt x="1522" y="1541"/>
                    </a:cubicBezTo>
                    <a:cubicBezTo>
                      <a:pt x="775" y="2312"/>
                      <a:pt x="286" y="3328"/>
                      <a:pt x="144" y="4401"/>
                    </a:cubicBezTo>
                    <a:cubicBezTo>
                      <a:pt x="0" y="5508"/>
                      <a:pt x="219" y="6605"/>
                      <a:pt x="780" y="7574"/>
                    </a:cubicBezTo>
                    <a:cubicBezTo>
                      <a:pt x="1454" y="8742"/>
                      <a:pt x="2542" y="9577"/>
                      <a:pt x="3845" y="9927"/>
                    </a:cubicBezTo>
                    <a:cubicBezTo>
                      <a:pt x="4281" y="10043"/>
                      <a:pt x="4721" y="10101"/>
                      <a:pt x="5161" y="10101"/>
                    </a:cubicBezTo>
                    <a:cubicBezTo>
                      <a:pt x="6035" y="10101"/>
                      <a:pt x="6898" y="9871"/>
                      <a:pt x="7676" y="9423"/>
                    </a:cubicBezTo>
                    <a:cubicBezTo>
                      <a:pt x="8844" y="8749"/>
                      <a:pt x="9681" y="7659"/>
                      <a:pt x="10029" y="6356"/>
                    </a:cubicBezTo>
                    <a:cubicBezTo>
                      <a:pt x="10378" y="5054"/>
                      <a:pt x="10198" y="3693"/>
                      <a:pt x="9525" y="2526"/>
                    </a:cubicBezTo>
                    <a:cubicBezTo>
                      <a:pt x="8609" y="939"/>
                      <a:pt x="6917" y="1"/>
                      <a:pt x="51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7"/>
              <p:cNvSpPr/>
              <p:nvPr/>
            </p:nvSpPr>
            <p:spPr>
              <a:xfrm>
                <a:off x="1526637" y="1558537"/>
                <a:ext cx="19321" cy="16895"/>
              </a:xfrm>
              <a:custGeom>
                <a:rect b="b" l="l" r="r" t="t"/>
                <a:pathLst>
                  <a:path extrusionOk="0" h="564" w="645">
                    <a:moveTo>
                      <a:pt x="320" y="1"/>
                    </a:moveTo>
                    <a:cubicBezTo>
                      <a:pt x="278" y="1"/>
                      <a:pt x="235" y="10"/>
                      <a:pt x="194" y="31"/>
                    </a:cubicBezTo>
                    <a:cubicBezTo>
                      <a:pt x="57" y="100"/>
                      <a:pt x="0" y="270"/>
                      <a:pt x="68" y="407"/>
                    </a:cubicBezTo>
                    <a:cubicBezTo>
                      <a:pt x="116" y="507"/>
                      <a:pt x="216" y="563"/>
                      <a:pt x="321" y="563"/>
                    </a:cubicBezTo>
                    <a:cubicBezTo>
                      <a:pt x="362" y="563"/>
                      <a:pt x="405" y="553"/>
                      <a:pt x="447" y="535"/>
                    </a:cubicBezTo>
                    <a:lnTo>
                      <a:pt x="448" y="535"/>
                    </a:lnTo>
                    <a:cubicBezTo>
                      <a:pt x="588" y="464"/>
                      <a:pt x="644" y="296"/>
                      <a:pt x="573" y="157"/>
                    </a:cubicBezTo>
                    <a:cubicBezTo>
                      <a:pt x="522" y="58"/>
                      <a:pt x="423" y="1"/>
                      <a:pt x="3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8"/>
          <p:cNvSpPr txBox="1"/>
          <p:nvPr>
            <p:ph type="title"/>
          </p:nvPr>
        </p:nvSpPr>
        <p:spPr>
          <a:xfrm>
            <a:off x="3200600" y="996145"/>
            <a:ext cx="5223300" cy="237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Descripción del proyecto</a:t>
            </a:r>
            <a:endParaRPr/>
          </a:p>
        </p:txBody>
      </p:sp>
      <p:sp>
        <p:nvSpPr>
          <p:cNvPr id="409" name="Google Shape;409;p38"/>
          <p:cNvSpPr txBox="1"/>
          <p:nvPr>
            <p:ph idx="2" type="title"/>
          </p:nvPr>
        </p:nvSpPr>
        <p:spPr>
          <a:xfrm>
            <a:off x="720000" y="996150"/>
            <a:ext cx="2120100" cy="317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410" name="Google Shape;410;p38"/>
          <p:cNvGrpSpPr/>
          <p:nvPr/>
        </p:nvGrpSpPr>
        <p:grpSpPr>
          <a:xfrm>
            <a:off x="2743390" y="3273007"/>
            <a:ext cx="914400" cy="914400"/>
            <a:chOff x="7966790" y="1694194"/>
            <a:chExt cx="914400" cy="914400"/>
          </a:xfrm>
        </p:grpSpPr>
        <p:sp>
          <p:nvSpPr>
            <p:cNvPr id="411" name="Google Shape;411;p38"/>
            <p:cNvSpPr/>
            <p:nvPr/>
          </p:nvSpPr>
          <p:spPr>
            <a:xfrm>
              <a:off x="7966790" y="1694194"/>
              <a:ext cx="914400" cy="914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2" name="Google Shape;412;p38"/>
            <p:cNvGrpSpPr/>
            <p:nvPr/>
          </p:nvGrpSpPr>
          <p:grpSpPr>
            <a:xfrm>
              <a:off x="8058236" y="1785639"/>
              <a:ext cx="731532" cy="731522"/>
              <a:chOff x="1391570" y="1475232"/>
              <a:chExt cx="432041" cy="431831"/>
            </a:xfrm>
          </p:grpSpPr>
          <p:sp>
            <p:nvSpPr>
              <p:cNvPr id="413" name="Google Shape;413;p38"/>
              <p:cNvSpPr/>
              <p:nvPr/>
            </p:nvSpPr>
            <p:spPr>
              <a:xfrm>
                <a:off x="1549852" y="1628273"/>
                <a:ext cx="115477" cy="109246"/>
              </a:xfrm>
              <a:custGeom>
                <a:rect b="b" l="l" r="r" t="t"/>
                <a:pathLst>
                  <a:path extrusionOk="0" h="3647" w="3855">
                    <a:moveTo>
                      <a:pt x="1928" y="998"/>
                    </a:moveTo>
                    <a:lnTo>
                      <a:pt x="2129" y="1468"/>
                    </a:lnTo>
                    <a:cubicBezTo>
                      <a:pt x="2171" y="1562"/>
                      <a:pt x="2260" y="1627"/>
                      <a:pt x="2363" y="1637"/>
                    </a:cubicBezTo>
                    <a:lnTo>
                      <a:pt x="2869" y="1683"/>
                    </a:lnTo>
                    <a:lnTo>
                      <a:pt x="2486" y="2015"/>
                    </a:lnTo>
                    <a:cubicBezTo>
                      <a:pt x="2406" y="2083"/>
                      <a:pt x="2373" y="2189"/>
                      <a:pt x="2396" y="2289"/>
                    </a:cubicBezTo>
                    <a:lnTo>
                      <a:pt x="2511" y="2787"/>
                    </a:lnTo>
                    <a:lnTo>
                      <a:pt x="2073" y="2525"/>
                    </a:lnTo>
                    <a:cubicBezTo>
                      <a:pt x="2030" y="2498"/>
                      <a:pt x="1980" y="2485"/>
                      <a:pt x="1928" y="2485"/>
                    </a:cubicBezTo>
                    <a:cubicBezTo>
                      <a:pt x="1879" y="2485"/>
                      <a:pt x="1829" y="2498"/>
                      <a:pt x="1782" y="2525"/>
                    </a:cubicBezTo>
                    <a:lnTo>
                      <a:pt x="1348" y="2787"/>
                    </a:lnTo>
                    <a:lnTo>
                      <a:pt x="1460" y="2291"/>
                    </a:lnTo>
                    <a:cubicBezTo>
                      <a:pt x="1484" y="2189"/>
                      <a:pt x="1450" y="2083"/>
                      <a:pt x="1372" y="2017"/>
                    </a:cubicBezTo>
                    <a:lnTo>
                      <a:pt x="987" y="1683"/>
                    </a:lnTo>
                    <a:lnTo>
                      <a:pt x="1494" y="1637"/>
                    </a:lnTo>
                    <a:cubicBezTo>
                      <a:pt x="1598" y="1627"/>
                      <a:pt x="1688" y="1562"/>
                      <a:pt x="1729" y="1468"/>
                    </a:cubicBezTo>
                    <a:lnTo>
                      <a:pt x="1928" y="998"/>
                    </a:lnTo>
                    <a:close/>
                    <a:moveTo>
                      <a:pt x="1927" y="1"/>
                    </a:moveTo>
                    <a:cubicBezTo>
                      <a:pt x="1812" y="1"/>
                      <a:pt x="1709" y="67"/>
                      <a:pt x="1666" y="170"/>
                    </a:cubicBezTo>
                    <a:lnTo>
                      <a:pt x="1275" y="1089"/>
                    </a:lnTo>
                    <a:lnTo>
                      <a:pt x="279" y="1179"/>
                    </a:lnTo>
                    <a:cubicBezTo>
                      <a:pt x="166" y="1189"/>
                      <a:pt x="72" y="1265"/>
                      <a:pt x="37" y="1371"/>
                    </a:cubicBezTo>
                    <a:cubicBezTo>
                      <a:pt x="0" y="1479"/>
                      <a:pt x="35" y="1595"/>
                      <a:pt x="120" y="1670"/>
                    </a:cubicBezTo>
                    <a:lnTo>
                      <a:pt x="871" y="2327"/>
                    </a:lnTo>
                    <a:lnTo>
                      <a:pt x="651" y="3303"/>
                    </a:lnTo>
                    <a:cubicBezTo>
                      <a:pt x="626" y="3412"/>
                      <a:pt x="669" y="3527"/>
                      <a:pt x="760" y="3593"/>
                    </a:cubicBezTo>
                    <a:cubicBezTo>
                      <a:pt x="810" y="3628"/>
                      <a:pt x="868" y="3646"/>
                      <a:pt x="926" y="3646"/>
                    </a:cubicBezTo>
                    <a:cubicBezTo>
                      <a:pt x="976" y="3646"/>
                      <a:pt x="1026" y="3635"/>
                      <a:pt x="1070" y="3607"/>
                    </a:cubicBezTo>
                    <a:lnTo>
                      <a:pt x="1928" y="3095"/>
                    </a:lnTo>
                    <a:lnTo>
                      <a:pt x="2786" y="3607"/>
                    </a:lnTo>
                    <a:cubicBezTo>
                      <a:pt x="2832" y="3633"/>
                      <a:pt x="2882" y="3647"/>
                      <a:pt x="2932" y="3647"/>
                    </a:cubicBezTo>
                    <a:cubicBezTo>
                      <a:pt x="2990" y="3647"/>
                      <a:pt x="3048" y="3629"/>
                      <a:pt x="3096" y="3593"/>
                    </a:cubicBezTo>
                    <a:cubicBezTo>
                      <a:pt x="3188" y="3527"/>
                      <a:pt x="3231" y="3412"/>
                      <a:pt x="3206" y="3303"/>
                    </a:cubicBezTo>
                    <a:lnTo>
                      <a:pt x="2984" y="2327"/>
                    </a:lnTo>
                    <a:lnTo>
                      <a:pt x="3737" y="1670"/>
                    </a:lnTo>
                    <a:cubicBezTo>
                      <a:pt x="3822" y="1595"/>
                      <a:pt x="3855" y="1479"/>
                      <a:pt x="3820" y="1371"/>
                    </a:cubicBezTo>
                    <a:cubicBezTo>
                      <a:pt x="3782" y="1265"/>
                      <a:pt x="3687" y="1189"/>
                      <a:pt x="3574" y="1179"/>
                    </a:cubicBezTo>
                    <a:lnTo>
                      <a:pt x="2579" y="1089"/>
                    </a:lnTo>
                    <a:lnTo>
                      <a:pt x="2186" y="170"/>
                    </a:lnTo>
                    <a:cubicBezTo>
                      <a:pt x="2142" y="67"/>
                      <a:pt x="2040" y="1"/>
                      <a:pt x="19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8"/>
              <p:cNvSpPr/>
              <p:nvPr/>
            </p:nvSpPr>
            <p:spPr>
              <a:xfrm>
                <a:off x="1673956" y="1682251"/>
                <a:ext cx="53560" cy="16955"/>
              </a:xfrm>
              <a:custGeom>
                <a:rect b="b" l="l" r="r" t="t"/>
                <a:pathLst>
                  <a:path extrusionOk="0" h="566" w="1788">
                    <a:moveTo>
                      <a:pt x="283" y="1"/>
                    </a:moveTo>
                    <a:cubicBezTo>
                      <a:pt x="127" y="1"/>
                      <a:pt x="1" y="127"/>
                      <a:pt x="1" y="283"/>
                    </a:cubicBezTo>
                    <a:cubicBezTo>
                      <a:pt x="1" y="439"/>
                      <a:pt x="127" y="565"/>
                      <a:pt x="283" y="565"/>
                    </a:cubicBezTo>
                    <a:lnTo>
                      <a:pt x="1506" y="565"/>
                    </a:lnTo>
                    <a:cubicBezTo>
                      <a:pt x="1662" y="565"/>
                      <a:pt x="1788" y="439"/>
                      <a:pt x="1788" y="283"/>
                    </a:cubicBezTo>
                    <a:cubicBezTo>
                      <a:pt x="1788" y="127"/>
                      <a:pt x="1662" y="1"/>
                      <a:pt x="15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8"/>
              <p:cNvSpPr/>
              <p:nvPr/>
            </p:nvSpPr>
            <p:spPr>
              <a:xfrm>
                <a:off x="1487665" y="1682251"/>
                <a:ext cx="53619" cy="16955"/>
              </a:xfrm>
              <a:custGeom>
                <a:rect b="b" l="l" r="r" t="t"/>
                <a:pathLst>
                  <a:path extrusionOk="0" h="566" w="1790">
                    <a:moveTo>
                      <a:pt x="282" y="1"/>
                    </a:moveTo>
                    <a:cubicBezTo>
                      <a:pt x="128" y="1"/>
                      <a:pt x="0" y="127"/>
                      <a:pt x="0" y="283"/>
                    </a:cubicBezTo>
                    <a:cubicBezTo>
                      <a:pt x="0" y="439"/>
                      <a:pt x="128" y="565"/>
                      <a:pt x="282" y="565"/>
                    </a:cubicBezTo>
                    <a:lnTo>
                      <a:pt x="1507" y="565"/>
                    </a:lnTo>
                    <a:cubicBezTo>
                      <a:pt x="1663" y="565"/>
                      <a:pt x="1789" y="439"/>
                      <a:pt x="1789" y="283"/>
                    </a:cubicBezTo>
                    <a:cubicBezTo>
                      <a:pt x="1789" y="127"/>
                      <a:pt x="1663" y="1"/>
                      <a:pt x="15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8"/>
              <p:cNvSpPr/>
              <p:nvPr/>
            </p:nvSpPr>
            <p:spPr>
              <a:xfrm>
                <a:off x="1391570" y="1475232"/>
                <a:ext cx="432041" cy="431831"/>
              </a:xfrm>
              <a:custGeom>
                <a:rect b="b" l="l" r="r" t="t"/>
                <a:pathLst>
                  <a:path extrusionOk="0" h="14416" w="14423">
                    <a:moveTo>
                      <a:pt x="7202" y="562"/>
                    </a:moveTo>
                    <a:cubicBezTo>
                      <a:pt x="7420" y="562"/>
                      <a:pt x="7597" y="738"/>
                      <a:pt x="7597" y="955"/>
                    </a:cubicBezTo>
                    <a:lnTo>
                      <a:pt x="7597" y="1200"/>
                    </a:lnTo>
                    <a:cubicBezTo>
                      <a:pt x="7597" y="1343"/>
                      <a:pt x="7705" y="1463"/>
                      <a:pt x="7850" y="1479"/>
                    </a:cubicBezTo>
                    <a:cubicBezTo>
                      <a:pt x="8422" y="1544"/>
                      <a:pt x="8980" y="1693"/>
                      <a:pt x="9509" y="1924"/>
                    </a:cubicBezTo>
                    <a:cubicBezTo>
                      <a:pt x="9545" y="1940"/>
                      <a:pt x="9583" y="1948"/>
                      <a:pt x="9621" y="1948"/>
                    </a:cubicBezTo>
                    <a:cubicBezTo>
                      <a:pt x="9718" y="1948"/>
                      <a:pt x="9813" y="1896"/>
                      <a:pt x="9866" y="1808"/>
                    </a:cubicBezTo>
                    <a:lnTo>
                      <a:pt x="9987" y="1595"/>
                    </a:lnTo>
                    <a:cubicBezTo>
                      <a:pt x="10061" y="1469"/>
                      <a:pt x="10195" y="1399"/>
                      <a:pt x="10331" y="1399"/>
                    </a:cubicBezTo>
                    <a:cubicBezTo>
                      <a:pt x="10397" y="1399"/>
                      <a:pt x="10465" y="1416"/>
                      <a:pt x="10526" y="1451"/>
                    </a:cubicBezTo>
                    <a:cubicBezTo>
                      <a:pt x="10715" y="1561"/>
                      <a:pt x="10780" y="1801"/>
                      <a:pt x="10672" y="1990"/>
                    </a:cubicBezTo>
                    <a:lnTo>
                      <a:pt x="10549" y="2204"/>
                    </a:lnTo>
                    <a:cubicBezTo>
                      <a:pt x="10480" y="2329"/>
                      <a:pt x="10509" y="2486"/>
                      <a:pt x="10626" y="2571"/>
                    </a:cubicBezTo>
                    <a:cubicBezTo>
                      <a:pt x="11089" y="2915"/>
                      <a:pt x="11497" y="3324"/>
                      <a:pt x="11840" y="3786"/>
                    </a:cubicBezTo>
                    <a:cubicBezTo>
                      <a:pt x="11895" y="3861"/>
                      <a:pt x="11980" y="3901"/>
                      <a:pt x="12067" y="3901"/>
                    </a:cubicBezTo>
                    <a:cubicBezTo>
                      <a:pt x="12115" y="3901"/>
                      <a:pt x="12163" y="3889"/>
                      <a:pt x="12207" y="3864"/>
                    </a:cubicBezTo>
                    <a:lnTo>
                      <a:pt x="12423" y="3739"/>
                    </a:lnTo>
                    <a:cubicBezTo>
                      <a:pt x="12483" y="3704"/>
                      <a:pt x="12551" y="3686"/>
                      <a:pt x="12619" y="3686"/>
                    </a:cubicBezTo>
                    <a:cubicBezTo>
                      <a:pt x="12653" y="3686"/>
                      <a:pt x="12688" y="3691"/>
                      <a:pt x="12721" y="3699"/>
                    </a:cubicBezTo>
                    <a:cubicBezTo>
                      <a:pt x="12823" y="3726"/>
                      <a:pt x="12907" y="3792"/>
                      <a:pt x="12960" y="3884"/>
                    </a:cubicBezTo>
                    <a:cubicBezTo>
                      <a:pt x="13012" y="3975"/>
                      <a:pt x="13027" y="4081"/>
                      <a:pt x="12998" y="4182"/>
                    </a:cubicBezTo>
                    <a:cubicBezTo>
                      <a:pt x="12972" y="4283"/>
                      <a:pt x="12905" y="4370"/>
                      <a:pt x="12816" y="4421"/>
                    </a:cubicBezTo>
                    <a:lnTo>
                      <a:pt x="12599" y="4547"/>
                    </a:lnTo>
                    <a:cubicBezTo>
                      <a:pt x="12474" y="4619"/>
                      <a:pt x="12424" y="4771"/>
                      <a:pt x="12481" y="4904"/>
                    </a:cubicBezTo>
                    <a:cubicBezTo>
                      <a:pt x="12708" y="5432"/>
                      <a:pt x="12856" y="5989"/>
                      <a:pt x="12919" y="6560"/>
                    </a:cubicBezTo>
                    <a:cubicBezTo>
                      <a:pt x="12932" y="6703"/>
                      <a:pt x="13055" y="6811"/>
                      <a:pt x="13198" y="6811"/>
                    </a:cubicBezTo>
                    <a:lnTo>
                      <a:pt x="13455" y="6811"/>
                    </a:lnTo>
                    <a:cubicBezTo>
                      <a:pt x="13674" y="6811"/>
                      <a:pt x="13850" y="6987"/>
                      <a:pt x="13850" y="7204"/>
                    </a:cubicBezTo>
                    <a:cubicBezTo>
                      <a:pt x="13850" y="7423"/>
                      <a:pt x="13674" y="7599"/>
                      <a:pt x="13455" y="7599"/>
                    </a:cubicBezTo>
                    <a:lnTo>
                      <a:pt x="13194" y="7599"/>
                    </a:lnTo>
                    <a:cubicBezTo>
                      <a:pt x="13060" y="7600"/>
                      <a:pt x="12939" y="7708"/>
                      <a:pt x="12922" y="7851"/>
                    </a:cubicBezTo>
                    <a:cubicBezTo>
                      <a:pt x="12857" y="8422"/>
                      <a:pt x="12706" y="8978"/>
                      <a:pt x="12476" y="9502"/>
                    </a:cubicBezTo>
                    <a:cubicBezTo>
                      <a:pt x="12418" y="9633"/>
                      <a:pt x="12467" y="9789"/>
                      <a:pt x="12592" y="9859"/>
                    </a:cubicBezTo>
                    <a:lnTo>
                      <a:pt x="12821" y="9990"/>
                    </a:lnTo>
                    <a:cubicBezTo>
                      <a:pt x="12912" y="10041"/>
                      <a:pt x="12977" y="10126"/>
                      <a:pt x="13003" y="10231"/>
                    </a:cubicBezTo>
                    <a:cubicBezTo>
                      <a:pt x="13030" y="10332"/>
                      <a:pt x="13018" y="10438"/>
                      <a:pt x="12964" y="10529"/>
                    </a:cubicBezTo>
                    <a:cubicBezTo>
                      <a:pt x="12912" y="10620"/>
                      <a:pt x="12828" y="10685"/>
                      <a:pt x="12723" y="10712"/>
                    </a:cubicBezTo>
                    <a:cubicBezTo>
                      <a:pt x="12689" y="10721"/>
                      <a:pt x="12653" y="10725"/>
                      <a:pt x="12618" y="10725"/>
                    </a:cubicBezTo>
                    <a:cubicBezTo>
                      <a:pt x="12550" y="10725"/>
                      <a:pt x="12483" y="10708"/>
                      <a:pt x="12424" y="10672"/>
                    </a:cubicBezTo>
                    <a:lnTo>
                      <a:pt x="12192" y="10539"/>
                    </a:lnTo>
                    <a:cubicBezTo>
                      <a:pt x="12147" y="10514"/>
                      <a:pt x="12098" y="10502"/>
                      <a:pt x="12050" y="10502"/>
                    </a:cubicBezTo>
                    <a:cubicBezTo>
                      <a:pt x="11964" y="10502"/>
                      <a:pt x="11880" y="10541"/>
                      <a:pt x="11825" y="10615"/>
                    </a:cubicBezTo>
                    <a:cubicBezTo>
                      <a:pt x="11485" y="11075"/>
                      <a:pt x="11079" y="11482"/>
                      <a:pt x="10616" y="11822"/>
                    </a:cubicBezTo>
                    <a:cubicBezTo>
                      <a:pt x="10499" y="11906"/>
                      <a:pt x="10468" y="12064"/>
                      <a:pt x="10539" y="12189"/>
                    </a:cubicBezTo>
                    <a:lnTo>
                      <a:pt x="10674" y="12422"/>
                    </a:lnTo>
                    <a:cubicBezTo>
                      <a:pt x="10725" y="12514"/>
                      <a:pt x="10740" y="12620"/>
                      <a:pt x="10714" y="12721"/>
                    </a:cubicBezTo>
                    <a:cubicBezTo>
                      <a:pt x="10687" y="12822"/>
                      <a:pt x="10621" y="12909"/>
                      <a:pt x="10531" y="12962"/>
                    </a:cubicBezTo>
                    <a:cubicBezTo>
                      <a:pt x="10470" y="12996"/>
                      <a:pt x="10401" y="13014"/>
                      <a:pt x="10332" y="13014"/>
                    </a:cubicBezTo>
                    <a:cubicBezTo>
                      <a:pt x="10299" y="13014"/>
                      <a:pt x="10265" y="13010"/>
                      <a:pt x="10232" y="13002"/>
                    </a:cubicBezTo>
                    <a:cubicBezTo>
                      <a:pt x="10131" y="12975"/>
                      <a:pt x="10045" y="12909"/>
                      <a:pt x="9992" y="12819"/>
                    </a:cubicBezTo>
                    <a:lnTo>
                      <a:pt x="9857" y="12582"/>
                    </a:lnTo>
                    <a:cubicBezTo>
                      <a:pt x="9806" y="12492"/>
                      <a:pt x="9710" y="12441"/>
                      <a:pt x="9612" y="12441"/>
                    </a:cubicBezTo>
                    <a:cubicBezTo>
                      <a:pt x="9574" y="12441"/>
                      <a:pt x="9536" y="12448"/>
                      <a:pt x="9501" y="12464"/>
                    </a:cubicBezTo>
                    <a:cubicBezTo>
                      <a:pt x="8978" y="12693"/>
                      <a:pt x="8424" y="12839"/>
                      <a:pt x="7853" y="12904"/>
                    </a:cubicBezTo>
                    <a:cubicBezTo>
                      <a:pt x="7710" y="12920"/>
                      <a:pt x="7602" y="13041"/>
                      <a:pt x="7602" y="13184"/>
                    </a:cubicBezTo>
                    <a:lnTo>
                      <a:pt x="7602" y="13458"/>
                    </a:lnTo>
                    <a:cubicBezTo>
                      <a:pt x="7602" y="13675"/>
                      <a:pt x="7426" y="13851"/>
                      <a:pt x="7207" y="13851"/>
                    </a:cubicBezTo>
                    <a:cubicBezTo>
                      <a:pt x="6990" y="13851"/>
                      <a:pt x="6814" y="13675"/>
                      <a:pt x="6814" y="13458"/>
                    </a:cubicBezTo>
                    <a:lnTo>
                      <a:pt x="6814" y="13184"/>
                    </a:lnTo>
                    <a:cubicBezTo>
                      <a:pt x="6814" y="13041"/>
                      <a:pt x="6706" y="12920"/>
                      <a:pt x="6564" y="12904"/>
                    </a:cubicBezTo>
                    <a:cubicBezTo>
                      <a:pt x="5994" y="12839"/>
                      <a:pt x="5440" y="12693"/>
                      <a:pt x="4916" y="12464"/>
                    </a:cubicBezTo>
                    <a:cubicBezTo>
                      <a:pt x="4879" y="12447"/>
                      <a:pt x="4841" y="12441"/>
                      <a:pt x="4805" y="12441"/>
                    </a:cubicBezTo>
                    <a:cubicBezTo>
                      <a:pt x="4707" y="12441"/>
                      <a:pt x="4610" y="12494"/>
                      <a:pt x="4559" y="12582"/>
                    </a:cubicBezTo>
                    <a:lnTo>
                      <a:pt x="4425" y="12817"/>
                    </a:lnTo>
                    <a:cubicBezTo>
                      <a:pt x="4373" y="12909"/>
                      <a:pt x="4287" y="12972"/>
                      <a:pt x="4184" y="13000"/>
                    </a:cubicBezTo>
                    <a:cubicBezTo>
                      <a:pt x="4150" y="13009"/>
                      <a:pt x="4116" y="13013"/>
                      <a:pt x="4081" y="13013"/>
                    </a:cubicBezTo>
                    <a:cubicBezTo>
                      <a:pt x="4013" y="13013"/>
                      <a:pt x="3945" y="12996"/>
                      <a:pt x="3884" y="12960"/>
                    </a:cubicBezTo>
                    <a:cubicBezTo>
                      <a:pt x="3792" y="12909"/>
                      <a:pt x="3728" y="12822"/>
                      <a:pt x="3701" y="12721"/>
                    </a:cubicBezTo>
                    <a:cubicBezTo>
                      <a:pt x="3673" y="12620"/>
                      <a:pt x="3686" y="12512"/>
                      <a:pt x="3739" y="12421"/>
                    </a:cubicBezTo>
                    <a:lnTo>
                      <a:pt x="3875" y="12187"/>
                    </a:lnTo>
                    <a:cubicBezTo>
                      <a:pt x="3947" y="12062"/>
                      <a:pt x="3914" y="11905"/>
                      <a:pt x="3797" y="11818"/>
                    </a:cubicBezTo>
                    <a:cubicBezTo>
                      <a:pt x="3338" y="11478"/>
                      <a:pt x="2931" y="11072"/>
                      <a:pt x="2589" y="10614"/>
                    </a:cubicBezTo>
                    <a:cubicBezTo>
                      <a:pt x="2534" y="10540"/>
                      <a:pt x="2449" y="10500"/>
                      <a:pt x="2362" y="10500"/>
                    </a:cubicBezTo>
                    <a:cubicBezTo>
                      <a:pt x="2314" y="10500"/>
                      <a:pt x="2265" y="10512"/>
                      <a:pt x="2221" y="10537"/>
                    </a:cubicBezTo>
                    <a:lnTo>
                      <a:pt x="1989" y="10670"/>
                    </a:lnTo>
                    <a:cubicBezTo>
                      <a:pt x="1927" y="10706"/>
                      <a:pt x="1860" y="10722"/>
                      <a:pt x="1793" y="10722"/>
                    </a:cubicBezTo>
                    <a:cubicBezTo>
                      <a:pt x="1656" y="10722"/>
                      <a:pt x="1522" y="10651"/>
                      <a:pt x="1449" y="10524"/>
                    </a:cubicBezTo>
                    <a:cubicBezTo>
                      <a:pt x="1342" y="10337"/>
                      <a:pt x="1406" y="10093"/>
                      <a:pt x="1595" y="9985"/>
                    </a:cubicBezTo>
                    <a:lnTo>
                      <a:pt x="1823" y="9852"/>
                    </a:lnTo>
                    <a:cubicBezTo>
                      <a:pt x="1947" y="9781"/>
                      <a:pt x="1997" y="9627"/>
                      <a:pt x="1939" y="9495"/>
                    </a:cubicBezTo>
                    <a:cubicBezTo>
                      <a:pt x="1710" y="8971"/>
                      <a:pt x="1561" y="8415"/>
                      <a:pt x="1494" y="7844"/>
                    </a:cubicBezTo>
                    <a:cubicBezTo>
                      <a:pt x="1478" y="7702"/>
                      <a:pt x="1357" y="7596"/>
                      <a:pt x="1214" y="7596"/>
                    </a:cubicBezTo>
                    <a:lnTo>
                      <a:pt x="952" y="7596"/>
                    </a:lnTo>
                    <a:cubicBezTo>
                      <a:pt x="734" y="7596"/>
                      <a:pt x="558" y="7420"/>
                      <a:pt x="558" y="7202"/>
                    </a:cubicBezTo>
                    <a:cubicBezTo>
                      <a:pt x="558" y="6985"/>
                      <a:pt x="734" y="6807"/>
                      <a:pt x="952" y="6807"/>
                    </a:cubicBezTo>
                    <a:lnTo>
                      <a:pt x="1209" y="6807"/>
                    </a:lnTo>
                    <a:cubicBezTo>
                      <a:pt x="1353" y="6807"/>
                      <a:pt x="1473" y="6699"/>
                      <a:pt x="1489" y="6557"/>
                    </a:cubicBezTo>
                    <a:cubicBezTo>
                      <a:pt x="1552" y="5984"/>
                      <a:pt x="1698" y="5428"/>
                      <a:pt x="1927" y="4902"/>
                    </a:cubicBezTo>
                    <a:cubicBezTo>
                      <a:pt x="1985" y="4771"/>
                      <a:pt x="1934" y="4617"/>
                      <a:pt x="1810" y="4546"/>
                    </a:cubicBezTo>
                    <a:lnTo>
                      <a:pt x="1591" y="4421"/>
                    </a:lnTo>
                    <a:cubicBezTo>
                      <a:pt x="1403" y="4310"/>
                      <a:pt x="1338" y="4069"/>
                      <a:pt x="1446" y="3882"/>
                    </a:cubicBezTo>
                    <a:cubicBezTo>
                      <a:pt x="1519" y="3755"/>
                      <a:pt x="1652" y="3684"/>
                      <a:pt x="1789" y="3684"/>
                    </a:cubicBezTo>
                    <a:cubicBezTo>
                      <a:pt x="1856" y="3684"/>
                      <a:pt x="1923" y="3701"/>
                      <a:pt x="1985" y="3736"/>
                    </a:cubicBezTo>
                    <a:lnTo>
                      <a:pt x="2201" y="3860"/>
                    </a:lnTo>
                    <a:cubicBezTo>
                      <a:pt x="2246" y="3886"/>
                      <a:pt x="2294" y="3899"/>
                      <a:pt x="2343" y="3899"/>
                    </a:cubicBezTo>
                    <a:cubicBezTo>
                      <a:pt x="2429" y="3899"/>
                      <a:pt x="2514" y="3859"/>
                      <a:pt x="2568" y="3784"/>
                    </a:cubicBezTo>
                    <a:cubicBezTo>
                      <a:pt x="2908" y="3321"/>
                      <a:pt x="3316" y="2913"/>
                      <a:pt x="3779" y="2568"/>
                    </a:cubicBezTo>
                    <a:cubicBezTo>
                      <a:pt x="3894" y="2483"/>
                      <a:pt x="3927" y="2325"/>
                      <a:pt x="3856" y="2201"/>
                    </a:cubicBezTo>
                    <a:lnTo>
                      <a:pt x="3734" y="1987"/>
                    </a:lnTo>
                    <a:cubicBezTo>
                      <a:pt x="3623" y="1799"/>
                      <a:pt x="3690" y="1556"/>
                      <a:pt x="3879" y="1448"/>
                    </a:cubicBezTo>
                    <a:cubicBezTo>
                      <a:pt x="3941" y="1412"/>
                      <a:pt x="4008" y="1396"/>
                      <a:pt x="4075" y="1396"/>
                    </a:cubicBezTo>
                    <a:cubicBezTo>
                      <a:pt x="4212" y="1396"/>
                      <a:pt x="4345" y="1466"/>
                      <a:pt x="4418" y="1594"/>
                    </a:cubicBezTo>
                    <a:lnTo>
                      <a:pt x="4541" y="1804"/>
                    </a:lnTo>
                    <a:cubicBezTo>
                      <a:pt x="4593" y="1894"/>
                      <a:pt x="4687" y="1945"/>
                      <a:pt x="4784" y="1945"/>
                    </a:cubicBezTo>
                    <a:cubicBezTo>
                      <a:pt x="4822" y="1945"/>
                      <a:pt x="4861" y="1937"/>
                      <a:pt x="4898" y="1921"/>
                    </a:cubicBezTo>
                    <a:cubicBezTo>
                      <a:pt x="5427" y="1688"/>
                      <a:pt x="5984" y="1539"/>
                      <a:pt x="6557" y="1478"/>
                    </a:cubicBezTo>
                    <a:cubicBezTo>
                      <a:pt x="6700" y="1461"/>
                      <a:pt x="6807" y="1340"/>
                      <a:pt x="6807" y="1197"/>
                    </a:cubicBezTo>
                    <a:lnTo>
                      <a:pt x="6807" y="955"/>
                    </a:lnTo>
                    <a:cubicBezTo>
                      <a:pt x="6807" y="738"/>
                      <a:pt x="6983" y="562"/>
                      <a:pt x="7202" y="562"/>
                    </a:cubicBezTo>
                    <a:close/>
                    <a:moveTo>
                      <a:pt x="7212" y="1"/>
                    </a:moveTo>
                    <a:cubicBezTo>
                      <a:pt x="6685" y="1"/>
                      <a:pt x="6257" y="427"/>
                      <a:pt x="6253" y="955"/>
                    </a:cubicBezTo>
                    <a:cubicBezTo>
                      <a:pt x="5795" y="1026"/>
                      <a:pt x="5347" y="1146"/>
                      <a:pt x="4914" y="1313"/>
                    </a:cubicBezTo>
                    <a:cubicBezTo>
                      <a:pt x="4737" y="1008"/>
                      <a:pt x="4414" y="837"/>
                      <a:pt x="4083" y="837"/>
                    </a:cubicBezTo>
                    <a:cubicBezTo>
                      <a:pt x="3921" y="837"/>
                      <a:pt x="3757" y="878"/>
                      <a:pt x="3607" y="965"/>
                    </a:cubicBezTo>
                    <a:cubicBezTo>
                      <a:pt x="3149" y="1229"/>
                      <a:pt x="2991" y="1816"/>
                      <a:pt x="3256" y="2274"/>
                    </a:cubicBezTo>
                    <a:cubicBezTo>
                      <a:pt x="2896" y="2564"/>
                      <a:pt x="2568" y="2891"/>
                      <a:pt x="2279" y="3255"/>
                    </a:cubicBezTo>
                    <a:lnTo>
                      <a:pt x="2277" y="3253"/>
                    </a:lnTo>
                    <a:cubicBezTo>
                      <a:pt x="2127" y="3166"/>
                      <a:pt x="1962" y="3125"/>
                      <a:pt x="1800" y="3125"/>
                    </a:cubicBezTo>
                    <a:cubicBezTo>
                      <a:pt x="1468" y="3125"/>
                      <a:pt x="1145" y="3297"/>
                      <a:pt x="968" y="3603"/>
                    </a:cubicBezTo>
                    <a:cubicBezTo>
                      <a:pt x="706" y="4059"/>
                      <a:pt x="864" y="4647"/>
                      <a:pt x="1320" y="4912"/>
                    </a:cubicBezTo>
                    <a:lnTo>
                      <a:pt x="1323" y="4914"/>
                    </a:lnTo>
                    <a:cubicBezTo>
                      <a:pt x="1157" y="5345"/>
                      <a:pt x="1038" y="5792"/>
                      <a:pt x="968" y="6250"/>
                    </a:cubicBezTo>
                    <a:lnTo>
                      <a:pt x="958" y="6250"/>
                    </a:lnTo>
                    <a:cubicBezTo>
                      <a:pt x="429" y="6250"/>
                      <a:pt x="1" y="6680"/>
                      <a:pt x="1" y="7209"/>
                    </a:cubicBezTo>
                    <a:cubicBezTo>
                      <a:pt x="1" y="7737"/>
                      <a:pt x="429" y="8166"/>
                      <a:pt x="958" y="8166"/>
                    </a:cubicBezTo>
                    <a:lnTo>
                      <a:pt x="973" y="8166"/>
                    </a:lnTo>
                    <a:cubicBezTo>
                      <a:pt x="1043" y="8623"/>
                      <a:pt x="1164" y="9067"/>
                      <a:pt x="1332" y="9495"/>
                    </a:cubicBezTo>
                    <a:lnTo>
                      <a:pt x="1317" y="9504"/>
                    </a:lnTo>
                    <a:cubicBezTo>
                      <a:pt x="860" y="9768"/>
                      <a:pt x="703" y="10355"/>
                      <a:pt x="967" y="10813"/>
                    </a:cubicBezTo>
                    <a:cubicBezTo>
                      <a:pt x="1144" y="11119"/>
                      <a:pt x="1467" y="11291"/>
                      <a:pt x="1799" y="11291"/>
                    </a:cubicBezTo>
                    <a:cubicBezTo>
                      <a:pt x="1961" y="11291"/>
                      <a:pt x="2126" y="11250"/>
                      <a:pt x="2276" y="11163"/>
                    </a:cubicBezTo>
                    <a:lnTo>
                      <a:pt x="2294" y="11153"/>
                    </a:lnTo>
                    <a:cubicBezTo>
                      <a:pt x="2583" y="11510"/>
                      <a:pt x="2908" y="11837"/>
                      <a:pt x="3266" y="12122"/>
                    </a:cubicBezTo>
                    <a:lnTo>
                      <a:pt x="3255" y="12144"/>
                    </a:lnTo>
                    <a:cubicBezTo>
                      <a:pt x="3125" y="12364"/>
                      <a:pt x="3092" y="12622"/>
                      <a:pt x="3159" y="12870"/>
                    </a:cubicBezTo>
                    <a:cubicBezTo>
                      <a:pt x="3225" y="13118"/>
                      <a:pt x="3383" y="13325"/>
                      <a:pt x="3605" y="13451"/>
                    </a:cubicBezTo>
                    <a:cubicBezTo>
                      <a:pt x="3755" y="13538"/>
                      <a:pt x="3920" y="13580"/>
                      <a:pt x="4082" y="13580"/>
                    </a:cubicBezTo>
                    <a:cubicBezTo>
                      <a:pt x="4413" y="13580"/>
                      <a:pt x="4736" y="13408"/>
                      <a:pt x="4914" y="13101"/>
                    </a:cubicBezTo>
                    <a:lnTo>
                      <a:pt x="4926" y="13078"/>
                    </a:lnTo>
                    <a:cubicBezTo>
                      <a:pt x="5354" y="13244"/>
                      <a:pt x="5797" y="13362"/>
                      <a:pt x="6252" y="13431"/>
                    </a:cubicBezTo>
                    <a:lnTo>
                      <a:pt x="6252" y="13458"/>
                    </a:lnTo>
                    <a:cubicBezTo>
                      <a:pt x="6252" y="13987"/>
                      <a:pt x="6681" y="14415"/>
                      <a:pt x="7211" y="14415"/>
                    </a:cubicBezTo>
                    <a:cubicBezTo>
                      <a:pt x="7738" y="14415"/>
                      <a:pt x="8168" y="13987"/>
                      <a:pt x="8168" y="13458"/>
                    </a:cubicBezTo>
                    <a:lnTo>
                      <a:pt x="8168" y="13431"/>
                    </a:lnTo>
                    <a:cubicBezTo>
                      <a:pt x="8623" y="13362"/>
                      <a:pt x="9066" y="13242"/>
                      <a:pt x="9494" y="13078"/>
                    </a:cubicBezTo>
                    <a:lnTo>
                      <a:pt x="9506" y="13101"/>
                    </a:lnTo>
                    <a:cubicBezTo>
                      <a:pt x="9683" y="13407"/>
                      <a:pt x="10006" y="13579"/>
                      <a:pt x="10337" y="13579"/>
                    </a:cubicBezTo>
                    <a:cubicBezTo>
                      <a:pt x="10500" y="13579"/>
                      <a:pt x="10664" y="13538"/>
                      <a:pt x="10815" y="13451"/>
                    </a:cubicBezTo>
                    <a:cubicBezTo>
                      <a:pt x="11037" y="13325"/>
                      <a:pt x="11195" y="13118"/>
                      <a:pt x="11261" y="12870"/>
                    </a:cubicBezTo>
                    <a:cubicBezTo>
                      <a:pt x="11327" y="12623"/>
                      <a:pt x="11294" y="12364"/>
                      <a:pt x="11165" y="12145"/>
                    </a:cubicBezTo>
                    <a:lnTo>
                      <a:pt x="11153" y="12124"/>
                    </a:lnTo>
                    <a:cubicBezTo>
                      <a:pt x="11512" y="11835"/>
                      <a:pt x="11837" y="11512"/>
                      <a:pt x="12126" y="11155"/>
                    </a:cubicBezTo>
                    <a:lnTo>
                      <a:pt x="12144" y="11166"/>
                    </a:lnTo>
                    <a:cubicBezTo>
                      <a:pt x="12290" y="11251"/>
                      <a:pt x="12454" y="11294"/>
                      <a:pt x="12619" y="11294"/>
                    </a:cubicBezTo>
                    <a:cubicBezTo>
                      <a:pt x="12703" y="11294"/>
                      <a:pt x="12788" y="11283"/>
                      <a:pt x="12871" y="11261"/>
                    </a:cubicBezTo>
                    <a:cubicBezTo>
                      <a:pt x="13120" y="11195"/>
                      <a:pt x="13325" y="11037"/>
                      <a:pt x="13451" y="10815"/>
                    </a:cubicBezTo>
                    <a:cubicBezTo>
                      <a:pt x="13715" y="10358"/>
                      <a:pt x="13559" y="9773"/>
                      <a:pt x="13101" y="9507"/>
                    </a:cubicBezTo>
                    <a:lnTo>
                      <a:pt x="13086" y="9499"/>
                    </a:lnTo>
                    <a:cubicBezTo>
                      <a:pt x="13254" y="9069"/>
                      <a:pt x="13375" y="8624"/>
                      <a:pt x="13445" y="8168"/>
                    </a:cubicBezTo>
                    <a:lnTo>
                      <a:pt x="13463" y="8168"/>
                    </a:lnTo>
                    <a:lnTo>
                      <a:pt x="13463" y="8165"/>
                    </a:lnTo>
                    <a:cubicBezTo>
                      <a:pt x="13992" y="8165"/>
                      <a:pt x="14422" y="7735"/>
                      <a:pt x="14422" y="7207"/>
                    </a:cubicBezTo>
                    <a:cubicBezTo>
                      <a:pt x="14422" y="6678"/>
                      <a:pt x="13992" y="6248"/>
                      <a:pt x="13463" y="6248"/>
                    </a:cubicBezTo>
                    <a:lnTo>
                      <a:pt x="13453" y="6248"/>
                    </a:lnTo>
                    <a:cubicBezTo>
                      <a:pt x="13385" y="5792"/>
                      <a:pt x="13267" y="5344"/>
                      <a:pt x="13101" y="4912"/>
                    </a:cubicBezTo>
                    <a:lnTo>
                      <a:pt x="13105" y="4911"/>
                    </a:lnTo>
                    <a:cubicBezTo>
                      <a:pt x="13561" y="4647"/>
                      <a:pt x="13719" y="4059"/>
                      <a:pt x="13455" y="3603"/>
                    </a:cubicBezTo>
                    <a:cubicBezTo>
                      <a:pt x="13329" y="3381"/>
                      <a:pt x="13121" y="3225"/>
                      <a:pt x="12874" y="3157"/>
                    </a:cubicBezTo>
                    <a:cubicBezTo>
                      <a:pt x="12791" y="3135"/>
                      <a:pt x="12708" y="3124"/>
                      <a:pt x="12625" y="3124"/>
                    </a:cubicBezTo>
                    <a:cubicBezTo>
                      <a:pt x="12458" y="3124"/>
                      <a:pt x="12295" y="3168"/>
                      <a:pt x="12147" y="3253"/>
                    </a:cubicBezTo>
                    <a:lnTo>
                      <a:pt x="12144" y="3255"/>
                    </a:lnTo>
                    <a:cubicBezTo>
                      <a:pt x="11857" y="2895"/>
                      <a:pt x="11528" y="2566"/>
                      <a:pt x="11168" y="2274"/>
                    </a:cubicBezTo>
                    <a:cubicBezTo>
                      <a:pt x="11430" y="1816"/>
                      <a:pt x="11273" y="1229"/>
                      <a:pt x="10816" y="965"/>
                    </a:cubicBezTo>
                    <a:cubicBezTo>
                      <a:pt x="10667" y="878"/>
                      <a:pt x="10503" y="837"/>
                      <a:pt x="10342" y="837"/>
                    </a:cubicBezTo>
                    <a:cubicBezTo>
                      <a:pt x="10011" y="837"/>
                      <a:pt x="9689" y="1009"/>
                      <a:pt x="9511" y="1313"/>
                    </a:cubicBezTo>
                    <a:cubicBezTo>
                      <a:pt x="9079" y="1144"/>
                      <a:pt x="8629" y="1023"/>
                      <a:pt x="8170" y="955"/>
                    </a:cubicBezTo>
                    <a:cubicBezTo>
                      <a:pt x="8168" y="427"/>
                      <a:pt x="7738" y="1"/>
                      <a:pt x="72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8"/>
              <p:cNvSpPr/>
              <p:nvPr/>
            </p:nvSpPr>
            <p:spPr>
              <a:xfrm>
                <a:off x="1453277" y="1539396"/>
                <a:ext cx="310873" cy="302605"/>
              </a:xfrm>
              <a:custGeom>
                <a:rect b="b" l="l" r="r" t="t"/>
                <a:pathLst>
                  <a:path extrusionOk="0" h="10102" w="10378">
                    <a:moveTo>
                      <a:pt x="5150" y="2215"/>
                    </a:moveTo>
                    <a:cubicBezTo>
                      <a:pt x="5755" y="2215"/>
                      <a:pt x="6361" y="2429"/>
                      <a:pt x="6845" y="2858"/>
                    </a:cubicBezTo>
                    <a:cubicBezTo>
                      <a:pt x="6896" y="2903"/>
                      <a:pt x="6963" y="2928"/>
                      <a:pt x="7031" y="2928"/>
                    </a:cubicBezTo>
                    <a:lnTo>
                      <a:pt x="7419" y="2928"/>
                    </a:lnTo>
                    <a:lnTo>
                      <a:pt x="7419" y="3469"/>
                    </a:lnTo>
                    <a:cubicBezTo>
                      <a:pt x="7419" y="3625"/>
                      <a:pt x="7545" y="3751"/>
                      <a:pt x="7701" y="3751"/>
                    </a:cubicBezTo>
                    <a:lnTo>
                      <a:pt x="9447" y="3751"/>
                    </a:lnTo>
                    <a:cubicBezTo>
                      <a:pt x="9689" y="4546"/>
                      <a:pt x="9704" y="5390"/>
                      <a:pt x="9485" y="6210"/>
                    </a:cubicBezTo>
                    <a:cubicBezTo>
                      <a:pt x="9473" y="6255"/>
                      <a:pt x="9460" y="6301"/>
                      <a:pt x="9445" y="6345"/>
                    </a:cubicBezTo>
                    <a:lnTo>
                      <a:pt x="7701" y="6345"/>
                    </a:lnTo>
                    <a:cubicBezTo>
                      <a:pt x="7545" y="6345"/>
                      <a:pt x="7419" y="6471"/>
                      <a:pt x="7419" y="6627"/>
                    </a:cubicBezTo>
                    <a:lnTo>
                      <a:pt x="7419" y="7168"/>
                    </a:lnTo>
                    <a:lnTo>
                      <a:pt x="7031" y="7168"/>
                    </a:lnTo>
                    <a:cubicBezTo>
                      <a:pt x="6963" y="7168"/>
                      <a:pt x="6896" y="7192"/>
                      <a:pt x="6845" y="7237"/>
                    </a:cubicBezTo>
                    <a:cubicBezTo>
                      <a:pt x="6379" y="7652"/>
                      <a:pt x="5776" y="7879"/>
                      <a:pt x="5151" y="7879"/>
                    </a:cubicBezTo>
                    <a:cubicBezTo>
                      <a:pt x="4525" y="7879"/>
                      <a:pt x="3924" y="7650"/>
                      <a:pt x="3458" y="7237"/>
                    </a:cubicBezTo>
                    <a:cubicBezTo>
                      <a:pt x="3405" y="7192"/>
                      <a:pt x="3339" y="7168"/>
                      <a:pt x="3271" y="7168"/>
                    </a:cubicBezTo>
                    <a:lnTo>
                      <a:pt x="2882" y="7168"/>
                    </a:lnTo>
                    <a:lnTo>
                      <a:pt x="2882" y="6627"/>
                    </a:lnTo>
                    <a:cubicBezTo>
                      <a:pt x="2882" y="6471"/>
                      <a:pt x="2756" y="6345"/>
                      <a:pt x="2600" y="6345"/>
                    </a:cubicBezTo>
                    <a:lnTo>
                      <a:pt x="856" y="6345"/>
                    </a:lnTo>
                    <a:cubicBezTo>
                      <a:pt x="601" y="5493"/>
                      <a:pt x="607" y="4589"/>
                      <a:pt x="858" y="3751"/>
                    </a:cubicBezTo>
                    <a:lnTo>
                      <a:pt x="2600" y="3751"/>
                    </a:lnTo>
                    <a:cubicBezTo>
                      <a:pt x="2756" y="3751"/>
                      <a:pt x="2882" y="3625"/>
                      <a:pt x="2882" y="3469"/>
                    </a:cubicBezTo>
                    <a:lnTo>
                      <a:pt x="2882" y="2928"/>
                    </a:lnTo>
                    <a:lnTo>
                      <a:pt x="3269" y="2928"/>
                    </a:lnTo>
                    <a:cubicBezTo>
                      <a:pt x="3337" y="2928"/>
                      <a:pt x="3403" y="2903"/>
                      <a:pt x="3455" y="2858"/>
                    </a:cubicBezTo>
                    <a:cubicBezTo>
                      <a:pt x="3939" y="2429"/>
                      <a:pt x="4544" y="2215"/>
                      <a:pt x="5150" y="2215"/>
                    </a:cubicBezTo>
                    <a:close/>
                    <a:moveTo>
                      <a:pt x="9234" y="6909"/>
                    </a:moveTo>
                    <a:cubicBezTo>
                      <a:pt x="8851" y="7757"/>
                      <a:pt x="8215" y="8460"/>
                      <a:pt x="7394" y="8935"/>
                    </a:cubicBezTo>
                    <a:cubicBezTo>
                      <a:pt x="6703" y="9334"/>
                      <a:pt x="5936" y="9537"/>
                      <a:pt x="5159" y="9537"/>
                    </a:cubicBezTo>
                    <a:cubicBezTo>
                      <a:pt x="4769" y="9537"/>
                      <a:pt x="4377" y="9486"/>
                      <a:pt x="3991" y="9383"/>
                    </a:cubicBezTo>
                    <a:cubicBezTo>
                      <a:pt x="2833" y="9074"/>
                      <a:pt x="1867" y="8331"/>
                      <a:pt x="1268" y="7292"/>
                    </a:cubicBezTo>
                    <a:cubicBezTo>
                      <a:pt x="1195" y="7168"/>
                      <a:pt x="1130" y="7040"/>
                      <a:pt x="1070" y="6909"/>
                    </a:cubicBezTo>
                    <a:lnTo>
                      <a:pt x="2322" y="6909"/>
                    </a:lnTo>
                    <a:lnTo>
                      <a:pt x="2322" y="7450"/>
                    </a:lnTo>
                    <a:cubicBezTo>
                      <a:pt x="2322" y="7606"/>
                      <a:pt x="2448" y="7732"/>
                      <a:pt x="2604" y="7732"/>
                    </a:cubicBezTo>
                    <a:lnTo>
                      <a:pt x="3168" y="7732"/>
                    </a:lnTo>
                    <a:cubicBezTo>
                      <a:pt x="3725" y="8191"/>
                      <a:pt x="4424" y="8445"/>
                      <a:pt x="5152" y="8445"/>
                    </a:cubicBezTo>
                    <a:cubicBezTo>
                      <a:pt x="5881" y="8445"/>
                      <a:pt x="6579" y="8191"/>
                      <a:pt x="7137" y="7732"/>
                    </a:cubicBezTo>
                    <a:lnTo>
                      <a:pt x="7701" y="7732"/>
                    </a:lnTo>
                    <a:cubicBezTo>
                      <a:pt x="7857" y="7732"/>
                      <a:pt x="7983" y="7606"/>
                      <a:pt x="7983" y="7450"/>
                    </a:cubicBezTo>
                    <a:lnTo>
                      <a:pt x="7983" y="6909"/>
                    </a:lnTo>
                    <a:close/>
                    <a:moveTo>
                      <a:pt x="5145" y="1"/>
                    </a:moveTo>
                    <a:cubicBezTo>
                      <a:pt x="4724" y="1"/>
                      <a:pt x="4299" y="54"/>
                      <a:pt x="3878" y="164"/>
                    </a:cubicBezTo>
                    <a:cubicBezTo>
                      <a:pt x="3727" y="203"/>
                      <a:pt x="3637" y="356"/>
                      <a:pt x="3677" y="507"/>
                    </a:cubicBezTo>
                    <a:cubicBezTo>
                      <a:pt x="3711" y="635"/>
                      <a:pt x="3825" y="718"/>
                      <a:pt x="3950" y="718"/>
                    </a:cubicBezTo>
                    <a:cubicBezTo>
                      <a:pt x="3974" y="718"/>
                      <a:pt x="3997" y="715"/>
                      <a:pt x="4021" y="709"/>
                    </a:cubicBezTo>
                    <a:cubicBezTo>
                      <a:pt x="4395" y="612"/>
                      <a:pt x="4773" y="564"/>
                      <a:pt x="5147" y="564"/>
                    </a:cubicBezTo>
                    <a:cubicBezTo>
                      <a:pt x="6720" y="564"/>
                      <a:pt x="8222" y="1398"/>
                      <a:pt x="9037" y="2809"/>
                    </a:cubicBezTo>
                    <a:cubicBezTo>
                      <a:pt x="9110" y="2933"/>
                      <a:pt x="9176" y="3061"/>
                      <a:pt x="9234" y="3192"/>
                    </a:cubicBezTo>
                    <a:lnTo>
                      <a:pt x="7983" y="3192"/>
                    </a:lnTo>
                    <a:lnTo>
                      <a:pt x="7983" y="2651"/>
                    </a:lnTo>
                    <a:cubicBezTo>
                      <a:pt x="7983" y="2495"/>
                      <a:pt x="7857" y="2369"/>
                      <a:pt x="7701" y="2369"/>
                    </a:cubicBezTo>
                    <a:lnTo>
                      <a:pt x="7137" y="2369"/>
                    </a:lnTo>
                    <a:cubicBezTo>
                      <a:pt x="6581" y="1909"/>
                      <a:pt x="5882" y="1659"/>
                      <a:pt x="5152" y="1659"/>
                    </a:cubicBezTo>
                    <a:cubicBezTo>
                      <a:pt x="4424" y="1659"/>
                      <a:pt x="3724" y="1909"/>
                      <a:pt x="3168" y="2369"/>
                    </a:cubicBezTo>
                    <a:lnTo>
                      <a:pt x="2604" y="2369"/>
                    </a:lnTo>
                    <a:cubicBezTo>
                      <a:pt x="2448" y="2369"/>
                      <a:pt x="2322" y="2495"/>
                      <a:pt x="2322" y="2651"/>
                    </a:cubicBezTo>
                    <a:lnTo>
                      <a:pt x="2322" y="3192"/>
                    </a:lnTo>
                    <a:lnTo>
                      <a:pt x="1072" y="3192"/>
                    </a:lnTo>
                    <a:cubicBezTo>
                      <a:pt x="1279" y="2734"/>
                      <a:pt x="1567" y="2307"/>
                      <a:pt x="1927" y="1932"/>
                    </a:cubicBezTo>
                    <a:cubicBezTo>
                      <a:pt x="2034" y="1820"/>
                      <a:pt x="2033" y="1642"/>
                      <a:pt x="1920" y="1534"/>
                    </a:cubicBezTo>
                    <a:cubicBezTo>
                      <a:pt x="1865" y="1481"/>
                      <a:pt x="1794" y="1455"/>
                      <a:pt x="1724" y="1455"/>
                    </a:cubicBezTo>
                    <a:cubicBezTo>
                      <a:pt x="1650" y="1455"/>
                      <a:pt x="1577" y="1483"/>
                      <a:pt x="1522" y="1541"/>
                    </a:cubicBezTo>
                    <a:cubicBezTo>
                      <a:pt x="775" y="2312"/>
                      <a:pt x="286" y="3328"/>
                      <a:pt x="144" y="4401"/>
                    </a:cubicBezTo>
                    <a:cubicBezTo>
                      <a:pt x="0" y="5508"/>
                      <a:pt x="219" y="6605"/>
                      <a:pt x="780" y="7574"/>
                    </a:cubicBezTo>
                    <a:cubicBezTo>
                      <a:pt x="1454" y="8742"/>
                      <a:pt x="2542" y="9577"/>
                      <a:pt x="3845" y="9927"/>
                    </a:cubicBezTo>
                    <a:cubicBezTo>
                      <a:pt x="4281" y="10043"/>
                      <a:pt x="4721" y="10101"/>
                      <a:pt x="5161" y="10101"/>
                    </a:cubicBezTo>
                    <a:cubicBezTo>
                      <a:pt x="6035" y="10101"/>
                      <a:pt x="6898" y="9871"/>
                      <a:pt x="7676" y="9423"/>
                    </a:cubicBezTo>
                    <a:cubicBezTo>
                      <a:pt x="8844" y="8749"/>
                      <a:pt x="9681" y="7659"/>
                      <a:pt x="10029" y="6356"/>
                    </a:cubicBezTo>
                    <a:cubicBezTo>
                      <a:pt x="10378" y="5054"/>
                      <a:pt x="10198" y="3693"/>
                      <a:pt x="9525" y="2526"/>
                    </a:cubicBezTo>
                    <a:cubicBezTo>
                      <a:pt x="8609" y="939"/>
                      <a:pt x="6917" y="1"/>
                      <a:pt x="51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8"/>
              <p:cNvSpPr/>
              <p:nvPr/>
            </p:nvSpPr>
            <p:spPr>
              <a:xfrm>
                <a:off x="1526637" y="1558537"/>
                <a:ext cx="19321" cy="16895"/>
              </a:xfrm>
              <a:custGeom>
                <a:rect b="b" l="l" r="r" t="t"/>
                <a:pathLst>
                  <a:path extrusionOk="0" h="564" w="645">
                    <a:moveTo>
                      <a:pt x="320" y="1"/>
                    </a:moveTo>
                    <a:cubicBezTo>
                      <a:pt x="278" y="1"/>
                      <a:pt x="235" y="10"/>
                      <a:pt x="194" y="31"/>
                    </a:cubicBezTo>
                    <a:cubicBezTo>
                      <a:pt x="57" y="100"/>
                      <a:pt x="0" y="270"/>
                      <a:pt x="68" y="407"/>
                    </a:cubicBezTo>
                    <a:cubicBezTo>
                      <a:pt x="116" y="507"/>
                      <a:pt x="216" y="563"/>
                      <a:pt x="321" y="563"/>
                    </a:cubicBezTo>
                    <a:cubicBezTo>
                      <a:pt x="362" y="563"/>
                      <a:pt x="405" y="553"/>
                      <a:pt x="447" y="535"/>
                    </a:cubicBezTo>
                    <a:lnTo>
                      <a:pt x="448" y="535"/>
                    </a:lnTo>
                    <a:cubicBezTo>
                      <a:pt x="588" y="464"/>
                      <a:pt x="644" y="296"/>
                      <a:pt x="573" y="157"/>
                    </a:cubicBezTo>
                    <a:cubicBezTo>
                      <a:pt x="522" y="58"/>
                      <a:pt x="423" y="1"/>
                      <a:pt x="3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9"/>
          <p:cNvSpPr txBox="1"/>
          <p:nvPr>
            <p:ph type="title"/>
          </p:nvPr>
        </p:nvSpPr>
        <p:spPr>
          <a:xfrm>
            <a:off x="720000" y="562525"/>
            <a:ext cx="4023300" cy="127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p</a:t>
            </a:r>
            <a:r>
              <a:rPr lang="en" sz="4000"/>
              <a:t>roblemática</a:t>
            </a:r>
            <a:r>
              <a:rPr lang="en" sz="4000"/>
              <a:t> </a:t>
            </a:r>
            <a:endParaRPr sz="4000"/>
          </a:p>
          <a:p>
            <a:pPr indent="0" lvl="0" marL="0" rtl="0" algn="l">
              <a:spcBef>
                <a:spcPts val="0"/>
              </a:spcBef>
              <a:spcAft>
                <a:spcPts val="0"/>
              </a:spcAft>
              <a:buNone/>
            </a:pPr>
            <a:r>
              <a:rPr lang="en" sz="4000">
                <a:solidFill>
                  <a:schemeClr val="lt1"/>
                </a:solidFill>
              </a:rPr>
              <a:t>a </a:t>
            </a:r>
            <a:r>
              <a:rPr lang="en" sz="4000">
                <a:solidFill>
                  <a:schemeClr val="lt1"/>
                </a:solidFill>
              </a:rPr>
              <a:t>resolver</a:t>
            </a:r>
            <a:endParaRPr sz="4000">
              <a:solidFill>
                <a:schemeClr val="lt1"/>
              </a:solidFill>
            </a:endParaRPr>
          </a:p>
        </p:txBody>
      </p:sp>
      <p:sp>
        <p:nvSpPr>
          <p:cNvPr id="424" name="Google Shape;424;p39"/>
          <p:cNvSpPr txBox="1"/>
          <p:nvPr>
            <p:ph idx="1" type="body"/>
          </p:nvPr>
        </p:nvSpPr>
        <p:spPr>
          <a:xfrm>
            <a:off x="720000" y="2259425"/>
            <a:ext cx="4023300" cy="235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El modelo de ventas basado en la distribución de barriles ha quedado obsoleto. Entre los principales desafíos identificados se encuentran:</a:t>
            </a:r>
            <a:endParaRPr>
              <a:solidFill>
                <a:schemeClr val="dk1"/>
              </a:solidFill>
            </a:endParaRPr>
          </a:p>
          <a:p>
            <a:pPr indent="-355600" lvl="0" marL="457200" rtl="0" algn="l">
              <a:spcBef>
                <a:spcPts val="1000"/>
              </a:spcBef>
              <a:spcAft>
                <a:spcPts val="0"/>
              </a:spcAft>
              <a:buSzPts val="2000"/>
              <a:buChar char="●"/>
            </a:pPr>
            <a:r>
              <a:rPr lang="en">
                <a:solidFill>
                  <a:schemeClr val="dk1"/>
                </a:solidFill>
              </a:rPr>
              <a:t>Un sistema de inventario anticuado</a:t>
            </a:r>
            <a:endParaRPr>
              <a:solidFill>
                <a:schemeClr val="dk1"/>
              </a:solidFill>
            </a:endParaRPr>
          </a:p>
          <a:p>
            <a:pPr indent="-355600" lvl="0" marL="457200" rtl="0" algn="l">
              <a:spcBef>
                <a:spcPts val="0"/>
              </a:spcBef>
              <a:spcAft>
                <a:spcPts val="0"/>
              </a:spcAft>
              <a:buSzPts val="2000"/>
              <a:buChar char="●"/>
            </a:pPr>
            <a:r>
              <a:rPr lang="en">
                <a:solidFill>
                  <a:schemeClr val="dk1"/>
                </a:solidFill>
              </a:rPr>
              <a:t>Problemas en la administración y organización del personal</a:t>
            </a:r>
            <a:endParaRPr>
              <a:solidFill>
                <a:schemeClr val="dk1"/>
              </a:solidFill>
            </a:endParaRPr>
          </a:p>
          <a:p>
            <a:pPr indent="-355600" lvl="0" marL="457200" rtl="0" algn="l">
              <a:spcBef>
                <a:spcPts val="0"/>
              </a:spcBef>
              <a:spcAft>
                <a:spcPts val="0"/>
              </a:spcAft>
              <a:buSzPts val="2000"/>
              <a:buChar char="●"/>
            </a:pPr>
            <a:r>
              <a:rPr lang="en">
                <a:solidFill>
                  <a:schemeClr val="dk1"/>
                </a:solidFill>
              </a:rPr>
              <a:t>Una limitada visibilidad y alcance del conocimiento público sobre la empresa</a:t>
            </a:r>
            <a:endParaRPr>
              <a:solidFill>
                <a:schemeClr val="dk1"/>
              </a:solidFill>
            </a:endParaRPr>
          </a:p>
          <a:p>
            <a:pPr indent="0" lvl="0" marL="0" rtl="0" algn="l">
              <a:spcBef>
                <a:spcPts val="1000"/>
              </a:spcBef>
              <a:spcAft>
                <a:spcPts val="1000"/>
              </a:spcAft>
              <a:buNone/>
            </a:pPr>
            <a:r>
              <a:t/>
            </a:r>
            <a:endParaRPr>
              <a:solidFill>
                <a:schemeClr val="dk1"/>
              </a:solidFill>
            </a:endParaRPr>
          </a:p>
        </p:txBody>
      </p:sp>
      <p:pic>
        <p:nvPicPr>
          <p:cNvPr id="425" name="Google Shape;425;p39"/>
          <p:cNvPicPr preferRelativeResize="0"/>
          <p:nvPr/>
        </p:nvPicPr>
        <p:blipFill rotWithShape="1">
          <a:blip r:embed="rId3">
            <a:alphaModFix/>
          </a:blip>
          <a:srcRect b="0" l="16666" r="16666" t="0"/>
          <a:stretch/>
        </p:blipFill>
        <p:spPr>
          <a:xfrm>
            <a:off x="5263200" y="991575"/>
            <a:ext cx="3160800" cy="3160800"/>
          </a:xfrm>
          <a:prstGeom prst="ellipse">
            <a:avLst/>
          </a:prstGeom>
          <a:noFill/>
          <a:ln cap="flat" cmpd="sng" w="28575">
            <a:solidFill>
              <a:schemeClr val="dk1"/>
            </a:solidFill>
            <a:prstDash val="solid"/>
            <a:round/>
            <a:headEnd len="sm" w="sm" type="none"/>
            <a:tailEnd len="sm" w="sm" type="none"/>
          </a:ln>
        </p:spPr>
      </p:pic>
      <p:grpSp>
        <p:nvGrpSpPr>
          <p:cNvPr id="426" name="Google Shape;426;p39"/>
          <p:cNvGrpSpPr/>
          <p:nvPr/>
        </p:nvGrpSpPr>
        <p:grpSpPr>
          <a:xfrm>
            <a:off x="7966790" y="1246519"/>
            <a:ext cx="914400" cy="914400"/>
            <a:chOff x="7966790" y="1694194"/>
            <a:chExt cx="914400" cy="914400"/>
          </a:xfrm>
        </p:grpSpPr>
        <p:sp>
          <p:nvSpPr>
            <p:cNvPr id="427" name="Google Shape;427;p39"/>
            <p:cNvSpPr/>
            <p:nvPr/>
          </p:nvSpPr>
          <p:spPr>
            <a:xfrm>
              <a:off x="7966790" y="1694194"/>
              <a:ext cx="914400" cy="914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8" name="Google Shape;428;p39"/>
            <p:cNvGrpSpPr/>
            <p:nvPr/>
          </p:nvGrpSpPr>
          <p:grpSpPr>
            <a:xfrm>
              <a:off x="8058236" y="1785639"/>
              <a:ext cx="731532" cy="731522"/>
              <a:chOff x="1391570" y="1475232"/>
              <a:chExt cx="432041" cy="431831"/>
            </a:xfrm>
          </p:grpSpPr>
          <p:sp>
            <p:nvSpPr>
              <p:cNvPr id="429" name="Google Shape;429;p39"/>
              <p:cNvSpPr/>
              <p:nvPr/>
            </p:nvSpPr>
            <p:spPr>
              <a:xfrm>
                <a:off x="1549852" y="1628273"/>
                <a:ext cx="115477" cy="109246"/>
              </a:xfrm>
              <a:custGeom>
                <a:rect b="b" l="l" r="r" t="t"/>
                <a:pathLst>
                  <a:path extrusionOk="0" h="3647" w="3855">
                    <a:moveTo>
                      <a:pt x="1928" y="998"/>
                    </a:moveTo>
                    <a:lnTo>
                      <a:pt x="2129" y="1468"/>
                    </a:lnTo>
                    <a:cubicBezTo>
                      <a:pt x="2171" y="1562"/>
                      <a:pt x="2260" y="1627"/>
                      <a:pt x="2363" y="1637"/>
                    </a:cubicBezTo>
                    <a:lnTo>
                      <a:pt x="2869" y="1683"/>
                    </a:lnTo>
                    <a:lnTo>
                      <a:pt x="2486" y="2015"/>
                    </a:lnTo>
                    <a:cubicBezTo>
                      <a:pt x="2406" y="2083"/>
                      <a:pt x="2373" y="2189"/>
                      <a:pt x="2396" y="2289"/>
                    </a:cubicBezTo>
                    <a:lnTo>
                      <a:pt x="2511" y="2787"/>
                    </a:lnTo>
                    <a:lnTo>
                      <a:pt x="2073" y="2525"/>
                    </a:lnTo>
                    <a:cubicBezTo>
                      <a:pt x="2030" y="2498"/>
                      <a:pt x="1980" y="2485"/>
                      <a:pt x="1928" y="2485"/>
                    </a:cubicBezTo>
                    <a:cubicBezTo>
                      <a:pt x="1879" y="2485"/>
                      <a:pt x="1829" y="2498"/>
                      <a:pt x="1782" y="2525"/>
                    </a:cubicBezTo>
                    <a:lnTo>
                      <a:pt x="1348" y="2787"/>
                    </a:lnTo>
                    <a:lnTo>
                      <a:pt x="1460" y="2291"/>
                    </a:lnTo>
                    <a:cubicBezTo>
                      <a:pt x="1484" y="2189"/>
                      <a:pt x="1450" y="2083"/>
                      <a:pt x="1372" y="2017"/>
                    </a:cubicBezTo>
                    <a:lnTo>
                      <a:pt x="987" y="1683"/>
                    </a:lnTo>
                    <a:lnTo>
                      <a:pt x="1494" y="1637"/>
                    </a:lnTo>
                    <a:cubicBezTo>
                      <a:pt x="1598" y="1627"/>
                      <a:pt x="1688" y="1562"/>
                      <a:pt x="1729" y="1468"/>
                    </a:cubicBezTo>
                    <a:lnTo>
                      <a:pt x="1928" y="998"/>
                    </a:lnTo>
                    <a:close/>
                    <a:moveTo>
                      <a:pt x="1927" y="1"/>
                    </a:moveTo>
                    <a:cubicBezTo>
                      <a:pt x="1812" y="1"/>
                      <a:pt x="1709" y="67"/>
                      <a:pt x="1666" y="170"/>
                    </a:cubicBezTo>
                    <a:lnTo>
                      <a:pt x="1275" y="1089"/>
                    </a:lnTo>
                    <a:lnTo>
                      <a:pt x="279" y="1179"/>
                    </a:lnTo>
                    <a:cubicBezTo>
                      <a:pt x="166" y="1189"/>
                      <a:pt x="72" y="1265"/>
                      <a:pt x="37" y="1371"/>
                    </a:cubicBezTo>
                    <a:cubicBezTo>
                      <a:pt x="0" y="1479"/>
                      <a:pt x="35" y="1595"/>
                      <a:pt x="120" y="1670"/>
                    </a:cubicBezTo>
                    <a:lnTo>
                      <a:pt x="871" y="2327"/>
                    </a:lnTo>
                    <a:lnTo>
                      <a:pt x="651" y="3303"/>
                    </a:lnTo>
                    <a:cubicBezTo>
                      <a:pt x="626" y="3412"/>
                      <a:pt x="669" y="3527"/>
                      <a:pt x="760" y="3593"/>
                    </a:cubicBezTo>
                    <a:cubicBezTo>
                      <a:pt x="810" y="3628"/>
                      <a:pt x="868" y="3646"/>
                      <a:pt x="926" y="3646"/>
                    </a:cubicBezTo>
                    <a:cubicBezTo>
                      <a:pt x="976" y="3646"/>
                      <a:pt x="1026" y="3635"/>
                      <a:pt x="1070" y="3607"/>
                    </a:cubicBezTo>
                    <a:lnTo>
                      <a:pt x="1928" y="3095"/>
                    </a:lnTo>
                    <a:lnTo>
                      <a:pt x="2786" y="3607"/>
                    </a:lnTo>
                    <a:cubicBezTo>
                      <a:pt x="2832" y="3633"/>
                      <a:pt x="2882" y="3647"/>
                      <a:pt x="2932" y="3647"/>
                    </a:cubicBezTo>
                    <a:cubicBezTo>
                      <a:pt x="2990" y="3647"/>
                      <a:pt x="3048" y="3629"/>
                      <a:pt x="3096" y="3593"/>
                    </a:cubicBezTo>
                    <a:cubicBezTo>
                      <a:pt x="3188" y="3527"/>
                      <a:pt x="3231" y="3412"/>
                      <a:pt x="3206" y="3303"/>
                    </a:cubicBezTo>
                    <a:lnTo>
                      <a:pt x="2984" y="2327"/>
                    </a:lnTo>
                    <a:lnTo>
                      <a:pt x="3737" y="1670"/>
                    </a:lnTo>
                    <a:cubicBezTo>
                      <a:pt x="3822" y="1595"/>
                      <a:pt x="3855" y="1479"/>
                      <a:pt x="3820" y="1371"/>
                    </a:cubicBezTo>
                    <a:cubicBezTo>
                      <a:pt x="3782" y="1265"/>
                      <a:pt x="3687" y="1189"/>
                      <a:pt x="3574" y="1179"/>
                    </a:cubicBezTo>
                    <a:lnTo>
                      <a:pt x="2579" y="1089"/>
                    </a:lnTo>
                    <a:lnTo>
                      <a:pt x="2186" y="170"/>
                    </a:lnTo>
                    <a:cubicBezTo>
                      <a:pt x="2142" y="67"/>
                      <a:pt x="2040" y="1"/>
                      <a:pt x="19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9"/>
              <p:cNvSpPr/>
              <p:nvPr/>
            </p:nvSpPr>
            <p:spPr>
              <a:xfrm>
                <a:off x="1673956" y="1682251"/>
                <a:ext cx="53560" cy="16955"/>
              </a:xfrm>
              <a:custGeom>
                <a:rect b="b" l="l" r="r" t="t"/>
                <a:pathLst>
                  <a:path extrusionOk="0" h="566" w="1788">
                    <a:moveTo>
                      <a:pt x="283" y="1"/>
                    </a:moveTo>
                    <a:cubicBezTo>
                      <a:pt x="127" y="1"/>
                      <a:pt x="1" y="127"/>
                      <a:pt x="1" y="283"/>
                    </a:cubicBezTo>
                    <a:cubicBezTo>
                      <a:pt x="1" y="439"/>
                      <a:pt x="127" y="565"/>
                      <a:pt x="283" y="565"/>
                    </a:cubicBezTo>
                    <a:lnTo>
                      <a:pt x="1506" y="565"/>
                    </a:lnTo>
                    <a:cubicBezTo>
                      <a:pt x="1662" y="565"/>
                      <a:pt x="1788" y="439"/>
                      <a:pt x="1788" y="283"/>
                    </a:cubicBezTo>
                    <a:cubicBezTo>
                      <a:pt x="1788" y="127"/>
                      <a:pt x="1662" y="1"/>
                      <a:pt x="15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9"/>
              <p:cNvSpPr/>
              <p:nvPr/>
            </p:nvSpPr>
            <p:spPr>
              <a:xfrm>
                <a:off x="1487665" y="1682251"/>
                <a:ext cx="53619" cy="16955"/>
              </a:xfrm>
              <a:custGeom>
                <a:rect b="b" l="l" r="r" t="t"/>
                <a:pathLst>
                  <a:path extrusionOk="0" h="566" w="1790">
                    <a:moveTo>
                      <a:pt x="282" y="1"/>
                    </a:moveTo>
                    <a:cubicBezTo>
                      <a:pt x="128" y="1"/>
                      <a:pt x="0" y="127"/>
                      <a:pt x="0" y="283"/>
                    </a:cubicBezTo>
                    <a:cubicBezTo>
                      <a:pt x="0" y="439"/>
                      <a:pt x="128" y="565"/>
                      <a:pt x="282" y="565"/>
                    </a:cubicBezTo>
                    <a:lnTo>
                      <a:pt x="1507" y="565"/>
                    </a:lnTo>
                    <a:cubicBezTo>
                      <a:pt x="1663" y="565"/>
                      <a:pt x="1789" y="439"/>
                      <a:pt x="1789" y="283"/>
                    </a:cubicBezTo>
                    <a:cubicBezTo>
                      <a:pt x="1789" y="127"/>
                      <a:pt x="1663" y="1"/>
                      <a:pt x="15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9"/>
              <p:cNvSpPr/>
              <p:nvPr/>
            </p:nvSpPr>
            <p:spPr>
              <a:xfrm>
                <a:off x="1391570" y="1475232"/>
                <a:ext cx="432041" cy="431831"/>
              </a:xfrm>
              <a:custGeom>
                <a:rect b="b" l="l" r="r" t="t"/>
                <a:pathLst>
                  <a:path extrusionOk="0" h="14416" w="14423">
                    <a:moveTo>
                      <a:pt x="7202" y="562"/>
                    </a:moveTo>
                    <a:cubicBezTo>
                      <a:pt x="7420" y="562"/>
                      <a:pt x="7597" y="738"/>
                      <a:pt x="7597" y="955"/>
                    </a:cubicBezTo>
                    <a:lnTo>
                      <a:pt x="7597" y="1200"/>
                    </a:lnTo>
                    <a:cubicBezTo>
                      <a:pt x="7597" y="1343"/>
                      <a:pt x="7705" y="1463"/>
                      <a:pt x="7850" y="1479"/>
                    </a:cubicBezTo>
                    <a:cubicBezTo>
                      <a:pt x="8422" y="1544"/>
                      <a:pt x="8980" y="1693"/>
                      <a:pt x="9509" y="1924"/>
                    </a:cubicBezTo>
                    <a:cubicBezTo>
                      <a:pt x="9545" y="1940"/>
                      <a:pt x="9583" y="1948"/>
                      <a:pt x="9621" y="1948"/>
                    </a:cubicBezTo>
                    <a:cubicBezTo>
                      <a:pt x="9718" y="1948"/>
                      <a:pt x="9813" y="1896"/>
                      <a:pt x="9866" y="1808"/>
                    </a:cubicBezTo>
                    <a:lnTo>
                      <a:pt x="9987" y="1595"/>
                    </a:lnTo>
                    <a:cubicBezTo>
                      <a:pt x="10061" y="1469"/>
                      <a:pt x="10195" y="1399"/>
                      <a:pt x="10331" y="1399"/>
                    </a:cubicBezTo>
                    <a:cubicBezTo>
                      <a:pt x="10397" y="1399"/>
                      <a:pt x="10465" y="1416"/>
                      <a:pt x="10526" y="1451"/>
                    </a:cubicBezTo>
                    <a:cubicBezTo>
                      <a:pt x="10715" y="1561"/>
                      <a:pt x="10780" y="1801"/>
                      <a:pt x="10672" y="1990"/>
                    </a:cubicBezTo>
                    <a:lnTo>
                      <a:pt x="10549" y="2204"/>
                    </a:lnTo>
                    <a:cubicBezTo>
                      <a:pt x="10480" y="2329"/>
                      <a:pt x="10509" y="2486"/>
                      <a:pt x="10626" y="2571"/>
                    </a:cubicBezTo>
                    <a:cubicBezTo>
                      <a:pt x="11089" y="2915"/>
                      <a:pt x="11497" y="3324"/>
                      <a:pt x="11840" y="3786"/>
                    </a:cubicBezTo>
                    <a:cubicBezTo>
                      <a:pt x="11895" y="3861"/>
                      <a:pt x="11980" y="3901"/>
                      <a:pt x="12067" y="3901"/>
                    </a:cubicBezTo>
                    <a:cubicBezTo>
                      <a:pt x="12115" y="3901"/>
                      <a:pt x="12163" y="3889"/>
                      <a:pt x="12207" y="3864"/>
                    </a:cubicBezTo>
                    <a:lnTo>
                      <a:pt x="12423" y="3739"/>
                    </a:lnTo>
                    <a:cubicBezTo>
                      <a:pt x="12483" y="3704"/>
                      <a:pt x="12551" y="3686"/>
                      <a:pt x="12619" y="3686"/>
                    </a:cubicBezTo>
                    <a:cubicBezTo>
                      <a:pt x="12653" y="3686"/>
                      <a:pt x="12688" y="3691"/>
                      <a:pt x="12721" y="3699"/>
                    </a:cubicBezTo>
                    <a:cubicBezTo>
                      <a:pt x="12823" y="3726"/>
                      <a:pt x="12907" y="3792"/>
                      <a:pt x="12960" y="3884"/>
                    </a:cubicBezTo>
                    <a:cubicBezTo>
                      <a:pt x="13012" y="3975"/>
                      <a:pt x="13027" y="4081"/>
                      <a:pt x="12998" y="4182"/>
                    </a:cubicBezTo>
                    <a:cubicBezTo>
                      <a:pt x="12972" y="4283"/>
                      <a:pt x="12905" y="4370"/>
                      <a:pt x="12816" y="4421"/>
                    </a:cubicBezTo>
                    <a:lnTo>
                      <a:pt x="12599" y="4547"/>
                    </a:lnTo>
                    <a:cubicBezTo>
                      <a:pt x="12474" y="4619"/>
                      <a:pt x="12424" y="4771"/>
                      <a:pt x="12481" y="4904"/>
                    </a:cubicBezTo>
                    <a:cubicBezTo>
                      <a:pt x="12708" y="5432"/>
                      <a:pt x="12856" y="5989"/>
                      <a:pt x="12919" y="6560"/>
                    </a:cubicBezTo>
                    <a:cubicBezTo>
                      <a:pt x="12932" y="6703"/>
                      <a:pt x="13055" y="6811"/>
                      <a:pt x="13198" y="6811"/>
                    </a:cubicBezTo>
                    <a:lnTo>
                      <a:pt x="13455" y="6811"/>
                    </a:lnTo>
                    <a:cubicBezTo>
                      <a:pt x="13674" y="6811"/>
                      <a:pt x="13850" y="6987"/>
                      <a:pt x="13850" y="7204"/>
                    </a:cubicBezTo>
                    <a:cubicBezTo>
                      <a:pt x="13850" y="7423"/>
                      <a:pt x="13674" y="7599"/>
                      <a:pt x="13455" y="7599"/>
                    </a:cubicBezTo>
                    <a:lnTo>
                      <a:pt x="13194" y="7599"/>
                    </a:lnTo>
                    <a:cubicBezTo>
                      <a:pt x="13060" y="7600"/>
                      <a:pt x="12939" y="7708"/>
                      <a:pt x="12922" y="7851"/>
                    </a:cubicBezTo>
                    <a:cubicBezTo>
                      <a:pt x="12857" y="8422"/>
                      <a:pt x="12706" y="8978"/>
                      <a:pt x="12476" y="9502"/>
                    </a:cubicBezTo>
                    <a:cubicBezTo>
                      <a:pt x="12418" y="9633"/>
                      <a:pt x="12467" y="9789"/>
                      <a:pt x="12592" y="9859"/>
                    </a:cubicBezTo>
                    <a:lnTo>
                      <a:pt x="12821" y="9990"/>
                    </a:lnTo>
                    <a:cubicBezTo>
                      <a:pt x="12912" y="10041"/>
                      <a:pt x="12977" y="10126"/>
                      <a:pt x="13003" y="10231"/>
                    </a:cubicBezTo>
                    <a:cubicBezTo>
                      <a:pt x="13030" y="10332"/>
                      <a:pt x="13018" y="10438"/>
                      <a:pt x="12964" y="10529"/>
                    </a:cubicBezTo>
                    <a:cubicBezTo>
                      <a:pt x="12912" y="10620"/>
                      <a:pt x="12828" y="10685"/>
                      <a:pt x="12723" y="10712"/>
                    </a:cubicBezTo>
                    <a:cubicBezTo>
                      <a:pt x="12689" y="10721"/>
                      <a:pt x="12653" y="10725"/>
                      <a:pt x="12618" y="10725"/>
                    </a:cubicBezTo>
                    <a:cubicBezTo>
                      <a:pt x="12550" y="10725"/>
                      <a:pt x="12483" y="10708"/>
                      <a:pt x="12424" y="10672"/>
                    </a:cubicBezTo>
                    <a:lnTo>
                      <a:pt x="12192" y="10539"/>
                    </a:lnTo>
                    <a:cubicBezTo>
                      <a:pt x="12147" y="10514"/>
                      <a:pt x="12098" y="10502"/>
                      <a:pt x="12050" y="10502"/>
                    </a:cubicBezTo>
                    <a:cubicBezTo>
                      <a:pt x="11964" y="10502"/>
                      <a:pt x="11880" y="10541"/>
                      <a:pt x="11825" y="10615"/>
                    </a:cubicBezTo>
                    <a:cubicBezTo>
                      <a:pt x="11485" y="11075"/>
                      <a:pt x="11079" y="11482"/>
                      <a:pt x="10616" y="11822"/>
                    </a:cubicBezTo>
                    <a:cubicBezTo>
                      <a:pt x="10499" y="11906"/>
                      <a:pt x="10468" y="12064"/>
                      <a:pt x="10539" y="12189"/>
                    </a:cubicBezTo>
                    <a:lnTo>
                      <a:pt x="10674" y="12422"/>
                    </a:lnTo>
                    <a:cubicBezTo>
                      <a:pt x="10725" y="12514"/>
                      <a:pt x="10740" y="12620"/>
                      <a:pt x="10714" y="12721"/>
                    </a:cubicBezTo>
                    <a:cubicBezTo>
                      <a:pt x="10687" y="12822"/>
                      <a:pt x="10621" y="12909"/>
                      <a:pt x="10531" y="12962"/>
                    </a:cubicBezTo>
                    <a:cubicBezTo>
                      <a:pt x="10470" y="12996"/>
                      <a:pt x="10401" y="13014"/>
                      <a:pt x="10332" y="13014"/>
                    </a:cubicBezTo>
                    <a:cubicBezTo>
                      <a:pt x="10299" y="13014"/>
                      <a:pt x="10265" y="13010"/>
                      <a:pt x="10232" y="13002"/>
                    </a:cubicBezTo>
                    <a:cubicBezTo>
                      <a:pt x="10131" y="12975"/>
                      <a:pt x="10045" y="12909"/>
                      <a:pt x="9992" y="12819"/>
                    </a:cubicBezTo>
                    <a:lnTo>
                      <a:pt x="9857" y="12582"/>
                    </a:lnTo>
                    <a:cubicBezTo>
                      <a:pt x="9806" y="12492"/>
                      <a:pt x="9710" y="12441"/>
                      <a:pt x="9612" y="12441"/>
                    </a:cubicBezTo>
                    <a:cubicBezTo>
                      <a:pt x="9574" y="12441"/>
                      <a:pt x="9536" y="12448"/>
                      <a:pt x="9501" y="12464"/>
                    </a:cubicBezTo>
                    <a:cubicBezTo>
                      <a:pt x="8978" y="12693"/>
                      <a:pt x="8424" y="12839"/>
                      <a:pt x="7853" y="12904"/>
                    </a:cubicBezTo>
                    <a:cubicBezTo>
                      <a:pt x="7710" y="12920"/>
                      <a:pt x="7602" y="13041"/>
                      <a:pt x="7602" y="13184"/>
                    </a:cubicBezTo>
                    <a:lnTo>
                      <a:pt x="7602" y="13458"/>
                    </a:lnTo>
                    <a:cubicBezTo>
                      <a:pt x="7602" y="13675"/>
                      <a:pt x="7426" y="13851"/>
                      <a:pt x="7207" y="13851"/>
                    </a:cubicBezTo>
                    <a:cubicBezTo>
                      <a:pt x="6990" y="13851"/>
                      <a:pt x="6814" y="13675"/>
                      <a:pt x="6814" y="13458"/>
                    </a:cubicBezTo>
                    <a:lnTo>
                      <a:pt x="6814" y="13184"/>
                    </a:lnTo>
                    <a:cubicBezTo>
                      <a:pt x="6814" y="13041"/>
                      <a:pt x="6706" y="12920"/>
                      <a:pt x="6564" y="12904"/>
                    </a:cubicBezTo>
                    <a:cubicBezTo>
                      <a:pt x="5994" y="12839"/>
                      <a:pt x="5440" y="12693"/>
                      <a:pt x="4916" y="12464"/>
                    </a:cubicBezTo>
                    <a:cubicBezTo>
                      <a:pt x="4879" y="12447"/>
                      <a:pt x="4841" y="12441"/>
                      <a:pt x="4805" y="12441"/>
                    </a:cubicBezTo>
                    <a:cubicBezTo>
                      <a:pt x="4707" y="12441"/>
                      <a:pt x="4610" y="12494"/>
                      <a:pt x="4559" y="12582"/>
                    </a:cubicBezTo>
                    <a:lnTo>
                      <a:pt x="4425" y="12817"/>
                    </a:lnTo>
                    <a:cubicBezTo>
                      <a:pt x="4373" y="12909"/>
                      <a:pt x="4287" y="12972"/>
                      <a:pt x="4184" y="13000"/>
                    </a:cubicBezTo>
                    <a:cubicBezTo>
                      <a:pt x="4150" y="13009"/>
                      <a:pt x="4116" y="13013"/>
                      <a:pt x="4081" y="13013"/>
                    </a:cubicBezTo>
                    <a:cubicBezTo>
                      <a:pt x="4013" y="13013"/>
                      <a:pt x="3945" y="12996"/>
                      <a:pt x="3884" y="12960"/>
                    </a:cubicBezTo>
                    <a:cubicBezTo>
                      <a:pt x="3792" y="12909"/>
                      <a:pt x="3728" y="12822"/>
                      <a:pt x="3701" y="12721"/>
                    </a:cubicBezTo>
                    <a:cubicBezTo>
                      <a:pt x="3673" y="12620"/>
                      <a:pt x="3686" y="12512"/>
                      <a:pt x="3739" y="12421"/>
                    </a:cubicBezTo>
                    <a:lnTo>
                      <a:pt x="3875" y="12187"/>
                    </a:lnTo>
                    <a:cubicBezTo>
                      <a:pt x="3947" y="12062"/>
                      <a:pt x="3914" y="11905"/>
                      <a:pt x="3797" y="11818"/>
                    </a:cubicBezTo>
                    <a:cubicBezTo>
                      <a:pt x="3338" y="11478"/>
                      <a:pt x="2931" y="11072"/>
                      <a:pt x="2589" y="10614"/>
                    </a:cubicBezTo>
                    <a:cubicBezTo>
                      <a:pt x="2534" y="10540"/>
                      <a:pt x="2449" y="10500"/>
                      <a:pt x="2362" y="10500"/>
                    </a:cubicBezTo>
                    <a:cubicBezTo>
                      <a:pt x="2314" y="10500"/>
                      <a:pt x="2265" y="10512"/>
                      <a:pt x="2221" y="10537"/>
                    </a:cubicBezTo>
                    <a:lnTo>
                      <a:pt x="1989" y="10670"/>
                    </a:lnTo>
                    <a:cubicBezTo>
                      <a:pt x="1927" y="10706"/>
                      <a:pt x="1860" y="10722"/>
                      <a:pt x="1793" y="10722"/>
                    </a:cubicBezTo>
                    <a:cubicBezTo>
                      <a:pt x="1656" y="10722"/>
                      <a:pt x="1522" y="10651"/>
                      <a:pt x="1449" y="10524"/>
                    </a:cubicBezTo>
                    <a:cubicBezTo>
                      <a:pt x="1342" y="10337"/>
                      <a:pt x="1406" y="10093"/>
                      <a:pt x="1595" y="9985"/>
                    </a:cubicBezTo>
                    <a:lnTo>
                      <a:pt x="1823" y="9852"/>
                    </a:lnTo>
                    <a:cubicBezTo>
                      <a:pt x="1947" y="9781"/>
                      <a:pt x="1997" y="9627"/>
                      <a:pt x="1939" y="9495"/>
                    </a:cubicBezTo>
                    <a:cubicBezTo>
                      <a:pt x="1710" y="8971"/>
                      <a:pt x="1561" y="8415"/>
                      <a:pt x="1494" y="7844"/>
                    </a:cubicBezTo>
                    <a:cubicBezTo>
                      <a:pt x="1478" y="7702"/>
                      <a:pt x="1357" y="7596"/>
                      <a:pt x="1214" y="7596"/>
                    </a:cubicBezTo>
                    <a:lnTo>
                      <a:pt x="952" y="7596"/>
                    </a:lnTo>
                    <a:cubicBezTo>
                      <a:pt x="734" y="7596"/>
                      <a:pt x="558" y="7420"/>
                      <a:pt x="558" y="7202"/>
                    </a:cubicBezTo>
                    <a:cubicBezTo>
                      <a:pt x="558" y="6985"/>
                      <a:pt x="734" y="6807"/>
                      <a:pt x="952" y="6807"/>
                    </a:cubicBezTo>
                    <a:lnTo>
                      <a:pt x="1209" y="6807"/>
                    </a:lnTo>
                    <a:cubicBezTo>
                      <a:pt x="1353" y="6807"/>
                      <a:pt x="1473" y="6699"/>
                      <a:pt x="1489" y="6557"/>
                    </a:cubicBezTo>
                    <a:cubicBezTo>
                      <a:pt x="1552" y="5984"/>
                      <a:pt x="1698" y="5428"/>
                      <a:pt x="1927" y="4902"/>
                    </a:cubicBezTo>
                    <a:cubicBezTo>
                      <a:pt x="1985" y="4771"/>
                      <a:pt x="1934" y="4617"/>
                      <a:pt x="1810" y="4546"/>
                    </a:cubicBezTo>
                    <a:lnTo>
                      <a:pt x="1591" y="4421"/>
                    </a:lnTo>
                    <a:cubicBezTo>
                      <a:pt x="1403" y="4310"/>
                      <a:pt x="1338" y="4069"/>
                      <a:pt x="1446" y="3882"/>
                    </a:cubicBezTo>
                    <a:cubicBezTo>
                      <a:pt x="1519" y="3755"/>
                      <a:pt x="1652" y="3684"/>
                      <a:pt x="1789" y="3684"/>
                    </a:cubicBezTo>
                    <a:cubicBezTo>
                      <a:pt x="1856" y="3684"/>
                      <a:pt x="1923" y="3701"/>
                      <a:pt x="1985" y="3736"/>
                    </a:cubicBezTo>
                    <a:lnTo>
                      <a:pt x="2201" y="3860"/>
                    </a:lnTo>
                    <a:cubicBezTo>
                      <a:pt x="2246" y="3886"/>
                      <a:pt x="2294" y="3899"/>
                      <a:pt x="2343" y="3899"/>
                    </a:cubicBezTo>
                    <a:cubicBezTo>
                      <a:pt x="2429" y="3899"/>
                      <a:pt x="2514" y="3859"/>
                      <a:pt x="2568" y="3784"/>
                    </a:cubicBezTo>
                    <a:cubicBezTo>
                      <a:pt x="2908" y="3321"/>
                      <a:pt x="3316" y="2913"/>
                      <a:pt x="3779" y="2568"/>
                    </a:cubicBezTo>
                    <a:cubicBezTo>
                      <a:pt x="3894" y="2483"/>
                      <a:pt x="3927" y="2325"/>
                      <a:pt x="3856" y="2201"/>
                    </a:cubicBezTo>
                    <a:lnTo>
                      <a:pt x="3734" y="1987"/>
                    </a:lnTo>
                    <a:cubicBezTo>
                      <a:pt x="3623" y="1799"/>
                      <a:pt x="3690" y="1556"/>
                      <a:pt x="3879" y="1448"/>
                    </a:cubicBezTo>
                    <a:cubicBezTo>
                      <a:pt x="3941" y="1412"/>
                      <a:pt x="4008" y="1396"/>
                      <a:pt x="4075" y="1396"/>
                    </a:cubicBezTo>
                    <a:cubicBezTo>
                      <a:pt x="4212" y="1396"/>
                      <a:pt x="4345" y="1466"/>
                      <a:pt x="4418" y="1594"/>
                    </a:cubicBezTo>
                    <a:lnTo>
                      <a:pt x="4541" y="1804"/>
                    </a:lnTo>
                    <a:cubicBezTo>
                      <a:pt x="4593" y="1894"/>
                      <a:pt x="4687" y="1945"/>
                      <a:pt x="4784" y="1945"/>
                    </a:cubicBezTo>
                    <a:cubicBezTo>
                      <a:pt x="4822" y="1945"/>
                      <a:pt x="4861" y="1937"/>
                      <a:pt x="4898" y="1921"/>
                    </a:cubicBezTo>
                    <a:cubicBezTo>
                      <a:pt x="5427" y="1688"/>
                      <a:pt x="5984" y="1539"/>
                      <a:pt x="6557" y="1478"/>
                    </a:cubicBezTo>
                    <a:cubicBezTo>
                      <a:pt x="6700" y="1461"/>
                      <a:pt x="6807" y="1340"/>
                      <a:pt x="6807" y="1197"/>
                    </a:cubicBezTo>
                    <a:lnTo>
                      <a:pt x="6807" y="955"/>
                    </a:lnTo>
                    <a:cubicBezTo>
                      <a:pt x="6807" y="738"/>
                      <a:pt x="6983" y="562"/>
                      <a:pt x="7202" y="562"/>
                    </a:cubicBezTo>
                    <a:close/>
                    <a:moveTo>
                      <a:pt x="7212" y="1"/>
                    </a:moveTo>
                    <a:cubicBezTo>
                      <a:pt x="6685" y="1"/>
                      <a:pt x="6257" y="427"/>
                      <a:pt x="6253" y="955"/>
                    </a:cubicBezTo>
                    <a:cubicBezTo>
                      <a:pt x="5795" y="1026"/>
                      <a:pt x="5347" y="1146"/>
                      <a:pt x="4914" y="1313"/>
                    </a:cubicBezTo>
                    <a:cubicBezTo>
                      <a:pt x="4737" y="1008"/>
                      <a:pt x="4414" y="837"/>
                      <a:pt x="4083" y="837"/>
                    </a:cubicBezTo>
                    <a:cubicBezTo>
                      <a:pt x="3921" y="837"/>
                      <a:pt x="3757" y="878"/>
                      <a:pt x="3607" y="965"/>
                    </a:cubicBezTo>
                    <a:cubicBezTo>
                      <a:pt x="3149" y="1229"/>
                      <a:pt x="2991" y="1816"/>
                      <a:pt x="3256" y="2274"/>
                    </a:cubicBezTo>
                    <a:cubicBezTo>
                      <a:pt x="2896" y="2564"/>
                      <a:pt x="2568" y="2891"/>
                      <a:pt x="2279" y="3255"/>
                    </a:cubicBezTo>
                    <a:lnTo>
                      <a:pt x="2277" y="3253"/>
                    </a:lnTo>
                    <a:cubicBezTo>
                      <a:pt x="2127" y="3166"/>
                      <a:pt x="1962" y="3125"/>
                      <a:pt x="1800" y="3125"/>
                    </a:cubicBezTo>
                    <a:cubicBezTo>
                      <a:pt x="1468" y="3125"/>
                      <a:pt x="1145" y="3297"/>
                      <a:pt x="968" y="3603"/>
                    </a:cubicBezTo>
                    <a:cubicBezTo>
                      <a:pt x="706" y="4059"/>
                      <a:pt x="864" y="4647"/>
                      <a:pt x="1320" y="4912"/>
                    </a:cubicBezTo>
                    <a:lnTo>
                      <a:pt x="1323" y="4914"/>
                    </a:lnTo>
                    <a:cubicBezTo>
                      <a:pt x="1157" y="5345"/>
                      <a:pt x="1038" y="5792"/>
                      <a:pt x="968" y="6250"/>
                    </a:cubicBezTo>
                    <a:lnTo>
                      <a:pt x="958" y="6250"/>
                    </a:lnTo>
                    <a:cubicBezTo>
                      <a:pt x="429" y="6250"/>
                      <a:pt x="1" y="6680"/>
                      <a:pt x="1" y="7209"/>
                    </a:cubicBezTo>
                    <a:cubicBezTo>
                      <a:pt x="1" y="7737"/>
                      <a:pt x="429" y="8166"/>
                      <a:pt x="958" y="8166"/>
                    </a:cubicBezTo>
                    <a:lnTo>
                      <a:pt x="973" y="8166"/>
                    </a:lnTo>
                    <a:cubicBezTo>
                      <a:pt x="1043" y="8623"/>
                      <a:pt x="1164" y="9067"/>
                      <a:pt x="1332" y="9495"/>
                    </a:cubicBezTo>
                    <a:lnTo>
                      <a:pt x="1317" y="9504"/>
                    </a:lnTo>
                    <a:cubicBezTo>
                      <a:pt x="860" y="9768"/>
                      <a:pt x="703" y="10355"/>
                      <a:pt x="967" y="10813"/>
                    </a:cubicBezTo>
                    <a:cubicBezTo>
                      <a:pt x="1144" y="11119"/>
                      <a:pt x="1467" y="11291"/>
                      <a:pt x="1799" y="11291"/>
                    </a:cubicBezTo>
                    <a:cubicBezTo>
                      <a:pt x="1961" y="11291"/>
                      <a:pt x="2126" y="11250"/>
                      <a:pt x="2276" y="11163"/>
                    </a:cubicBezTo>
                    <a:lnTo>
                      <a:pt x="2294" y="11153"/>
                    </a:lnTo>
                    <a:cubicBezTo>
                      <a:pt x="2583" y="11510"/>
                      <a:pt x="2908" y="11837"/>
                      <a:pt x="3266" y="12122"/>
                    </a:cubicBezTo>
                    <a:lnTo>
                      <a:pt x="3255" y="12144"/>
                    </a:lnTo>
                    <a:cubicBezTo>
                      <a:pt x="3125" y="12364"/>
                      <a:pt x="3092" y="12622"/>
                      <a:pt x="3159" y="12870"/>
                    </a:cubicBezTo>
                    <a:cubicBezTo>
                      <a:pt x="3225" y="13118"/>
                      <a:pt x="3383" y="13325"/>
                      <a:pt x="3605" y="13451"/>
                    </a:cubicBezTo>
                    <a:cubicBezTo>
                      <a:pt x="3755" y="13538"/>
                      <a:pt x="3920" y="13580"/>
                      <a:pt x="4082" y="13580"/>
                    </a:cubicBezTo>
                    <a:cubicBezTo>
                      <a:pt x="4413" y="13580"/>
                      <a:pt x="4736" y="13408"/>
                      <a:pt x="4914" y="13101"/>
                    </a:cubicBezTo>
                    <a:lnTo>
                      <a:pt x="4926" y="13078"/>
                    </a:lnTo>
                    <a:cubicBezTo>
                      <a:pt x="5354" y="13244"/>
                      <a:pt x="5797" y="13362"/>
                      <a:pt x="6252" y="13431"/>
                    </a:cubicBezTo>
                    <a:lnTo>
                      <a:pt x="6252" y="13458"/>
                    </a:lnTo>
                    <a:cubicBezTo>
                      <a:pt x="6252" y="13987"/>
                      <a:pt x="6681" y="14415"/>
                      <a:pt x="7211" y="14415"/>
                    </a:cubicBezTo>
                    <a:cubicBezTo>
                      <a:pt x="7738" y="14415"/>
                      <a:pt x="8168" y="13987"/>
                      <a:pt x="8168" y="13458"/>
                    </a:cubicBezTo>
                    <a:lnTo>
                      <a:pt x="8168" y="13431"/>
                    </a:lnTo>
                    <a:cubicBezTo>
                      <a:pt x="8623" y="13362"/>
                      <a:pt x="9066" y="13242"/>
                      <a:pt x="9494" y="13078"/>
                    </a:cubicBezTo>
                    <a:lnTo>
                      <a:pt x="9506" y="13101"/>
                    </a:lnTo>
                    <a:cubicBezTo>
                      <a:pt x="9683" y="13407"/>
                      <a:pt x="10006" y="13579"/>
                      <a:pt x="10337" y="13579"/>
                    </a:cubicBezTo>
                    <a:cubicBezTo>
                      <a:pt x="10500" y="13579"/>
                      <a:pt x="10664" y="13538"/>
                      <a:pt x="10815" y="13451"/>
                    </a:cubicBezTo>
                    <a:cubicBezTo>
                      <a:pt x="11037" y="13325"/>
                      <a:pt x="11195" y="13118"/>
                      <a:pt x="11261" y="12870"/>
                    </a:cubicBezTo>
                    <a:cubicBezTo>
                      <a:pt x="11327" y="12623"/>
                      <a:pt x="11294" y="12364"/>
                      <a:pt x="11165" y="12145"/>
                    </a:cubicBezTo>
                    <a:lnTo>
                      <a:pt x="11153" y="12124"/>
                    </a:lnTo>
                    <a:cubicBezTo>
                      <a:pt x="11512" y="11835"/>
                      <a:pt x="11837" y="11512"/>
                      <a:pt x="12126" y="11155"/>
                    </a:cubicBezTo>
                    <a:lnTo>
                      <a:pt x="12144" y="11166"/>
                    </a:lnTo>
                    <a:cubicBezTo>
                      <a:pt x="12290" y="11251"/>
                      <a:pt x="12454" y="11294"/>
                      <a:pt x="12619" y="11294"/>
                    </a:cubicBezTo>
                    <a:cubicBezTo>
                      <a:pt x="12703" y="11294"/>
                      <a:pt x="12788" y="11283"/>
                      <a:pt x="12871" y="11261"/>
                    </a:cubicBezTo>
                    <a:cubicBezTo>
                      <a:pt x="13120" y="11195"/>
                      <a:pt x="13325" y="11037"/>
                      <a:pt x="13451" y="10815"/>
                    </a:cubicBezTo>
                    <a:cubicBezTo>
                      <a:pt x="13715" y="10358"/>
                      <a:pt x="13559" y="9773"/>
                      <a:pt x="13101" y="9507"/>
                    </a:cubicBezTo>
                    <a:lnTo>
                      <a:pt x="13086" y="9499"/>
                    </a:lnTo>
                    <a:cubicBezTo>
                      <a:pt x="13254" y="9069"/>
                      <a:pt x="13375" y="8624"/>
                      <a:pt x="13445" y="8168"/>
                    </a:cubicBezTo>
                    <a:lnTo>
                      <a:pt x="13463" y="8168"/>
                    </a:lnTo>
                    <a:lnTo>
                      <a:pt x="13463" y="8165"/>
                    </a:lnTo>
                    <a:cubicBezTo>
                      <a:pt x="13992" y="8165"/>
                      <a:pt x="14422" y="7735"/>
                      <a:pt x="14422" y="7207"/>
                    </a:cubicBezTo>
                    <a:cubicBezTo>
                      <a:pt x="14422" y="6678"/>
                      <a:pt x="13992" y="6248"/>
                      <a:pt x="13463" y="6248"/>
                    </a:cubicBezTo>
                    <a:lnTo>
                      <a:pt x="13453" y="6248"/>
                    </a:lnTo>
                    <a:cubicBezTo>
                      <a:pt x="13385" y="5792"/>
                      <a:pt x="13267" y="5344"/>
                      <a:pt x="13101" y="4912"/>
                    </a:cubicBezTo>
                    <a:lnTo>
                      <a:pt x="13105" y="4911"/>
                    </a:lnTo>
                    <a:cubicBezTo>
                      <a:pt x="13561" y="4647"/>
                      <a:pt x="13719" y="4059"/>
                      <a:pt x="13455" y="3603"/>
                    </a:cubicBezTo>
                    <a:cubicBezTo>
                      <a:pt x="13329" y="3381"/>
                      <a:pt x="13121" y="3225"/>
                      <a:pt x="12874" y="3157"/>
                    </a:cubicBezTo>
                    <a:cubicBezTo>
                      <a:pt x="12791" y="3135"/>
                      <a:pt x="12708" y="3124"/>
                      <a:pt x="12625" y="3124"/>
                    </a:cubicBezTo>
                    <a:cubicBezTo>
                      <a:pt x="12458" y="3124"/>
                      <a:pt x="12295" y="3168"/>
                      <a:pt x="12147" y="3253"/>
                    </a:cubicBezTo>
                    <a:lnTo>
                      <a:pt x="12144" y="3255"/>
                    </a:lnTo>
                    <a:cubicBezTo>
                      <a:pt x="11857" y="2895"/>
                      <a:pt x="11528" y="2566"/>
                      <a:pt x="11168" y="2274"/>
                    </a:cubicBezTo>
                    <a:cubicBezTo>
                      <a:pt x="11430" y="1816"/>
                      <a:pt x="11273" y="1229"/>
                      <a:pt x="10816" y="965"/>
                    </a:cubicBezTo>
                    <a:cubicBezTo>
                      <a:pt x="10667" y="878"/>
                      <a:pt x="10503" y="837"/>
                      <a:pt x="10342" y="837"/>
                    </a:cubicBezTo>
                    <a:cubicBezTo>
                      <a:pt x="10011" y="837"/>
                      <a:pt x="9689" y="1009"/>
                      <a:pt x="9511" y="1313"/>
                    </a:cubicBezTo>
                    <a:cubicBezTo>
                      <a:pt x="9079" y="1144"/>
                      <a:pt x="8629" y="1023"/>
                      <a:pt x="8170" y="955"/>
                    </a:cubicBezTo>
                    <a:cubicBezTo>
                      <a:pt x="8168" y="427"/>
                      <a:pt x="7738" y="1"/>
                      <a:pt x="72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9"/>
              <p:cNvSpPr/>
              <p:nvPr/>
            </p:nvSpPr>
            <p:spPr>
              <a:xfrm>
                <a:off x="1453277" y="1539396"/>
                <a:ext cx="310873" cy="302605"/>
              </a:xfrm>
              <a:custGeom>
                <a:rect b="b" l="l" r="r" t="t"/>
                <a:pathLst>
                  <a:path extrusionOk="0" h="10102" w="10378">
                    <a:moveTo>
                      <a:pt x="5150" y="2215"/>
                    </a:moveTo>
                    <a:cubicBezTo>
                      <a:pt x="5755" y="2215"/>
                      <a:pt x="6361" y="2429"/>
                      <a:pt x="6845" y="2858"/>
                    </a:cubicBezTo>
                    <a:cubicBezTo>
                      <a:pt x="6896" y="2903"/>
                      <a:pt x="6963" y="2928"/>
                      <a:pt x="7031" y="2928"/>
                    </a:cubicBezTo>
                    <a:lnTo>
                      <a:pt x="7419" y="2928"/>
                    </a:lnTo>
                    <a:lnTo>
                      <a:pt x="7419" y="3469"/>
                    </a:lnTo>
                    <a:cubicBezTo>
                      <a:pt x="7419" y="3625"/>
                      <a:pt x="7545" y="3751"/>
                      <a:pt x="7701" y="3751"/>
                    </a:cubicBezTo>
                    <a:lnTo>
                      <a:pt x="9447" y="3751"/>
                    </a:lnTo>
                    <a:cubicBezTo>
                      <a:pt x="9689" y="4546"/>
                      <a:pt x="9704" y="5390"/>
                      <a:pt x="9485" y="6210"/>
                    </a:cubicBezTo>
                    <a:cubicBezTo>
                      <a:pt x="9473" y="6255"/>
                      <a:pt x="9460" y="6301"/>
                      <a:pt x="9445" y="6345"/>
                    </a:cubicBezTo>
                    <a:lnTo>
                      <a:pt x="7701" y="6345"/>
                    </a:lnTo>
                    <a:cubicBezTo>
                      <a:pt x="7545" y="6345"/>
                      <a:pt x="7419" y="6471"/>
                      <a:pt x="7419" y="6627"/>
                    </a:cubicBezTo>
                    <a:lnTo>
                      <a:pt x="7419" y="7168"/>
                    </a:lnTo>
                    <a:lnTo>
                      <a:pt x="7031" y="7168"/>
                    </a:lnTo>
                    <a:cubicBezTo>
                      <a:pt x="6963" y="7168"/>
                      <a:pt x="6896" y="7192"/>
                      <a:pt x="6845" y="7237"/>
                    </a:cubicBezTo>
                    <a:cubicBezTo>
                      <a:pt x="6379" y="7652"/>
                      <a:pt x="5776" y="7879"/>
                      <a:pt x="5151" y="7879"/>
                    </a:cubicBezTo>
                    <a:cubicBezTo>
                      <a:pt x="4525" y="7879"/>
                      <a:pt x="3924" y="7650"/>
                      <a:pt x="3458" y="7237"/>
                    </a:cubicBezTo>
                    <a:cubicBezTo>
                      <a:pt x="3405" y="7192"/>
                      <a:pt x="3339" y="7168"/>
                      <a:pt x="3271" y="7168"/>
                    </a:cubicBezTo>
                    <a:lnTo>
                      <a:pt x="2882" y="7168"/>
                    </a:lnTo>
                    <a:lnTo>
                      <a:pt x="2882" y="6627"/>
                    </a:lnTo>
                    <a:cubicBezTo>
                      <a:pt x="2882" y="6471"/>
                      <a:pt x="2756" y="6345"/>
                      <a:pt x="2600" y="6345"/>
                    </a:cubicBezTo>
                    <a:lnTo>
                      <a:pt x="856" y="6345"/>
                    </a:lnTo>
                    <a:cubicBezTo>
                      <a:pt x="601" y="5493"/>
                      <a:pt x="607" y="4589"/>
                      <a:pt x="858" y="3751"/>
                    </a:cubicBezTo>
                    <a:lnTo>
                      <a:pt x="2600" y="3751"/>
                    </a:lnTo>
                    <a:cubicBezTo>
                      <a:pt x="2756" y="3751"/>
                      <a:pt x="2882" y="3625"/>
                      <a:pt x="2882" y="3469"/>
                    </a:cubicBezTo>
                    <a:lnTo>
                      <a:pt x="2882" y="2928"/>
                    </a:lnTo>
                    <a:lnTo>
                      <a:pt x="3269" y="2928"/>
                    </a:lnTo>
                    <a:cubicBezTo>
                      <a:pt x="3337" y="2928"/>
                      <a:pt x="3403" y="2903"/>
                      <a:pt x="3455" y="2858"/>
                    </a:cubicBezTo>
                    <a:cubicBezTo>
                      <a:pt x="3939" y="2429"/>
                      <a:pt x="4544" y="2215"/>
                      <a:pt x="5150" y="2215"/>
                    </a:cubicBezTo>
                    <a:close/>
                    <a:moveTo>
                      <a:pt x="9234" y="6909"/>
                    </a:moveTo>
                    <a:cubicBezTo>
                      <a:pt x="8851" y="7757"/>
                      <a:pt x="8215" y="8460"/>
                      <a:pt x="7394" y="8935"/>
                    </a:cubicBezTo>
                    <a:cubicBezTo>
                      <a:pt x="6703" y="9334"/>
                      <a:pt x="5936" y="9537"/>
                      <a:pt x="5159" y="9537"/>
                    </a:cubicBezTo>
                    <a:cubicBezTo>
                      <a:pt x="4769" y="9537"/>
                      <a:pt x="4377" y="9486"/>
                      <a:pt x="3991" y="9383"/>
                    </a:cubicBezTo>
                    <a:cubicBezTo>
                      <a:pt x="2833" y="9074"/>
                      <a:pt x="1867" y="8331"/>
                      <a:pt x="1268" y="7292"/>
                    </a:cubicBezTo>
                    <a:cubicBezTo>
                      <a:pt x="1195" y="7168"/>
                      <a:pt x="1130" y="7040"/>
                      <a:pt x="1070" y="6909"/>
                    </a:cubicBezTo>
                    <a:lnTo>
                      <a:pt x="2322" y="6909"/>
                    </a:lnTo>
                    <a:lnTo>
                      <a:pt x="2322" y="7450"/>
                    </a:lnTo>
                    <a:cubicBezTo>
                      <a:pt x="2322" y="7606"/>
                      <a:pt x="2448" y="7732"/>
                      <a:pt x="2604" y="7732"/>
                    </a:cubicBezTo>
                    <a:lnTo>
                      <a:pt x="3168" y="7732"/>
                    </a:lnTo>
                    <a:cubicBezTo>
                      <a:pt x="3725" y="8191"/>
                      <a:pt x="4424" y="8445"/>
                      <a:pt x="5152" y="8445"/>
                    </a:cubicBezTo>
                    <a:cubicBezTo>
                      <a:pt x="5881" y="8445"/>
                      <a:pt x="6579" y="8191"/>
                      <a:pt x="7137" y="7732"/>
                    </a:cubicBezTo>
                    <a:lnTo>
                      <a:pt x="7701" y="7732"/>
                    </a:lnTo>
                    <a:cubicBezTo>
                      <a:pt x="7857" y="7732"/>
                      <a:pt x="7983" y="7606"/>
                      <a:pt x="7983" y="7450"/>
                    </a:cubicBezTo>
                    <a:lnTo>
                      <a:pt x="7983" y="6909"/>
                    </a:lnTo>
                    <a:close/>
                    <a:moveTo>
                      <a:pt x="5145" y="1"/>
                    </a:moveTo>
                    <a:cubicBezTo>
                      <a:pt x="4724" y="1"/>
                      <a:pt x="4299" y="54"/>
                      <a:pt x="3878" y="164"/>
                    </a:cubicBezTo>
                    <a:cubicBezTo>
                      <a:pt x="3727" y="203"/>
                      <a:pt x="3637" y="356"/>
                      <a:pt x="3677" y="507"/>
                    </a:cubicBezTo>
                    <a:cubicBezTo>
                      <a:pt x="3711" y="635"/>
                      <a:pt x="3825" y="718"/>
                      <a:pt x="3950" y="718"/>
                    </a:cubicBezTo>
                    <a:cubicBezTo>
                      <a:pt x="3974" y="718"/>
                      <a:pt x="3997" y="715"/>
                      <a:pt x="4021" y="709"/>
                    </a:cubicBezTo>
                    <a:cubicBezTo>
                      <a:pt x="4395" y="612"/>
                      <a:pt x="4773" y="564"/>
                      <a:pt x="5147" y="564"/>
                    </a:cubicBezTo>
                    <a:cubicBezTo>
                      <a:pt x="6720" y="564"/>
                      <a:pt x="8222" y="1398"/>
                      <a:pt x="9037" y="2809"/>
                    </a:cubicBezTo>
                    <a:cubicBezTo>
                      <a:pt x="9110" y="2933"/>
                      <a:pt x="9176" y="3061"/>
                      <a:pt x="9234" y="3192"/>
                    </a:cubicBezTo>
                    <a:lnTo>
                      <a:pt x="7983" y="3192"/>
                    </a:lnTo>
                    <a:lnTo>
                      <a:pt x="7983" y="2651"/>
                    </a:lnTo>
                    <a:cubicBezTo>
                      <a:pt x="7983" y="2495"/>
                      <a:pt x="7857" y="2369"/>
                      <a:pt x="7701" y="2369"/>
                    </a:cubicBezTo>
                    <a:lnTo>
                      <a:pt x="7137" y="2369"/>
                    </a:lnTo>
                    <a:cubicBezTo>
                      <a:pt x="6581" y="1909"/>
                      <a:pt x="5882" y="1659"/>
                      <a:pt x="5152" y="1659"/>
                    </a:cubicBezTo>
                    <a:cubicBezTo>
                      <a:pt x="4424" y="1659"/>
                      <a:pt x="3724" y="1909"/>
                      <a:pt x="3168" y="2369"/>
                    </a:cubicBezTo>
                    <a:lnTo>
                      <a:pt x="2604" y="2369"/>
                    </a:lnTo>
                    <a:cubicBezTo>
                      <a:pt x="2448" y="2369"/>
                      <a:pt x="2322" y="2495"/>
                      <a:pt x="2322" y="2651"/>
                    </a:cubicBezTo>
                    <a:lnTo>
                      <a:pt x="2322" y="3192"/>
                    </a:lnTo>
                    <a:lnTo>
                      <a:pt x="1072" y="3192"/>
                    </a:lnTo>
                    <a:cubicBezTo>
                      <a:pt x="1279" y="2734"/>
                      <a:pt x="1567" y="2307"/>
                      <a:pt x="1927" y="1932"/>
                    </a:cubicBezTo>
                    <a:cubicBezTo>
                      <a:pt x="2034" y="1820"/>
                      <a:pt x="2033" y="1642"/>
                      <a:pt x="1920" y="1534"/>
                    </a:cubicBezTo>
                    <a:cubicBezTo>
                      <a:pt x="1865" y="1481"/>
                      <a:pt x="1794" y="1455"/>
                      <a:pt x="1724" y="1455"/>
                    </a:cubicBezTo>
                    <a:cubicBezTo>
                      <a:pt x="1650" y="1455"/>
                      <a:pt x="1577" y="1483"/>
                      <a:pt x="1522" y="1541"/>
                    </a:cubicBezTo>
                    <a:cubicBezTo>
                      <a:pt x="775" y="2312"/>
                      <a:pt x="286" y="3328"/>
                      <a:pt x="144" y="4401"/>
                    </a:cubicBezTo>
                    <a:cubicBezTo>
                      <a:pt x="0" y="5508"/>
                      <a:pt x="219" y="6605"/>
                      <a:pt x="780" y="7574"/>
                    </a:cubicBezTo>
                    <a:cubicBezTo>
                      <a:pt x="1454" y="8742"/>
                      <a:pt x="2542" y="9577"/>
                      <a:pt x="3845" y="9927"/>
                    </a:cubicBezTo>
                    <a:cubicBezTo>
                      <a:pt x="4281" y="10043"/>
                      <a:pt x="4721" y="10101"/>
                      <a:pt x="5161" y="10101"/>
                    </a:cubicBezTo>
                    <a:cubicBezTo>
                      <a:pt x="6035" y="10101"/>
                      <a:pt x="6898" y="9871"/>
                      <a:pt x="7676" y="9423"/>
                    </a:cubicBezTo>
                    <a:cubicBezTo>
                      <a:pt x="8844" y="8749"/>
                      <a:pt x="9681" y="7659"/>
                      <a:pt x="10029" y="6356"/>
                    </a:cubicBezTo>
                    <a:cubicBezTo>
                      <a:pt x="10378" y="5054"/>
                      <a:pt x="10198" y="3693"/>
                      <a:pt x="9525" y="2526"/>
                    </a:cubicBezTo>
                    <a:cubicBezTo>
                      <a:pt x="8609" y="939"/>
                      <a:pt x="6917" y="1"/>
                      <a:pt x="51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9"/>
              <p:cNvSpPr/>
              <p:nvPr/>
            </p:nvSpPr>
            <p:spPr>
              <a:xfrm>
                <a:off x="1526637" y="1558537"/>
                <a:ext cx="19321" cy="16895"/>
              </a:xfrm>
              <a:custGeom>
                <a:rect b="b" l="l" r="r" t="t"/>
                <a:pathLst>
                  <a:path extrusionOk="0" h="564" w="645">
                    <a:moveTo>
                      <a:pt x="320" y="1"/>
                    </a:moveTo>
                    <a:cubicBezTo>
                      <a:pt x="278" y="1"/>
                      <a:pt x="235" y="10"/>
                      <a:pt x="194" y="31"/>
                    </a:cubicBezTo>
                    <a:cubicBezTo>
                      <a:pt x="57" y="100"/>
                      <a:pt x="0" y="270"/>
                      <a:pt x="68" y="407"/>
                    </a:cubicBezTo>
                    <a:cubicBezTo>
                      <a:pt x="116" y="507"/>
                      <a:pt x="216" y="563"/>
                      <a:pt x="321" y="563"/>
                    </a:cubicBezTo>
                    <a:cubicBezTo>
                      <a:pt x="362" y="563"/>
                      <a:pt x="405" y="553"/>
                      <a:pt x="447" y="535"/>
                    </a:cubicBezTo>
                    <a:lnTo>
                      <a:pt x="448" y="535"/>
                    </a:lnTo>
                    <a:cubicBezTo>
                      <a:pt x="588" y="464"/>
                      <a:pt x="644" y="296"/>
                      <a:pt x="573" y="157"/>
                    </a:cubicBezTo>
                    <a:cubicBezTo>
                      <a:pt x="522" y="58"/>
                      <a:pt x="423" y="1"/>
                      <a:pt x="3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0"/>
          <p:cNvSpPr/>
          <p:nvPr/>
        </p:nvSpPr>
        <p:spPr>
          <a:xfrm>
            <a:off x="6220038" y="1419375"/>
            <a:ext cx="914400" cy="914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0"/>
          <p:cNvSpPr/>
          <p:nvPr/>
        </p:nvSpPr>
        <p:spPr>
          <a:xfrm>
            <a:off x="2009538" y="1419375"/>
            <a:ext cx="914400" cy="914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0"/>
          <p:cNvSpPr txBox="1"/>
          <p:nvPr>
            <p:ph type="title"/>
          </p:nvPr>
        </p:nvSpPr>
        <p:spPr>
          <a:xfrm>
            <a:off x="720000" y="331645"/>
            <a:ext cx="7704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02</a:t>
            </a:r>
            <a:r>
              <a:rPr lang="en"/>
              <a:t>  </a:t>
            </a:r>
            <a:r>
              <a:rPr lang="en"/>
              <a:t>DESCRIPCIÓN DEL PROYECTO</a:t>
            </a:r>
            <a:endParaRPr/>
          </a:p>
        </p:txBody>
      </p:sp>
      <p:sp>
        <p:nvSpPr>
          <p:cNvPr id="442" name="Google Shape;442;p40"/>
          <p:cNvSpPr txBox="1"/>
          <p:nvPr>
            <p:ph idx="3" type="subTitle"/>
          </p:nvPr>
        </p:nvSpPr>
        <p:spPr>
          <a:xfrm>
            <a:off x="1200150" y="3181350"/>
            <a:ext cx="2533200" cy="157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t>Desarrollar un proyecto que comprende dos sistemas,</a:t>
            </a:r>
            <a:endParaRPr sz="1500"/>
          </a:p>
          <a:p>
            <a:pPr indent="0" lvl="0" marL="0" rtl="0" algn="ctr">
              <a:spcBef>
                <a:spcPts val="0"/>
              </a:spcBef>
              <a:spcAft>
                <a:spcPts val="0"/>
              </a:spcAft>
              <a:buNone/>
            </a:pPr>
            <a:r>
              <a:rPr lang="en" sz="1500"/>
              <a:t>Plataforma WEB y Plataforma de Escritorio interconectados en una base de datos.</a:t>
            </a:r>
            <a:endParaRPr sz="1500"/>
          </a:p>
        </p:txBody>
      </p:sp>
      <p:sp>
        <p:nvSpPr>
          <p:cNvPr id="443" name="Google Shape;443;p40"/>
          <p:cNvSpPr txBox="1"/>
          <p:nvPr>
            <p:ph idx="4" type="subTitle"/>
          </p:nvPr>
        </p:nvSpPr>
        <p:spPr>
          <a:xfrm>
            <a:off x="4609200" y="2962125"/>
            <a:ext cx="3932400" cy="2259900"/>
          </a:xfrm>
          <a:prstGeom prst="rect">
            <a:avLst/>
          </a:prstGeom>
        </p:spPr>
        <p:txBody>
          <a:bodyPr anchorCtr="0" anchor="t" bIns="91425" lIns="0" spcFirstLastPara="1" rIns="0" wrap="square" tIns="0">
            <a:noAutofit/>
          </a:bodyPr>
          <a:lstStyle/>
          <a:p>
            <a:pPr indent="-355600" lvl="0" marL="457200" rtl="0" algn="ctr">
              <a:spcBef>
                <a:spcPts val="0"/>
              </a:spcBef>
              <a:spcAft>
                <a:spcPts val="0"/>
              </a:spcAft>
              <a:buClr>
                <a:schemeClr val="lt1"/>
              </a:buClr>
              <a:buSzPts val="2000"/>
              <a:buChar char="●"/>
            </a:pPr>
            <a:r>
              <a:rPr lang="en" sz="1500"/>
              <a:t>Facilitar y mejorar la experiencia de los usuarios al utilizar las plataformas</a:t>
            </a:r>
            <a:endParaRPr sz="1500"/>
          </a:p>
          <a:p>
            <a:pPr indent="-355600" lvl="0" marL="457200" rtl="0" algn="ctr">
              <a:spcBef>
                <a:spcPts val="0"/>
              </a:spcBef>
              <a:spcAft>
                <a:spcPts val="0"/>
              </a:spcAft>
              <a:buClr>
                <a:schemeClr val="lt1"/>
              </a:buClr>
              <a:buSzPts val="2000"/>
              <a:buChar char="●"/>
            </a:pPr>
            <a:r>
              <a:rPr lang="en" sz="1500"/>
              <a:t>Prevenir problemas futuros con la gestión del inventario</a:t>
            </a:r>
            <a:endParaRPr sz="1500"/>
          </a:p>
          <a:p>
            <a:pPr indent="-355600" lvl="0" marL="457200" rtl="0" algn="ctr">
              <a:spcBef>
                <a:spcPts val="0"/>
              </a:spcBef>
              <a:spcAft>
                <a:spcPts val="0"/>
              </a:spcAft>
              <a:buClr>
                <a:schemeClr val="lt1"/>
              </a:buClr>
              <a:buSzPts val="2000"/>
              <a:buChar char="●"/>
            </a:pPr>
            <a:r>
              <a:rPr lang="en" sz="1500"/>
              <a:t>Optimizar el valioso tiempo del cliente final</a:t>
            </a:r>
            <a:endParaRPr sz="1500"/>
          </a:p>
          <a:p>
            <a:pPr indent="-355600" lvl="0" marL="457200" rtl="0" algn="ctr">
              <a:spcBef>
                <a:spcPts val="0"/>
              </a:spcBef>
              <a:spcAft>
                <a:spcPts val="0"/>
              </a:spcAft>
              <a:buClr>
                <a:schemeClr val="lt1"/>
              </a:buClr>
              <a:buSzPts val="2000"/>
              <a:buChar char="●"/>
            </a:pPr>
            <a:r>
              <a:rPr lang="en" sz="1500"/>
              <a:t>Mejorar su capacidad de crecimiento y posicionamiento en el mercado.</a:t>
            </a:r>
            <a:endParaRPr sz="1500"/>
          </a:p>
        </p:txBody>
      </p:sp>
      <p:sp>
        <p:nvSpPr>
          <p:cNvPr id="444" name="Google Shape;444;p40"/>
          <p:cNvSpPr txBox="1"/>
          <p:nvPr>
            <p:ph idx="1" type="subTitle"/>
          </p:nvPr>
        </p:nvSpPr>
        <p:spPr>
          <a:xfrm>
            <a:off x="1200161" y="2419350"/>
            <a:ext cx="25332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Solución</a:t>
            </a:r>
            <a:endParaRPr/>
          </a:p>
        </p:txBody>
      </p:sp>
      <p:sp>
        <p:nvSpPr>
          <p:cNvPr id="445" name="Google Shape;445;p40"/>
          <p:cNvSpPr txBox="1"/>
          <p:nvPr>
            <p:ph idx="2" type="subTitle"/>
          </p:nvPr>
        </p:nvSpPr>
        <p:spPr>
          <a:xfrm>
            <a:off x="5236100" y="2419350"/>
            <a:ext cx="28923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Objetivo del Proyecto</a:t>
            </a:r>
            <a:endParaRPr/>
          </a:p>
        </p:txBody>
      </p:sp>
      <p:grpSp>
        <p:nvGrpSpPr>
          <p:cNvPr id="446" name="Google Shape;446;p40"/>
          <p:cNvGrpSpPr/>
          <p:nvPr/>
        </p:nvGrpSpPr>
        <p:grpSpPr>
          <a:xfrm>
            <a:off x="6391538" y="1602262"/>
            <a:ext cx="571481" cy="548636"/>
            <a:chOff x="7985594" y="1481164"/>
            <a:chExt cx="438152" cy="420089"/>
          </a:xfrm>
        </p:grpSpPr>
        <p:sp>
          <p:nvSpPr>
            <p:cNvPr id="447" name="Google Shape;447;p40"/>
            <p:cNvSpPr/>
            <p:nvPr/>
          </p:nvSpPr>
          <p:spPr>
            <a:xfrm>
              <a:off x="7985594" y="1481164"/>
              <a:ext cx="438152" cy="420089"/>
            </a:xfrm>
            <a:custGeom>
              <a:rect b="b" l="l" r="r" t="t"/>
              <a:pathLst>
                <a:path extrusionOk="0" h="14024" w="14627">
                  <a:moveTo>
                    <a:pt x="7021" y="559"/>
                  </a:moveTo>
                  <a:cubicBezTo>
                    <a:pt x="7492" y="559"/>
                    <a:pt x="7913" y="842"/>
                    <a:pt x="8091" y="1278"/>
                  </a:cubicBezTo>
                  <a:cubicBezTo>
                    <a:pt x="8094" y="1281"/>
                    <a:pt x="8096" y="1288"/>
                    <a:pt x="8098" y="1293"/>
                  </a:cubicBezTo>
                  <a:cubicBezTo>
                    <a:pt x="8413" y="1948"/>
                    <a:pt x="9209" y="1960"/>
                    <a:pt x="9853" y="1970"/>
                  </a:cubicBezTo>
                  <a:cubicBezTo>
                    <a:pt x="10485" y="1976"/>
                    <a:pt x="11000" y="2498"/>
                    <a:pt x="11000" y="3128"/>
                  </a:cubicBezTo>
                  <a:cubicBezTo>
                    <a:pt x="11000" y="3767"/>
                    <a:pt x="10480" y="4285"/>
                    <a:pt x="9841" y="4285"/>
                  </a:cubicBezTo>
                  <a:lnTo>
                    <a:pt x="9392" y="4285"/>
                  </a:lnTo>
                  <a:cubicBezTo>
                    <a:pt x="9032" y="4285"/>
                    <a:pt x="8738" y="4578"/>
                    <a:pt x="8738" y="4938"/>
                  </a:cubicBezTo>
                  <a:lnTo>
                    <a:pt x="8738" y="5425"/>
                  </a:lnTo>
                  <a:cubicBezTo>
                    <a:pt x="8738" y="5667"/>
                    <a:pt x="8575" y="5848"/>
                    <a:pt x="8356" y="5848"/>
                  </a:cubicBezTo>
                  <a:cubicBezTo>
                    <a:pt x="8147" y="5848"/>
                    <a:pt x="7975" y="5675"/>
                    <a:pt x="7975" y="5466"/>
                  </a:cubicBezTo>
                  <a:lnTo>
                    <a:pt x="7975" y="4704"/>
                  </a:lnTo>
                  <a:cubicBezTo>
                    <a:pt x="7975" y="4167"/>
                    <a:pt x="7540" y="3732"/>
                    <a:pt x="7002" y="3732"/>
                  </a:cubicBezTo>
                  <a:cubicBezTo>
                    <a:pt x="6465" y="3732"/>
                    <a:pt x="6030" y="4167"/>
                    <a:pt x="6030" y="4704"/>
                  </a:cubicBezTo>
                  <a:lnTo>
                    <a:pt x="6030" y="6040"/>
                  </a:lnTo>
                  <a:cubicBezTo>
                    <a:pt x="6030" y="6271"/>
                    <a:pt x="5841" y="6458"/>
                    <a:pt x="5610" y="6458"/>
                  </a:cubicBezTo>
                  <a:cubicBezTo>
                    <a:pt x="5381" y="6458"/>
                    <a:pt x="5192" y="6271"/>
                    <a:pt x="5192" y="6040"/>
                  </a:cubicBezTo>
                  <a:lnTo>
                    <a:pt x="5192" y="5179"/>
                  </a:lnTo>
                  <a:cubicBezTo>
                    <a:pt x="5192" y="4711"/>
                    <a:pt x="4810" y="4331"/>
                    <a:pt x="4344" y="4331"/>
                  </a:cubicBezTo>
                  <a:lnTo>
                    <a:pt x="3354" y="4331"/>
                  </a:lnTo>
                  <a:cubicBezTo>
                    <a:pt x="2826" y="4331"/>
                    <a:pt x="2394" y="3901"/>
                    <a:pt x="2394" y="3372"/>
                  </a:cubicBezTo>
                  <a:cubicBezTo>
                    <a:pt x="2391" y="2844"/>
                    <a:pt x="2823" y="2415"/>
                    <a:pt x="3352" y="2415"/>
                  </a:cubicBezTo>
                  <a:cubicBezTo>
                    <a:pt x="3432" y="2415"/>
                    <a:pt x="3511" y="2425"/>
                    <a:pt x="3591" y="2443"/>
                  </a:cubicBezTo>
                  <a:cubicBezTo>
                    <a:pt x="3614" y="2449"/>
                    <a:pt x="3638" y="2452"/>
                    <a:pt x="3661" y="2452"/>
                  </a:cubicBezTo>
                  <a:cubicBezTo>
                    <a:pt x="3783" y="2452"/>
                    <a:pt x="3896" y="2370"/>
                    <a:pt x="3931" y="2247"/>
                  </a:cubicBezTo>
                  <a:cubicBezTo>
                    <a:pt x="4072" y="1752"/>
                    <a:pt x="4530" y="1406"/>
                    <a:pt x="5044" y="1406"/>
                  </a:cubicBezTo>
                  <a:cubicBezTo>
                    <a:pt x="5217" y="1406"/>
                    <a:pt x="5381" y="1444"/>
                    <a:pt x="5536" y="1517"/>
                  </a:cubicBezTo>
                  <a:cubicBezTo>
                    <a:pt x="5573" y="1534"/>
                    <a:pt x="5614" y="1543"/>
                    <a:pt x="5655" y="1543"/>
                  </a:cubicBezTo>
                  <a:cubicBezTo>
                    <a:pt x="5693" y="1543"/>
                    <a:pt x="5731" y="1535"/>
                    <a:pt x="5766" y="1520"/>
                  </a:cubicBezTo>
                  <a:cubicBezTo>
                    <a:pt x="5841" y="1489"/>
                    <a:pt x="5897" y="1427"/>
                    <a:pt x="5922" y="1351"/>
                  </a:cubicBezTo>
                  <a:cubicBezTo>
                    <a:pt x="6080" y="878"/>
                    <a:pt x="6521" y="559"/>
                    <a:pt x="7021" y="559"/>
                  </a:cubicBezTo>
                  <a:close/>
                  <a:moveTo>
                    <a:pt x="11469" y="6403"/>
                  </a:moveTo>
                  <a:cubicBezTo>
                    <a:pt x="11751" y="6403"/>
                    <a:pt x="12007" y="6461"/>
                    <a:pt x="12211" y="6578"/>
                  </a:cubicBezTo>
                  <a:cubicBezTo>
                    <a:pt x="12311" y="6633"/>
                    <a:pt x="12397" y="6704"/>
                    <a:pt x="12472" y="6787"/>
                  </a:cubicBezTo>
                  <a:cubicBezTo>
                    <a:pt x="12546" y="6870"/>
                    <a:pt x="12609" y="6964"/>
                    <a:pt x="12657" y="7067"/>
                  </a:cubicBezTo>
                  <a:cubicBezTo>
                    <a:pt x="13017" y="7867"/>
                    <a:pt x="12491" y="8954"/>
                    <a:pt x="11814" y="9570"/>
                  </a:cubicBezTo>
                  <a:cubicBezTo>
                    <a:pt x="11564" y="9799"/>
                    <a:pt x="11288" y="9981"/>
                    <a:pt x="11000" y="10112"/>
                  </a:cubicBezTo>
                  <a:cubicBezTo>
                    <a:pt x="11139" y="9601"/>
                    <a:pt x="11247" y="9075"/>
                    <a:pt x="11318" y="8531"/>
                  </a:cubicBezTo>
                  <a:cubicBezTo>
                    <a:pt x="11413" y="7836"/>
                    <a:pt x="11451" y="7125"/>
                    <a:pt x="11434" y="6404"/>
                  </a:cubicBezTo>
                  <a:cubicBezTo>
                    <a:pt x="11446" y="6403"/>
                    <a:pt x="11458" y="6403"/>
                    <a:pt x="11469" y="6403"/>
                  </a:cubicBezTo>
                  <a:close/>
                  <a:moveTo>
                    <a:pt x="1938" y="8868"/>
                  </a:moveTo>
                  <a:lnTo>
                    <a:pt x="3760" y="9624"/>
                  </a:lnTo>
                  <a:lnTo>
                    <a:pt x="1938" y="10378"/>
                  </a:lnTo>
                  <a:cubicBezTo>
                    <a:pt x="1797" y="9896"/>
                    <a:pt x="1789" y="9374"/>
                    <a:pt x="1938" y="8868"/>
                  </a:cubicBezTo>
                  <a:close/>
                  <a:moveTo>
                    <a:pt x="11475" y="5217"/>
                  </a:moveTo>
                  <a:cubicBezTo>
                    <a:pt x="12228" y="5217"/>
                    <a:pt x="12897" y="5487"/>
                    <a:pt x="13351" y="5987"/>
                  </a:cubicBezTo>
                  <a:cubicBezTo>
                    <a:pt x="13844" y="6536"/>
                    <a:pt x="14045" y="7293"/>
                    <a:pt x="13915" y="8123"/>
                  </a:cubicBezTo>
                  <a:cubicBezTo>
                    <a:pt x="13782" y="8974"/>
                    <a:pt x="13318" y="9800"/>
                    <a:pt x="12611" y="10446"/>
                  </a:cubicBezTo>
                  <a:cubicBezTo>
                    <a:pt x="12005" y="10997"/>
                    <a:pt x="11265" y="11362"/>
                    <a:pt x="10527" y="11484"/>
                  </a:cubicBezTo>
                  <a:cubicBezTo>
                    <a:pt x="10621" y="11255"/>
                    <a:pt x="10711" y="11026"/>
                    <a:pt x="10792" y="10789"/>
                  </a:cubicBezTo>
                  <a:cubicBezTo>
                    <a:pt x="11293" y="10643"/>
                    <a:pt x="11778" y="10366"/>
                    <a:pt x="12196" y="9986"/>
                  </a:cubicBezTo>
                  <a:cubicBezTo>
                    <a:pt x="12613" y="9609"/>
                    <a:pt x="12964" y="9097"/>
                    <a:pt x="13158" y="8582"/>
                  </a:cubicBezTo>
                  <a:cubicBezTo>
                    <a:pt x="13399" y="7952"/>
                    <a:pt x="13404" y="7348"/>
                    <a:pt x="13173" y="6833"/>
                  </a:cubicBezTo>
                  <a:cubicBezTo>
                    <a:pt x="13102" y="6677"/>
                    <a:pt x="13007" y="6531"/>
                    <a:pt x="12893" y="6405"/>
                  </a:cubicBezTo>
                  <a:cubicBezTo>
                    <a:pt x="12779" y="6277"/>
                    <a:pt x="12644" y="6170"/>
                    <a:pt x="12493" y="6085"/>
                  </a:cubicBezTo>
                  <a:cubicBezTo>
                    <a:pt x="12154" y="5893"/>
                    <a:pt x="11791" y="5835"/>
                    <a:pt x="11480" y="5835"/>
                  </a:cubicBezTo>
                  <a:cubicBezTo>
                    <a:pt x="11458" y="5835"/>
                    <a:pt x="11436" y="5836"/>
                    <a:pt x="11415" y="5836"/>
                  </a:cubicBezTo>
                  <a:cubicBezTo>
                    <a:pt x="11401" y="5630"/>
                    <a:pt x="11385" y="5426"/>
                    <a:pt x="11363" y="5219"/>
                  </a:cubicBezTo>
                  <a:cubicBezTo>
                    <a:pt x="11401" y="5217"/>
                    <a:pt x="11438" y="5217"/>
                    <a:pt x="11475" y="5217"/>
                  </a:cubicBezTo>
                  <a:close/>
                  <a:moveTo>
                    <a:pt x="3974" y="10142"/>
                  </a:moveTo>
                  <a:lnTo>
                    <a:pt x="3217" y="11966"/>
                  </a:lnTo>
                  <a:cubicBezTo>
                    <a:pt x="2754" y="11713"/>
                    <a:pt x="2389" y="11337"/>
                    <a:pt x="2150" y="10895"/>
                  </a:cubicBezTo>
                  <a:lnTo>
                    <a:pt x="3974" y="10142"/>
                  </a:lnTo>
                  <a:close/>
                  <a:moveTo>
                    <a:pt x="5016" y="10145"/>
                  </a:moveTo>
                  <a:lnTo>
                    <a:pt x="6838" y="10902"/>
                  </a:lnTo>
                  <a:cubicBezTo>
                    <a:pt x="6586" y="11367"/>
                    <a:pt x="6211" y="11730"/>
                    <a:pt x="5768" y="11967"/>
                  </a:cubicBezTo>
                  <a:lnTo>
                    <a:pt x="5016" y="10145"/>
                  </a:lnTo>
                  <a:close/>
                  <a:moveTo>
                    <a:pt x="4495" y="10361"/>
                  </a:moveTo>
                  <a:lnTo>
                    <a:pt x="5248" y="12183"/>
                  </a:lnTo>
                  <a:cubicBezTo>
                    <a:pt x="5005" y="12254"/>
                    <a:pt x="4751" y="12292"/>
                    <a:pt x="4494" y="12292"/>
                  </a:cubicBezTo>
                  <a:cubicBezTo>
                    <a:pt x="4243" y="12292"/>
                    <a:pt x="3989" y="12256"/>
                    <a:pt x="3738" y="12181"/>
                  </a:cubicBezTo>
                  <a:lnTo>
                    <a:pt x="4495" y="10361"/>
                  </a:lnTo>
                  <a:close/>
                  <a:moveTo>
                    <a:pt x="7001" y="4295"/>
                  </a:moveTo>
                  <a:cubicBezTo>
                    <a:pt x="7226" y="4295"/>
                    <a:pt x="7411" y="4480"/>
                    <a:pt x="7411" y="4706"/>
                  </a:cubicBezTo>
                  <a:lnTo>
                    <a:pt x="7411" y="5468"/>
                  </a:lnTo>
                  <a:cubicBezTo>
                    <a:pt x="7411" y="5987"/>
                    <a:pt x="7834" y="6410"/>
                    <a:pt x="8355" y="6410"/>
                  </a:cubicBezTo>
                  <a:cubicBezTo>
                    <a:pt x="8886" y="6410"/>
                    <a:pt x="9301" y="5977"/>
                    <a:pt x="9301" y="5423"/>
                  </a:cubicBezTo>
                  <a:lnTo>
                    <a:pt x="9301" y="4938"/>
                  </a:lnTo>
                  <a:cubicBezTo>
                    <a:pt x="9301" y="4890"/>
                    <a:pt x="9342" y="4849"/>
                    <a:pt x="9390" y="4849"/>
                  </a:cubicBezTo>
                  <a:lnTo>
                    <a:pt x="9840" y="4849"/>
                  </a:lnTo>
                  <a:cubicBezTo>
                    <a:pt x="10157" y="4849"/>
                    <a:pt x="10455" y="4762"/>
                    <a:pt x="10713" y="4610"/>
                  </a:cubicBezTo>
                  <a:lnTo>
                    <a:pt x="10713" y="4610"/>
                  </a:lnTo>
                  <a:cubicBezTo>
                    <a:pt x="11006" y="6573"/>
                    <a:pt x="11086" y="9872"/>
                    <a:pt x="9193" y="12809"/>
                  </a:cubicBezTo>
                  <a:cubicBezTo>
                    <a:pt x="9160" y="12862"/>
                    <a:pt x="9126" y="12910"/>
                    <a:pt x="9098" y="12958"/>
                  </a:cubicBezTo>
                  <a:cubicBezTo>
                    <a:pt x="8799" y="13427"/>
                    <a:pt x="8780" y="13457"/>
                    <a:pt x="8346" y="13457"/>
                  </a:cubicBezTo>
                  <a:lnTo>
                    <a:pt x="6642" y="13457"/>
                  </a:lnTo>
                  <a:cubicBezTo>
                    <a:pt x="7474" y="12993"/>
                    <a:pt x="8161" y="12256"/>
                    <a:pt x="8552" y="11312"/>
                  </a:cubicBezTo>
                  <a:cubicBezTo>
                    <a:pt x="8580" y="11244"/>
                    <a:pt x="8580" y="11166"/>
                    <a:pt x="8552" y="11096"/>
                  </a:cubicBezTo>
                  <a:cubicBezTo>
                    <a:pt x="8522" y="11028"/>
                    <a:pt x="8469" y="10972"/>
                    <a:pt x="8401" y="10943"/>
                  </a:cubicBezTo>
                  <a:lnTo>
                    <a:pt x="2535" y="8506"/>
                  </a:lnTo>
                  <a:cubicBezTo>
                    <a:pt x="2363" y="7273"/>
                    <a:pt x="2373" y="5990"/>
                    <a:pt x="2565" y="4676"/>
                  </a:cubicBezTo>
                  <a:cubicBezTo>
                    <a:pt x="2796" y="4816"/>
                    <a:pt x="3063" y="4895"/>
                    <a:pt x="3352" y="4895"/>
                  </a:cubicBezTo>
                  <a:lnTo>
                    <a:pt x="4341" y="4895"/>
                  </a:lnTo>
                  <a:cubicBezTo>
                    <a:pt x="4498" y="4895"/>
                    <a:pt x="4628" y="5023"/>
                    <a:pt x="4628" y="5181"/>
                  </a:cubicBezTo>
                  <a:lnTo>
                    <a:pt x="4628" y="6042"/>
                  </a:lnTo>
                  <a:cubicBezTo>
                    <a:pt x="4628" y="6583"/>
                    <a:pt x="5068" y="7022"/>
                    <a:pt x="5609" y="7022"/>
                  </a:cubicBezTo>
                  <a:cubicBezTo>
                    <a:pt x="6149" y="7022"/>
                    <a:pt x="6593" y="6583"/>
                    <a:pt x="6593" y="6042"/>
                  </a:cubicBezTo>
                  <a:lnTo>
                    <a:pt x="6593" y="4706"/>
                  </a:lnTo>
                  <a:cubicBezTo>
                    <a:pt x="6593" y="4480"/>
                    <a:pt x="6777" y="4295"/>
                    <a:pt x="7001" y="4295"/>
                  </a:cubicBezTo>
                  <a:close/>
                  <a:moveTo>
                    <a:pt x="7017" y="0"/>
                  </a:moveTo>
                  <a:cubicBezTo>
                    <a:pt x="6373" y="0"/>
                    <a:pt x="5793" y="355"/>
                    <a:pt x="5499" y="908"/>
                  </a:cubicBezTo>
                  <a:cubicBezTo>
                    <a:pt x="5351" y="866"/>
                    <a:pt x="5199" y="846"/>
                    <a:pt x="5041" y="846"/>
                  </a:cubicBezTo>
                  <a:cubicBezTo>
                    <a:pt x="4361" y="846"/>
                    <a:pt x="3747" y="1251"/>
                    <a:pt x="3473" y="1859"/>
                  </a:cubicBezTo>
                  <a:cubicBezTo>
                    <a:pt x="3432" y="1854"/>
                    <a:pt x="3390" y="1854"/>
                    <a:pt x="3350" y="1854"/>
                  </a:cubicBezTo>
                  <a:cubicBezTo>
                    <a:pt x="2511" y="1854"/>
                    <a:pt x="1827" y="2537"/>
                    <a:pt x="1827" y="3377"/>
                  </a:cubicBezTo>
                  <a:cubicBezTo>
                    <a:pt x="1827" y="3682"/>
                    <a:pt x="1917" y="3964"/>
                    <a:pt x="2073" y="4202"/>
                  </a:cubicBezTo>
                  <a:cubicBezTo>
                    <a:pt x="1832" y="5587"/>
                    <a:pt x="1785" y="6951"/>
                    <a:pt x="1935" y="8259"/>
                  </a:cubicBezTo>
                  <a:lnTo>
                    <a:pt x="805" y="7791"/>
                  </a:lnTo>
                  <a:cubicBezTo>
                    <a:pt x="769" y="7776"/>
                    <a:pt x="733" y="7768"/>
                    <a:pt x="696" y="7768"/>
                  </a:cubicBezTo>
                  <a:cubicBezTo>
                    <a:pt x="586" y="7768"/>
                    <a:pt x="482" y="7834"/>
                    <a:pt x="438" y="7942"/>
                  </a:cubicBezTo>
                  <a:cubicBezTo>
                    <a:pt x="70" y="8825"/>
                    <a:pt x="0" y="9782"/>
                    <a:pt x="234" y="10705"/>
                  </a:cubicBezTo>
                  <a:cubicBezTo>
                    <a:pt x="266" y="10832"/>
                    <a:pt x="381" y="10917"/>
                    <a:pt x="507" y="10917"/>
                  </a:cubicBezTo>
                  <a:cubicBezTo>
                    <a:pt x="530" y="10917"/>
                    <a:pt x="554" y="10915"/>
                    <a:pt x="577" y="10909"/>
                  </a:cubicBezTo>
                  <a:cubicBezTo>
                    <a:pt x="728" y="10870"/>
                    <a:pt x="820" y="10716"/>
                    <a:pt x="780" y="10565"/>
                  </a:cubicBezTo>
                  <a:cubicBezTo>
                    <a:pt x="599" y="9850"/>
                    <a:pt x="627" y="9115"/>
                    <a:pt x="858" y="8421"/>
                  </a:cubicBezTo>
                  <a:lnTo>
                    <a:pt x="1414" y="8650"/>
                  </a:lnTo>
                  <a:cubicBezTo>
                    <a:pt x="1181" y="9385"/>
                    <a:pt x="1226" y="10152"/>
                    <a:pt x="1497" y="10829"/>
                  </a:cubicBezTo>
                  <a:cubicBezTo>
                    <a:pt x="1500" y="10839"/>
                    <a:pt x="1503" y="10849"/>
                    <a:pt x="1508" y="10861"/>
                  </a:cubicBezTo>
                  <a:cubicBezTo>
                    <a:pt x="1512" y="10869"/>
                    <a:pt x="1517" y="10877"/>
                    <a:pt x="1520" y="10882"/>
                  </a:cubicBezTo>
                  <a:cubicBezTo>
                    <a:pt x="1840" y="11637"/>
                    <a:pt x="2441" y="12273"/>
                    <a:pt x="3254" y="12611"/>
                  </a:cubicBezTo>
                  <a:cubicBezTo>
                    <a:pt x="3659" y="12779"/>
                    <a:pt x="4077" y="12857"/>
                    <a:pt x="4490" y="12857"/>
                  </a:cubicBezTo>
                  <a:cubicBezTo>
                    <a:pt x="4708" y="12857"/>
                    <a:pt x="4928" y="12840"/>
                    <a:pt x="5142" y="12790"/>
                  </a:cubicBezTo>
                  <a:cubicBezTo>
                    <a:pt x="5494" y="12711"/>
                    <a:pt x="5710" y="12624"/>
                    <a:pt x="5756" y="12599"/>
                  </a:cubicBezTo>
                  <a:cubicBezTo>
                    <a:pt x="6425" y="12316"/>
                    <a:pt x="7002" y="11806"/>
                    <a:pt x="7357" y="11123"/>
                  </a:cubicBezTo>
                  <a:lnTo>
                    <a:pt x="7913" y="11353"/>
                  </a:lnTo>
                  <a:cubicBezTo>
                    <a:pt x="7249" y="12672"/>
                    <a:pt x="5900" y="13459"/>
                    <a:pt x="4485" y="13459"/>
                  </a:cubicBezTo>
                  <a:cubicBezTo>
                    <a:pt x="3997" y="13459"/>
                    <a:pt x="3500" y="13365"/>
                    <a:pt x="3022" y="13167"/>
                  </a:cubicBezTo>
                  <a:cubicBezTo>
                    <a:pt x="2633" y="13004"/>
                    <a:pt x="2280" y="12785"/>
                    <a:pt x="1965" y="12508"/>
                  </a:cubicBezTo>
                  <a:cubicBezTo>
                    <a:pt x="1912" y="12462"/>
                    <a:pt x="1847" y="12440"/>
                    <a:pt x="1781" y="12440"/>
                  </a:cubicBezTo>
                  <a:cubicBezTo>
                    <a:pt x="1702" y="12440"/>
                    <a:pt x="1623" y="12473"/>
                    <a:pt x="1566" y="12536"/>
                  </a:cubicBezTo>
                  <a:cubicBezTo>
                    <a:pt x="1464" y="12653"/>
                    <a:pt x="1477" y="12830"/>
                    <a:pt x="1593" y="12935"/>
                  </a:cubicBezTo>
                  <a:cubicBezTo>
                    <a:pt x="1953" y="13250"/>
                    <a:pt x="2360" y="13502"/>
                    <a:pt x="2804" y="13686"/>
                  </a:cubicBezTo>
                  <a:cubicBezTo>
                    <a:pt x="3354" y="13915"/>
                    <a:pt x="3923" y="14023"/>
                    <a:pt x="4482" y="14023"/>
                  </a:cubicBezTo>
                  <a:lnTo>
                    <a:pt x="8341" y="14023"/>
                  </a:lnTo>
                  <a:cubicBezTo>
                    <a:pt x="9055" y="14023"/>
                    <a:pt x="9224" y="13802"/>
                    <a:pt x="9568" y="13263"/>
                  </a:cubicBezTo>
                  <a:cubicBezTo>
                    <a:pt x="9598" y="13218"/>
                    <a:pt x="9627" y="13170"/>
                    <a:pt x="9661" y="13119"/>
                  </a:cubicBezTo>
                  <a:cubicBezTo>
                    <a:pt x="9875" y="12787"/>
                    <a:pt x="10070" y="12445"/>
                    <a:pt x="10245" y="12090"/>
                  </a:cubicBezTo>
                  <a:cubicBezTo>
                    <a:pt x="11220" y="12022"/>
                    <a:pt x="12188" y="11592"/>
                    <a:pt x="12983" y="10869"/>
                  </a:cubicBezTo>
                  <a:cubicBezTo>
                    <a:pt x="13784" y="10139"/>
                    <a:pt x="14312" y="9196"/>
                    <a:pt x="14464" y="8216"/>
                  </a:cubicBezTo>
                  <a:cubicBezTo>
                    <a:pt x="14627" y="7208"/>
                    <a:pt x="14376" y="6284"/>
                    <a:pt x="13764" y="5610"/>
                  </a:cubicBezTo>
                  <a:cubicBezTo>
                    <a:pt x="13203" y="4993"/>
                    <a:pt x="12386" y="4657"/>
                    <a:pt x="11474" y="4657"/>
                  </a:cubicBezTo>
                  <a:cubicBezTo>
                    <a:pt x="11413" y="4657"/>
                    <a:pt x="11352" y="4658"/>
                    <a:pt x="11290" y="4661"/>
                  </a:cubicBezTo>
                  <a:cubicBezTo>
                    <a:pt x="11267" y="4497"/>
                    <a:pt x="11240" y="4333"/>
                    <a:pt x="11210" y="4168"/>
                  </a:cubicBezTo>
                  <a:cubicBezTo>
                    <a:pt x="11431" y="3881"/>
                    <a:pt x="11562" y="3520"/>
                    <a:pt x="11562" y="3131"/>
                  </a:cubicBezTo>
                  <a:cubicBezTo>
                    <a:pt x="11562" y="2192"/>
                    <a:pt x="10796" y="1421"/>
                    <a:pt x="9858" y="1411"/>
                  </a:cubicBezTo>
                  <a:cubicBezTo>
                    <a:pt x="9141" y="1397"/>
                    <a:pt x="8746" y="1339"/>
                    <a:pt x="8605" y="1057"/>
                  </a:cubicBezTo>
                  <a:cubicBezTo>
                    <a:pt x="8336" y="415"/>
                    <a:pt x="7714" y="0"/>
                    <a:pt x="70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0"/>
            <p:cNvSpPr/>
            <p:nvPr/>
          </p:nvSpPr>
          <p:spPr>
            <a:xfrm>
              <a:off x="8005664" y="1824987"/>
              <a:ext cx="18512" cy="16895"/>
            </a:xfrm>
            <a:custGeom>
              <a:rect b="b" l="l" r="r" t="t"/>
              <a:pathLst>
                <a:path extrusionOk="0" h="564" w="618">
                  <a:moveTo>
                    <a:pt x="309" y="1"/>
                  </a:moveTo>
                  <a:cubicBezTo>
                    <a:pt x="237" y="1"/>
                    <a:pt x="165" y="28"/>
                    <a:pt x="110" y="83"/>
                  </a:cubicBezTo>
                  <a:cubicBezTo>
                    <a:pt x="0" y="194"/>
                    <a:pt x="0" y="371"/>
                    <a:pt x="110" y="481"/>
                  </a:cubicBezTo>
                  <a:cubicBezTo>
                    <a:pt x="165" y="537"/>
                    <a:pt x="236" y="564"/>
                    <a:pt x="309" y="564"/>
                  </a:cubicBezTo>
                  <a:cubicBezTo>
                    <a:pt x="382" y="564"/>
                    <a:pt x="452" y="537"/>
                    <a:pt x="508" y="481"/>
                  </a:cubicBezTo>
                  <a:cubicBezTo>
                    <a:pt x="618" y="371"/>
                    <a:pt x="618" y="194"/>
                    <a:pt x="508" y="83"/>
                  </a:cubicBezTo>
                  <a:cubicBezTo>
                    <a:pt x="453" y="28"/>
                    <a:pt x="381" y="1"/>
                    <a:pt x="3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9" name="Google Shape;449;p40"/>
          <p:cNvGrpSpPr/>
          <p:nvPr/>
        </p:nvGrpSpPr>
        <p:grpSpPr>
          <a:xfrm>
            <a:off x="2185161" y="1609939"/>
            <a:ext cx="563198" cy="533261"/>
            <a:chOff x="4070955" y="1486975"/>
            <a:chExt cx="431801" cy="408317"/>
          </a:xfrm>
        </p:grpSpPr>
        <p:sp>
          <p:nvSpPr>
            <p:cNvPr id="450" name="Google Shape;450;p40"/>
            <p:cNvSpPr/>
            <p:nvPr/>
          </p:nvSpPr>
          <p:spPr>
            <a:xfrm>
              <a:off x="4152941" y="1709391"/>
              <a:ext cx="60329" cy="88068"/>
            </a:xfrm>
            <a:custGeom>
              <a:rect b="b" l="l" r="r" t="t"/>
              <a:pathLst>
                <a:path extrusionOk="0" h="2940" w="2014">
                  <a:moveTo>
                    <a:pt x="973" y="565"/>
                  </a:moveTo>
                  <a:cubicBezTo>
                    <a:pt x="1118" y="565"/>
                    <a:pt x="1239" y="684"/>
                    <a:pt x="1239" y="831"/>
                  </a:cubicBezTo>
                  <a:cubicBezTo>
                    <a:pt x="1239" y="977"/>
                    <a:pt x="1121" y="1096"/>
                    <a:pt x="973" y="1096"/>
                  </a:cubicBezTo>
                  <a:lnTo>
                    <a:pt x="565" y="1096"/>
                  </a:lnTo>
                  <a:lnTo>
                    <a:pt x="565" y="565"/>
                  </a:lnTo>
                  <a:close/>
                  <a:moveTo>
                    <a:pt x="1093" y="1659"/>
                  </a:moveTo>
                  <a:cubicBezTo>
                    <a:pt x="1290" y="1659"/>
                    <a:pt x="1450" y="1818"/>
                    <a:pt x="1450" y="2015"/>
                  </a:cubicBezTo>
                  <a:cubicBezTo>
                    <a:pt x="1450" y="2213"/>
                    <a:pt x="1290" y="2374"/>
                    <a:pt x="1093" y="2374"/>
                  </a:cubicBezTo>
                  <a:cubicBezTo>
                    <a:pt x="997" y="2374"/>
                    <a:pt x="758" y="2374"/>
                    <a:pt x="565" y="2377"/>
                  </a:cubicBezTo>
                  <a:lnTo>
                    <a:pt x="565" y="1659"/>
                  </a:lnTo>
                  <a:close/>
                  <a:moveTo>
                    <a:pt x="283" y="1"/>
                  </a:moveTo>
                  <a:cubicBezTo>
                    <a:pt x="127" y="1"/>
                    <a:pt x="1" y="127"/>
                    <a:pt x="1" y="283"/>
                  </a:cubicBezTo>
                  <a:lnTo>
                    <a:pt x="1" y="2657"/>
                  </a:lnTo>
                  <a:cubicBezTo>
                    <a:pt x="1" y="2732"/>
                    <a:pt x="29" y="2805"/>
                    <a:pt x="84" y="2857"/>
                  </a:cubicBezTo>
                  <a:cubicBezTo>
                    <a:pt x="135" y="2910"/>
                    <a:pt x="208" y="2940"/>
                    <a:pt x="283" y="2940"/>
                  </a:cubicBezTo>
                  <a:lnTo>
                    <a:pt x="285" y="2940"/>
                  </a:lnTo>
                  <a:cubicBezTo>
                    <a:pt x="291" y="2940"/>
                    <a:pt x="922" y="2936"/>
                    <a:pt x="1093" y="2936"/>
                  </a:cubicBezTo>
                  <a:cubicBezTo>
                    <a:pt x="1602" y="2936"/>
                    <a:pt x="2014" y="2523"/>
                    <a:pt x="2014" y="2015"/>
                  </a:cubicBezTo>
                  <a:cubicBezTo>
                    <a:pt x="2014" y="1723"/>
                    <a:pt x="1876" y="1461"/>
                    <a:pt x="1660" y="1292"/>
                  </a:cubicBezTo>
                  <a:cubicBezTo>
                    <a:pt x="1748" y="1159"/>
                    <a:pt x="1801" y="1001"/>
                    <a:pt x="1801" y="829"/>
                  </a:cubicBezTo>
                  <a:cubicBezTo>
                    <a:pt x="1801" y="373"/>
                    <a:pt x="1430" y="1"/>
                    <a:pt x="97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0"/>
            <p:cNvSpPr/>
            <p:nvPr/>
          </p:nvSpPr>
          <p:spPr>
            <a:xfrm>
              <a:off x="4365292" y="1709301"/>
              <a:ext cx="56435" cy="88068"/>
            </a:xfrm>
            <a:custGeom>
              <a:rect b="b" l="l" r="r" t="t"/>
              <a:pathLst>
                <a:path extrusionOk="0" h="2940" w="1884">
                  <a:moveTo>
                    <a:pt x="915" y="560"/>
                  </a:moveTo>
                  <a:cubicBezTo>
                    <a:pt x="1117" y="560"/>
                    <a:pt x="1287" y="714"/>
                    <a:pt x="1287" y="897"/>
                  </a:cubicBezTo>
                  <a:cubicBezTo>
                    <a:pt x="1287" y="1081"/>
                    <a:pt x="1117" y="1235"/>
                    <a:pt x="915" y="1235"/>
                  </a:cubicBezTo>
                  <a:lnTo>
                    <a:pt x="570" y="1235"/>
                  </a:lnTo>
                  <a:cubicBezTo>
                    <a:pt x="570" y="1111"/>
                    <a:pt x="566" y="975"/>
                    <a:pt x="566" y="897"/>
                  </a:cubicBezTo>
                  <a:lnTo>
                    <a:pt x="566" y="560"/>
                  </a:lnTo>
                  <a:close/>
                  <a:moveTo>
                    <a:pt x="283" y="1"/>
                  </a:moveTo>
                  <a:cubicBezTo>
                    <a:pt x="127" y="1"/>
                    <a:pt x="1" y="127"/>
                    <a:pt x="1" y="283"/>
                  </a:cubicBezTo>
                  <a:lnTo>
                    <a:pt x="1" y="2657"/>
                  </a:lnTo>
                  <a:cubicBezTo>
                    <a:pt x="1" y="2813"/>
                    <a:pt x="127" y="2939"/>
                    <a:pt x="283" y="2939"/>
                  </a:cubicBezTo>
                  <a:cubicBezTo>
                    <a:pt x="439" y="2939"/>
                    <a:pt x="565" y="2813"/>
                    <a:pt x="565" y="2657"/>
                  </a:cubicBezTo>
                  <a:lnTo>
                    <a:pt x="565" y="1944"/>
                  </a:lnTo>
                  <a:lnTo>
                    <a:pt x="1358" y="2845"/>
                  </a:lnTo>
                  <a:cubicBezTo>
                    <a:pt x="1413" y="2906"/>
                    <a:pt x="1491" y="2939"/>
                    <a:pt x="1569" y="2939"/>
                  </a:cubicBezTo>
                  <a:cubicBezTo>
                    <a:pt x="1635" y="2939"/>
                    <a:pt x="1701" y="2916"/>
                    <a:pt x="1756" y="2868"/>
                  </a:cubicBezTo>
                  <a:cubicBezTo>
                    <a:pt x="1872" y="2765"/>
                    <a:pt x="1884" y="2589"/>
                    <a:pt x="1781" y="2470"/>
                  </a:cubicBezTo>
                  <a:lnTo>
                    <a:pt x="1161" y="1764"/>
                  </a:lnTo>
                  <a:cubicBezTo>
                    <a:pt x="1557" y="1662"/>
                    <a:pt x="1849" y="1313"/>
                    <a:pt x="1849" y="898"/>
                  </a:cubicBezTo>
                  <a:cubicBezTo>
                    <a:pt x="1849" y="402"/>
                    <a:pt x="1429" y="1"/>
                    <a:pt x="9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0"/>
            <p:cNvSpPr/>
            <p:nvPr/>
          </p:nvSpPr>
          <p:spPr>
            <a:xfrm>
              <a:off x="4229147" y="1709241"/>
              <a:ext cx="46969" cy="88068"/>
            </a:xfrm>
            <a:custGeom>
              <a:rect b="b" l="l" r="r" t="t"/>
              <a:pathLst>
                <a:path extrusionOk="0" h="2940" w="1568">
                  <a:moveTo>
                    <a:pt x="283" y="1"/>
                  </a:moveTo>
                  <a:cubicBezTo>
                    <a:pt x="129" y="1"/>
                    <a:pt x="1" y="127"/>
                    <a:pt x="1" y="283"/>
                  </a:cubicBezTo>
                  <a:lnTo>
                    <a:pt x="1" y="2657"/>
                  </a:lnTo>
                  <a:cubicBezTo>
                    <a:pt x="1" y="2813"/>
                    <a:pt x="129" y="2940"/>
                    <a:pt x="283" y="2940"/>
                  </a:cubicBezTo>
                  <a:lnTo>
                    <a:pt x="1285" y="2940"/>
                  </a:lnTo>
                  <a:cubicBezTo>
                    <a:pt x="1441" y="2940"/>
                    <a:pt x="1567" y="2813"/>
                    <a:pt x="1567" y="2657"/>
                  </a:cubicBezTo>
                  <a:cubicBezTo>
                    <a:pt x="1567" y="2501"/>
                    <a:pt x="1441" y="2375"/>
                    <a:pt x="1285" y="2375"/>
                  </a:cubicBezTo>
                  <a:lnTo>
                    <a:pt x="565" y="2375"/>
                  </a:lnTo>
                  <a:lnTo>
                    <a:pt x="565" y="1751"/>
                  </a:lnTo>
                  <a:lnTo>
                    <a:pt x="1249" y="1751"/>
                  </a:lnTo>
                  <a:cubicBezTo>
                    <a:pt x="1403" y="1751"/>
                    <a:pt x="1531" y="1624"/>
                    <a:pt x="1531" y="1469"/>
                  </a:cubicBezTo>
                  <a:cubicBezTo>
                    <a:pt x="1531" y="1313"/>
                    <a:pt x="1403" y="1187"/>
                    <a:pt x="1249" y="1187"/>
                  </a:cubicBezTo>
                  <a:lnTo>
                    <a:pt x="565" y="1187"/>
                  </a:lnTo>
                  <a:lnTo>
                    <a:pt x="565" y="562"/>
                  </a:lnTo>
                  <a:lnTo>
                    <a:pt x="1285" y="562"/>
                  </a:lnTo>
                  <a:lnTo>
                    <a:pt x="1285" y="565"/>
                  </a:lnTo>
                  <a:cubicBezTo>
                    <a:pt x="1441" y="565"/>
                    <a:pt x="1567" y="437"/>
                    <a:pt x="1567" y="283"/>
                  </a:cubicBezTo>
                  <a:cubicBezTo>
                    <a:pt x="1567" y="127"/>
                    <a:pt x="1441" y="1"/>
                    <a:pt x="128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0"/>
            <p:cNvSpPr/>
            <p:nvPr/>
          </p:nvSpPr>
          <p:spPr>
            <a:xfrm>
              <a:off x="4297295" y="1709241"/>
              <a:ext cx="46969" cy="88068"/>
            </a:xfrm>
            <a:custGeom>
              <a:rect b="b" l="l" r="r" t="t"/>
              <a:pathLst>
                <a:path extrusionOk="0" h="2940" w="1568">
                  <a:moveTo>
                    <a:pt x="284" y="1"/>
                  </a:moveTo>
                  <a:cubicBezTo>
                    <a:pt x="128" y="1"/>
                    <a:pt x="1" y="127"/>
                    <a:pt x="1" y="283"/>
                  </a:cubicBezTo>
                  <a:lnTo>
                    <a:pt x="1" y="2657"/>
                  </a:lnTo>
                  <a:cubicBezTo>
                    <a:pt x="1" y="2813"/>
                    <a:pt x="128" y="2940"/>
                    <a:pt x="284" y="2940"/>
                  </a:cubicBezTo>
                  <a:lnTo>
                    <a:pt x="1285" y="2940"/>
                  </a:lnTo>
                  <a:cubicBezTo>
                    <a:pt x="1441" y="2940"/>
                    <a:pt x="1567" y="2813"/>
                    <a:pt x="1567" y="2657"/>
                  </a:cubicBezTo>
                  <a:cubicBezTo>
                    <a:pt x="1567" y="2501"/>
                    <a:pt x="1441" y="2375"/>
                    <a:pt x="1285" y="2375"/>
                  </a:cubicBezTo>
                  <a:lnTo>
                    <a:pt x="567" y="2375"/>
                  </a:lnTo>
                  <a:lnTo>
                    <a:pt x="567" y="1751"/>
                  </a:lnTo>
                  <a:lnTo>
                    <a:pt x="1249" y="1751"/>
                  </a:lnTo>
                  <a:cubicBezTo>
                    <a:pt x="1404" y="1751"/>
                    <a:pt x="1531" y="1624"/>
                    <a:pt x="1531" y="1469"/>
                  </a:cubicBezTo>
                  <a:cubicBezTo>
                    <a:pt x="1531" y="1313"/>
                    <a:pt x="1404" y="1187"/>
                    <a:pt x="1249" y="1187"/>
                  </a:cubicBezTo>
                  <a:lnTo>
                    <a:pt x="567" y="1187"/>
                  </a:lnTo>
                  <a:lnTo>
                    <a:pt x="567" y="562"/>
                  </a:lnTo>
                  <a:lnTo>
                    <a:pt x="1285" y="562"/>
                  </a:lnTo>
                  <a:lnTo>
                    <a:pt x="1285" y="565"/>
                  </a:lnTo>
                  <a:cubicBezTo>
                    <a:pt x="1441" y="565"/>
                    <a:pt x="1567" y="437"/>
                    <a:pt x="1567" y="283"/>
                  </a:cubicBezTo>
                  <a:cubicBezTo>
                    <a:pt x="1567" y="127"/>
                    <a:pt x="1441" y="1"/>
                    <a:pt x="128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0"/>
            <p:cNvSpPr/>
            <p:nvPr/>
          </p:nvSpPr>
          <p:spPr>
            <a:xfrm>
              <a:off x="4213990" y="1649361"/>
              <a:ext cx="145611" cy="40978"/>
            </a:xfrm>
            <a:custGeom>
              <a:rect b="b" l="l" r="r" t="t"/>
              <a:pathLst>
                <a:path extrusionOk="0" h="1368" w="4861">
                  <a:moveTo>
                    <a:pt x="2430" y="0"/>
                  </a:moveTo>
                  <a:cubicBezTo>
                    <a:pt x="1580" y="0"/>
                    <a:pt x="762" y="309"/>
                    <a:pt x="128" y="873"/>
                  </a:cubicBezTo>
                  <a:cubicBezTo>
                    <a:pt x="12" y="976"/>
                    <a:pt x="1" y="1155"/>
                    <a:pt x="104" y="1271"/>
                  </a:cubicBezTo>
                  <a:cubicBezTo>
                    <a:pt x="158" y="1333"/>
                    <a:pt x="236" y="1366"/>
                    <a:pt x="314" y="1366"/>
                  </a:cubicBezTo>
                  <a:cubicBezTo>
                    <a:pt x="381" y="1366"/>
                    <a:pt x="447" y="1344"/>
                    <a:pt x="502" y="1296"/>
                  </a:cubicBezTo>
                  <a:cubicBezTo>
                    <a:pt x="1033" y="825"/>
                    <a:pt x="1718" y="566"/>
                    <a:pt x="2430" y="566"/>
                  </a:cubicBezTo>
                  <a:cubicBezTo>
                    <a:pt x="3142" y="566"/>
                    <a:pt x="3825" y="825"/>
                    <a:pt x="4360" y="1296"/>
                  </a:cubicBezTo>
                  <a:cubicBezTo>
                    <a:pt x="4413" y="1344"/>
                    <a:pt x="4480" y="1367"/>
                    <a:pt x="4547" y="1367"/>
                  </a:cubicBezTo>
                  <a:cubicBezTo>
                    <a:pt x="4624" y="1367"/>
                    <a:pt x="4702" y="1336"/>
                    <a:pt x="4758" y="1273"/>
                  </a:cubicBezTo>
                  <a:cubicBezTo>
                    <a:pt x="4861" y="1154"/>
                    <a:pt x="4849" y="976"/>
                    <a:pt x="4733" y="873"/>
                  </a:cubicBezTo>
                  <a:cubicBezTo>
                    <a:pt x="4098" y="311"/>
                    <a:pt x="3281" y="0"/>
                    <a:pt x="24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0"/>
            <p:cNvSpPr/>
            <p:nvPr/>
          </p:nvSpPr>
          <p:spPr>
            <a:xfrm>
              <a:off x="4213930" y="1816510"/>
              <a:ext cx="145641" cy="40978"/>
            </a:xfrm>
            <a:custGeom>
              <a:rect b="b" l="l" r="r" t="t"/>
              <a:pathLst>
                <a:path extrusionOk="0" h="1368" w="4862">
                  <a:moveTo>
                    <a:pt x="317" y="1"/>
                  </a:moveTo>
                  <a:cubicBezTo>
                    <a:pt x="239" y="1"/>
                    <a:pt x="161" y="33"/>
                    <a:pt x="106" y="97"/>
                  </a:cubicBezTo>
                  <a:cubicBezTo>
                    <a:pt x="1" y="213"/>
                    <a:pt x="11" y="391"/>
                    <a:pt x="130" y="495"/>
                  </a:cubicBezTo>
                  <a:cubicBezTo>
                    <a:pt x="764" y="1058"/>
                    <a:pt x="1582" y="1368"/>
                    <a:pt x="2432" y="1368"/>
                  </a:cubicBezTo>
                  <a:cubicBezTo>
                    <a:pt x="3283" y="1368"/>
                    <a:pt x="4100" y="1059"/>
                    <a:pt x="4735" y="495"/>
                  </a:cubicBezTo>
                  <a:cubicBezTo>
                    <a:pt x="4851" y="391"/>
                    <a:pt x="4861" y="213"/>
                    <a:pt x="4760" y="97"/>
                  </a:cubicBezTo>
                  <a:cubicBezTo>
                    <a:pt x="4703" y="33"/>
                    <a:pt x="4625" y="1"/>
                    <a:pt x="4547" y="1"/>
                  </a:cubicBezTo>
                  <a:cubicBezTo>
                    <a:pt x="4481" y="1"/>
                    <a:pt x="4415" y="24"/>
                    <a:pt x="4362" y="72"/>
                  </a:cubicBezTo>
                  <a:cubicBezTo>
                    <a:pt x="3831" y="543"/>
                    <a:pt x="3144" y="804"/>
                    <a:pt x="2432" y="804"/>
                  </a:cubicBezTo>
                  <a:cubicBezTo>
                    <a:pt x="1720" y="804"/>
                    <a:pt x="1036" y="545"/>
                    <a:pt x="504" y="72"/>
                  </a:cubicBezTo>
                  <a:cubicBezTo>
                    <a:pt x="450" y="24"/>
                    <a:pt x="384" y="1"/>
                    <a:pt x="31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0"/>
            <p:cNvSpPr/>
            <p:nvPr/>
          </p:nvSpPr>
          <p:spPr>
            <a:xfrm>
              <a:off x="4070955" y="1486975"/>
              <a:ext cx="431801" cy="408317"/>
            </a:xfrm>
            <a:custGeom>
              <a:rect b="b" l="l" r="r" t="t"/>
              <a:pathLst>
                <a:path extrusionOk="0" h="13631" w="14415">
                  <a:moveTo>
                    <a:pt x="2461" y="1741"/>
                  </a:moveTo>
                  <a:lnTo>
                    <a:pt x="2461" y="2240"/>
                  </a:lnTo>
                  <a:cubicBezTo>
                    <a:pt x="2461" y="2377"/>
                    <a:pt x="2351" y="2488"/>
                    <a:pt x="2215" y="2488"/>
                  </a:cubicBezTo>
                  <a:lnTo>
                    <a:pt x="1497" y="2488"/>
                  </a:lnTo>
                  <a:cubicBezTo>
                    <a:pt x="1362" y="2488"/>
                    <a:pt x="1250" y="2377"/>
                    <a:pt x="1250" y="2240"/>
                  </a:cubicBezTo>
                  <a:lnTo>
                    <a:pt x="1250" y="1741"/>
                  </a:lnTo>
                  <a:close/>
                  <a:moveTo>
                    <a:pt x="13162" y="1741"/>
                  </a:moveTo>
                  <a:lnTo>
                    <a:pt x="13162" y="2240"/>
                  </a:lnTo>
                  <a:cubicBezTo>
                    <a:pt x="13162" y="2377"/>
                    <a:pt x="13052" y="2488"/>
                    <a:pt x="12915" y="2488"/>
                  </a:cubicBezTo>
                  <a:lnTo>
                    <a:pt x="12198" y="2488"/>
                  </a:lnTo>
                  <a:cubicBezTo>
                    <a:pt x="12063" y="2488"/>
                    <a:pt x="11951" y="2378"/>
                    <a:pt x="11951" y="2240"/>
                  </a:cubicBezTo>
                  <a:lnTo>
                    <a:pt x="11951" y="1741"/>
                  </a:lnTo>
                  <a:close/>
                  <a:moveTo>
                    <a:pt x="13852" y="563"/>
                  </a:moveTo>
                  <a:lnTo>
                    <a:pt x="13852" y="1178"/>
                  </a:lnTo>
                  <a:lnTo>
                    <a:pt x="8471" y="1178"/>
                  </a:lnTo>
                  <a:cubicBezTo>
                    <a:pt x="8315" y="1178"/>
                    <a:pt x="8189" y="1306"/>
                    <a:pt x="8189" y="1461"/>
                  </a:cubicBezTo>
                  <a:cubicBezTo>
                    <a:pt x="8189" y="1617"/>
                    <a:pt x="8315" y="1743"/>
                    <a:pt x="8471" y="1743"/>
                  </a:cubicBezTo>
                  <a:lnTo>
                    <a:pt x="11388" y="1743"/>
                  </a:lnTo>
                  <a:lnTo>
                    <a:pt x="11388" y="2242"/>
                  </a:lnTo>
                  <a:cubicBezTo>
                    <a:pt x="11388" y="2688"/>
                    <a:pt x="11751" y="3052"/>
                    <a:pt x="12198" y="3052"/>
                  </a:cubicBezTo>
                  <a:lnTo>
                    <a:pt x="12274" y="3052"/>
                  </a:lnTo>
                  <a:lnTo>
                    <a:pt x="12274" y="6137"/>
                  </a:lnTo>
                  <a:lnTo>
                    <a:pt x="11491" y="6137"/>
                  </a:lnTo>
                  <a:lnTo>
                    <a:pt x="11491" y="5561"/>
                  </a:lnTo>
                  <a:cubicBezTo>
                    <a:pt x="11491" y="5406"/>
                    <a:pt x="11363" y="5280"/>
                    <a:pt x="11207" y="5280"/>
                  </a:cubicBezTo>
                  <a:lnTo>
                    <a:pt x="10265" y="5280"/>
                  </a:lnTo>
                  <a:cubicBezTo>
                    <a:pt x="9412" y="4555"/>
                    <a:pt x="8328" y="4160"/>
                    <a:pt x="7207" y="4160"/>
                  </a:cubicBezTo>
                  <a:cubicBezTo>
                    <a:pt x="6085" y="4160"/>
                    <a:pt x="5005" y="4555"/>
                    <a:pt x="4150" y="5280"/>
                  </a:cubicBezTo>
                  <a:lnTo>
                    <a:pt x="3206" y="5280"/>
                  </a:lnTo>
                  <a:cubicBezTo>
                    <a:pt x="3050" y="5280"/>
                    <a:pt x="2924" y="5406"/>
                    <a:pt x="2924" y="5561"/>
                  </a:cubicBezTo>
                  <a:lnTo>
                    <a:pt x="2924" y="6137"/>
                  </a:lnTo>
                  <a:lnTo>
                    <a:pt x="2137" y="6137"/>
                  </a:lnTo>
                  <a:lnTo>
                    <a:pt x="2137" y="3052"/>
                  </a:lnTo>
                  <a:lnTo>
                    <a:pt x="2215" y="3052"/>
                  </a:lnTo>
                  <a:cubicBezTo>
                    <a:pt x="2660" y="3052"/>
                    <a:pt x="3025" y="2688"/>
                    <a:pt x="3025" y="2242"/>
                  </a:cubicBezTo>
                  <a:lnTo>
                    <a:pt x="3025" y="1743"/>
                  </a:lnTo>
                  <a:lnTo>
                    <a:pt x="5941" y="1743"/>
                  </a:lnTo>
                  <a:cubicBezTo>
                    <a:pt x="6095" y="1743"/>
                    <a:pt x="6223" y="1617"/>
                    <a:pt x="6223" y="1461"/>
                  </a:cubicBezTo>
                  <a:cubicBezTo>
                    <a:pt x="6223" y="1306"/>
                    <a:pt x="6095" y="1178"/>
                    <a:pt x="5941" y="1178"/>
                  </a:cubicBezTo>
                  <a:lnTo>
                    <a:pt x="561" y="1178"/>
                  </a:lnTo>
                  <a:lnTo>
                    <a:pt x="561" y="563"/>
                  </a:lnTo>
                  <a:close/>
                  <a:moveTo>
                    <a:pt x="7207" y="4721"/>
                  </a:moveTo>
                  <a:cubicBezTo>
                    <a:pt x="8227" y="4721"/>
                    <a:pt x="9211" y="5095"/>
                    <a:pt x="9973" y="5772"/>
                  </a:cubicBezTo>
                  <a:cubicBezTo>
                    <a:pt x="10024" y="5816"/>
                    <a:pt x="10090" y="5841"/>
                    <a:pt x="10159" y="5841"/>
                  </a:cubicBezTo>
                  <a:lnTo>
                    <a:pt x="10927" y="5841"/>
                  </a:lnTo>
                  <a:lnTo>
                    <a:pt x="10927" y="6417"/>
                  </a:lnTo>
                  <a:cubicBezTo>
                    <a:pt x="10927" y="6571"/>
                    <a:pt x="11053" y="6699"/>
                    <a:pt x="11209" y="6699"/>
                  </a:cubicBezTo>
                  <a:lnTo>
                    <a:pt x="13466" y="6699"/>
                  </a:lnTo>
                  <a:cubicBezTo>
                    <a:pt x="13504" y="6699"/>
                    <a:pt x="13537" y="6732"/>
                    <a:pt x="13537" y="6770"/>
                  </a:cubicBezTo>
                  <a:lnTo>
                    <a:pt x="13537" y="11017"/>
                  </a:lnTo>
                  <a:cubicBezTo>
                    <a:pt x="13537" y="11056"/>
                    <a:pt x="13504" y="11090"/>
                    <a:pt x="13466" y="11090"/>
                  </a:cubicBezTo>
                  <a:lnTo>
                    <a:pt x="11209" y="11090"/>
                  </a:lnTo>
                  <a:cubicBezTo>
                    <a:pt x="11053" y="11090"/>
                    <a:pt x="10927" y="11216"/>
                    <a:pt x="10927" y="11372"/>
                  </a:cubicBezTo>
                  <a:lnTo>
                    <a:pt x="10927" y="11946"/>
                  </a:lnTo>
                  <a:lnTo>
                    <a:pt x="10159" y="11946"/>
                  </a:lnTo>
                  <a:cubicBezTo>
                    <a:pt x="10090" y="11946"/>
                    <a:pt x="10024" y="11971"/>
                    <a:pt x="9973" y="12017"/>
                  </a:cubicBezTo>
                  <a:cubicBezTo>
                    <a:pt x="9209" y="12693"/>
                    <a:pt x="8227" y="13066"/>
                    <a:pt x="7207" y="13066"/>
                  </a:cubicBezTo>
                  <a:cubicBezTo>
                    <a:pt x="6186" y="13066"/>
                    <a:pt x="5205" y="12693"/>
                    <a:pt x="4442" y="12017"/>
                  </a:cubicBezTo>
                  <a:cubicBezTo>
                    <a:pt x="4391" y="11971"/>
                    <a:pt x="4324" y="11946"/>
                    <a:pt x="4256" y="11946"/>
                  </a:cubicBezTo>
                  <a:lnTo>
                    <a:pt x="3488" y="11946"/>
                  </a:lnTo>
                  <a:lnTo>
                    <a:pt x="3488" y="11372"/>
                  </a:lnTo>
                  <a:cubicBezTo>
                    <a:pt x="3488" y="11216"/>
                    <a:pt x="3362" y="11090"/>
                    <a:pt x="3206" y="11090"/>
                  </a:cubicBezTo>
                  <a:lnTo>
                    <a:pt x="949" y="11090"/>
                  </a:lnTo>
                  <a:cubicBezTo>
                    <a:pt x="909" y="11090"/>
                    <a:pt x="876" y="11056"/>
                    <a:pt x="876" y="11017"/>
                  </a:cubicBezTo>
                  <a:lnTo>
                    <a:pt x="876" y="6770"/>
                  </a:lnTo>
                  <a:cubicBezTo>
                    <a:pt x="876" y="6732"/>
                    <a:pt x="909" y="6699"/>
                    <a:pt x="949" y="6699"/>
                  </a:cubicBezTo>
                  <a:lnTo>
                    <a:pt x="3206" y="6699"/>
                  </a:lnTo>
                  <a:cubicBezTo>
                    <a:pt x="3362" y="6699"/>
                    <a:pt x="3488" y="6571"/>
                    <a:pt x="3488" y="6417"/>
                  </a:cubicBezTo>
                  <a:lnTo>
                    <a:pt x="3488" y="5841"/>
                  </a:lnTo>
                  <a:lnTo>
                    <a:pt x="4256" y="5841"/>
                  </a:lnTo>
                  <a:cubicBezTo>
                    <a:pt x="4324" y="5841"/>
                    <a:pt x="4391" y="5816"/>
                    <a:pt x="4442" y="5772"/>
                  </a:cubicBezTo>
                  <a:cubicBezTo>
                    <a:pt x="5205" y="5095"/>
                    <a:pt x="6188" y="4721"/>
                    <a:pt x="7207" y="4721"/>
                  </a:cubicBezTo>
                  <a:close/>
                  <a:moveTo>
                    <a:pt x="506" y="0"/>
                  </a:moveTo>
                  <a:cubicBezTo>
                    <a:pt x="226" y="0"/>
                    <a:pt x="0" y="229"/>
                    <a:pt x="0" y="506"/>
                  </a:cubicBezTo>
                  <a:lnTo>
                    <a:pt x="0" y="1235"/>
                  </a:lnTo>
                  <a:cubicBezTo>
                    <a:pt x="0" y="1515"/>
                    <a:pt x="227" y="1741"/>
                    <a:pt x="506" y="1741"/>
                  </a:cubicBezTo>
                  <a:lnTo>
                    <a:pt x="689" y="1741"/>
                  </a:lnTo>
                  <a:lnTo>
                    <a:pt x="689" y="2240"/>
                  </a:lnTo>
                  <a:cubicBezTo>
                    <a:pt x="689" y="2687"/>
                    <a:pt x="1050" y="3050"/>
                    <a:pt x="1498" y="3050"/>
                  </a:cubicBezTo>
                  <a:lnTo>
                    <a:pt x="1576" y="3050"/>
                  </a:lnTo>
                  <a:lnTo>
                    <a:pt x="1576" y="6135"/>
                  </a:lnTo>
                  <a:lnTo>
                    <a:pt x="949" y="6135"/>
                  </a:lnTo>
                  <a:cubicBezTo>
                    <a:pt x="599" y="6135"/>
                    <a:pt x="312" y="6420"/>
                    <a:pt x="312" y="6770"/>
                  </a:cubicBezTo>
                  <a:lnTo>
                    <a:pt x="312" y="11017"/>
                  </a:lnTo>
                  <a:cubicBezTo>
                    <a:pt x="312" y="11367"/>
                    <a:pt x="599" y="11654"/>
                    <a:pt x="949" y="11654"/>
                  </a:cubicBezTo>
                  <a:lnTo>
                    <a:pt x="2924" y="11654"/>
                  </a:lnTo>
                  <a:lnTo>
                    <a:pt x="2924" y="12228"/>
                  </a:lnTo>
                  <a:cubicBezTo>
                    <a:pt x="2924" y="12384"/>
                    <a:pt x="3050" y="12510"/>
                    <a:pt x="3206" y="12510"/>
                  </a:cubicBezTo>
                  <a:lnTo>
                    <a:pt x="4150" y="12510"/>
                  </a:lnTo>
                  <a:cubicBezTo>
                    <a:pt x="5005" y="13233"/>
                    <a:pt x="6085" y="13630"/>
                    <a:pt x="7207" y="13630"/>
                  </a:cubicBezTo>
                  <a:cubicBezTo>
                    <a:pt x="8330" y="13630"/>
                    <a:pt x="9412" y="13233"/>
                    <a:pt x="10265" y="12510"/>
                  </a:cubicBezTo>
                  <a:lnTo>
                    <a:pt x="11209" y="12510"/>
                  </a:lnTo>
                  <a:cubicBezTo>
                    <a:pt x="11363" y="12510"/>
                    <a:pt x="11491" y="12384"/>
                    <a:pt x="11491" y="12228"/>
                  </a:cubicBezTo>
                  <a:lnTo>
                    <a:pt x="11491" y="11654"/>
                  </a:lnTo>
                  <a:lnTo>
                    <a:pt x="13466" y="11654"/>
                  </a:lnTo>
                  <a:cubicBezTo>
                    <a:pt x="13816" y="11654"/>
                    <a:pt x="14101" y="11367"/>
                    <a:pt x="14101" y="11017"/>
                  </a:cubicBezTo>
                  <a:lnTo>
                    <a:pt x="14101" y="6770"/>
                  </a:lnTo>
                  <a:cubicBezTo>
                    <a:pt x="14101" y="6420"/>
                    <a:pt x="13816" y="6135"/>
                    <a:pt x="13466" y="6135"/>
                  </a:cubicBezTo>
                  <a:lnTo>
                    <a:pt x="12837" y="6135"/>
                  </a:lnTo>
                  <a:lnTo>
                    <a:pt x="12837" y="3050"/>
                  </a:lnTo>
                  <a:lnTo>
                    <a:pt x="12913" y="3050"/>
                  </a:lnTo>
                  <a:cubicBezTo>
                    <a:pt x="13359" y="3050"/>
                    <a:pt x="13723" y="2687"/>
                    <a:pt x="13723" y="2240"/>
                  </a:cubicBezTo>
                  <a:lnTo>
                    <a:pt x="13723" y="1741"/>
                  </a:lnTo>
                  <a:lnTo>
                    <a:pt x="13907" y="1741"/>
                  </a:lnTo>
                  <a:cubicBezTo>
                    <a:pt x="14187" y="1741"/>
                    <a:pt x="14413" y="1514"/>
                    <a:pt x="14413" y="1235"/>
                  </a:cubicBezTo>
                  <a:lnTo>
                    <a:pt x="14413" y="506"/>
                  </a:lnTo>
                  <a:cubicBezTo>
                    <a:pt x="14415" y="228"/>
                    <a:pt x="14189" y="0"/>
                    <a:pt x="1390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0"/>
            <p:cNvSpPr/>
            <p:nvPr/>
          </p:nvSpPr>
          <p:spPr>
            <a:xfrm>
              <a:off x="4278303" y="1522202"/>
              <a:ext cx="16925" cy="16925"/>
            </a:xfrm>
            <a:custGeom>
              <a:rect b="b" l="l" r="r" t="t"/>
              <a:pathLst>
                <a:path extrusionOk="0" h="565" w="565">
                  <a:moveTo>
                    <a:pt x="283" y="1"/>
                  </a:moveTo>
                  <a:cubicBezTo>
                    <a:pt x="127" y="1"/>
                    <a:pt x="1" y="127"/>
                    <a:pt x="1" y="283"/>
                  </a:cubicBezTo>
                  <a:cubicBezTo>
                    <a:pt x="1" y="439"/>
                    <a:pt x="127" y="565"/>
                    <a:pt x="283" y="565"/>
                  </a:cubicBezTo>
                  <a:cubicBezTo>
                    <a:pt x="439" y="565"/>
                    <a:pt x="565" y="439"/>
                    <a:pt x="565" y="283"/>
                  </a:cubicBezTo>
                  <a:cubicBezTo>
                    <a:pt x="565" y="127"/>
                    <a:pt x="439" y="1"/>
                    <a:pt x="2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1"/>
          <p:cNvSpPr txBox="1"/>
          <p:nvPr>
            <p:ph type="title"/>
          </p:nvPr>
        </p:nvSpPr>
        <p:spPr>
          <a:xfrm>
            <a:off x="1024800" y="996150"/>
            <a:ext cx="4660200" cy="237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Alcances y limitaciones</a:t>
            </a:r>
            <a:endParaRPr/>
          </a:p>
        </p:txBody>
      </p:sp>
      <p:sp>
        <p:nvSpPr>
          <p:cNvPr id="463" name="Google Shape;463;p41"/>
          <p:cNvSpPr txBox="1"/>
          <p:nvPr>
            <p:ph idx="2" type="title"/>
          </p:nvPr>
        </p:nvSpPr>
        <p:spPr>
          <a:xfrm>
            <a:off x="6303900" y="996150"/>
            <a:ext cx="2120100" cy="317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464" name="Google Shape;464;p41"/>
          <p:cNvGrpSpPr/>
          <p:nvPr/>
        </p:nvGrpSpPr>
        <p:grpSpPr>
          <a:xfrm>
            <a:off x="5486596" y="3273007"/>
            <a:ext cx="914400" cy="914400"/>
            <a:chOff x="7966790" y="1694194"/>
            <a:chExt cx="914400" cy="914400"/>
          </a:xfrm>
        </p:grpSpPr>
        <p:sp>
          <p:nvSpPr>
            <p:cNvPr id="465" name="Google Shape;465;p41"/>
            <p:cNvSpPr/>
            <p:nvPr/>
          </p:nvSpPr>
          <p:spPr>
            <a:xfrm>
              <a:off x="7966790" y="1694194"/>
              <a:ext cx="914400" cy="914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6" name="Google Shape;466;p41"/>
            <p:cNvGrpSpPr/>
            <p:nvPr/>
          </p:nvGrpSpPr>
          <p:grpSpPr>
            <a:xfrm>
              <a:off x="8058236" y="1785639"/>
              <a:ext cx="731532" cy="731522"/>
              <a:chOff x="1391570" y="1475232"/>
              <a:chExt cx="432041" cy="431831"/>
            </a:xfrm>
          </p:grpSpPr>
          <p:sp>
            <p:nvSpPr>
              <p:cNvPr id="467" name="Google Shape;467;p41"/>
              <p:cNvSpPr/>
              <p:nvPr/>
            </p:nvSpPr>
            <p:spPr>
              <a:xfrm>
                <a:off x="1549852" y="1628273"/>
                <a:ext cx="115477" cy="109246"/>
              </a:xfrm>
              <a:custGeom>
                <a:rect b="b" l="l" r="r" t="t"/>
                <a:pathLst>
                  <a:path extrusionOk="0" h="3647" w="3855">
                    <a:moveTo>
                      <a:pt x="1928" y="998"/>
                    </a:moveTo>
                    <a:lnTo>
                      <a:pt x="2129" y="1468"/>
                    </a:lnTo>
                    <a:cubicBezTo>
                      <a:pt x="2171" y="1562"/>
                      <a:pt x="2260" y="1627"/>
                      <a:pt x="2363" y="1637"/>
                    </a:cubicBezTo>
                    <a:lnTo>
                      <a:pt x="2869" y="1683"/>
                    </a:lnTo>
                    <a:lnTo>
                      <a:pt x="2486" y="2015"/>
                    </a:lnTo>
                    <a:cubicBezTo>
                      <a:pt x="2406" y="2083"/>
                      <a:pt x="2373" y="2189"/>
                      <a:pt x="2396" y="2289"/>
                    </a:cubicBezTo>
                    <a:lnTo>
                      <a:pt x="2511" y="2787"/>
                    </a:lnTo>
                    <a:lnTo>
                      <a:pt x="2073" y="2525"/>
                    </a:lnTo>
                    <a:cubicBezTo>
                      <a:pt x="2030" y="2498"/>
                      <a:pt x="1980" y="2485"/>
                      <a:pt x="1928" y="2485"/>
                    </a:cubicBezTo>
                    <a:cubicBezTo>
                      <a:pt x="1879" y="2485"/>
                      <a:pt x="1829" y="2498"/>
                      <a:pt x="1782" y="2525"/>
                    </a:cubicBezTo>
                    <a:lnTo>
                      <a:pt x="1348" y="2787"/>
                    </a:lnTo>
                    <a:lnTo>
                      <a:pt x="1460" y="2291"/>
                    </a:lnTo>
                    <a:cubicBezTo>
                      <a:pt x="1484" y="2189"/>
                      <a:pt x="1450" y="2083"/>
                      <a:pt x="1372" y="2017"/>
                    </a:cubicBezTo>
                    <a:lnTo>
                      <a:pt x="987" y="1683"/>
                    </a:lnTo>
                    <a:lnTo>
                      <a:pt x="1494" y="1637"/>
                    </a:lnTo>
                    <a:cubicBezTo>
                      <a:pt x="1598" y="1627"/>
                      <a:pt x="1688" y="1562"/>
                      <a:pt x="1729" y="1468"/>
                    </a:cubicBezTo>
                    <a:lnTo>
                      <a:pt x="1928" y="998"/>
                    </a:lnTo>
                    <a:close/>
                    <a:moveTo>
                      <a:pt x="1927" y="1"/>
                    </a:moveTo>
                    <a:cubicBezTo>
                      <a:pt x="1812" y="1"/>
                      <a:pt x="1709" y="67"/>
                      <a:pt x="1666" y="170"/>
                    </a:cubicBezTo>
                    <a:lnTo>
                      <a:pt x="1275" y="1089"/>
                    </a:lnTo>
                    <a:lnTo>
                      <a:pt x="279" y="1179"/>
                    </a:lnTo>
                    <a:cubicBezTo>
                      <a:pt x="166" y="1189"/>
                      <a:pt x="72" y="1265"/>
                      <a:pt x="37" y="1371"/>
                    </a:cubicBezTo>
                    <a:cubicBezTo>
                      <a:pt x="0" y="1479"/>
                      <a:pt x="35" y="1595"/>
                      <a:pt x="120" y="1670"/>
                    </a:cubicBezTo>
                    <a:lnTo>
                      <a:pt x="871" y="2327"/>
                    </a:lnTo>
                    <a:lnTo>
                      <a:pt x="651" y="3303"/>
                    </a:lnTo>
                    <a:cubicBezTo>
                      <a:pt x="626" y="3412"/>
                      <a:pt x="669" y="3527"/>
                      <a:pt x="760" y="3593"/>
                    </a:cubicBezTo>
                    <a:cubicBezTo>
                      <a:pt x="810" y="3628"/>
                      <a:pt x="868" y="3646"/>
                      <a:pt x="926" y="3646"/>
                    </a:cubicBezTo>
                    <a:cubicBezTo>
                      <a:pt x="976" y="3646"/>
                      <a:pt x="1026" y="3635"/>
                      <a:pt x="1070" y="3607"/>
                    </a:cubicBezTo>
                    <a:lnTo>
                      <a:pt x="1928" y="3095"/>
                    </a:lnTo>
                    <a:lnTo>
                      <a:pt x="2786" y="3607"/>
                    </a:lnTo>
                    <a:cubicBezTo>
                      <a:pt x="2832" y="3633"/>
                      <a:pt x="2882" y="3647"/>
                      <a:pt x="2932" y="3647"/>
                    </a:cubicBezTo>
                    <a:cubicBezTo>
                      <a:pt x="2990" y="3647"/>
                      <a:pt x="3048" y="3629"/>
                      <a:pt x="3096" y="3593"/>
                    </a:cubicBezTo>
                    <a:cubicBezTo>
                      <a:pt x="3188" y="3527"/>
                      <a:pt x="3231" y="3412"/>
                      <a:pt x="3206" y="3303"/>
                    </a:cubicBezTo>
                    <a:lnTo>
                      <a:pt x="2984" y="2327"/>
                    </a:lnTo>
                    <a:lnTo>
                      <a:pt x="3737" y="1670"/>
                    </a:lnTo>
                    <a:cubicBezTo>
                      <a:pt x="3822" y="1595"/>
                      <a:pt x="3855" y="1479"/>
                      <a:pt x="3820" y="1371"/>
                    </a:cubicBezTo>
                    <a:cubicBezTo>
                      <a:pt x="3782" y="1265"/>
                      <a:pt x="3687" y="1189"/>
                      <a:pt x="3574" y="1179"/>
                    </a:cubicBezTo>
                    <a:lnTo>
                      <a:pt x="2579" y="1089"/>
                    </a:lnTo>
                    <a:lnTo>
                      <a:pt x="2186" y="170"/>
                    </a:lnTo>
                    <a:cubicBezTo>
                      <a:pt x="2142" y="67"/>
                      <a:pt x="2040" y="1"/>
                      <a:pt x="19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1"/>
              <p:cNvSpPr/>
              <p:nvPr/>
            </p:nvSpPr>
            <p:spPr>
              <a:xfrm>
                <a:off x="1673956" y="1682251"/>
                <a:ext cx="53560" cy="16955"/>
              </a:xfrm>
              <a:custGeom>
                <a:rect b="b" l="l" r="r" t="t"/>
                <a:pathLst>
                  <a:path extrusionOk="0" h="566" w="1788">
                    <a:moveTo>
                      <a:pt x="283" y="1"/>
                    </a:moveTo>
                    <a:cubicBezTo>
                      <a:pt x="127" y="1"/>
                      <a:pt x="1" y="127"/>
                      <a:pt x="1" y="283"/>
                    </a:cubicBezTo>
                    <a:cubicBezTo>
                      <a:pt x="1" y="439"/>
                      <a:pt x="127" y="565"/>
                      <a:pt x="283" y="565"/>
                    </a:cubicBezTo>
                    <a:lnTo>
                      <a:pt x="1506" y="565"/>
                    </a:lnTo>
                    <a:cubicBezTo>
                      <a:pt x="1662" y="565"/>
                      <a:pt x="1788" y="439"/>
                      <a:pt x="1788" y="283"/>
                    </a:cubicBezTo>
                    <a:cubicBezTo>
                      <a:pt x="1788" y="127"/>
                      <a:pt x="1662" y="1"/>
                      <a:pt x="150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1"/>
              <p:cNvSpPr/>
              <p:nvPr/>
            </p:nvSpPr>
            <p:spPr>
              <a:xfrm>
                <a:off x="1487665" y="1682251"/>
                <a:ext cx="53619" cy="16955"/>
              </a:xfrm>
              <a:custGeom>
                <a:rect b="b" l="l" r="r" t="t"/>
                <a:pathLst>
                  <a:path extrusionOk="0" h="566" w="1790">
                    <a:moveTo>
                      <a:pt x="282" y="1"/>
                    </a:moveTo>
                    <a:cubicBezTo>
                      <a:pt x="128" y="1"/>
                      <a:pt x="0" y="127"/>
                      <a:pt x="0" y="283"/>
                    </a:cubicBezTo>
                    <a:cubicBezTo>
                      <a:pt x="0" y="439"/>
                      <a:pt x="128" y="565"/>
                      <a:pt x="282" y="565"/>
                    </a:cubicBezTo>
                    <a:lnTo>
                      <a:pt x="1507" y="565"/>
                    </a:lnTo>
                    <a:cubicBezTo>
                      <a:pt x="1663" y="565"/>
                      <a:pt x="1789" y="439"/>
                      <a:pt x="1789" y="283"/>
                    </a:cubicBezTo>
                    <a:cubicBezTo>
                      <a:pt x="1789" y="127"/>
                      <a:pt x="1663" y="1"/>
                      <a:pt x="15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1"/>
              <p:cNvSpPr/>
              <p:nvPr/>
            </p:nvSpPr>
            <p:spPr>
              <a:xfrm>
                <a:off x="1391570" y="1475232"/>
                <a:ext cx="432041" cy="431831"/>
              </a:xfrm>
              <a:custGeom>
                <a:rect b="b" l="l" r="r" t="t"/>
                <a:pathLst>
                  <a:path extrusionOk="0" h="14416" w="14423">
                    <a:moveTo>
                      <a:pt x="7202" y="562"/>
                    </a:moveTo>
                    <a:cubicBezTo>
                      <a:pt x="7420" y="562"/>
                      <a:pt x="7597" y="738"/>
                      <a:pt x="7597" y="955"/>
                    </a:cubicBezTo>
                    <a:lnTo>
                      <a:pt x="7597" y="1200"/>
                    </a:lnTo>
                    <a:cubicBezTo>
                      <a:pt x="7597" y="1343"/>
                      <a:pt x="7705" y="1463"/>
                      <a:pt x="7850" y="1479"/>
                    </a:cubicBezTo>
                    <a:cubicBezTo>
                      <a:pt x="8422" y="1544"/>
                      <a:pt x="8980" y="1693"/>
                      <a:pt x="9509" y="1924"/>
                    </a:cubicBezTo>
                    <a:cubicBezTo>
                      <a:pt x="9545" y="1940"/>
                      <a:pt x="9583" y="1948"/>
                      <a:pt x="9621" y="1948"/>
                    </a:cubicBezTo>
                    <a:cubicBezTo>
                      <a:pt x="9718" y="1948"/>
                      <a:pt x="9813" y="1896"/>
                      <a:pt x="9866" y="1808"/>
                    </a:cubicBezTo>
                    <a:lnTo>
                      <a:pt x="9987" y="1595"/>
                    </a:lnTo>
                    <a:cubicBezTo>
                      <a:pt x="10061" y="1469"/>
                      <a:pt x="10195" y="1399"/>
                      <a:pt x="10331" y="1399"/>
                    </a:cubicBezTo>
                    <a:cubicBezTo>
                      <a:pt x="10397" y="1399"/>
                      <a:pt x="10465" y="1416"/>
                      <a:pt x="10526" y="1451"/>
                    </a:cubicBezTo>
                    <a:cubicBezTo>
                      <a:pt x="10715" y="1561"/>
                      <a:pt x="10780" y="1801"/>
                      <a:pt x="10672" y="1990"/>
                    </a:cubicBezTo>
                    <a:lnTo>
                      <a:pt x="10549" y="2204"/>
                    </a:lnTo>
                    <a:cubicBezTo>
                      <a:pt x="10480" y="2329"/>
                      <a:pt x="10509" y="2486"/>
                      <a:pt x="10626" y="2571"/>
                    </a:cubicBezTo>
                    <a:cubicBezTo>
                      <a:pt x="11089" y="2915"/>
                      <a:pt x="11497" y="3324"/>
                      <a:pt x="11840" y="3786"/>
                    </a:cubicBezTo>
                    <a:cubicBezTo>
                      <a:pt x="11895" y="3861"/>
                      <a:pt x="11980" y="3901"/>
                      <a:pt x="12067" y="3901"/>
                    </a:cubicBezTo>
                    <a:cubicBezTo>
                      <a:pt x="12115" y="3901"/>
                      <a:pt x="12163" y="3889"/>
                      <a:pt x="12207" y="3864"/>
                    </a:cubicBezTo>
                    <a:lnTo>
                      <a:pt x="12423" y="3739"/>
                    </a:lnTo>
                    <a:cubicBezTo>
                      <a:pt x="12483" y="3704"/>
                      <a:pt x="12551" y="3686"/>
                      <a:pt x="12619" y="3686"/>
                    </a:cubicBezTo>
                    <a:cubicBezTo>
                      <a:pt x="12653" y="3686"/>
                      <a:pt x="12688" y="3691"/>
                      <a:pt x="12721" y="3699"/>
                    </a:cubicBezTo>
                    <a:cubicBezTo>
                      <a:pt x="12823" y="3726"/>
                      <a:pt x="12907" y="3792"/>
                      <a:pt x="12960" y="3884"/>
                    </a:cubicBezTo>
                    <a:cubicBezTo>
                      <a:pt x="13012" y="3975"/>
                      <a:pt x="13027" y="4081"/>
                      <a:pt x="12998" y="4182"/>
                    </a:cubicBezTo>
                    <a:cubicBezTo>
                      <a:pt x="12972" y="4283"/>
                      <a:pt x="12905" y="4370"/>
                      <a:pt x="12816" y="4421"/>
                    </a:cubicBezTo>
                    <a:lnTo>
                      <a:pt x="12599" y="4547"/>
                    </a:lnTo>
                    <a:cubicBezTo>
                      <a:pt x="12474" y="4619"/>
                      <a:pt x="12424" y="4771"/>
                      <a:pt x="12481" y="4904"/>
                    </a:cubicBezTo>
                    <a:cubicBezTo>
                      <a:pt x="12708" y="5432"/>
                      <a:pt x="12856" y="5989"/>
                      <a:pt x="12919" y="6560"/>
                    </a:cubicBezTo>
                    <a:cubicBezTo>
                      <a:pt x="12932" y="6703"/>
                      <a:pt x="13055" y="6811"/>
                      <a:pt x="13198" y="6811"/>
                    </a:cubicBezTo>
                    <a:lnTo>
                      <a:pt x="13455" y="6811"/>
                    </a:lnTo>
                    <a:cubicBezTo>
                      <a:pt x="13674" y="6811"/>
                      <a:pt x="13850" y="6987"/>
                      <a:pt x="13850" y="7204"/>
                    </a:cubicBezTo>
                    <a:cubicBezTo>
                      <a:pt x="13850" y="7423"/>
                      <a:pt x="13674" y="7599"/>
                      <a:pt x="13455" y="7599"/>
                    </a:cubicBezTo>
                    <a:lnTo>
                      <a:pt x="13194" y="7599"/>
                    </a:lnTo>
                    <a:cubicBezTo>
                      <a:pt x="13060" y="7600"/>
                      <a:pt x="12939" y="7708"/>
                      <a:pt x="12922" y="7851"/>
                    </a:cubicBezTo>
                    <a:cubicBezTo>
                      <a:pt x="12857" y="8422"/>
                      <a:pt x="12706" y="8978"/>
                      <a:pt x="12476" y="9502"/>
                    </a:cubicBezTo>
                    <a:cubicBezTo>
                      <a:pt x="12418" y="9633"/>
                      <a:pt x="12467" y="9789"/>
                      <a:pt x="12592" y="9859"/>
                    </a:cubicBezTo>
                    <a:lnTo>
                      <a:pt x="12821" y="9990"/>
                    </a:lnTo>
                    <a:cubicBezTo>
                      <a:pt x="12912" y="10041"/>
                      <a:pt x="12977" y="10126"/>
                      <a:pt x="13003" y="10231"/>
                    </a:cubicBezTo>
                    <a:cubicBezTo>
                      <a:pt x="13030" y="10332"/>
                      <a:pt x="13018" y="10438"/>
                      <a:pt x="12964" y="10529"/>
                    </a:cubicBezTo>
                    <a:cubicBezTo>
                      <a:pt x="12912" y="10620"/>
                      <a:pt x="12828" y="10685"/>
                      <a:pt x="12723" y="10712"/>
                    </a:cubicBezTo>
                    <a:cubicBezTo>
                      <a:pt x="12689" y="10721"/>
                      <a:pt x="12653" y="10725"/>
                      <a:pt x="12618" y="10725"/>
                    </a:cubicBezTo>
                    <a:cubicBezTo>
                      <a:pt x="12550" y="10725"/>
                      <a:pt x="12483" y="10708"/>
                      <a:pt x="12424" y="10672"/>
                    </a:cubicBezTo>
                    <a:lnTo>
                      <a:pt x="12192" y="10539"/>
                    </a:lnTo>
                    <a:cubicBezTo>
                      <a:pt x="12147" y="10514"/>
                      <a:pt x="12098" y="10502"/>
                      <a:pt x="12050" y="10502"/>
                    </a:cubicBezTo>
                    <a:cubicBezTo>
                      <a:pt x="11964" y="10502"/>
                      <a:pt x="11880" y="10541"/>
                      <a:pt x="11825" y="10615"/>
                    </a:cubicBezTo>
                    <a:cubicBezTo>
                      <a:pt x="11485" y="11075"/>
                      <a:pt x="11079" y="11482"/>
                      <a:pt x="10616" y="11822"/>
                    </a:cubicBezTo>
                    <a:cubicBezTo>
                      <a:pt x="10499" y="11906"/>
                      <a:pt x="10468" y="12064"/>
                      <a:pt x="10539" y="12189"/>
                    </a:cubicBezTo>
                    <a:lnTo>
                      <a:pt x="10674" y="12422"/>
                    </a:lnTo>
                    <a:cubicBezTo>
                      <a:pt x="10725" y="12514"/>
                      <a:pt x="10740" y="12620"/>
                      <a:pt x="10714" y="12721"/>
                    </a:cubicBezTo>
                    <a:cubicBezTo>
                      <a:pt x="10687" y="12822"/>
                      <a:pt x="10621" y="12909"/>
                      <a:pt x="10531" y="12962"/>
                    </a:cubicBezTo>
                    <a:cubicBezTo>
                      <a:pt x="10470" y="12996"/>
                      <a:pt x="10401" y="13014"/>
                      <a:pt x="10332" y="13014"/>
                    </a:cubicBezTo>
                    <a:cubicBezTo>
                      <a:pt x="10299" y="13014"/>
                      <a:pt x="10265" y="13010"/>
                      <a:pt x="10232" y="13002"/>
                    </a:cubicBezTo>
                    <a:cubicBezTo>
                      <a:pt x="10131" y="12975"/>
                      <a:pt x="10045" y="12909"/>
                      <a:pt x="9992" y="12819"/>
                    </a:cubicBezTo>
                    <a:lnTo>
                      <a:pt x="9857" y="12582"/>
                    </a:lnTo>
                    <a:cubicBezTo>
                      <a:pt x="9806" y="12492"/>
                      <a:pt x="9710" y="12441"/>
                      <a:pt x="9612" y="12441"/>
                    </a:cubicBezTo>
                    <a:cubicBezTo>
                      <a:pt x="9574" y="12441"/>
                      <a:pt x="9536" y="12448"/>
                      <a:pt x="9501" y="12464"/>
                    </a:cubicBezTo>
                    <a:cubicBezTo>
                      <a:pt x="8978" y="12693"/>
                      <a:pt x="8424" y="12839"/>
                      <a:pt x="7853" y="12904"/>
                    </a:cubicBezTo>
                    <a:cubicBezTo>
                      <a:pt x="7710" y="12920"/>
                      <a:pt x="7602" y="13041"/>
                      <a:pt x="7602" y="13184"/>
                    </a:cubicBezTo>
                    <a:lnTo>
                      <a:pt x="7602" y="13458"/>
                    </a:lnTo>
                    <a:cubicBezTo>
                      <a:pt x="7602" y="13675"/>
                      <a:pt x="7426" y="13851"/>
                      <a:pt x="7207" y="13851"/>
                    </a:cubicBezTo>
                    <a:cubicBezTo>
                      <a:pt x="6990" y="13851"/>
                      <a:pt x="6814" y="13675"/>
                      <a:pt x="6814" y="13458"/>
                    </a:cubicBezTo>
                    <a:lnTo>
                      <a:pt x="6814" y="13184"/>
                    </a:lnTo>
                    <a:cubicBezTo>
                      <a:pt x="6814" y="13041"/>
                      <a:pt x="6706" y="12920"/>
                      <a:pt x="6564" y="12904"/>
                    </a:cubicBezTo>
                    <a:cubicBezTo>
                      <a:pt x="5994" y="12839"/>
                      <a:pt x="5440" y="12693"/>
                      <a:pt x="4916" y="12464"/>
                    </a:cubicBezTo>
                    <a:cubicBezTo>
                      <a:pt x="4879" y="12447"/>
                      <a:pt x="4841" y="12441"/>
                      <a:pt x="4805" y="12441"/>
                    </a:cubicBezTo>
                    <a:cubicBezTo>
                      <a:pt x="4707" y="12441"/>
                      <a:pt x="4610" y="12494"/>
                      <a:pt x="4559" y="12582"/>
                    </a:cubicBezTo>
                    <a:lnTo>
                      <a:pt x="4425" y="12817"/>
                    </a:lnTo>
                    <a:cubicBezTo>
                      <a:pt x="4373" y="12909"/>
                      <a:pt x="4287" y="12972"/>
                      <a:pt x="4184" y="13000"/>
                    </a:cubicBezTo>
                    <a:cubicBezTo>
                      <a:pt x="4150" y="13009"/>
                      <a:pt x="4116" y="13013"/>
                      <a:pt x="4081" y="13013"/>
                    </a:cubicBezTo>
                    <a:cubicBezTo>
                      <a:pt x="4013" y="13013"/>
                      <a:pt x="3945" y="12996"/>
                      <a:pt x="3884" y="12960"/>
                    </a:cubicBezTo>
                    <a:cubicBezTo>
                      <a:pt x="3792" y="12909"/>
                      <a:pt x="3728" y="12822"/>
                      <a:pt x="3701" y="12721"/>
                    </a:cubicBezTo>
                    <a:cubicBezTo>
                      <a:pt x="3673" y="12620"/>
                      <a:pt x="3686" y="12512"/>
                      <a:pt x="3739" y="12421"/>
                    </a:cubicBezTo>
                    <a:lnTo>
                      <a:pt x="3875" y="12187"/>
                    </a:lnTo>
                    <a:cubicBezTo>
                      <a:pt x="3947" y="12062"/>
                      <a:pt x="3914" y="11905"/>
                      <a:pt x="3797" y="11818"/>
                    </a:cubicBezTo>
                    <a:cubicBezTo>
                      <a:pt x="3338" y="11478"/>
                      <a:pt x="2931" y="11072"/>
                      <a:pt x="2589" y="10614"/>
                    </a:cubicBezTo>
                    <a:cubicBezTo>
                      <a:pt x="2534" y="10540"/>
                      <a:pt x="2449" y="10500"/>
                      <a:pt x="2362" y="10500"/>
                    </a:cubicBezTo>
                    <a:cubicBezTo>
                      <a:pt x="2314" y="10500"/>
                      <a:pt x="2265" y="10512"/>
                      <a:pt x="2221" y="10537"/>
                    </a:cubicBezTo>
                    <a:lnTo>
                      <a:pt x="1989" y="10670"/>
                    </a:lnTo>
                    <a:cubicBezTo>
                      <a:pt x="1927" y="10706"/>
                      <a:pt x="1860" y="10722"/>
                      <a:pt x="1793" y="10722"/>
                    </a:cubicBezTo>
                    <a:cubicBezTo>
                      <a:pt x="1656" y="10722"/>
                      <a:pt x="1522" y="10651"/>
                      <a:pt x="1449" y="10524"/>
                    </a:cubicBezTo>
                    <a:cubicBezTo>
                      <a:pt x="1342" y="10337"/>
                      <a:pt x="1406" y="10093"/>
                      <a:pt x="1595" y="9985"/>
                    </a:cubicBezTo>
                    <a:lnTo>
                      <a:pt x="1823" y="9852"/>
                    </a:lnTo>
                    <a:cubicBezTo>
                      <a:pt x="1947" y="9781"/>
                      <a:pt x="1997" y="9627"/>
                      <a:pt x="1939" y="9495"/>
                    </a:cubicBezTo>
                    <a:cubicBezTo>
                      <a:pt x="1710" y="8971"/>
                      <a:pt x="1561" y="8415"/>
                      <a:pt x="1494" y="7844"/>
                    </a:cubicBezTo>
                    <a:cubicBezTo>
                      <a:pt x="1478" y="7702"/>
                      <a:pt x="1357" y="7596"/>
                      <a:pt x="1214" y="7596"/>
                    </a:cubicBezTo>
                    <a:lnTo>
                      <a:pt x="952" y="7596"/>
                    </a:lnTo>
                    <a:cubicBezTo>
                      <a:pt x="734" y="7596"/>
                      <a:pt x="558" y="7420"/>
                      <a:pt x="558" y="7202"/>
                    </a:cubicBezTo>
                    <a:cubicBezTo>
                      <a:pt x="558" y="6985"/>
                      <a:pt x="734" y="6807"/>
                      <a:pt x="952" y="6807"/>
                    </a:cubicBezTo>
                    <a:lnTo>
                      <a:pt x="1209" y="6807"/>
                    </a:lnTo>
                    <a:cubicBezTo>
                      <a:pt x="1353" y="6807"/>
                      <a:pt x="1473" y="6699"/>
                      <a:pt x="1489" y="6557"/>
                    </a:cubicBezTo>
                    <a:cubicBezTo>
                      <a:pt x="1552" y="5984"/>
                      <a:pt x="1698" y="5428"/>
                      <a:pt x="1927" y="4902"/>
                    </a:cubicBezTo>
                    <a:cubicBezTo>
                      <a:pt x="1985" y="4771"/>
                      <a:pt x="1934" y="4617"/>
                      <a:pt x="1810" y="4546"/>
                    </a:cubicBezTo>
                    <a:lnTo>
                      <a:pt x="1591" y="4421"/>
                    </a:lnTo>
                    <a:cubicBezTo>
                      <a:pt x="1403" y="4310"/>
                      <a:pt x="1338" y="4069"/>
                      <a:pt x="1446" y="3882"/>
                    </a:cubicBezTo>
                    <a:cubicBezTo>
                      <a:pt x="1519" y="3755"/>
                      <a:pt x="1652" y="3684"/>
                      <a:pt x="1789" y="3684"/>
                    </a:cubicBezTo>
                    <a:cubicBezTo>
                      <a:pt x="1856" y="3684"/>
                      <a:pt x="1923" y="3701"/>
                      <a:pt x="1985" y="3736"/>
                    </a:cubicBezTo>
                    <a:lnTo>
                      <a:pt x="2201" y="3860"/>
                    </a:lnTo>
                    <a:cubicBezTo>
                      <a:pt x="2246" y="3886"/>
                      <a:pt x="2294" y="3899"/>
                      <a:pt x="2343" y="3899"/>
                    </a:cubicBezTo>
                    <a:cubicBezTo>
                      <a:pt x="2429" y="3899"/>
                      <a:pt x="2514" y="3859"/>
                      <a:pt x="2568" y="3784"/>
                    </a:cubicBezTo>
                    <a:cubicBezTo>
                      <a:pt x="2908" y="3321"/>
                      <a:pt x="3316" y="2913"/>
                      <a:pt x="3779" y="2568"/>
                    </a:cubicBezTo>
                    <a:cubicBezTo>
                      <a:pt x="3894" y="2483"/>
                      <a:pt x="3927" y="2325"/>
                      <a:pt x="3856" y="2201"/>
                    </a:cubicBezTo>
                    <a:lnTo>
                      <a:pt x="3734" y="1987"/>
                    </a:lnTo>
                    <a:cubicBezTo>
                      <a:pt x="3623" y="1799"/>
                      <a:pt x="3690" y="1556"/>
                      <a:pt x="3879" y="1448"/>
                    </a:cubicBezTo>
                    <a:cubicBezTo>
                      <a:pt x="3941" y="1412"/>
                      <a:pt x="4008" y="1396"/>
                      <a:pt x="4075" y="1396"/>
                    </a:cubicBezTo>
                    <a:cubicBezTo>
                      <a:pt x="4212" y="1396"/>
                      <a:pt x="4345" y="1466"/>
                      <a:pt x="4418" y="1594"/>
                    </a:cubicBezTo>
                    <a:lnTo>
                      <a:pt x="4541" y="1804"/>
                    </a:lnTo>
                    <a:cubicBezTo>
                      <a:pt x="4593" y="1894"/>
                      <a:pt x="4687" y="1945"/>
                      <a:pt x="4784" y="1945"/>
                    </a:cubicBezTo>
                    <a:cubicBezTo>
                      <a:pt x="4822" y="1945"/>
                      <a:pt x="4861" y="1937"/>
                      <a:pt x="4898" y="1921"/>
                    </a:cubicBezTo>
                    <a:cubicBezTo>
                      <a:pt x="5427" y="1688"/>
                      <a:pt x="5984" y="1539"/>
                      <a:pt x="6557" y="1478"/>
                    </a:cubicBezTo>
                    <a:cubicBezTo>
                      <a:pt x="6700" y="1461"/>
                      <a:pt x="6807" y="1340"/>
                      <a:pt x="6807" y="1197"/>
                    </a:cubicBezTo>
                    <a:lnTo>
                      <a:pt x="6807" y="955"/>
                    </a:lnTo>
                    <a:cubicBezTo>
                      <a:pt x="6807" y="738"/>
                      <a:pt x="6983" y="562"/>
                      <a:pt x="7202" y="562"/>
                    </a:cubicBezTo>
                    <a:close/>
                    <a:moveTo>
                      <a:pt x="7212" y="1"/>
                    </a:moveTo>
                    <a:cubicBezTo>
                      <a:pt x="6685" y="1"/>
                      <a:pt x="6257" y="427"/>
                      <a:pt x="6253" y="955"/>
                    </a:cubicBezTo>
                    <a:cubicBezTo>
                      <a:pt x="5795" y="1026"/>
                      <a:pt x="5347" y="1146"/>
                      <a:pt x="4914" y="1313"/>
                    </a:cubicBezTo>
                    <a:cubicBezTo>
                      <a:pt x="4737" y="1008"/>
                      <a:pt x="4414" y="837"/>
                      <a:pt x="4083" y="837"/>
                    </a:cubicBezTo>
                    <a:cubicBezTo>
                      <a:pt x="3921" y="837"/>
                      <a:pt x="3757" y="878"/>
                      <a:pt x="3607" y="965"/>
                    </a:cubicBezTo>
                    <a:cubicBezTo>
                      <a:pt x="3149" y="1229"/>
                      <a:pt x="2991" y="1816"/>
                      <a:pt x="3256" y="2274"/>
                    </a:cubicBezTo>
                    <a:cubicBezTo>
                      <a:pt x="2896" y="2564"/>
                      <a:pt x="2568" y="2891"/>
                      <a:pt x="2279" y="3255"/>
                    </a:cubicBezTo>
                    <a:lnTo>
                      <a:pt x="2277" y="3253"/>
                    </a:lnTo>
                    <a:cubicBezTo>
                      <a:pt x="2127" y="3166"/>
                      <a:pt x="1962" y="3125"/>
                      <a:pt x="1800" y="3125"/>
                    </a:cubicBezTo>
                    <a:cubicBezTo>
                      <a:pt x="1468" y="3125"/>
                      <a:pt x="1145" y="3297"/>
                      <a:pt x="968" y="3603"/>
                    </a:cubicBezTo>
                    <a:cubicBezTo>
                      <a:pt x="706" y="4059"/>
                      <a:pt x="864" y="4647"/>
                      <a:pt x="1320" y="4912"/>
                    </a:cubicBezTo>
                    <a:lnTo>
                      <a:pt x="1323" y="4914"/>
                    </a:lnTo>
                    <a:cubicBezTo>
                      <a:pt x="1157" y="5345"/>
                      <a:pt x="1038" y="5792"/>
                      <a:pt x="968" y="6250"/>
                    </a:cubicBezTo>
                    <a:lnTo>
                      <a:pt x="958" y="6250"/>
                    </a:lnTo>
                    <a:cubicBezTo>
                      <a:pt x="429" y="6250"/>
                      <a:pt x="1" y="6680"/>
                      <a:pt x="1" y="7209"/>
                    </a:cubicBezTo>
                    <a:cubicBezTo>
                      <a:pt x="1" y="7737"/>
                      <a:pt x="429" y="8166"/>
                      <a:pt x="958" y="8166"/>
                    </a:cubicBezTo>
                    <a:lnTo>
                      <a:pt x="973" y="8166"/>
                    </a:lnTo>
                    <a:cubicBezTo>
                      <a:pt x="1043" y="8623"/>
                      <a:pt x="1164" y="9067"/>
                      <a:pt x="1332" y="9495"/>
                    </a:cubicBezTo>
                    <a:lnTo>
                      <a:pt x="1317" y="9504"/>
                    </a:lnTo>
                    <a:cubicBezTo>
                      <a:pt x="860" y="9768"/>
                      <a:pt x="703" y="10355"/>
                      <a:pt x="967" y="10813"/>
                    </a:cubicBezTo>
                    <a:cubicBezTo>
                      <a:pt x="1144" y="11119"/>
                      <a:pt x="1467" y="11291"/>
                      <a:pt x="1799" y="11291"/>
                    </a:cubicBezTo>
                    <a:cubicBezTo>
                      <a:pt x="1961" y="11291"/>
                      <a:pt x="2126" y="11250"/>
                      <a:pt x="2276" y="11163"/>
                    </a:cubicBezTo>
                    <a:lnTo>
                      <a:pt x="2294" y="11153"/>
                    </a:lnTo>
                    <a:cubicBezTo>
                      <a:pt x="2583" y="11510"/>
                      <a:pt x="2908" y="11837"/>
                      <a:pt x="3266" y="12122"/>
                    </a:cubicBezTo>
                    <a:lnTo>
                      <a:pt x="3255" y="12144"/>
                    </a:lnTo>
                    <a:cubicBezTo>
                      <a:pt x="3125" y="12364"/>
                      <a:pt x="3092" y="12622"/>
                      <a:pt x="3159" y="12870"/>
                    </a:cubicBezTo>
                    <a:cubicBezTo>
                      <a:pt x="3225" y="13118"/>
                      <a:pt x="3383" y="13325"/>
                      <a:pt x="3605" y="13451"/>
                    </a:cubicBezTo>
                    <a:cubicBezTo>
                      <a:pt x="3755" y="13538"/>
                      <a:pt x="3920" y="13580"/>
                      <a:pt x="4082" y="13580"/>
                    </a:cubicBezTo>
                    <a:cubicBezTo>
                      <a:pt x="4413" y="13580"/>
                      <a:pt x="4736" y="13408"/>
                      <a:pt x="4914" y="13101"/>
                    </a:cubicBezTo>
                    <a:lnTo>
                      <a:pt x="4926" y="13078"/>
                    </a:lnTo>
                    <a:cubicBezTo>
                      <a:pt x="5354" y="13244"/>
                      <a:pt x="5797" y="13362"/>
                      <a:pt x="6252" y="13431"/>
                    </a:cubicBezTo>
                    <a:lnTo>
                      <a:pt x="6252" y="13458"/>
                    </a:lnTo>
                    <a:cubicBezTo>
                      <a:pt x="6252" y="13987"/>
                      <a:pt x="6681" y="14415"/>
                      <a:pt x="7211" y="14415"/>
                    </a:cubicBezTo>
                    <a:cubicBezTo>
                      <a:pt x="7738" y="14415"/>
                      <a:pt x="8168" y="13987"/>
                      <a:pt x="8168" y="13458"/>
                    </a:cubicBezTo>
                    <a:lnTo>
                      <a:pt x="8168" y="13431"/>
                    </a:lnTo>
                    <a:cubicBezTo>
                      <a:pt x="8623" y="13362"/>
                      <a:pt x="9066" y="13242"/>
                      <a:pt x="9494" y="13078"/>
                    </a:cubicBezTo>
                    <a:lnTo>
                      <a:pt x="9506" y="13101"/>
                    </a:lnTo>
                    <a:cubicBezTo>
                      <a:pt x="9683" y="13407"/>
                      <a:pt x="10006" y="13579"/>
                      <a:pt x="10337" y="13579"/>
                    </a:cubicBezTo>
                    <a:cubicBezTo>
                      <a:pt x="10500" y="13579"/>
                      <a:pt x="10664" y="13538"/>
                      <a:pt x="10815" y="13451"/>
                    </a:cubicBezTo>
                    <a:cubicBezTo>
                      <a:pt x="11037" y="13325"/>
                      <a:pt x="11195" y="13118"/>
                      <a:pt x="11261" y="12870"/>
                    </a:cubicBezTo>
                    <a:cubicBezTo>
                      <a:pt x="11327" y="12623"/>
                      <a:pt x="11294" y="12364"/>
                      <a:pt x="11165" y="12145"/>
                    </a:cubicBezTo>
                    <a:lnTo>
                      <a:pt x="11153" y="12124"/>
                    </a:lnTo>
                    <a:cubicBezTo>
                      <a:pt x="11512" y="11835"/>
                      <a:pt x="11837" y="11512"/>
                      <a:pt x="12126" y="11155"/>
                    </a:cubicBezTo>
                    <a:lnTo>
                      <a:pt x="12144" y="11166"/>
                    </a:lnTo>
                    <a:cubicBezTo>
                      <a:pt x="12290" y="11251"/>
                      <a:pt x="12454" y="11294"/>
                      <a:pt x="12619" y="11294"/>
                    </a:cubicBezTo>
                    <a:cubicBezTo>
                      <a:pt x="12703" y="11294"/>
                      <a:pt x="12788" y="11283"/>
                      <a:pt x="12871" y="11261"/>
                    </a:cubicBezTo>
                    <a:cubicBezTo>
                      <a:pt x="13120" y="11195"/>
                      <a:pt x="13325" y="11037"/>
                      <a:pt x="13451" y="10815"/>
                    </a:cubicBezTo>
                    <a:cubicBezTo>
                      <a:pt x="13715" y="10358"/>
                      <a:pt x="13559" y="9773"/>
                      <a:pt x="13101" y="9507"/>
                    </a:cubicBezTo>
                    <a:lnTo>
                      <a:pt x="13086" y="9499"/>
                    </a:lnTo>
                    <a:cubicBezTo>
                      <a:pt x="13254" y="9069"/>
                      <a:pt x="13375" y="8624"/>
                      <a:pt x="13445" y="8168"/>
                    </a:cubicBezTo>
                    <a:lnTo>
                      <a:pt x="13463" y="8168"/>
                    </a:lnTo>
                    <a:lnTo>
                      <a:pt x="13463" y="8165"/>
                    </a:lnTo>
                    <a:cubicBezTo>
                      <a:pt x="13992" y="8165"/>
                      <a:pt x="14422" y="7735"/>
                      <a:pt x="14422" y="7207"/>
                    </a:cubicBezTo>
                    <a:cubicBezTo>
                      <a:pt x="14422" y="6678"/>
                      <a:pt x="13992" y="6248"/>
                      <a:pt x="13463" y="6248"/>
                    </a:cubicBezTo>
                    <a:lnTo>
                      <a:pt x="13453" y="6248"/>
                    </a:lnTo>
                    <a:cubicBezTo>
                      <a:pt x="13385" y="5792"/>
                      <a:pt x="13267" y="5344"/>
                      <a:pt x="13101" y="4912"/>
                    </a:cubicBezTo>
                    <a:lnTo>
                      <a:pt x="13105" y="4911"/>
                    </a:lnTo>
                    <a:cubicBezTo>
                      <a:pt x="13561" y="4647"/>
                      <a:pt x="13719" y="4059"/>
                      <a:pt x="13455" y="3603"/>
                    </a:cubicBezTo>
                    <a:cubicBezTo>
                      <a:pt x="13329" y="3381"/>
                      <a:pt x="13121" y="3225"/>
                      <a:pt x="12874" y="3157"/>
                    </a:cubicBezTo>
                    <a:cubicBezTo>
                      <a:pt x="12791" y="3135"/>
                      <a:pt x="12708" y="3124"/>
                      <a:pt x="12625" y="3124"/>
                    </a:cubicBezTo>
                    <a:cubicBezTo>
                      <a:pt x="12458" y="3124"/>
                      <a:pt x="12295" y="3168"/>
                      <a:pt x="12147" y="3253"/>
                    </a:cubicBezTo>
                    <a:lnTo>
                      <a:pt x="12144" y="3255"/>
                    </a:lnTo>
                    <a:cubicBezTo>
                      <a:pt x="11857" y="2895"/>
                      <a:pt x="11528" y="2566"/>
                      <a:pt x="11168" y="2274"/>
                    </a:cubicBezTo>
                    <a:cubicBezTo>
                      <a:pt x="11430" y="1816"/>
                      <a:pt x="11273" y="1229"/>
                      <a:pt x="10816" y="965"/>
                    </a:cubicBezTo>
                    <a:cubicBezTo>
                      <a:pt x="10667" y="878"/>
                      <a:pt x="10503" y="837"/>
                      <a:pt x="10342" y="837"/>
                    </a:cubicBezTo>
                    <a:cubicBezTo>
                      <a:pt x="10011" y="837"/>
                      <a:pt x="9689" y="1009"/>
                      <a:pt x="9511" y="1313"/>
                    </a:cubicBezTo>
                    <a:cubicBezTo>
                      <a:pt x="9079" y="1144"/>
                      <a:pt x="8629" y="1023"/>
                      <a:pt x="8170" y="955"/>
                    </a:cubicBezTo>
                    <a:cubicBezTo>
                      <a:pt x="8168" y="427"/>
                      <a:pt x="7738" y="1"/>
                      <a:pt x="721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1"/>
              <p:cNvSpPr/>
              <p:nvPr/>
            </p:nvSpPr>
            <p:spPr>
              <a:xfrm>
                <a:off x="1453277" y="1539396"/>
                <a:ext cx="310873" cy="302605"/>
              </a:xfrm>
              <a:custGeom>
                <a:rect b="b" l="l" r="r" t="t"/>
                <a:pathLst>
                  <a:path extrusionOk="0" h="10102" w="10378">
                    <a:moveTo>
                      <a:pt x="5150" y="2215"/>
                    </a:moveTo>
                    <a:cubicBezTo>
                      <a:pt x="5755" y="2215"/>
                      <a:pt x="6361" y="2429"/>
                      <a:pt x="6845" y="2858"/>
                    </a:cubicBezTo>
                    <a:cubicBezTo>
                      <a:pt x="6896" y="2903"/>
                      <a:pt x="6963" y="2928"/>
                      <a:pt x="7031" y="2928"/>
                    </a:cubicBezTo>
                    <a:lnTo>
                      <a:pt x="7419" y="2928"/>
                    </a:lnTo>
                    <a:lnTo>
                      <a:pt x="7419" y="3469"/>
                    </a:lnTo>
                    <a:cubicBezTo>
                      <a:pt x="7419" y="3625"/>
                      <a:pt x="7545" y="3751"/>
                      <a:pt x="7701" y="3751"/>
                    </a:cubicBezTo>
                    <a:lnTo>
                      <a:pt x="9447" y="3751"/>
                    </a:lnTo>
                    <a:cubicBezTo>
                      <a:pt x="9689" y="4546"/>
                      <a:pt x="9704" y="5390"/>
                      <a:pt x="9485" y="6210"/>
                    </a:cubicBezTo>
                    <a:cubicBezTo>
                      <a:pt x="9473" y="6255"/>
                      <a:pt x="9460" y="6301"/>
                      <a:pt x="9445" y="6345"/>
                    </a:cubicBezTo>
                    <a:lnTo>
                      <a:pt x="7701" y="6345"/>
                    </a:lnTo>
                    <a:cubicBezTo>
                      <a:pt x="7545" y="6345"/>
                      <a:pt x="7419" y="6471"/>
                      <a:pt x="7419" y="6627"/>
                    </a:cubicBezTo>
                    <a:lnTo>
                      <a:pt x="7419" y="7168"/>
                    </a:lnTo>
                    <a:lnTo>
                      <a:pt x="7031" y="7168"/>
                    </a:lnTo>
                    <a:cubicBezTo>
                      <a:pt x="6963" y="7168"/>
                      <a:pt x="6896" y="7192"/>
                      <a:pt x="6845" y="7237"/>
                    </a:cubicBezTo>
                    <a:cubicBezTo>
                      <a:pt x="6379" y="7652"/>
                      <a:pt x="5776" y="7879"/>
                      <a:pt x="5151" y="7879"/>
                    </a:cubicBezTo>
                    <a:cubicBezTo>
                      <a:pt x="4525" y="7879"/>
                      <a:pt x="3924" y="7650"/>
                      <a:pt x="3458" y="7237"/>
                    </a:cubicBezTo>
                    <a:cubicBezTo>
                      <a:pt x="3405" y="7192"/>
                      <a:pt x="3339" y="7168"/>
                      <a:pt x="3271" y="7168"/>
                    </a:cubicBezTo>
                    <a:lnTo>
                      <a:pt x="2882" y="7168"/>
                    </a:lnTo>
                    <a:lnTo>
                      <a:pt x="2882" y="6627"/>
                    </a:lnTo>
                    <a:cubicBezTo>
                      <a:pt x="2882" y="6471"/>
                      <a:pt x="2756" y="6345"/>
                      <a:pt x="2600" y="6345"/>
                    </a:cubicBezTo>
                    <a:lnTo>
                      <a:pt x="856" y="6345"/>
                    </a:lnTo>
                    <a:cubicBezTo>
                      <a:pt x="601" y="5493"/>
                      <a:pt x="607" y="4589"/>
                      <a:pt x="858" y="3751"/>
                    </a:cubicBezTo>
                    <a:lnTo>
                      <a:pt x="2600" y="3751"/>
                    </a:lnTo>
                    <a:cubicBezTo>
                      <a:pt x="2756" y="3751"/>
                      <a:pt x="2882" y="3625"/>
                      <a:pt x="2882" y="3469"/>
                    </a:cubicBezTo>
                    <a:lnTo>
                      <a:pt x="2882" y="2928"/>
                    </a:lnTo>
                    <a:lnTo>
                      <a:pt x="3269" y="2928"/>
                    </a:lnTo>
                    <a:cubicBezTo>
                      <a:pt x="3337" y="2928"/>
                      <a:pt x="3403" y="2903"/>
                      <a:pt x="3455" y="2858"/>
                    </a:cubicBezTo>
                    <a:cubicBezTo>
                      <a:pt x="3939" y="2429"/>
                      <a:pt x="4544" y="2215"/>
                      <a:pt x="5150" y="2215"/>
                    </a:cubicBezTo>
                    <a:close/>
                    <a:moveTo>
                      <a:pt x="9234" y="6909"/>
                    </a:moveTo>
                    <a:cubicBezTo>
                      <a:pt x="8851" y="7757"/>
                      <a:pt x="8215" y="8460"/>
                      <a:pt x="7394" y="8935"/>
                    </a:cubicBezTo>
                    <a:cubicBezTo>
                      <a:pt x="6703" y="9334"/>
                      <a:pt x="5936" y="9537"/>
                      <a:pt x="5159" y="9537"/>
                    </a:cubicBezTo>
                    <a:cubicBezTo>
                      <a:pt x="4769" y="9537"/>
                      <a:pt x="4377" y="9486"/>
                      <a:pt x="3991" y="9383"/>
                    </a:cubicBezTo>
                    <a:cubicBezTo>
                      <a:pt x="2833" y="9074"/>
                      <a:pt x="1867" y="8331"/>
                      <a:pt x="1268" y="7292"/>
                    </a:cubicBezTo>
                    <a:cubicBezTo>
                      <a:pt x="1195" y="7168"/>
                      <a:pt x="1130" y="7040"/>
                      <a:pt x="1070" y="6909"/>
                    </a:cubicBezTo>
                    <a:lnTo>
                      <a:pt x="2322" y="6909"/>
                    </a:lnTo>
                    <a:lnTo>
                      <a:pt x="2322" y="7450"/>
                    </a:lnTo>
                    <a:cubicBezTo>
                      <a:pt x="2322" y="7606"/>
                      <a:pt x="2448" y="7732"/>
                      <a:pt x="2604" y="7732"/>
                    </a:cubicBezTo>
                    <a:lnTo>
                      <a:pt x="3168" y="7732"/>
                    </a:lnTo>
                    <a:cubicBezTo>
                      <a:pt x="3725" y="8191"/>
                      <a:pt x="4424" y="8445"/>
                      <a:pt x="5152" y="8445"/>
                    </a:cubicBezTo>
                    <a:cubicBezTo>
                      <a:pt x="5881" y="8445"/>
                      <a:pt x="6579" y="8191"/>
                      <a:pt x="7137" y="7732"/>
                    </a:cubicBezTo>
                    <a:lnTo>
                      <a:pt x="7701" y="7732"/>
                    </a:lnTo>
                    <a:cubicBezTo>
                      <a:pt x="7857" y="7732"/>
                      <a:pt x="7983" y="7606"/>
                      <a:pt x="7983" y="7450"/>
                    </a:cubicBezTo>
                    <a:lnTo>
                      <a:pt x="7983" y="6909"/>
                    </a:lnTo>
                    <a:close/>
                    <a:moveTo>
                      <a:pt x="5145" y="1"/>
                    </a:moveTo>
                    <a:cubicBezTo>
                      <a:pt x="4724" y="1"/>
                      <a:pt x="4299" y="54"/>
                      <a:pt x="3878" y="164"/>
                    </a:cubicBezTo>
                    <a:cubicBezTo>
                      <a:pt x="3727" y="203"/>
                      <a:pt x="3637" y="356"/>
                      <a:pt x="3677" y="507"/>
                    </a:cubicBezTo>
                    <a:cubicBezTo>
                      <a:pt x="3711" y="635"/>
                      <a:pt x="3825" y="718"/>
                      <a:pt x="3950" y="718"/>
                    </a:cubicBezTo>
                    <a:cubicBezTo>
                      <a:pt x="3974" y="718"/>
                      <a:pt x="3997" y="715"/>
                      <a:pt x="4021" y="709"/>
                    </a:cubicBezTo>
                    <a:cubicBezTo>
                      <a:pt x="4395" y="612"/>
                      <a:pt x="4773" y="564"/>
                      <a:pt x="5147" y="564"/>
                    </a:cubicBezTo>
                    <a:cubicBezTo>
                      <a:pt x="6720" y="564"/>
                      <a:pt x="8222" y="1398"/>
                      <a:pt x="9037" y="2809"/>
                    </a:cubicBezTo>
                    <a:cubicBezTo>
                      <a:pt x="9110" y="2933"/>
                      <a:pt x="9176" y="3061"/>
                      <a:pt x="9234" y="3192"/>
                    </a:cubicBezTo>
                    <a:lnTo>
                      <a:pt x="7983" y="3192"/>
                    </a:lnTo>
                    <a:lnTo>
                      <a:pt x="7983" y="2651"/>
                    </a:lnTo>
                    <a:cubicBezTo>
                      <a:pt x="7983" y="2495"/>
                      <a:pt x="7857" y="2369"/>
                      <a:pt x="7701" y="2369"/>
                    </a:cubicBezTo>
                    <a:lnTo>
                      <a:pt x="7137" y="2369"/>
                    </a:lnTo>
                    <a:cubicBezTo>
                      <a:pt x="6581" y="1909"/>
                      <a:pt x="5882" y="1659"/>
                      <a:pt x="5152" y="1659"/>
                    </a:cubicBezTo>
                    <a:cubicBezTo>
                      <a:pt x="4424" y="1659"/>
                      <a:pt x="3724" y="1909"/>
                      <a:pt x="3168" y="2369"/>
                    </a:cubicBezTo>
                    <a:lnTo>
                      <a:pt x="2604" y="2369"/>
                    </a:lnTo>
                    <a:cubicBezTo>
                      <a:pt x="2448" y="2369"/>
                      <a:pt x="2322" y="2495"/>
                      <a:pt x="2322" y="2651"/>
                    </a:cubicBezTo>
                    <a:lnTo>
                      <a:pt x="2322" y="3192"/>
                    </a:lnTo>
                    <a:lnTo>
                      <a:pt x="1072" y="3192"/>
                    </a:lnTo>
                    <a:cubicBezTo>
                      <a:pt x="1279" y="2734"/>
                      <a:pt x="1567" y="2307"/>
                      <a:pt x="1927" y="1932"/>
                    </a:cubicBezTo>
                    <a:cubicBezTo>
                      <a:pt x="2034" y="1820"/>
                      <a:pt x="2033" y="1642"/>
                      <a:pt x="1920" y="1534"/>
                    </a:cubicBezTo>
                    <a:cubicBezTo>
                      <a:pt x="1865" y="1481"/>
                      <a:pt x="1794" y="1455"/>
                      <a:pt x="1724" y="1455"/>
                    </a:cubicBezTo>
                    <a:cubicBezTo>
                      <a:pt x="1650" y="1455"/>
                      <a:pt x="1577" y="1483"/>
                      <a:pt x="1522" y="1541"/>
                    </a:cubicBezTo>
                    <a:cubicBezTo>
                      <a:pt x="775" y="2312"/>
                      <a:pt x="286" y="3328"/>
                      <a:pt x="144" y="4401"/>
                    </a:cubicBezTo>
                    <a:cubicBezTo>
                      <a:pt x="0" y="5508"/>
                      <a:pt x="219" y="6605"/>
                      <a:pt x="780" y="7574"/>
                    </a:cubicBezTo>
                    <a:cubicBezTo>
                      <a:pt x="1454" y="8742"/>
                      <a:pt x="2542" y="9577"/>
                      <a:pt x="3845" y="9927"/>
                    </a:cubicBezTo>
                    <a:cubicBezTo>
                      <a:pt x="4281" y="10043"/>
                      <a:pt x="4721" y="10101"/>
                      <a:pt x="5161" y="10101"/>
                    </a:cubicBezTo>
                    <a:cubicBezTo>
                      <a:pt x="6035" y="10101"/>
                      <a:pt x="6898" y="9871"/>
                      <a:pt x="7676" y="9423"/>
                    </a:cubicBezTo>
                    <a:cubicBezTo>
                      <a:pt x="8844" y="8749"/>
                      <a:pt x="9681" y="7659"/>
                      <a:pt x="10029" y="6356"/>
                    </a:cubicBezTo>
                    <a:cubicBezTo>
                      <a:pt x="10378" y="5054"/>
                      <a:pt x="10198" y="3693"/>
                      <a:pt x="9525" y="2526"/>
                    </a:cubicBezTo>
                    <a:cubicBezTo>
                      <a:pt x="8609" y="939"/>
                      <a:pt x="6917" y="1"/>
                      <a:pt x="51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1"/>
              <p:cNvSpPr/>
              <p:nvPr/>
            </p:nvSpPr>
            <p:spPr>
              <a:xfrm>
                <a:off x="1526637" y="1558537"/>
                <a:ext cx="19321" cy="16895"/>
              </a:xfrm>
              <a:custGeom>
                <a:rect b="b" l="l" r="r" t="t"/>
                <a:pathLst>
                  <a:path extrusionOk="0" h="564" w="645">
                    <a:moveTo>
                      <a:pt x="320" y="1"/>
                    </a:moveTo>
                    <a:cubicBezTo>
                      <a:pt x="278" y="1"/>
                      <a:pt x="235" y="10"/>
                      <a:pt x="194" y="31"/>
                    </a:cubicBezTo>
                    <a:cubicBezTo>
                      <a:pt x="57" y="100"/>
                      <a:pt x="0" y="270"/>
                      <a:pt x="68" y="407"/>
                    </a:cubicBezTo>
                    <a:cubicBezTo>
                      <a:pt x="116" y="507"/>
                      <a:pt x="216" y="563"/>
                      <a:pt x="321" y="563"/>
                    </a:cubicBezTo>
                    <a:cubicBezTo>
                      <a:pt x="362" y="563"/>
                      <a:pt x="405" y="553"/>
                      <a:pt x="447" y="535"/>
                    </a:cubicBezTo>
                    <a:lnTo>
                      <a:pt x="448" y="535"/>
                    </a:lnTo>
                    <a:cubicBezTo>
                      <a:pt x="588" y="464"/>
                      <a:pt x="644" y="296"/>
                      <a:pt x="573" y="157"/>
                    </a:cubicBezTo>
                    <a:cubicBezTo>
                      <a:pt x="522" y="58"/>
                      <a:pt x="423" y="1"/>
                      <a:pt x="3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2"/>
          <p:cNvSpPr txBox="1"/>
          <p:nvPr>
            <p:ph idx="6" type="title"/>
          </p:nvPr>
        </p:nvSpPr>
        <p:spPr>
          <a:xfrm>
            <a:off x="720000" y="331645"/>
            <a:ext cx="7704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¿qué hace el sistema?</a:t>
            </a:r>
            <a:endParaRPr/>
          </a:p>
        </p:txBody>
      </p:sp>
      <p:sp>
        <p:nvSpPr>
          <p:cNvPr id="478" name="Google Shape;478;p42"/>
          <p:cNvSpPr txBox="1"/>
          <p:nvPr>
            <p:ph idx="1" type="subTitle"/>
          </p:nvPr>
        </p:nvSpPr>
        <p:spPr>
          <a:xfrm>
            <a:off x="720000" y="2343150"/>
            <a:ext cx="2047800" cy="210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Permitir a los clientes visualizar la variedad de productos y realizar pedidos en línea, que luego serán retirados presencialmente en la sucursal.</a:t>
            </a:r>
            <a:endParaRPr sz="1600"/>
          </a:p>
        </p:txBody>
      </p:sp>
      <p:sp>
        <p:nvSpPr>
          <p:cNvPr id="479" name="Google Shape;479;p42"/>
          <p:cNvSpPr txBox="1"/>
          <p:nvPr>
            <p:ph idx="3" type="subTitle"/>
          </p:nvPr>
        </p:nvSpPr>
        <p:spPr>
          <a:xfrm>
            <a:off x="3548150" y="2343150"/>
            <a:ext cx="2047800" cy="210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Automatizar la actualización del inventario tras cada venta, reduciendo errores y mejorando la eficiencia operativa.</a:t>
            </a:r>
            <a:endParaRPr sz="1600"/>
          </a:p>
        </p:txBody>
      </p:sp>
      <p:sp>
        <p:nvSpPr>
          <p:cNvPr id="480" name="Google Shape;480;p42"/>
          <p:cNvSpPr txBox="1"/>
          <p:nvPr>
            <p:ph idx="5" type="subTitle"/>
          </p:nvPr>
        </p:nvSpPr>
        <p:spPr>
          <a:xfrm>
            <a:off x="6376300" y="2343150"/>
            <a:ext cx="2047800" cy="245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Proveer una plataforma para que el equipo interno administre los usuarios, roles y productos, además de generar reportes de inteligencia de negocios.</a:t>
            </a:r>
            <a:endParaRPr sz="1600"/>
          </a:p>
        </p:txBody>
      </p:sp>
      <p:sp>
        <p:nvSpPr>
          <p:cNvPr id="481" name="Google Shape;481;p42"/>
          <p:cNvSpPr/>
          <p:nvPr/>
        </p:nvSpPr>
        <p:spPr>
          <a:xfrm>
            <a:off x="1286700" y="1343175"/>
            <a:ext cx="914400" cy="914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2"/>
          <p:cNvSpPr/>
          <p:nvPr/>
        </p:nvSpPr>
        <p:spPr>
          <a:xfrm>
            <a:off x="4114845" y="1343175"/>
            <a:ext cx="914400" cy="914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2"/>
          <p:cNvSpPr/>
          <p:nvPr/>
        </p:nvSpPr>
        <p:spPr>
          <a:xfrm>
            <a:off x="6942991" y="1343175"/>
            <a:ext cx="914400" cy="9144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4" name="Google Shape;484;p42"/>
          <p:cNvGrpSpPr/>
          <p:nvPr/>
        </p:nvGrpSpPr>
        <p:grpSpPr>
          <a:xfrm>
            <a:off x="4296967" y="1526171"/>
            <a:ext cx="550156" cy="548421"/>
            <a:chOff x="2061993" y="1475143"/>
            <a:chExt cx="432071" cy="431861"/>
          </a:xfrm>
        </p:grpSpPr>
        <p:sp>
          <p:nvSpPr>
            <p:cNvPr id="485" name="Google Shape;485;p42"/>
            <p:cNvSpPr/>
            <p:nvPr/>
          </p:nvSpPr>
          <p:spPr>
            <a:xfrm>
              <a:off x="2061993" y="1475143"/>
              <a:ext cx="432071" cy="431861"/>
            </a:xfrm>
            <a:custGeom>
              <a:rect b="b" l="l" r="r" t="t"/>
              <a:pathLst>
                <a:path extrusionOk="0" h="14417" w="14424">
                  <a:moveTo>
                    <a:pt x="2789" y="565"/>
                  </a:moveTo>
                  <a:lnTo>
                    <a:pt x="2789" y="1374"/>
                  </a:lnTo>
                  <a:lnTo>
                    <a:pt x="2136" y="1374"/>
                  </a:lnTo>
                  <a:lnTo>
                    <a:pt x="2136" y="565"/>
                  </a:lnTo>
                  <a:close/>
                  <a:moveTo>
                    <a:pt x="12292" y="565"/>
                  </a:moveTo>
                  <a:lnTo>
                    <a:pt x="12292" y="1374"/>
                  </a:lnTo>
                  <a:lnTo>
                    <a:pt x="11639" y="1374"/>
                  </a:lnTo>
                  <a:lnTo>
                    <a:pt x="11639" y="565"/>
                  </a:lnTo>
                  <a:close/>
                  <a:moveTo>
                    <a:pt x="2792" y="1937"/>
                  </a:moveTo>
                  <a:cubicBezTo>
                    <a:pt x="2792" y="1942"/>
                    <a:pt x="2792" y="1947"/>
                    <a:pt x="2794" y="1952"/>
                  </a:cubicBezTo>
                  <a:cubicBezTo>
                    <a:pt x="2842" y="2241"/>
                    <a:pt x="2984" y="2385"/>
                    <a:pt x="3101" y="2501"/>
                  </a:cubicBezTo>
                  <a:cubicBezTo>
                    <a:pt x="3225" y="2627"/>
                    <a:pt x="3323" y="2725"/>
                    <a:pt x="3323" y="3112"/>
                  </a:cubicBezTo>
                  <a:lnTo>
                    <a:pt x="3323" y="3289"/>
                  </a:lnTo>
                  <a:lnTo>
                    <a:pt x="1604" y="3289"/>
                  </a:lnTo>
                  <a:lnTo>
                    <a:pt x="1604" y="3112"/>
                  </a:lnTo>
                  <a:lnTo>
                    <a:pt x="1606" y="3112"/>
                  </a:lnTo>
                  <a:cubicBezTo>
                    <a:pt x="1606" y="2727"/>
                    <a:pt x="1702" y="2627"/>
                    <a:pt x="1826" y="2501"/>
                  </a:cubicBezTo>
                  <a:cubicBezTo>
                    <a:pt x="1942" y="2385"/>
                    <a:pt x="2087" y="2241"/>
                    <a:pt x="2133" y="1952"/>
                  </a:cubicBezTo>
                  <a:cubicBezTo>
                    <a:pt x="2133" y="1947"/>
                    <a:pt x="2136" y="1942"/>
                    <a:pt x="2136" y="1937"/>
                  </a:cubicBezTo>
                  <a:close/>
                  <a:moveTo>
                    <a:pt x="12293" y="1937"/>
                  </a:moveTo>
                  <a:cubicBezTo>
                    <a:pt x="12293" y="1942"/>
                    <a:pt x="12293" y="1947"/>
                    <a:pt x="12295" y="1952"/>
                  </a:cubicBezTo>
                  <a:cubicBezTo>
                    <a:pt x="12340" y="2241"/>
                    <a:pt x="12486" y="2385"/>
                    <a:pt x="12602" y="2501"/>
                  </a:cubicBezTo>
                  <a:cubicBezTo>
                    <a:pt x="12726" y="2627"/>
                    <a:pt x="12824" y="2725"/>
                    <a:pt x="12824" y="3112"/>
                  </a:cubicBezTo>
                  <a:lnTo>
                    <a:pt x="12824" y="3289"/>
                  </a:lnTo>
                  <a:lnTo>
                    <a:pt x="11107" y="3289"/>
                  </a:lnTo>
                  <a:lnTo>
                    <a:pt x="11107" y="3112"/>
                  </a:lnTo>
                  <a:cubicBezTo>
                    <a:pt x="11107" y="2727"/>
                    <a:pt x="11205" y="2627"/>
                    <a:pt x="11329" y="2501"/>
                  </a:cubicBezTo>
                  <a:cubicBezTo>
                    <a:pt x="11445" y="2385"/>
                    <a:pt x="11588" y="2241"/>
                    <a:pt x="11636" y="1952"/>
                  </a:cubicBezTo>
                  <a:cubicBezTo>
                    <a:pt x="11636" y="1947"/>
                    <a:pt x="11638" y="1942"/>
                    <a:pt x="11638" y="1937"/>
                  </a:cubicBezTo>
                  <a:close/>
                  <a:moveTo>
                    <a:pt x="3323" y="3853"/>
                  </a:moveTo>
                  <a:lnTo>
                    <a:pt x="3323" y="4698"/>
                  </a:lnTo>
                  <a:lnTo>
                    <a:pt x="1606" y="4698"/>
                  </a:lnTo>
                  <a:lnTo>
                    <a:pt x="1606" y="3853"/>
                  </a:lnTo>
                  <a:close/>
                  <a:moveTo>
                    <a:pt x="12824" y="3853"/>
                  </a:moveTo>
                  <a:lnTo>
                    <a:pt x="12824" y="4698"/>
                  </a:lnTo>
                  <a:lnTo>
                    <a:pt x="11107" y="4698"/>
                  </a:lnTo>
                  <a:lnTo>
                    <a:pt x="11107" y="3853"/>
                  </a:lnTo>
                  <a:close/>
                  <a:moveTo>
                    <a:pt x="6230" y="3560"/>
                  </a:moveTo>
                  <a:lnTo>
                    <a:pt x="6230" y="4192"/>
                  </a:lnTo>
                  <a:cubicBezTo>
                    <a:pt x="6230" y="4502"/>
                    <a:pt x="5978" y="4758"/>
                    <a:pt x="5664" y="4758"/>
                  </a:cubicBezTo>
                  <a:cubicBezTo>
                    <a:pt x="5356" y="4756"/>
                    <a:pt x="5100" y="4502"/>
                    <a:pt x="5100" y="4192"/>
                  </a:cubicBezTo>
                  <a:lnTo>
                    <a:pt x="5100" y="3560"/>
                  </a:lnTo>
                  <a:close/>
                  <a:moveTo>
                    <a:pt x="9330" y="3560"/>
                  </a:moveTo>
                  <a:lnTo>
                    <a:pt x="9330" y="4192"/>
                  </a:lnTo>
                  <a:cubicBezTo>
                    <a:pt x="9330" y="4502"/>
                    <a:pt x="9076" y="4758"/>
                    <a:pt x="8766" y="4758"/>
                  </a:cubicBezTo>
                  <a:cubicBezTo>
                    <a:pt x="8452" y="4756"/>
                    <a:pt x="8198" y="4502"/>
                    <a:pt x="8198" y="4192"/>
                  </a:cubicBezTo>
                  <a:lnTo>
                    <a:pt x="8198" y="3560"/>
                  </a:lnTo>
                  <a:close/>
                  <a:moveTo>
                    <a:pt x="3323" y="5261"/>
                  </a:moveTo>
                  <a:lnTo>
                    <a:pt x="3323" y="6049"/>
                  </a:lnTo>
                  <a:lnTo>
                    <a:pt x="1606" y="6049"/>
                  </a:lnTo>
                  <a:lnTo>
                    <a:pt x="1606" y="5261"/>
                  </a:lnTo>
                  <a:close/>
                  <a:moveTo>
                    <a:pt x="12824" y="5261"/>
                  </a:moveTo>
                  <a:lnTo>
                    <a:pt x="12824" y="6049"/>
                  </a:lnTo>
                  <a:lnTo>
                    <a:pt x="11107" y="6049"/>
                  </a:lnTo>
                  <a:lnTo>
                    <a:pt x="11107" y="5261"/>
                  </a:lnTo>
                  <a:close/>
                  <a:moveTo>
                    <a:pt x="5402" y="9113"/>
                  </a:moveTo>
                  <a:cubicBezTo>
                    <a:pt x="5596" y="9113"/>
                    <a:pt x="5754" y="9271"/>
                    <a:pt x="5754" y="9465"/>
                  </a:cubicBezTo>
                  <a:cubicBezTo>
                    <a:pt x="5754" y="9659"/>
                    <a:pt x="5596" y="9817"/>
                    <a:pt x="5402" y="9817"/>
                  </a:cubicBezTo>
                  <a:lnTo>
                    <a:pt x="3394" y="9817"/>
                  </a:lnTo>
                  <a:cubicBezTo>
                    <a:pt x="3202" y="9817"/>
                    <a:pt x="3044" y="9659"/>
                    <a:pt x="3044" y="9465"/>
                  </a:cubicBezTo>
                  <a:cubicBezTo>
                    <a:pt x="3044" y="9271"/>
                    <a:pt x="3202" y="9113"/>
                    <a:pt x="3394" y="9113"/>
                  </a:cubicBezTo>
                  <a:close/>
                  <a:moveTo>
                    <a:pt x="11032" y="9113"/>
                  </a:moveTo>
                  <a:cubicBezTo>
                    <a:pt x="11226" y="9113"/>
                    <a:pt x="11384" y="9271"/>
                    <a:pt x="11384" y="9465"/>
                  </a:cubicBezTo>
                  <a:cubicBezTo>
                    <a:pt x="11384" y="9659"/>
                    <a:pt x="11226" y="9817"/>
                    <a:pt x="11032" y="9817"/>
                  </a:cubicBezTo>
                  <a:lnTo>
                    <a:pt x="9026" y="9817"/>
                  </a:lnTo>
                  <a:cubicBezTo>
                    <a:pt x="8832" y="9817"/>
                    <a:pt x="8674" y="9659"/>
                    <a:pt x="8674" y="9465"/>
                  </a:cubicBezTo>
                  <a:cubicBezTo>
                    <a:pt x="8674" y="9271"/>
                    <a:pt x="8832" y="9113"/>
                    <a:pt x="9026" y="9113"/>
                  </a:cubicBezTo>
                  <a:close/>
                  <a:moveTo>
                    <a:pt x="5112" y="13270"/>
                  </a:moveTo>
                  <a:cubicBezTo>
                    <a:pt x="5274" y="13270"/>
                    <a:pt x="5405" y="13401"/>
                    <a:pt x="5405" y="13562"/>
                  </a:cubicBezTo>
                  <a:lnTo>
                    <a:pt x="5405" y="13856"/>
                  </a:lnTo>
                  <a:lnTo>
                    <a:pt x="3391" y="13856"/>
                  </a:lnTo>
                  <a:lnTo>
                    <a:pt x="3391" y="13562"/>
                  </a:lnTo>
                  <a:cubicBezTo>
                    <a:pt x="3391" y="13403"/>
                    <a:pt x="3522" y="13270"/>
                    <a:pt x="3683" y="13270"/>
                  </a:cubicBezTo>
                  <a:close/>
                  <a:moveTo>
                    <a:pt x="10745" y="13270"/>
                  </a:moveTo>
                  <a:cubicBezTo>
                    <a:pt x="10906" y="13270"/>
                    <a:pt x="11039" y="13401"/>
                    <a:pt x="11039" y="13562"/>
                  </a:cubicBezTo>
                  <a:lnTo>
                    <a:pt x="11039" y="13856"/>
                  </a:lnTo>
                  <a:lnTo>
                    <a:pt x="9023" y="13856"/>
                  </a:lnTo>
                  <a:lnTo>
                    <a:pt x="9023" y="13562"/>
                  </a:lnTo>
                  <a:cubicBezTo>
                    <a:pt x="9023" y="13403"/>
                    <a:pt x="9152" y="13270"/>
                    <a:pt x="9315" y="13270"/>
                  </a:cubicBezTo>
                  <a:close/>
                  <a:moveTo>
                    <a:pt x="13538" y="6608"/>
                  </a:moveTo>
                  <a:cubicBezTo>
                    <a:pt x="13719" y="6608"/>
                    <a:pt x="13863" y="6754"/>
                    <a:pt x="13863" y="6933"/>
                  </a:cubicBezTo>
                  <a:cubicBezTo>
                    <a:pt x="13860" y="7116"/>
                    <a:pt x="13714" y="7262"/>
                    <a:pt x="13533" y="7262"/>
                  </a:cubicBezTo>
                  <a:lnTo>
                    <a:pt x="8478" y="7262"/>
                  </a:lnTo>
                  <a:cubicBezTo>
                    <a:pt x="8322" y="7262"/>
                    <a:pt x="8196" y="7388"/>
                    <a:pt x="8196" y="7544"/>
                  </a:cubicBezTo>
                  <a:cubicBezTo>
                    <a:pt x="8196" y="7700"/>
                    <a:pt x="8322" y="7826"/>
                    <a:pt x="8478" y="7826"/>
                  </a:cubicBezTo>
                  <a:lnTo>
                    <a:pt x="13254" y="7826"/>
                  </a:lnTo>
                  <a:lnTo>
                    <a:pt x="13254" y="13682"/>
                  </a:lnTo>
                  <a:cubicBezTo>
                    <a:pt x="13254" y="13778"/>
                    <a:pt x="13174" y="13857"/>
                    <a:pt x="13076" y="13857"/>
                  </a:cubicBezTo>
                  <a:lnTo>
                    <a:pt x="11600" y="13857"/>
                  </a:lnTo>
                  <a:lnTo>
                    <a:pt x="11600" y="13565"/>
                  </a:lnTo>
                  <a:cubicBezTo>
                    <a:pt x="11600" y="13094"/>
                    <a:pt x="11216" y="12711"/>
                    <a:pt x="10745" y="12711"/>
                  </a:cubicBezTo>
                  <a:lnTo>
                    <a:pt x="10312" y="12711"/>
                  </a:lnTo>
                  <a:lnTo>
                    <a:pt x="10312" y="12109"/>
                  </a:lnTo>
                  <a:lnTo>
                    <a:pt x="10782" y="12109"/>
                  </a:lnTo>
                  <a:cubicBezTo>
                    <a:pt x="10936" y="12109"/>
                    <a:pt x="11064" y="11982"/>
                    <a:pt x="11064" y="11826"/>
                  </a:cubicBezTo>
                  <a:cubicBezTo>
                    <a:pt x="11064" y="11670"/>
                    <a:pt x="10936" y="11544"/>
                    <a:pt x="10782" y="11544"/>
                  </a:cubicBezTo>
                  <a:lnTo>
                    <a:pt x="10312" y="11544"/>
                  </a:lnTo>
                  <a:lnTo>
                    <a:pt x="10312" y="10381"/>
                  </a:lnTo>
                  <a:lnTo>
                    <a:pt x="11034" y="10381"/>
                  </a:lnTo>
                  <a:cubicBezTo>
                    <a:pt x="11538" y="10381"/>
                    <a:pt x="11948" y="9970"/>
                    <a:pt x="11948" y="9467"/>
                  </a:cubicBezTo>
                  <a:cubicBezTo>
                    <a:pt x="11948" y="8962"/>
                    <a:pt x="11538" y="8551"/>
                    <a:pt x="11034" y="8551"/>
                  </a:cubicBezTo>
                  <a:lnTo>
                    <a:pt x="9028" y="8551"/>
                  </a:lnTo>
                  <a:cubicBezTo>
                    <a:pt x="8525" y="8551"/>
                    <a:pt x="8113" y="8962"/>
                    <a:pt x="8113" y="9467"/>
                  </a:cubicBezTo>
                  <a:cubicBezTo>
                    <a:pt x="8113" y="9970"/>
                    <a:pt x="8525" y="10381"/>
                    <a:pt x="9028" y="10381"/>
                  </a:cubicBezTo>
                  <a:lnTo>
                    <a:pt x="9749" y="10381"/>
                  </a:lnTo>
                  <a:lnTo>
                    <a:pt x="9749" y="11544"/>
                  </a:lnTo>
                  <a:lnTo>
                    <a:pt x="9282" y="11544"/>
                  </a:lnTo>
                  <a:cubicBezTo>
                    <a:pt x="9126" y="11544"/>
                    <a:pt x="8999" y="11670"/>
                    <a:pt x="8999" y="11826"/>
                  </a:cubicBezTo>
                  <a:cubicBezTo>
                    <a:pt x="8999" y="11982"/>
                    <a:pt x="9126" y="12109"/>
                    <a:pt x="9282" y="12109"/>
                  </a:cubicBezTo>
                  <a:lnTo>
                    <a:pt x="9749" y="12109"/>
                  </a:lnTo>
                  <a:lnTo>
                    <a:pt x="9749" y="12711"/>
                  </a:lnTo>
                  <a:lnTo>
                    <a:pt x="9316" y="12711"/>
                  </a:lnTo>
                  <a:cubicBezTo>
                    <a:pt x="8845" y="12711"/>
                    <a:pt x="8462" y="13094"/>
                    <a:pt x="8462" y="13565"/>
                  </a:cubicBezTo>
                  <a:lnTo>
                    <a:pt x="8462" y="13857"/>
                  </a:lnTo>
                  <a:lnTo>
                    <a:pt x="5971" y="13857"/>
                  </a:lnTo>
                  <a:lnTo>
                    <a:pt x="5971" y="13565"/>
                  </a:lnTo>
                  <a:cubicBezTo>
                    <a:pt x="5971" y="13094"/>
                    <a:pt x="5588" y="12711"/>
                    <a:pt x="5117" y="12711"/>
                  </a:cubicBezTo>
                  <a:lnTo>
                    <a:pt x="4684" y="12711"/>
                  </a:lnTo>
                  <a:lnTo>
                    <a:pt x="4684" y="12109"/>
                  </a:lnTo>
                  <a:lnTo>
                    <a:pt x="5151" y="12109"/>
                  </a:lnTo>
                  <a:cubicBezTo>
                    <a:pt x="5307" y="12109"/>
                    <a:pt x="5434" y="11982"/>
                    <a:pt x="5434" y="11826"/>
                  </a:cubicBezTo>
                  <a:cubicBezTo>
                    <a:pt x="5434" y="11670"/>
                    <a:pt x="5307" y="11544"/>
                    <a:pt x="5151" y="11544"/>
                  </a:cubicBezTo>
                  <a:lnTo>
                    <a:pt x="4684" y="11544"/>
                  </a:lnTo>
                  <a:lnTo>
                    <a:pt x="4684" y="10381"/>
                  </a:lnTo>
                  <a:lnTo>
                    <a:pt x="5405" y="10381"/>
                  </a:lnTo>
                  <a:cubicBezTo>
                    <a:pt x="5908" y="10381"/>
                    <a:pt x="6320" y="9970"/>
                    <a:pt x="6320" y="9467"/>
                  </a:cubicBezTo>
                  <a:cubicBezTo>
                    <a:pt x="6320" y="8962"/>
                    <a:pt x="5908" y="8551"/>
                    <a:pt x="5405" y="8551"/>
                  </a:cubicBezTo>
                  <a:lnTo>
                    <a:pt x="3398" y="8551"/>
                  </a:lnTo>
                  <a:cubicBezTo>
                    <a:pt x="2893" y="8551"/>
                    <a:pt x="2482" y="8962"/>
                    <a:pt x="2482" y="9467"/>
                  </a:cubicBezTo>
                  <a:cubicBezTo>
                    <a:pt x="2482" y="9970"/>
                    <a:pt x="2893" y="10381"/>
                    <a:pt x="3398" y="10381"/>
                  </a:cubicBezTo>
                  <a:lnTo>
                    <a:pt x="4119" y="10381"/>
                  </a:lnTo>
                  <a:lnTo>
                    <a:pt x="4119" y="11544"/>
                  </a:lnTo>
                  <a:lnTo>
                    <a:pt x="3650" y="11544"/>
                  </a:lnTo>
                  <a:cubicBezTo>
                    <a:pt x="3494" y="11544"/>
                    <a:pt x="3368" y="11670"/>
                    <a:pt x="3368" y="11826"/>
                  </a:cubicBezTo>
                  <a:cubicBezTo>
                    <a:pt x="3368" y="11982"/>
                    <a:pt x="3494" y="12109"/>
                    <a:pt x="3650" y="12109"/>
                  </a:cubicBezTo>
                  <a:lnTo>
                    <a:pt x="4119" y="12109"/>
                  </a:lnTo>
                  <a:lnTo>
                    <a:pt x="4119" y="12711"/>
                  </a:lnTo>
                  <a:lnTo>
                    <a:pt x="3685" y="12711"/>
                  </a:lnTo>
                  <a:cubicBezTo>
                    <a:pt x="3215" y="12711"/>
                    <a:pt x="2830" y="13094"/>
                    <a:pt x="2830" y="13565"/>
                  </a:cubicBezTo>
                  <a:lnTo>
                    <a:pt x="2830" y="13857"/>
                  </a:lnTo>
                  <a:lnTo>
                    <a:pt x="1353" y="13857"/>
                  </a:lnTo>
                  <a:cubicBezTo>
                    <a:pt x="1259" y="13857"/>
                    <a:pt x="1177" y="13776"/>
                    <a:pt x="1177" y="13682"/>
                  </a:cubicBezTo>
                  <a:lnTo>
                    <a:pt x="1177" y="7824"/>
                  </a:lnTo>
                  <a:lnTo>
                    <a:pt x="5953" y="7824"/>
                  </a:lnTo>
                  <a:cubicBezTo>
                    <a:pt x="6107" y="7824"/>
                    <a:pt x="6235" y="7696"/>
                    <a:pt x="6235" y="7542"/>
                  </a:cubicBezTo>
                  <a:cubicBezTo>
                    <a:pt x="6235" y="7386"/>
                    <a:pt x="6107" y="7260"/>
                    <a:pt x="5953" y="7260"/>
                  </a:cubicBezTo>
                  <a:lnTo>
                    <a:pt x="897" y="7260"/>
                  </a:lnTo>
                  <a:cubicBezTo>
                    <a:pt x="719" y="7260"/>
                    <a:pt x="572" y="7114"/>
                    <a:pt x="572" y="6933"/>
                  </a:cubicBezTo>
                  <a:cubicBezTo>
                    <a:pt x="572" y="6756"/>
                    <a:pt x="718" y="6608"/>
                    <a:pt x="897" y="6608"/>
                  </a:cubicBezTo>
                  <a:close/>
                  <a:moveTo>
                    <a:pt x="2073" y="0"/>
                  </a:moveTo>
                  <a:cubicBezTo>
                    <a:pt x="1796" y="0"/>
                    <a:pt x="1569" y="226"/>
                    <a:pt x="1569" y="503"/>
                  </a:cubicBezTo>
                  <a:lnTo>
                    <a:pt x="1569" y="1880"/>
                  </a:lnTo>
                  <a:cubicBezTo>
                    <a:pt x="1549" y="1977"/>
                    <a:pt x="1506" y="2022"/>
                    <a:pt x="1423" y="2104"/>
                  </a:cubicBezTo>
                  <a:cubicBezTo>
                    <a:pt x="1260" y="2269"/>
                    <a:pt x="1036" y="2494"/>
                    <a:pt x="1036" y="3112"/>
                  </a:cubicBezTo>
                  <a:lnTo>
                    <a:pt x="1036" y="6049"/>
                  </a:lnTo>
                  <a:lnTo>
                    <a:pt x="889" y="6049"/>
                  </a:lnTo>
                  <a:cubicBezTo>
                    <a:pt x="399" y="6049"/>
                    <a:pt x="1" y="6447"/>
                    <a:pt x="1" y="6936"/>
                  </a:cubicBezTo>
                  <a:cubicBezTo>
                    <a:pt x="1" y="7328"/>
                    <a:pt x="256" y="7660"/>
                    <a:pt x="607" y="7778"/>
                  </a:cubicBezTo>
                  <a:lnTo>
                    <a:pt x="607" y="13678"/>
                  </a:lnTo>
                  <a:cubicBezTo>
                    <a:pt x="607" y="14085"/>
                    <a:pt x="938" y="14417"/>
                    <a:pt x="1345" y="14417"/>
                  </a:cubicBezTo>
                  <a:lnTo>
                    <a:pt x="13071" y="14417"/>
                  </a:lnTo>
                  <a:cubicBezTo>
                    <a:pt x="13478" y="14417"/>
                    <a:pt x="13810" y="14085"/>
                    <a:pt x="13810" y="13678"/>
                  </a:cubicBezTo>
                  <a:lnTo>
                    <a:pt x="13810" y="7778"/>
                  </a:lnTo>
                  <a:cubicBezTo>
                    <a:pt x="14168" y="7660"/>
                    <a:pt x="14424" y="7328"/>
                    <a:pt x="14424" y="6936"/>
                  </a:cubicBezTo>
                  <a:cubicBezTo>
                    <a:pt x="14424" y="6447"/>
                    <a:pt x="14026" y="6049"/>
                    <a:pt x="13533" y="6049"/>
                  </a:cubicBezTo>
                  <a:lnTo>
                    <a:pt x="13387" y="6049"/>
                  </a:lnTo>
                  <a:lnTo>
                    <a:pt x="13387" y="3112"/>
                  </a:lnTo>
                  <a:cubicBezTo>
                    <a:pt x="13387" y="2494"/>
                    <a:pt x="13164" y="2269"/>
                    <a:pt x="13000" y="2104"/>
                  </a:cubicBezTo>
                  <a:cubicBezTo>
                    <a:pt x="12917" y="2022"/>
                    <a:pt x="12874" y="1977"/>
                    <a:pt x="12852" y="1880"/>
                  </a:cubicBezTo>
                  <a:lnTo>
                    <a:pt x="12852" y="503"/>
                  </a:lnTo>
                  <a:cubicBezTo>
                    <a:pt x="12852" y="226"/>
                    <a:pt x="12627" y="0"/>
                    <a:pt x="12350" y="0"/>
                  </a:cubicBezTo>
                  <a:lnTo>
                    <a:pt x="11580" y="0"/>
                  </a:lnTo>
                  <a:cubicBezTo>
                    <a:pt x="11301" y="0"/>
                    <a:pt x="11075" y="226"/>
                    <a:pt x="11075" y="503"/>
                  </a:cubicBezTo>
                  <a:lnTo>
                    <a:pt x="11075" y="1880"/>
                  </a:lnTo>
                  <a:cubicBezTo>
                    <a:pt x="11055" y="1977"/>
                    <a:pt x="11011" y="2022"/>
                    <a:pt x="10928" y="2104"/>
                  </a:cubicBezTo>
                  <a:cubicBezTo>
                    <a:pt x="10767" y="2269"/>
                    <a:pt x="10543" y="2494"/>
                    <a:pt x="10543" y="3112"/>
                  </a:cubicBezTo>
                  <a:lnTo>
                    <a:pt x="10543" y="6049"/>
                  </a:lnTo>
                  <a:lnTo>
                    <a:pt x="9043" y="6049"/>
                  </a:lnTo>
                  <a:lnTo>
                    <a:pt x="9043" y="5285"/>
                  </a:lnTo>
                  <a:cubicBezTo>
                    <a:pt x="9529" y="5158"/>
                    <a:pt x="9889" y="4716"/>
                    <a:pt x="9889" y="4192"/>
                  </a:cubicBezTo>
                  <a:lnTo>
                    <a:pt x="9889" y="3488"/>
                  </a:lnTo>
                  <a:cubicBezTo>
                    <a:pt x="9889" y="3216"/>
                    <a:pt x="9670" y="2997"/>
                    <a:pt x="9398" y="2997"/>
                  </a:cubicBezTo>
                  <a:lnTo>
                    <a:pt x="8127" y="2997"/>
                  </a:lnTo>
                  <a:cubicBezTo>
                    <a:pt x="7855" y="2997"/>
                    <a:pt x="7634" y="3216"/>
                    <a:pt x="7634" y="3488"/>
                  </a:cubicBezTo>
                  <a:lnTo>
                    <a:pt x="7634" y="4192"/>
                  </a:lnTo>
                  <a:cubicBezTo>
                    <a:pt x="7634" y="4716"/>
                    <a:pt x="7996" y="5158"/>
                    <a:pt x="8480" y="5285"/>
                  </a:cubicBezTo>
                  <a:lnTo>
                    <a:pt x="8480" y="6049"/>
                  </a:lnTo>
                  <a:lnTo>
                    <a:pt x="5946" y="6049"/>
                  </a:lnTo>
                  <a:lnTo>
                    <a:pt x="5946" y="5285"/>
                  </a:lnTo>
                  <a:cubicBezTo>
                    <a:pt x="6434" y="5161"/>
                    <a:pt x="6793" y="4716"/>
                    <a:pt x="6793" y="4192"/>
                  </a:cubicBezTo>
                  <a:lnTo>
                    <a:pt x="6793" y="3488"/>
                  </a:lnTo>
                  <a:cubicBezTo>
                    <a:pt x="6793" y="3216"/>
                    <a:pt x="6570" y="2997"/>
                    <a:pt x="6298" y="2997"/>
                  </a:cubicBezTo>
                  <a:lnTo>
                    <a:pt x="5027" y="2997"/>
                  </a:lnTo>
                  <a:cubicBezTo>
                    <a:pt x="4755" y="2997"/>
                    <a:pt x="4534" y="3216"/>
                    <a:pt x="4534" y="3488"/>
                  </a:cubicBezTo>
                  <a:lnTo>
                    <a:pt x="4534" y="4192"/>
                  </a:lnTo>
                  <a:cubicBezTo>
                    <a:pt x="4534" y="4716"/>
                    <a:pt x="4894" y="5158"/>
                    <a:pt x="5380" y="5285"/>
                  </a:cubicBezTo>
                  <a:lnTo>
                    <a:pt x="5380" y="6049"/>
                  </a:lnTo>
                  <a:lnTo>
                    <a:pt x="3880" y="6049"/>
                  </a:lnTo>
                  <a:lnTo>
                    <a:pt x="3880" y="3112"/>
                  </a:lnTo>
                  <a:cubicBezTo>
                    <a:pt x="3880" y="2494"/>
                    <a:pt x="3658" y="2269"/>
                    <a:pt x="3494" y="2104"/>
                  </a:cubicBezTo>
                  <a:cubicBezTo>
                    <a:pt x="3411" y="2022"/>
                    <a:pt x="3368" y="1977"/>
                    <a:pt x="3348" y="1880"/>
                  </a:cubicBezTo>
                  <a:lnTo>
                    <a:pt x="3348" y="503"/>
                  </a:lnTo>
                  <a:cubicBezTo>
                    <a:pt x="3348" y="226"/>
                    <a:pt x="3120" y="0"/>
                    <a:pt x="284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2"/>
            <p:cNvSpPr/>
            <p:nvPr/>
          </p:nvSpPr>
          <p:spPr>
            <a:xfrm>
              <a:off x="2269611" y="1692646"/>
              <a:ext cx="16955" cy="16925"/>
            </a:xfrm>
            <a:custGeom>
              <a:rect b="b" l="l" r="r" t="t"/>
              <a:pathLst>
                <a:path extrusionOk="0" h="565" w="566">
                  <a:moveTo>
                    <a:pt x="283" y="1"/>
                  </a:moveTo>
                  <a:cubicBezTo>
                    <a:pt x="127" y="1"/>
                    <a:pt x="1" y="127"/>
                    <a:pt x="1" y="283"/>
                  </a:cubicBezTo>
                  <a:cubicBezTo>
                    <a:pt x="1" y="439"/>
                    <a:pt x="127" y="565"/>
                    <a:pt x="283" y="565"/>
                  </a:cubicBezTo>
                  <a:lnTo>
                    <a:pt x="285" y="565"/>
                  </a:lnTo>
                  <a:cubicBezTo>
                    <a:pt x="441" y="565"/>
                    <a:pt x="565" y="439"/>
                    <a:pt x="565" y="283"/>
                  </a:cubicBezTo>
                  <a:cubicBezTo>
                    <a:pt x="565" y="127"/>
                    <a:pt x="437" y="1"/>
                    <a:pt x="2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7" name="Google Shape;487;p42"/>
          <p:cNvGrpSpPr/>
          <p:nvPr/>
        </p:nvGrpSpPr>
        <p:grpSpPr>
          <a:xfrm>
            <a:off x="7125113" y="1567287"/>
            <a:ext cx="550156" cy="466178"/>
            <a:chOff x="4737633" y="4147338"/>
            <a:chExt cx="432071" cy="367099"/>
          </a:xfrm>
        </p:grpSpPr>
        <p:sp>
          <p:nvSpPr>
            <p:cNvPr id="488" name="Google Shape;488;p42"/>
            <p:cNvSpPr/>
            <p:nvPr/>
          </p:nvSpPr>
          <p:spPr>
            <a:xfrm>
              <a:off x="4737633" y="4147338"/>
              <a:ext cx="432071" cy="367099"/>
            </a:xfrm>
            <a:custGeom>
              <a:rect b="b" l="l" r="r" t="t"/>
              <a:pathLst>
                <a:path extrusionOk="0" h="12255" w="14424">
                  <a:moveTo>
                    <a:pt x="5772" y="566"/>
                  </a:moveTo>
                  <a:cubicBezTo>
                    <a:pt x="6152" y="566"/>
                    <a:pt x="6460" y="875"/>
                    <a:pt x="6460" y="1255"/>
                  </a:cubicBezTo>
                  <a:lnTo>
                    <a:pt x="6460" y="1577"/>
                  </a:lnTo>
                  <a:cubicBezTo>
                    <a:pt x="6231" y="1560"/>
                    <a:pt x="6001" y="1552"/>
                    <a:pt x="5771" y="1552"/>
                  </a:cubicBezTo>
                  <a:cubicBezTo>
                    <a:pt x="5542" y="1552"/>
                    <a:pt x="5312" y="1560"/>
                    <a:pt x="5083" y="1577"/>
                  </a:cubicBezTo>
                  <a:lnTo>
                    <a:pt x="5083" y="1255"/>
                  </a:lnTo>
                  <a:cubicBezTo>
                    <a:pt x="5083" y="875"/>
                    <a:pt x="5392" y="566"/>
                    <a:pt x="5772" y="566"/>
                  </a:cubicBezTo>
                  <a:close/>
                  <a:moveTo>
                    <a:pt x="5766" y="2111"/>
                  </a:moveTo>
                  <a:cubicBezTo>
                    <a:pt x="6198" y="2111"/>
                    <a:pt x="6630" y="2144"/>
                    <a:pt x="7059" y="2206"/>
                  </a:cubicBezTo>
                  <a:cubicBezTo>
                    <a:pt x="7391" y="2252"/>
                    <a:pt x="7720" y="2317"/>
                    <a:pt x="8045" y="2393"/>
                  </a:cubicBezTo>
                  <a:lnTo>
                    <a:pt x="8045" y="3832"/>
                  </a:lnTo>
                  <a:cubicBezTo>
                    <a:pt x="7269" y="3741"/>
                    <a:pt x="6510" y="3692"/>
                    <a:pt x="5783" y="3692"/>
                  </a:cubicBezTo>
                  <a:lnTo>
                    <a:pt x="5754" y="3692"/>
                  </a:lnTo>
                  <a:cubicBezTo>
                    <a:pt x="5027" y="3692"/>
                    <a:pt x="4268" y="3737"/>
                    <a:pt x="3492" y="3832"/>
                  </a:cubicBezTo>
                  <a:lnTo>
                    <a:pt x="3492" y="2397"/>
                  </a:lnTo>
                  <a:lnTo>
                    <a:pt x="3494" y="2397"/>
                  </a:lnTo>
                  <a:cubicBezTo>
                    <a:pt x="4074" y="2257"/>
                    <a:pt x="4668" y="2161"/>
                    <a:pt x="5264" y="2126"/>
                  </a:cubicBezTo>
                  <a:cubicBezTo>
                    <a:pt x="5431" y="2116"/>
                    <a:pt x="5599" y="2111"/>
                    <a:pt x="5766" y="2111"/>
                  </a:cubicBezTo>
                  <a:close/>
                  <a:moveTo>
                    <a:pt x="9857" y="2996"/>
                  </a:moveTo>
                  <a:cubicBezTo>
                    <a:pt x="10285" y="3180"/>
                    <a:pt x="10665" y="3379"/>
                    <a:pt x="10976" y="3575"/>
                  </a:cubicBezTo>
                  <a:lnTo>
                    <a:pt x="10976" y="4406"/>
                  </a:lnTo>
                  <a:cubicBezTo>
                    <a:pt x="10644" y="4308"/>
                    <a:pt x="10262" y="4213"/>
                    <a:pt x="9857" y="4127"/>
                  </a:cubicBezTo>
                  <a:lnTo>
                    <a:pt x="9857" y="2996"/>
                  </a:lnTo>
                  <a:close/>
                  <a:moveTo>
                    <a:pt x="1683" y="2997"/>
                  </a:moveTo>
                  <a:lnTo>
                    <a:pt x="1683" y="4131"/>
                  </a:lnTo>
                  <a:cubicBezTo>
                    <a:pt x="1278" y="4215"/>
                    <a:pt x="897" y="4310"/>
                    <a:pt x="565" y="4408"/>
                  </a:cubicBezTo>
                  <a:lnTo>
                    <a:pt x="565" y="3576"/>
                  </a:lnTo>
                  <a:cubicBezTo>
                    <a:pt x="877" y="3379"/>
                    <a:pt x="1257" y="3181"/>
                    <a:pt x="1683" y="2997"/>
                  </a:cubicBezTo>
                  <a:close/>
                  <a:moveTo>
                    <a:pt x="1683" y="4705"/>
                  </a:moveTo>
                  <a:lnTo>
                    <a:pt x="1683" y="5936"/>
                  </a:lnTo>
                  <a:lnTo>
                    <a:pt x="565" y="5936"/>
                  </a:lnTo>
                  <a:lnTo>
                    <a:pt x="565" y="4995"/>
                  </a:lnTo>
                  <a:cubicBezTo>
                    <a:pt x="887" y="4895"/>
                    <a:pt x="1270" y="4796"/>
                    <a:pt x="1683" y="4705"/>
                  </a:cubicBezTo>
                  <a:close/>
                  <a:moveTo>
                    <a:pt x="9857" y="4705"/>
                  </a:moveTo>
                  <a:cubicBezTo>
                    <a:pt x="10270" y="4794"/>
                    <a:pt x="10654" y="4894"/>
                    <a:pt x="10976" y="4995"/>
                  </a:cubicBezTo>
                  <a:lnTo>
                    <a:pt x="10976" y="5936"/>
                  </a:lnTo>
                  <a:lnTo>
                    <a:pt x="9857" y="5936"/>
                  </a:lnTo>
                  <a:lnTo>
                    <a:pt x="9857" y="4705"/>
                  </a:lnTo>
                  <a:close/>
                  <a:moveTo>
                    <a:pt x="13116" y="5898"/>
                  </a:moveTo>
                  <a:cubicBezTo>
                    <a:pt x="13524" y="5898"/>
                    <a:pt x="13854" y="6230"/>
                    <a:pt x="13854" y="6638"/>
                  </a:cubicBezTo>
                  <a:lnTo>
                    <a:pt x="13854" y="7610"/>
                  </a:lnTo>
                  <a:lnTo>
                    <a:pt x="13216" y="7610"/>
                  </a:lnTo>
                  <a:lnTo>
                    <a:pt x="13216" y="6820"/>
                  </a:lnTo>
                  <a:cubicBezTo>
                    <a:pt x="13216" y="6664"/>
                    <a:pt x="13090" y="6538"/>
                    <a:pt x="12934" y="6538"/>
                  </a:cubicBezTo>
                  <a:lnTo>
                    <a:pt x="11538" y="6538"/>
                  </a:lnTo>
                  <a:lnTo>
                    <a:pt x="11538" y="5898"/>
                  </a:lnTo>
                  <a:close/>
                  <a:moveTo>
                    <a:pt x="1683" y="6498"/>
                  </a:moveTo>
                  <a:lnTo>
                    <a:pt x="1683" y="7728"/>
                  </a:lnTo>
                  <a:cubicBezTo>
                    <a:pt x="1268" y="7637"/>
                    <a:pt x="885" y="7537"/>
                    <a:pt x="565" y="7438"/>
                  </a:cubicBezTo>
                  <a:lnTo>
                    <a:pt x="565" y="6498"/>
                  </a:lnTo>
                  <a:close/>
                  <a:moveTo>
                    <a:pt x="10976" y="6498"/>
                  </a:moveTo>
                  <a:lnTo>
                    <a:pt x="10976" y="7441"/>
                  </a:lnTo>
                  <a:cubicBezTo>
                    <a:pt x="10659" y="7540"/>
                    <a:pt x="10275" y="7640"/>
                    <a:pt x="9857" y="7731"/>
                  </a:cubicBezTo>
                  <a:lnTo>
                    <a:pt x="9857" y="6498"/>
                  </a:lnTo>
                  <a:close/>
                  <a:moveTo>
                    <a:pt x="5772" y="4257"/>
                  </a:moveTo>
                  <a:cubicBezTo>
                    <a:pt x="6502" y="4257"/>
                    <a:pt x="7265" y="4305"/>
                    <a:pt x="8047" y="4399"/>
                  </a:cubicBezTo>
                  <a:lnTo>
                    <a:pt x="8047" y="5934"/>
                  </a:lnTo>
                  <a:lnTo>
                    <a:pt x="7036" y="5934"/>
                  </a:lnTo>
                  <a:cubicBezTo>
                    <a:pt x="6882" y="5934"/>
                    <a:pt x="6754" y="6060"/>
                    <a:pt x="6754" y="6216"/>
                  </a:cubicBezTo>
                  <a:cubicBezTo>
                    <a:pt x="6754" y="6372"/>
                    <a:pt x="6882" y="6498"/>
                    <a:pt x="7036" y="6498"/>
                  </a:cubicBezTo>
                  <a:lnTo>
                    <a:pt x="8047" y="6498"/>
                  </a:lnTo>
                  <a:lnTo>
                    <a:pt x="8047" y="8033"/>
                  </a:lnTo>
                  <a:cubicBezTo>
                    <a:pt x="7275" y="8126"/>
                    <a:pt x="6517" y="8176"/>
                    <a:pt x="5787" y="8176"/>
                  </a:cubicBezTo>
                  <a:lnTo>
                    <a:pt x="5757" y="8176"/>
                  </a:lnTo>
                  <a:cubicBezTo>
                    <a:pt x="5033" y="8176"/>
                    <a:pt x="4272" y="8129"/>
                    <a:pt x="3497" y="8033"/>
                  </a:cubicBezTo>
                  <a:lnTo>
                    <a:pt x="3497" y="6498"/>
                  </a:lnTo>
                  <a:lnTo>
                    <a:pt x="4507" y="6498"/>
                  </a:lnTo>
                  <a:cubicBezTo>
                    <a:pt x="4663" y="6498"/>
                    <a:pt x="4791" y="6372"/>
                    <a:pt x="4791" y="6216"/>
                  </a:cubicBezTo>
                  <a:cubicBezTo>
                    <a:pt x="4791" y="6060"/>
                    <a:pt x="4663" y="5934"/>
                    <a:pt x="4507" y="5934"/>
                  </a:cubicBezTo>
                  <a:lnTo>
                    <a:pt x="3494" y="5934"/>
                  </a:lnTo>
                  <a:lnTo>
                    <a:pt x="3494" y="4399"/>
                  </a:lnTo>
                  <a:cubicBezTo>
                    <a:pt x="4272" y="4306"/>
                    <a:pt x="5032" y="4257"/>
                    <a:pt x="5757" y="4257"/>
                  </a:cubicBezTo>
                  <a:close/>
                  <a:moveTo>
                    <a:pt x="10976" y="8030"/>
                  </a:moveTo>
                  <a:lnTo>
                    <a:pt x="10976" y="8860"/>
                  </a:lnTo>
                  <a:cubicBezTo>
                    <a:pt x="10732" y="9014"/>
                    <a:pt x="10443" y="9170"/>
                    <a:pt x="10121" y="9319"/>
                  </a:cubicBezTo>
                  <a:cubicBezTo>
                    <a:pt x="10111" y="9324"/>
                    <a:pt x="10101" y="9328"/>
                    <a:pt x="10089" y="9334"/>
                  </a:cubicBezTo>
                  <a:cubicBezTo>
                    <a:pt x="10013" y="9369"/>
                    <a:pt x="9937" y="9404"/>
                    <a:pt x="9857" y="9437"/>
                  </a:cubicBezTo>
                  <a:lnTo>
                    <a:pt x="9857" y="8307"/>
                  </a:lnTo>
                  <a:cubicBezTo>
                    <a:pt x="10264" y="8222"/>
                    <a:pt x="10645" y="8126"/>
                    <a:pt x="10976" y="8030"/>
                  </a:cubicBezTo>
                  <a:close/>
                  <a:moveTo>
                    <a:pt x="565" y="8030"/>
                  </a:moveTo>
                  <a:cubicBezTo>
                    <a:pt x="895" y="8126"/>
                    <a:pt x="1277" y="8221"/>
                    <a:pt x="1683" y="8307"/>
                  </a:cubicBezTo>
                  <a:lnTo>
                    <a:pt x="1683" y="9440"/>
                  </a:lnTo>
                  <a:cubicBezTo>
                    <a:pt x="1604" y="9407"/>
                    <a:pt x="1527" y="9371"/>
                    <a:pt x="1451" y="9336"/>
                  </a:cubicBezTo>
                  <a:cubicBezTo>
                    <a:pt x="1441" y="9329"/>
                    <a:pt x="1428" y="9326"/>
                    <a:pt x="1418" y="9321"/>
                  </a:cubicBezTo>
                  <a:cubicBezTo>
                    <a:pt x="1099" y="9170"/>
                    <a:pt x="810" y="9012"/>
                    <a:pt x="565" y="8860"/>
                  </a:cubicBezTo>
                  <a:lnTo>
                    <a:pt x="565" y="8030"/>
                  </a:lnTo>
                  <a:close/>
                  <a:moveTo>
                    <a:pt x="2946" y="2543"/>
                  </a:moveTo>
                  <a:lnTo>
                    <a:pt x="2934" y="9888"/>
                  </a:lnTo>
                  <a:cubicBezTo>
                    <a:pt x="2697" y="9817"/>
                    <a:pt x="2470" y="9742"/>
                    <a:pt x="2249" y="9661"/>
                  </a:cubicBezTo>
                  <a:lnTo>
                    <a:pt x="2249" y="2773"/>
                  </a:lnTo>
                  <a:lnTo>
                    <a:pt x="2247" y="2773"/>
                  </a:lnTo>
                  <a:cubicBezTo>
                    <a:pt x="2471" y="2690"/>
                    <a:pt x="2705" y="2614"/>
                    <a:pt x="2946" y="2543"/>
                  </a:cubicBezTo>
                  <a:close/>
                  <a:moveTo>
                    <a:pt x="8611" y="2548"/>
                  </a:moveTo>
                  <a:cubicBezTo>
                    <a:pt x="8848" y="2617"/>
                    <a:pt x="9076" y="2692"/>
                    <a:pt x="9296" y="2773"/>
                  </a:cubicBezTo>
                  <a:lnTo>
                    <a:pt x="9296" y="9661"/>
                  </a:lnTo>
                  <a:cubicBezTo>
                    <a:pt x="9069" y="9744"/>
                    <a:pt x="8842" y="9819"/>
                    <a:pt x="8611" y="9888"/>
                  </a:cubicBezTo>
                  <a:lnTo>
                    <a:pt x="8611" y="2548"/>
                  </a:lnTo>
                  <a:close/>
                  <a:moveTo>
                    <a:pt x="3494" y="8602"/>
                  </a:moveTo>
                  <a:cubicBezTo>
                    <a:pt x="4270" y="8692"/>
                    <a:pt x="5028" y="8740"/>
                    <a:pt x="5755" y="8740"/>
                  </a:cubicBezTo>
                  <a:lnTo>
                    <a:pt x="5787" y="8740"/>
                  </a:lnTo>
                  <a:cubicBezTo>
                    <a:pt x="6517" y="8740"/>
                    <a:pt x="7275" y="8695"/>
                    <a:pt x="8047" y="8604"/>
                  </a:cubicBezTo>
                  <a:lnTo>
                    <a:pt x="8047" y="10041"/>
                  </a:lnTo>
                  <a:cubicBezTo>
                    <a:pt x="7322" y="10214"/>
                    <a:pt x="6552" y="10321"/>
                    <a:pt x="5788" y="10321"/>
                  </a:cubicBezTo>
                  <a:lnTo>
                    <a:pt x="5754" y="10321"/>
                  </a:lnTo>
                  <a:cubicBezTo>
                    <a:pt x="4990" y="10321"/>
                    <a:pt x="4220" y="10214"/>
                    <a:pt x="3494" y="10039"/>
                  </a:cubicBezTo>
                  <a:lnTo>
                    <a:pt x="3494" y="8602"/>
                  </a:lnTo>
                  <a:close/>
                  <a:moveTo>
                    <a:pt x="1376" y="9918"/>
                  </a:moveTo>
                  <a:cubicBezTo>
                    <a:pt x="1738" y="10079"/>
                    <a:pt x="2123" y="10225"/>
                    <a:pt x="2515" y="10350"/>
                  </a:cubicBezTo>
                  <a:cubicBezTo>
                    <a:pt x="2916" y="10479"/>
                    <a:pt x="3318" y="10585"/>
                    <a:pt x="3718" y="10668"/>
                  </a:cubicBezTo>
                  <a:cubicBezTo>
                    <a:pt x="3613" y="10979"/>
                    <a:pt x="3550" y="11315"/>
                    <a:pt x="3530" y="11690"/>
                  </a:cubicBezTo>
                  <a:lnTo>
                    <a:pt x="835" y="11690"/>
                  </a:lnTo>
                  <a:cubicBezTo>
                    <a:pt x="839" y="10786"/>
                    <a:pt x="883" y="10441"/>
                    <a:pt x="1376" y="9918"/>
                  </a:cubicBezTo>
                  <a:close/>
                  <a:moveTo>
                    <a:pt x="10162" y="9922"/>
                  </a:moveTo>
                  <a:cubicBezTo>
                    <a:pt x="10659" y="10439"/>
                    <a:pt x="10702" y="10784"/>
                    <a:pt x="10707" y="11690"/>
                  </a:cubicBezTo>
                  <a:lnTo>
                    <a:pt x="8012" y="11690"/>
                  </a:lnTo>
                  <a:cubicBezTo>
                    <a:pt x="7990" y="11315"/>
                    <a:pt x="7929" y="10980"/>
                    <a:pt x="7821" y="10668"/>
                  </a:cubicBezTo>
                  <a:cubicBezTo>
                    <a:pt x="8065" y="10618"/>
                    <a:pt x="8311" y="10557"/>
                    <a:pt x="8555" y="10491"/>
                  </a:cubicBezTo>
                  <a:cubicBezTo>
                    <a:pt x="8745" y="10439"/>
                    <a:pt x="8936" y="10381"/>
                    <a:pt x="9124" y="10320"/>
                  </a:cubicBezTo>
                  <a:cubicBezTo>
                    <a:pt x="9313" y="10257"/>
                    <a:pt x="9504" y="10195"/>
                    <a:pt x="9686" y="10117"/>
                  </a:cubicBezTo>
                  <a:cubicBezTo>
                    <a:pt x="9847" y="10056"/>
                    <a:pt x="10006" y="9990"/>
                    <a:pt x="10162" y="9922"/>
                  </a:cubicBezTo>
                  <a:close/>
                  <a:moveTo>
                    <a:pt x="5770" y="0"/>
                  </a:moveTo>
                  <a:cubicBezTo>
                    <a:pt x="5078" y="0"/>
                    <a:pt x="4517" y="561"/>
                    <a:pt x="4517" y="1250"/>
                  </a:cubicBezTo>
                  <a:lnTo>
                    <a:pt x="4517" y="1630"/>
                  </a:lnTo>
                  <a:cubicBezTo>
                    <a:pt x="3857" y="1716"/>
                    <a:pt x="3182" y="1869"/>
                    <a:pt x="2515" y="2083"/>
                  </a:cubicBezTo>
                  <a:cubicBezTo>
                    <a:pt x="1610" y="2373"/>
                    <a:pt x="739" y="2775"/>
                    <a:pt x="125" y="3188"/>
                  </a:cubicBezTo>
                  <a:cubicBezTo>
                    <a:pt x="47" y="3239"/>
                    <a:pt x="1" y="3327"/>
                    <a:pt x="1" y="3422"/>
                  </a:cubicBezTo>
                  <a:lnTo>
                    <a:pt x="1" y="9011"/>
                  </a:lnTo>
                  <a:cubicBezTo>
                    <a:pt x="1" y="9104"/>
                    <a:pt x="47" y="9190"/>
                    <a:pt x="125" y="9245"/>
                  </a:cubicBezTo>
                  <a:cubicBezTo>
                    <a:pt x="339" y="9387"/>
                    <a:pt x="581" y="9528"/>
                    <a:pt x="847" y="9666"/>
                  </a:cubicBezTo>
                  <a:cubicBezTo>
                    <a:pt x="271" y="10338"/>
                    <a:pt x="271" y="10871"/>
                    <a:pt x="271" y="11972"/>
                  </a:cubicBezTo>
                  <a:cubicBezTo>
                    <a:pt x="271" y="12128"/>
                    <a:pt x="397" y="12255"/>
                    <a:pt x="553" y="12255"/>
                  </a:cubicBezTo>
                  <a:lnTo>
                    <a:pt x="3804" y="12255"/>
                  </a:lnTo>
                  <a:cubicBezTo>
                    <a:pt x="3958" y="12255"/>
                    <a:pt x="4086" y="12128"/>
                    <a:pt x="4086" y="11972"/>
                  </a:cubicBezTo>
                  <a:cubicBezTo>
                    <a:pt x="4086" y="11508"/>
                    <a:pt x="4147" y="11120"/>
                    <a:pt x="4282" y="10769"/>
                  </a:cubicBezTo>
                  <a:cubicBezTo>
                    <a:pt x="4785" y="10846"/>
                    <a:pt x="5277" y="10886"/>
                    <a:pt x="5754" y="10886"/>
                  </a:cubicBezTo>
                  <a:lnTo>
                    <a:pt x="5790" y="10886"/>
                  </a:lnTo>
                  <a:cubicBezTo>
                    <a:pt x="6265" y="10886"/>
                    <a:pt x="6759" y="10846"/>
                    <a:pt x="7260" y="10769"/>
                  </a:cubicBezTo>
                  <a:cubicBezTo>
                    <a:pt x="7393" y="11120"/>
                    <a:pt x="7458" y="11508"/>
                    <a:pt x="7458" y="11972"/>
                  </a:cubicBezTo>
                  <a:cubicBezTo>
                    <a:pt x="7458" y="12128"/>
                    <a:pt x="7584" y="12255"/>
                    <a:pt x="7740" y="12255"/>
                  </a:cubicBezTo>
                  <a:lnTo>
                    <a:pt x="10990" y="12255"/>
                  </a:lnTo>
                  <a:cubicBezTo>
                    <a:pt x="11146" y="12255"/>
                    <a:pt x="11273" y="12128"/>
                    <a:pt x="11273" y="11972"/>
                  </a:cubicBezTo>
                  <a:cubicBezTo>
                    <a:pt x="11273" y="10872"/>
                    <a:pt x="11273" y="10340"/>
                    <a:pt x="10695" y="9668"/>
                  </a:cubicBezTo>
                  <a:cubicBezTo>
                    <a:pt x="10961" y="9530"/>
                    <a:pt x="11205" y="9391"/>
                    <a:pt x="11417" y="9246"/>
                  </a:cubicBezTo>
                  <a:cubicBezTo>
                    <a:pt x="11497" y="9195"/>
                    <a:pt x="11541" y="9107"/>
                    <a:pt x="11541" y="9012"/>
                  </a:cubicBezTo>
                  <a:lnTo>
                    <a:pt x="11541" y="7102"/>
                  </a:lnTo>
                  <a:lnTo>
                    <a:pt x="12656" y="7102"/>
                  </a:lnTo>
                  <a:lnTo>
                    <a:pt x="12656" y="7892"/>
                  </a:lnTo>
                  <a:cubicBezTo>
                    <a:pt x="12656" y="8048"/>
                    <a:pt x="12783" y="8174"/>
                    <a:pt x="12939" y="8174"/>
                  </a:cubicBezTo>
                  <a:lnTo>
                    <a:pt x="14142" y="8174"/>
                  </a:lnTo>
                  <a:cubicBezTo>
                    <a:pt x="14296" y="8174"/>
                    <a:pt x="14424" y="8048"/>
                    <a:pt x="14424" y="7892"/>
                  </a:cubicBezTo>
                  <a:lnTo>
                    <a:pt x="14424" y="6638"/>
                  </a:lnTo>
                  <a:cubicBezTo>
                    <a:pt x="14420" y="6016"/>
                    <a:pt x="13984" y="5494"/>
                    <a:pt x="13398" y="5363"/>
                  </a:cubicBezTo>
                  <a:lnTo>
                    <a:pt x="13398" y="4771"/>
                  </a:lnTo>
                  <a:lnTo>
                    <a:pt x="13680" y="4771"/>
                  </a:lnTo>
                  <a:cubicBezTo>
                    <a:pt x="13836" y="4771"/>
                    <a:pt x="13962" y="4645"/>
                    <a:pt x="13962" y="4489"/>
                  </a:cubicBezTo>
                  <a:cubicBezTo>
                    <a:pt x="13962" y="4333"/>
                    <a:pt x="13836" y="4207"/>
                    <a:pt x="13680" y="4207"/>
                  </a:cubicBezTo>
                  <a:lnTo>
                    <a:pt x="12550" y="4207"/>
                  </a:lnTo>
                  <a:cubicBezTo>
                    <a:pt x="12394" y="4207"/>
                    <a:pt x="12268" y="4333"/>
                    <a:pt x="12268" y="4489"/>
                  </a:cubicBezTo>
                  <a:cubicBezTo>
                    <a:pt x="12268" y="4645"/>
                    <a:pt x="12394" y="4771"/>
                    <a:pt x="12550" y="4771"/>
                  </a:cubicBezTo>
                  <a:lnTo>
                    <a:pt x="12834" y="4771"/>
                  </a:lnTo>
                  <a:lnTo>
                    <a:pt x="12834" y="5334"/>
                  </a:lnTo>
                  <a:lnTo>
                    <a:pt x="11538" y="5334"/>
                  </a:lnTo>
                  <a:lnTo>
                    <a:pt x="11538" y="3422"/>
                  </a:lnTo>
                  <a:cubicBezTo>
                    <a:pt x="11538" y="3329"/>
                    <a:pt x="11492" y="3243"/>
                    <a:pt x="11414" y="3188"/>
                  </a:cubicBezTo>
                  <a:cubicBezTo>
                    <a:pt x="10800" y="2775"/>
                    <a:pt x="9928" y="2373"/>
                    <a:pt x="9024" y="2083"/>
                  </a:cubicBezTo>
                  <a:cubicBezTo>
                    <a:pt x="8359" y="1869"/>
                    <a:pt x="7682" y="1718"/>
                    <a:pt x="7020" y="1630"/>
                  </a:cubicBezTo>
                  <a:lnTo>
                    <a:pt x="7020" y="1250"/>
                  </a:lnTo>
                  <a:cubicBezTo>
                    <a:pt x="7020" y="560"/>
                    <a:pt x="6457" y="0"/>
                    <a:pt x="57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2"/>
            <p:cNvSpPr/>
            <p:nvPr/>
          </p:nvSpPr>
          <p:spPr>
            <a:xfrm>
              <a:off x="4902056" y="4325121"/>
              <a:ext cx="16925" cy="16955"/>
            </a:xfrm>
            <a:custGeom>
              <a:rect b="b" l="l" r="r" t="t"/>
              <a:pathLst>
                <a:path extrusionOk="0" h="566" w="565">
                  <a:moveTo>
                    <a:pt x="283" y="1"/>
                  </a:moveTo>
                  <a:cubicBezTo>
                    <a:pt x="127" y="1"/>
                    <a:pt x="1" y="129"/>
                    <a:pt x="1" y="283"/>
                  </a:cubicBezTo>
                  <a:cubicBezTo>
                    <a:pt x="1" y="439"/>
                    <a:pt x="127" y="565"/>
                    <a:pt x="283" y="565"/>
                  </a:cubicBezTo>
                  <a:cubicBezTo>
                    <a:pt x="439" y="565"/>
                    <a:pt x="565" y="439"/>
                    <a:pt x="565" y="283"/>
                  </a:cubicBezTo>
                  <a:cubicBezTo>
                    <a:pt x="565" y="129"/>
                    <a:pt x="439" y="1"/>
                    <a:pt x="2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0" name="Google Shape;490;p42"/>
          <p:cNvGrpSpPr/>
          <p:nvPr/>
        </p:nvGrpSpPr>
        <p:grpSpPr>
          <a:xfrm>
            <a:off x="1468898" y="1526057"/>
            <a:ext cx="550003" cy="548649"/>
            <a:chOff x="720069" y="1475053"/>
            <a:chExt cx="431951" cy="432041"/>
          </a:xfrm>
        </p:grpSpPr>
        <p:sp>
          <p:nvSpPr>
            <p:cNvPr id="491" name="Google Shape;491;p42"/>
            <p:cNvSpPr/>
            <p:nvPr/>
          </p:nvSpPr>
          <p:spPr>
            <a:xfrm>
              <a:off x="856903" y="1751388"/>
              <a:ext cx="16925" cy="38822"/>
            </a:xfrm>
            <a:custGeom>
              <a:rect b="b" l="l" r="r" t="t"/>
              <a:pathLst>
                <a:path extrusionOk="0" h="1296" w="565">
                  <a:moveTo>
                    <a:pt x="283" y="1"/>
                  </a:moveTo>
                  <a:cubicBezTo>
                    <a:pt x="128" y="1"/>
                    <a:pt x="0" y="129"/>
                    <a:pt x="0" y="283"/>
                  </a:cubicBezTo>
                  <a:lnTo>
                    <a:pt x="0" y="1013"/>
                  </a:lnTo>
                  <a:cubicBezTo>
                    <a:pt x="0" y="1169"/>
                    <a:pt x="128" y="1295"/>
                    <a:pt x="283" y="1295"/>
                  </a:cubicBezTo>
                  <a:cubicBezTo>
                    <a:pt x="439" y="1295"/>
                    <a:pt x="565" y="1169"/>
                    <a:pt x="565" y="1013"/>
                  </a:cubicBezTo>
                  <a:lnTo>
                    <a:pt x="565" y="283"/>
                  </a:lnTo>
                  <a:cubicBezTo>
                    <a:pt x="565" y="129"/>
                    <a:pt x="439" y="1"/>
                    <a:pt x="2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2"/>
            <p:cNvSpPr/>
            <p:nvPr/>
          </p:nvSpPr>
          <p:spPr>
            <a:xfrm>
              <a:off x="995834" y="1711577"/>
              <a:ext cx="35017" cy="33340"/>
            </a:xfrm>
            <a:custGeom>
              <a:rect b="b" l="l" r="r" t="t"/>
              <a:pathLst>
                <a:path extrusionOk="0" h="1113" w="1169">
                  <a:moveTo>
                    <a:pt x="860" y="0"/>
                  </a:moveTo>
                  <a:cubicBezTo>
                    <a:pt x="788" y="0"/>
                    <a:pt x="715" y="27"/>
                    <a:pt x="661" y="82"/>
                  </a:cubicBezTo>
                  <a:lnTo>
                    <a:pt x="110" y="631"/>
                  </a:lnTo>
                  <a:cubicBezTo>
                    <a:pt x="0" y="741"/>
                    <a:pt x="0" y="920"/>
                    <a:pt x="110" y="1030"/>
                  </a:cubicBezTo>
                  <a:cubicBezTo>
                    <a:pt x="165" y="1084"/>
                    <a:pt x="238" y="1113"/>
                    <a:pt x="311" y="1113"/>
                  </a:cubicBezTo>
                  <a:cubicBezTo>
                    <a:pt x="382" y="1113"/>
                    <a:pt x="455" y="1086"/>
                    <a:pt x="508" y="1030"/>
                  </a:cubicBezTo>
                  <a:lnTo>
                    <a:pt x="1059" y="480"/>
                  </a:lnTo>
                  <a:cubicBezTo>
                    <a:pt x="1168" y="371"/>
                    <a:pt x="1168" y="192"/>
                    <a:pt x="1059" y="82"/>
                  </a:cubicBezTo>
                  <a:cubicBezTo>
                    <a:pt x="1004" y="27"/>
                    <a:pt x="932" y="0"/>
                    <a:pt x="8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2"/>
            <p:cNvSpPr/>
            <p:nvPr/>
          </p:nvSpPr>
          <p:spPr>
            <a:xfrm>
              <a:off x="1005630" y="1721253"/>
              <a:ext cx="66171" cy="64583"/>
            </a:xfrm>
            <a:custGeom>
              <a:rect b="b" l="l" r="r" t="t"/>
              <a:pathLst>
                <a:path extrusionOk="0" h="2156" w="2209">
                  <a:moveTo>
                    <a:pt x="1899" y="1"/>
                  </a:moveTo>
                  <a:cubicBezTo>
                    <a:pt x="1827" y="1"/>
                    <a:pt x="1755" y="28"/>
                    <a:pt x="1699" y="83"/>
                  </a:cubicBezTo>
                  <a:lnTo>
                    <a:pt x="110" y="1674"/>
                  </a:lnTo>
                  <a:cubicBezTo>
                    <a:pt x="0" y="1784"/>
                    <a:pt x="0" y="1961"/>
                    <a:pt x="110" y="2072"/>
                  </a:cubicBezTo>
                  <a:cubicBezTo>
                    <a:pt x="166" y="2127"/>
                    <a:pt x="236" y="2155"/>
                    <a:pt x="309" y="2155"/>
                  </a:cubicBezTo>
                  <a:cubicBezTo>
                    <a:pt x="380" y="2155"/>
                    <a:pt x="452" y="2127"/>
                    <a:pt x="508" y="2072"/>
                  </a:cubicBezTo>
                  <a:lnTo>
                    <a:pt x="2098" y="481"/>
                  </a:lnTo>
                  <a:cubicBezTo>
                    <a:pt x="2209" y="371"/>
                    <a:pt x="2209" y="192"/>
                    <a:pt x="2098" y="83"/>
                  </a:cubicBezTo>
                  <a:cubicBezTo>
                    <a:pt x="2043" y="28"/>
                    <a:pt x="1971" y="1"/>
                    <a:pt x="189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2"/>
            <p:cNvSpPr/>
            <p:nvPr/>
          </p:nvSpPr>
          <p:spPr>
            <a:xfrm>
              <a:off x="993498" y="1509351"/>
              <a:ext cx="61617" cy="90075"/>
            </a:xfrm>
            <a:custGeom>
              <a:rect b="b" l="l" r="r" t="t"/>
              <a:pathLst>
                <a:path extrusionOk="0" h="3007" w="2057">
                  <a:moveTo>
                    <a:pt x="991" y="563"/>
                  </a:moveTo>
                  <a:cubicBezTo>
                    <a:pt x="1147" y="563"/>
                    <a:pt x="1271" y="689"/>
                    <a:pt x="1271" y="843"/>
                  </a:cubicBezTo>
                  <a:cubicBezTo>
                    <a:pt x="1271" y="996"/>
                    <a:pt x="1145" y="1123"/>
                    <a:pt x="991" y="1123"/>
                  </a:cubicBezTo>
                  <a:lnTo>
                    <a:pt x="564" y="1123"/>
                  </a:lnTo>
                  <a:lnTo>
                    <a:pt x="564" y="563"/>
                  </a:lnTo>
                  <a:close/>
                  <a:moveTo>
                    <a:pt x="1115" y="1689"/>
                  </a:moveTo>
                  <a:cubicBezTo>
                    <a:pt x="1323" y="1689"/>
                    <a:pt x="1490" y="1857"/>
                    <a:pt x="1490" y="2064"/>
                  </a:cubicBezTo>
                  <a:cubicBezTo>
                    <a:pt x="1490" y="2272"/>
                    <a:pt x="1323" y="2439"/>
                    <a:pt x="1115" y="2439"/>
                  </a:cubicBezTo>
                  <a:cubicBezTo>
                    <a:pt x="1014" y="2439"/>
                    <a:pt x="765" y="2439"/>
                    <a:pt x="564" y="2441"/>
                  </a:cubicBezTo>
                  <a:lnTo>
                    <a:pt x="564" y="1689"/>
                  </a:lnTo>
                  <a:close/>
                  <a:moveTo>
                    <a:pt x="282" y="0"/>
                  </a:moveTo>
                  <a:cubicBezTo>
                    <a:pt x="126" y="0"/>
                    <a:pt x="0" y="126"/>
                    <a:pt x="0" y="282"/>
                  </a:cubicBezTo>
                  <a:lnTo>
                    <a:pt x="0" y="2723"/>
                  </a:lnTo>
                  <a:cubicBezTo>
                    <a:pt x="0" y="2798"/>
                    <a:pt x="29" y="2871"/>
                    <a:pt x="83" y="2922"/>
                  </a:cubicBezTo>
                  <a:cubicBezTo>
                    <a:pt x="136" y="2977"/>
                    <a:pt x="208" y="3007"/>
                    <a:pt x="282" y="3007"/>
                  </a:cubicBezTo>
                  <a:cubicBezTo>
                    <a:pt x="291" y="3007"/>
                    <a:pt x="938" y="3003"/>
                    <a:pt x="1115" y="3003"/>
                  </a:cubicBezTo>
                  <a:cubicBezTo>
                    <a:pt x="1635" y="3003"/>
                    <a:pt x="2056" y="2584"/>
                    <a:pt x="2056" y="2066"/>
                  </a:cubicBezTo>
                  <a:cubicBezTo>
                    <a:pt x="2056" y="1764"/>
                    <a:pt x="1912" y="1493"/>
                    <a:pt x="1688" y="1323"/>
                  </a:cubicBezTo>
                  <a:cubicBezTo>
                    <a:pt x="1782" y="1186"/>
                    <a:pt x="1836" y="1022"/>
                    <a:pt x="1836" y="845"/>
                  </a:cubicBezTo>
                  <a:cubicBezTo>
                    <a:pt x="1836" y="380"/>
                    <a:pt x="1457" y="0"/>
                    <a:pt x="9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2"/>
            <p:cNvSpPr/>
            <p:nvPr/>
          </p:nvSpPr>
          <p:spPr>
            <a:xfrm>
              <a:off x="900487" y="1509351"/>
              <a:ext cx="67788" cy="90135"/>
            </a:xfrm>
            <a:custGeom>
              <a:rect b="b" l="l" r="r" t="t"/>
              <a:pathLst>
                <a:path extrusionOk="0" h="3009" w="2263">
                  <a:moveTo>
                    <a:pt x="1980" y="0"/>
                  </a:moveTo>
                  <a:cubicBezTo>
                    <a:pt x="1826" y="0"/>
                    <a:pt x="1698" y="128"/>
                    <a:pt x="1698" y="282"/>
                  </a:cubicBezTo>
                  <a:lnTo>
                    <a:pt x="1698" y="1961"/>
                  </a:lnTo>
                  <a:cubicBezTo>
                    <a:pt x="1698" y="2086"/>
                    <a:pt x="1663" y="2245"/>
                    <a:pt x="1391" y="2381"/>
                  </a:cubicBezTo>
                  <a:cubicBezTo>
                    <a:pt x="1312" y="2423"/>
                    <a:pt x="1217" y="2444"/>
                    <a:pt x="1117" y="2444"/>
                  </a:cubicBezTo>
                  <a:cubicBezTo>
                    <a:pt x="1006" y="2444"/>
                    <a:pt x="907" y="2414"/>
                    <a:pt x="817" y="2360"/>
                  </a:cubicBezTo>
                  <a:cubicBezTo>
                    <a:pt x="608" y="2224"/>
                    <a:pt x="565" y="2104"/>
                    <a:pt x="565" y="1965"/>
                  </a:cubicBezTo>
                  <a:lnTo>
                    <a:pt x="565" y="285"/>
                  </a:lnTo>
                  <a:cubicBezTo>
                    <a:pt x="565" y="129"/>
                    <a:pt x="437" y="3"/>
                    <a:pt x="283" y="3"/>
                  </a:cubicBezTo>
                  <a:cubicBezTo>
                    <a:pt x="127" y="3"/>
                    <a:pt x="1" y="129"/>
                    <a:pt x="1" y="285"/>
                  </a:cubicBezTo>
                  <a:lnTo>
                    <a:pt x="1" y="1965"/>
                  </a:lnTo>
                  <a:cubicBezTo>
                    <a:pt x="1" y="2330"/>
                    <a:pt x="168" y="2614"/>
                    <a:pt x="512" y="2834"/>
                  </a:cubicBezTo>
                  <a:cubicBezTo>
                    <a:pt x="691" y="2949"/>
                    <a:pt x="893" y="3007"/>
                    <a:pt x="1114" y="3008"/>
                  </a:cubicBezTo>
                  <a:cubicBezTo>
                    <a:pt x="1307" y="3007"/>
                    <a:pt x="1486" y="2965"/>
                    <a:pt x="1647" y="2884"/>
                  </a:cubicBezTo>
                  <a:cubicBezTo>
                    <a:pt x="2155" y="2628"/>
                    <a:pt x="2262" y="2240"/>
                    <a:pt x="2262" y="1961"/>
                  </a:cubicBezTo>
                  <a:lnTo>
                    <a:pt x="2262" y="282"/>
                  </a:lnTo>
                  <a:cubicBezTo>
                    <a:pt x="2262" y="128"/>
                    <a:pt x="2136" y="0"/>
                    <a:pt x="198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2"/>
            <p:cNvSpPr/>
            <p:nvPr/>
          </p:nvSpPr>
          <p:spPr>
            <a:xfrm>
              <a:off x="816883" y="1509351"/>
              <a:ext cx="58382" cy="90075"/>
            </a:xfrm>
            <a:custGeom>
              <a:rect b="b" l="l" r="r" t="t"/>
              <a:pathLst>
                <a:path extrusionOk="0" h="3007" w="1949">
                  <a:moveTo>
                    <a:pt x="963" y="564"/>
                  </a:moveTo>
                  <a:cubicBezTo>
                    <a:pt x="1192" y="564"/>
                    <a:pt x="1385" y="752"/>
                    <a:pt x="1385" y="974"/>
                  </a:cubicBezTo>
                  <a:cubicBezTo>
                    <a:pt x="1385" y="1193"/>
                    <a:pt x="1192" y="1381"/>
                    <a:pt x="963" y="1381"/>
                  </a:cubicBezTo>
                  <a:cubicBezTo>
                    <a:pt x="872" y="1381"/>
                    <a:pt x="711" y="1381"/>
                    <a:pt x="568" y="1382"/>
                  </a:cubicBezTo>
                  <a:cubicBezTo>
                    <a:pt x="568" y="1235"/>
                    <a:pt x="565" y="1067"/>
                    <a:pt x="565" y="974"/>
                  </a:cubicBezTo>
                  <a:lnTo>
                    <a:pt x="565" y="564"/>
                  </a:lnTo>
                  <a:close/>
                  <a:moveTo>
                    <a:pt x="283" y="0"/>
                  </a:moveTo>
                  <a:cubicBezTo>
                    <a:pt x="130" y="0"/>
                    <a:pt x="1" y="129"/>
                    <a:pt x="1" y="282"/>
                  </a:cubicBezTo>
                  <a:lnTo>
                    <a:pt x="1" y="2725"/>
                  </a:lnTo>
                  <a:cubicBezTo>
                    <a:pt x="1" y="2879"/>
                    <a:pt x="128" y="3007"/>
                    <a:pt x="283" y="3007"/>
                  </a:cubicBezTo>
                  <a:cubicBezTo>
                    <a:pt x="439" y="3007"/>
                    <a:pt x="565" y="2879"/>
                    <a:pt x="565" y="2725"/>
                  </a:cubicBezTo>
                  <a:lnTo>
                    <a:pt x="565" y="1945"/>
                  </a:lnTo>
                  <a:cubicBezTo>
                    <a:pt x="709" y="1945"/>
                    <a:pt x="872" y="1941"/>
                    <a:pt x="963" y="1941"/>
                  </a:cubicBezTo>
                  <a:cubicBezTo>
                    <a:pt x="1507" y="1941"/>
                    <a:pt x="1947" y="1507"/>
                    <a:pt x="1947" y="971"/>
                  </a:cubicBezTo>
                  <a:cubicBezTo>
                    <a:pt x="1949" y="436"/>
                    <a:pt x="1507" y="0"/>
                    <a:pt x="96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2"/>
            <p:cNvSpPr/>
            <p:nvPr/>
          </p:nvSpPr>
          <p:spPr>
            <a:xfrm>
              <a:off x="720069" y="1475053"/>
              <a:ext cx="431951" cy="432041"/>
            </a:xfrm>
            <a:custGeom>
              <a:rect b="b" l="l" r="r" t="t"/>
              <a:pathLst>
                <a:path extrusionOk="0" h="14423" w="14420">
                  <a:moveTo>
                    <a:pt x="12845" y="7324"/>
                  </a:moveTo>
                  <a:lnTo>
                    <a:pt x="12845" y="10988"/>
                  </a:lnTo>
                  <a:lnTo>
                    <a:pt x="8101" y="10988"/>
                  </a:lnTo>
                  <a:lnTo>
                    <a:pt x="8101" y="7324"/>
                  </a:lnTo>
                  <a:close/>
                  <a:moveTo>
                    <a:pt x="5594" y="7323"/>
                  </a:moveTo>
                  <a:cubicBezTo>
                    <a:pt x="5654" y="7323"/>
                    <a:pt x="5703" y="7374"/>
                    <a:pt x="5703" y="7434"/>
                  </a:cubicBezTo>
                  <a:lnTo>
                    <a:pt x="5703" y="12420"/>
                  </a:lnTo>
                  <a:lnTo>
                    <a:pt x="3007" y="12420"/>
                  </a:lnTo>
                  <a:lnTo>
                    <a:pt x="3007" y="7434"/>
                  </a:lnTo>
                  <a:cubicBezTo>
                    <a:pt x="3007" y="7374"/>
                    <a:pt x="3057" y="7323"/>
                    <a:pt x="3117" y="7323"/>
                  </a:cubicBezTo>
                  <a:close/>
                  <a:moveTo>
                    <a:pt x="13599" y="564"/>
                  </a:moveTo>
                  <a:cubicBezTo>
                    <a:pt x="13740" y="564"/>
                    <a:pt x="13856" y="680"/>
                    <a:pt x="13856" y="821"/>
                  </a:cubicBezTo>
                  <a:lnTo>
                    <a:pt x="13856" y="1699"/>
                  </a:lnTo>
                  <a:lnTo>
                    <a:pt x="12744" y="1699"/>
                  </a:lnTo>
                  <a:cubicBezTo>
                    <a:pt x="12588" y="1699"/>
                    <a:pt x="12462" y="1825"/>
                    <a:pt x="12462" y="1981"/>
                  </a:cubicBezTo>
                  <a:cubicBezTo>
                    <a:pt x="12462" y="2137"/>
                    <a:pt x="12588" y="2263"/>
                    <a:pt x="12744" y="2263"/>
                  </a:cubicBezTo>
                  <a:lnTo>
                    <a:pt x="13856" y="2263"/>
                  </a:lnTo>
                  <a:lnTo>
                    <a:pt x="13856" y="3032"/>
                  </a:lnTo>
                  <a:lnTo>
                    <a:pt x="12744" y="3032"/>
                  </a:lnTo>
                  <a:cubicBezTo>
                    <a:pt x="12588" y="3032"/>
                    <a:pt x="12462" y="3158"/>
                    <a:pt x="12462" y="3314"/>
                  </a:cubicBezTo>
                  <a:cubicBezTo>
                    <a:pt x="12462" y="3468"/>
                    <a:pt x="12588" y="3596"/>
                    <a:pt x="12744" y="3596"/>
                  </a:cubicBezTo>
                  <a:lnTo>
                    <a:pt x="13856" y="3596"/>
                  </a:lnTo>
                  <a:lnTo>
                    <a:pt x="13856" y="4472"/>
                  </a:lnTo>
                  <a:cubicBezTo>
                    <a:pt x="13856" y="4613"/>
                    <a:pt x="13740" y="4729"/>
                    <a:pt x="13599" y="4729"/>
                  </a:cubicBezTo>
                  <a:lnTo>
                    <a:pt x="8473" y="4729"/>
                  </a:lnTo>
                  <a:cubicBezTo>
                    <a:pt x="8317" y="4729"/>
                    <a:pt x="8191" y="4857"/>
                    <a:pt x="8191" y="5011"/>
                  </a:cubicBezTo>
                  <a:cubicBezTo>
                    <a:pt x="8191" y="5167"/>
                    <a:pt x="8317" y="5293"/>
                    <a:pt x="8473" y="5293"/>
                  </a:cubicBezTo>
                  <a:lnTo>
                    <a:pt x="12845" y="5293"/>
                  </a:lnTo>
                  <a:lnTo>
                    <a:pt x="12845" y="6762"/>
                  </a:lnTo>
                  <a:lnTo>
                    <a:pt x="7819" y="6762"/>
                  </a:lnTo>
                  <a:cubicBezTo>
                    <a:pt x="7663" y="6762"/>
                    <a:pt x="7537" y="6888"/>
                    <a:pt x="7537" y="7044"/>
                  </a:cubicBezTo>
                  <a:lnTo>
                    <a:pt x="7537" y="11270"/>
                  </a:lnTo>
                  <a:cubicBezTo>
                    <a:pt x="7537" y="11425"/>
                    <a:pt x="7663" y="11552"/>
                    <a:pt x="7819" y="11552"/>
                  </a:cubicBezTo>
                  <a:lnTo>
                    <a:pt x="12845" y="11552"/>
                  </a:lnTo>
                  <a:lnTo>
                    <a:pt x="12845" y="12424"/>
                  </a:lnTo>
                  <a:lnTo>
                    <a:pt x="6266" y="12424"/>
                  </a:lnTo>
                  <a:lnTo>
                    <a:pt x="6266" y="12420"/>
                  </a:lnTo>
                  <a:lnTo>
                    <a:pt x="6266" y="7434"/>
                  </a:lnTo>
                  <a:cubicBezTo>
                    <a:pt x="6266" y="7062"/>
                    <a:pt x="5962" y="6760"/>
                    <a:pt x="5592" y="6760"/>
                  </a:cubicBezTo>
                  <a:lnTo>
                    <a:pt x="3115" y="6760"/>
                  </a:lnTo>
                  <a:cubicBezTo>
                    <a:pt x="2743" y="6760"/>
                    <a:pt x="2441" y="7062"/>
                    <a:pt x="2441" y="7434"/>
                  </a:cubicBezTo>
                  <a:lnTo>
                    <a:pt x="2441" y="12420"/>
                  </a:lnTo>
                  <a:lnTo>
                    <a:pt x="1570" y="12420"/>
                  </a:lnTo>
                  <a:lnTo>
                    <a:pt x="1570" y="5292"/>
                  </a:lnTo>
                  <a:lnTo>
                    <a:pt x="5939" y="5292"/>
                  </a:lnTo>
                  <a:cubicBezTo>
                    <a:pt x="6095" y="5292"/>
                    <a:pt x="6223" y="5166"/>
                    <a:pt x="6223" y="5010"/>
                  </a:cubicBezTo>
                  <a:cubicBezTo>
                    <a:pt x="6223" y="4854"/>
                    <a:pt x="6095" y="4728"/>
                    <a:pt x="5939" y="4728"/>
                  </a:cubicBezTo>
                  <a:lnTo>
                    <a:pt x="822" y="4728"/>
                  </a:lnTo>
                  <a:cubicBezTo>
                    <a:pt x="681" y="4728"/>
                    <a:pt x="564" y="4611"/>
                    <a:pt x="564" y="4470"/>
                  </a:cubicBezTo>
                  <a:lnTo>
                    <a:pt x="564" y="3596"/>
                  </a:lnTo>
                  <a:lnTo>
                    <a:pt x="1756" y="3596"/>
                  </a:lnTo>
                  <a:cubicBezTo>
                    <a:pt x="1912" y="3596"/>
                    <a:pt x="2038" y="3468"/>
                    <a:pt x="2038" y="3314"/>
                  </a:cubicBezTo>
                  <a:cubicBezTo>
                    <a:pt x="2038" y="3158"/>
                    <a:pt x="1912" y="3032"/>
                    <a:pt x="1756" y="3032"/>
                  </a:cubicBezTo>
                  <a:lnTo>
                    <a:pt x="564" y="3032"/>
                  </a:lnTo>
                  <a:lnTo>
                    <a:pt x="564" y="2263"/>
                  </a:lnTo>
                  <a:lnTo>
                    <a:pt x="1756" y="2263"/>
                  </a:lnTo>
                  <a:cubicBezTo>
                    <a:pt x="1912" y="2263"/>
                    <a:pt x="2038" y="2137"/>
                    <a:pt x="2038" y="1981"/>
                  </a:cubicBezTo>
                  <a:cubicBezTo>
                    <a:pt x="2038" y="1825"/>
                    <a:pt x="1912" y="1699"/>
                    <a:pt x="1756" y="1699"/>
                  </a:cubicBezTo>
                  <a:lnTo>
                    <a:pt x="564" y="1699"/>
                  </a:lnTo>
                  <a:lnTo>
                    <a:pt x="564" y="821"/>
                  </a:lnTo>
                  <a:cubicBezTo>
                    <a:pt x="564" y="680"/>
                    <a:pt x="681" y="564"/>
                    <a:pt x="822" y="564"/>
                  </a:cubicBezTo>
                  <a:close/>
                  <a:moveTo>
                    <a:pt x="13854" y="12984"/>
                  </a:moveTo>
                  <a:lnTo>
                    <a:pt x="13854" y="13859"/>
                  </a:lnTo>
                  <a:lnTo>
                    <a:pt x="564" y="13859"/>
                  </a:lnTo>
                  <a:lnTo>
                    <a:pt x="564" y="12984"/>
                  </a:lnTo>
                  <a:close/>
                  <a:moveTo>
                    <a:pt x="822" y="0"/>
                  </a:moveTo>
                  <a:cubicBezTo>
                    <a:pt x="369" y="0"/>
                    <a:pt x="0" y="369"/>
                    <a:pt x="0" y="821"/>
                  </a:cubicBezTo>
                  <a:lnTo>
                    <a:pt x="0" y="4470"/>
                  </a:lnTo>
                  <a:cubicBezTo>
                    <a:pt x="0" y="4923"/>
                    <a:pt x="367" y="5292"/>
                    <a:pt x="822" y="5292"/>
                  </a:cubicBezTo>
                  <a:lnTo>
                    <a:pt x="1009" y="5292"/>
                  </a:lnTo>
                  <a:lnTo>
                    <a:pt x="1009" y="12420"/>
                  </a:lnTo>
                  <a:lnTo>
                    <a:pt x="493" y="12420"/>
                  </a:lnTo>
                  <a:cubicBezTo>
                    <a:pt x="221" y="12420"/>
                    <a:pt x="2" y="12643"/>
                    <a:pt x="2" y="12915"/>
                  </a:cubicBezTo>
                  <a:lnTo>
                    <a:pt x="2" y="13929"/>
                  </a:lnTo>
                  <a:cubicBezTo>
                    <a:pt x="2" y="14201"/>
                    <a:pt x="221" y="14423"/>
                    <a:pt x="493" y="14423"/>
                  </a:cubicBezTo>
                  <a:lnTo>
                    <a:pt x="13925" y="14423"/>
                  </a:lnTo>
                  <a:cubicBezTo>
                    <a:pt x="14198" y="14423"/>
                    <a:pt x="14420" y="14201"/>
                    <a:pt x="14420" y="13929"/>
                  </a:cubicBezTo>
                  <a:lnTo>
                    <a:pt x="14420" y="12915"/>
                  </a:lnTo>
                  <a:cubicBezTo>
                    <a:pt x="14420" y="12643"/>
                    <a:pt x="14198" y="12420"/>
                    <a:pt x="13925" y="12420"/>
                  </a:cubicBezTo>
                  <a:lnTo>
                    <a:pt x="13409" y="12420"/>
                  </a:lnTo>
                  <a:lnTo>
                    <a:pt x="13409" y="5292"/>
                  </a:lnTo>
                  <a:lnTo>
                    <a:pt x="13599" y="5292"/>
                  </a:lnTo>
                  <a:cubicBezTo>
                    <a:pt x="14050" y="5292"/>
                    <a:pt x="14420" y="4925"/>
                    <a:pt x="14420" y="4470"/>
                  </a:cubicBezTo>
                  <a:lnTo>
                    <a:pt x="14420" y="821"/>
                  </a:lnTo>
                  <a:cubicBezTo>
                    <a:pt x="14420" y="370"/>
                    <a:pt x="14052" y="0"/>
                    <a:pt x="1359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2"/>
            <p:cNvSpPr/>
            <p:nvPr/>
          </p:nvSpPr>
          <p:spPr>
            <a:xfrm>
              <a:off x="927477" y="1616710"/>
              <a:ext cx="16925" cy="16925"/>
            </a:xfrm>
            <a:custGeom>
              <a:rect b="b" l="l" r="r" t="t"/>
              <a:pathLst>
                <a:path extrusionOk="0" h="565" w="565">
                  <a:moveTo>
                    <a:pt x="283" y="0"/>
                  </a:moveTo>
                  <a:cubicBezTo>
                    <a:pt x="128" y="0"/>
                    <a:pt x="1" y="128"/>
                    <a:pt x="1" y="282"/>
                  </a:cubicBezTo>
                  <a:cubicBezTo>
                    <a:pt x="1" y="438"/>
                    <a:pt x="128" y="564"/>
                    <a:pt x="283" y="564"/>
                  </a:cubicBezTo>
                  <a:cubicBezTo>
                    <a:pt x="439" y="564"/>
                    <a:pt x="565" y="438"/>
                    <a:pt x="565" y="282"/>
                  </a:cubicBezTo>
                  <a:cubicBezTo>
                    <a:pt x="565" y="128"/>
                    <a:pt x="439" y="0"/>
                    <a:pt x="2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43"/>
          <p:cNvSpPr txBox="1"/>
          <p:nvPr>
            <p:ph type="title"/>
          </p:nvPr>
        </p:nvSpPr>
        <p:spPr>
          <a:xfrm>
            <a:off x="720000" y="331645"/>
            <a:ext cx="7704000" cy="6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¿Qué no hará?</a:t>
            </a:r>
            <a:endParaRPr/>
          </a:p>
        </p:txBody>
      </p:sp>
      <p:sp>
        <p:nvSpPr>
          <p:cNvPr id="504" name="Google Shape;504;p43"/>
          <p:cNvSpPr txBox="1"/>
          <p:nvPr>
            <p:ph idx="3" type="subTitle"/>
          </p:nvPr>
        </p:nvSpPr>
        <p:spPr>
          <a:xfrm>
            <a:off x="1200150" y="3181350"/>
            <a:ext cx="2533200" cy="139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No permitirá pagos en línea; todas las transacciones económicas deberán realizarse y validarse de manera presencial.</a:t>
            </a:r>
            <a:endParaRPr sz="1800"/>
          </a:p>
        </p:txBody>
      </p:sp>
      <p:sp>
        <p:nvSpPr>
          <p:cNvPr id="505" name="Google Shape;505;p43"/>
          <p:cNvSpPr txBox="1"/>
          <p:nvPr>
            <p:ph idx="4" type="subTitle"/>
          </p:nvPr>
        </p:nvSpPr>
        <p:spPr>
          <a:xfrm>
            <a:off x="5417775" y="3181350"/>
            <a:ext cx="2533200" cy="139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No gestionará aspectos logísticos como el envío de productos; el retiro debe ser en la sucursal.</a:t>
            </a:r>
            <a:endParaRPr sz="1600"/>
          </a:p>
        </p:txBody>
      </p:sp>
      <p:sp>
        <p:nvSpPr>
          <p:cNvPr id="506" name="Google Shape;506;p43"/>
          <p:cNvSpPr/>
          <p:nvPr/>
        </p:nvSpPr>
        <p:spPr>
          <a:xfrm>
            <a:off x="2022300" y="1874612"/>
            <a:ext cx="888900" cy="8832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7" name="Google Shape;507;p43"/>
          <p:cNvGrpSpPr/>
          <p:nvPr/>
        </p:nvGrpSpPr>
        <p:grpSpPr>
          <a:xfrm>
            <a:off x="2184447" y="2040122"/>
            <a:ext cx="565481" cy="551540"/>
            <a:chOff x="7343748" y="2147513"/>
            <a:chExt cx="437882" cy="431801"/>
          </a:xfrm>
        </p:grpSpPr>
        <p:sp>
          <p:nvSpPr>
            <p:cNvPr id="508" name="Google Shape;508;p43"/>
            <p:cNvSpPr/>
            <p:nvPr/>
          </p:nvSpPr>
          <p:spPr>
            <a:xfrm>
              <a:off x="7382300" y="2185975"/>
              <a:ext cx="180868" cy="177723"/>
            </a:xfrm>
            <a:custGeom>
              <a:rect b="b" l="l" r="r" t="t"/>
              <a:pathLst>
                <a:path extrusionOk="0" h="5933" w="6038">
                  <a:moveTo>
                    <a:pt x="3630" y="563"/>
                  </a:moveTo>
                  <a:cubicBezTo>
                    <a:pt x="3769" y="563"/>
                    <a:pt x="3907" y="614"/>
                    <a:pt x="4010" y="717"/>
                  </a:cubicBezTo>
                  <a:lnTo>
                    <a:pt x="5214" y="1924"/>
                  </a:lnTo>
                  <a:cubicBezTo>
                    <a:pt x="5418" y="2131"/>
                    <a:pt x="5418" y="2479"/>
                    <a:pt x="5213" y="2684"/>
                  </a:cubicBezTo>
                  <a:lnTo>
                    <a:pt x="4934" y="2962"/>
                  </a:lnTo>
                  <a:cubicBezTo>
                    <a:pt x="4911" y="2986"/>
                    <a:pt x="4879" y="2998"/>
                    <a:pt x="4847" y="2998"/>
                  </a:cubicBezTo>
                  <a:cubicBezTo>
                    <a:pt x="4814" y="2998"/>
                    <a:pt x="4782" y="2986"/>
                    <a:pt x="4758" y="2962"/>
                  </a:cubicBezTo>
                  <a:lnTo>
                    <a:pt x="4574" y="2778"/>
                  </a:lnTo>
                  <a:cubicBezTo>
                    <a:pt x="4412" y="2616"/>
                    <a:pt x="4199" y="2535"/>
                    <a:pt x="3986" y="2535"/>
                  </a:cubicBezTo>
                  <a:cubicBezTo>
                    <a:pt x="3774" y="2535"/>
                    <a:pt x="3561" y="2616"/>
                    <a:pt x="3399" y="2778"/>
                  </a:cubicBezTo>
                  <a:lnTo>
                    <a:pt x="2780" y="3397"/>
                  </a:lnTo>
                  <a:cubicBezTo>
                    <a:pt x="2457" y="3721"/>
                    <a:pt x="2457" y="4248"/>
                    <a:pt x="2780" y="4572"/>
                  </a:cubicBezTo>
                  <a:lnTo>
                    <a:pt x="2964" y="4756"/>
                  </a:lnTo>
                  <a:cubicBezTo>
                    <a:pt x="3012" y="4804"/>
                    <a:pt x="3012" y="4886"/>
                    <a:pt x="2964" y="4932"/>
                  </a:cubicBezTo>
                  <a:lnTo>
                    <a:pt x="2685" y="5211"/>
                  </a:lnTo>
                  <a:cubicBezTo>
                    <a:pt x="2583" y="5314"/>
                    <a:pt x="2445" y="5365"/>
                    <a:pt x="2307" y="5365"/>
                  </a:cubicBezTo>
                  <a:cubicBezTo>
                    <a:pt x="2169" y="5365"/>
                    <a:pt x="2030" y="5314"/>
                    <a:pt x="1927" y="5211"/>
                  </a:cubicBezTo>
                  <a:lnTo>
                    <a:pt x="723" y="4006"/>
                  </a:lnTo>
                  <a:cubicBezTo>
                    <a:pt x="623" y="3907"/>
                    <a:pt x="567" y="3770"/>
                    <a:pt x="567" y="3626"/>
                  </a:cubicBezTo>
                  <a:cubicBezTo>
                    <a:pt x="567" y="3480"/>
                    <a:pt x="623" y="3346"/>
                    <a:pt x="723" y="3246"/>
                  </a:cubicBezTo>
                  <a:lnTo>
                    <a:pt x="3250" y="717"/>
                  </a:lnTo>
                  <a:cubicBezTo>
                    <a:pt x="3354" y="614"/>
                    <a:pt x="3494" y="563"/>
                    <a:pt x="3630" y="563"/>
                  </a:cubicBezTo>
                  <a:close/>
                  <a:moveTo>
                    <a:pt x="3627" y="0"/>
                  </a:moveTo>
                  <a:cubicBezTo>
                    <a:pt x="3345" y="0"/>
                    <a:pt x="3063" y="107"/>
                    <a:pt x="2848" y="322"/>
                  </a:cubicBezTo>
                  <a:lnTo>
                    <a:pt x="319" y="2850"/>
                  </a:lnTo>
                  <a:cubicBezTo>
                    <a:pt x="114" y="3057"/>
                    <a:pt x="1" y="3334"/>
                    <a:pt x="1" y="3628"/>
                  </a:cubicBezTo>
                  <a:cubicBezTo>
                    <a:pt x="1" y="3925"/>
                    <a:pt x="114" y="4200"/>
                    <a:pt x="319" y="4406"/>
                  </a:cubicBezTo>
                  <a:lnTo>
                    <a:pt x="1524" y="5611"/>
                  </a:lnTo>
                  <a:cubicBezTo>
                    <a:pt x="1738" y="5825"/>
                    <a:pt x="2020" y="5933"/>
                    <a:pt x="2302" y="5933"/>
                  </a:cubicBezTo>
                  <a:cubicBezTo>
                    <a:pt x="2584" y="5933"/>
                    <a:pt x="2866" y="5825"/>
                    <a:pt x="3080" y="5611"/>
                  </a:cubicBezTo>
                  <a:lnTo>
                    <a:pt x="3361" y="5330"/>
                  </a:lnTo>
                  <a:cubicBezTo>
                    <a:pt x="3626" y="5063"/>
                    <a:pt x="3626" y="4628"/>
                    <a:pt x="3361" y="4360"/>
                  </a:cubicBezTo>
                  <a:lnTo>
                    <a:pt x="3175" y="4175"/>
                  </a:lnTo>
                  <a:cubicBezTo>
                    <a:pt x="3072" y="4072"/>
                    <a:pt x="3072" y="3902"/>
                    <a:pt x="3175" y="3799"/>
                  </a:cubicBezTo>
                  <a:lnTo>
                    <a:pt x="3794" y="3180"/>
                  </a:lnTo>
                  <a:cubicBezTo>
                    <a:pt x="3845" y="3128"/>
                    <a:pt x="3914" y="3103"/>
                    <a:pt x="3983" y="3103"/>
                  </a:cubicBezTo>
                  <a:cubicBezTo>
                    <a:pt x="4052" y="3103"/>
                    <a:pt x="4121" y="3128"/>
                    <a:pt x="4174" y="3180"/>
                  </a:cubicBezTo>
                  <a:lnTo>
                    <a:pt x="4360" y="3367"/>
                  </a:lnTo>
                  <a:cubicBezTo>
                    <a:pt x="4493" y="3500"/>
                    <a:pt x="4669" y="3566"/>
                    <a:pt x="4845" y="3566"/>
                  </a:cubicBezTo>
                  <a:cubicBezTo>
                    <a:pt x="5021" y="3566"/>
                    <a:pt x="5197" y="3500"/>
                    <a:pt x="5330" y="3367"/>
                  </a:cubicBezTo>
                  <a:lnTo>
                    <a:pt x="5611" y="3087"/>
                  </a:lnTo>
                  <a:cubicBezTo>
                    <a:pt x="6037" y="2657"/>
                    <a:pt x="6037" y="1960"/>
                    <a:pt x="5611" y="1530"/>
                  </a:cubicBezTo>
                  <a:lnTo>
                    <a:pt x="4406" y="322"/>
                  </a:lnTo>
                  <a:cubicBezTo>
                    <a:pt x="4191" y="107"/>
                    <a:pt x="3909" y="0"/>
                    <a:pt x="36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3"/>
            <p:cNvSpPr/>
            <p:nvPr/>
          </p:nvSpPr>
          <p:spPr>
            <a:xfrm>
              <a:off x="7343748" y="2147513"/>
              <a:ext cx="437882" cy="431801"/>
            </a:xfrm>
            <a:custGeom>
              <a:rect b="b" l="l" r="r" t="t"/>
              <a:pathLst>
                <a:path extrusionOk="0" h="14415" w="14618">
                  <a:moveTo>
                    <a:pt x="4915" y="558"/>
                  </a:moveTo>
                  <a:cubicBezTo>
                    <a:pt x="5405" y="558"/>
                    <a:pt x="5864" y="747"/>
                    <a:pt x="6208" y="1092"/>
                  </a:cubicBezTo>
                  <a:lnTo>
                    <a:pt x="7412" y="2297"/>
                  </a:lnTo>
                  <a:cubicBezTo>
                    <a:pt x="7764" y="2648"/>
                    <a:pt x="7953" y="3120"/>
                    <a:pt x="7945" y="3622"/>
                  </a:cubicBezTo>
                  <a:cubicBezTo>
                    <a:pt x="7937" y="4122"/>
                    <a:pt x="7893" y="4514"/>
                    <a:pt x="7855" y="4862"/>
                  </a:cubicBezTo>
                  <a:cubicBezTo>
                    <a:pt x="7754" y="5813"/>
                    <a:pt x="7693" y="6385"/>
                    <a:pt x="8590" y="7283"/>
                  </a:cubicBezTo>
                  <a:lnTo>
                    <a:pt x="8884" y="7577"/>
                  </a:lnTo>
                  <a:lnTo>
                    <a:pt x="7582" y="8879"/>
                  </a:lnTo>
                  <a:lnTo>
                    <a:pt x="7286" y="8587"/>
                  </a:lnTo>
                  <a:cubicBezTo>
                    <a:pt x="6650" y="7952"/>
                    <a:pt x="6177" y="7797"/>
                    <a:pt x="5619" y="7797"/>
                  </a:cubicBezTo>
                  <a:cubicBezTo>
                    <a:pt x="5388" y="7797"/>
                    <a:pt x="5143" y="7824"/>
                    <a:pt x="4865" y="7854"/>
                  </a:cubicBezTo>
                  <a:cubicBezTo>
                    <a:pt x="4518" y="7890"/>
                    <a:pt x="4125" y="7933"/>
                    <a:pt x="3624" y="7942"/>
                  </a:cubicBezTo>
                  <a:cubicBezTo>
                    <a:pt x="3613" y="7942"/>
                    <a:pt x="3603" y="7942"/>
                    <a:pt x="3592" y="7942"/>
                  </a:cubicBezTo>
                  <a:cubicBezTo>
                    <a:pt x="3103" y="7942"/>
                    <a:pt x="2644" y="7755"/>
                    <a:pt x="2300" y="7409"/>
                  </a:cubicBezTo>
                  <a:lnTo>
                    <a:pt x="1094" y="6204"/>
                  </a:lnTo>
                  <a:cubicBezTo>
                    <a:pt x="750" y="5859"/>
                    <a:pt x="561" y="5401"/>
                    <a:pt x="561" y="4912"/>
                  </a:cubicBezTo>
                  <a:cubicBezTo>
                    <a:pt x="561" y="4422"/>
                    <a:pt x="750" y="3964"/>
                    <a:pt x="1094" y="3619"/>
                  </a:cubicBezTo>
                  <a:lnTo>
                    <a:pt x="3622" y="1092"/>
                  </a:lnTo>
                  <a:cubicBezTo>
                    <a:pt x="3968" y="747"/>
                    <a:pt x="4425" y="558"/>
                    <a:pt x="4915" y="558"/>
                  </a:cubicBezTo>
                  <a:close/>
                  <a:moveTo>
                    <a:pt x="9493" y="7774"/>
                  </a:moveTo>
                  <a:cubicBezTo>
                    <a:pt x="9498" y="7774"/>
                    <a:pt x="9501" y="7776"/>
                    <a:pt x="9501" y="7777"/>
                  </a:cubicBezTo>
                  <a:lnTo>
                    <a:pt x="10026" y="8303"/>
                  </a:lnTo>
                  <a:lnTo>
                    <a:pt x="8303" y="10022"/>
                  </a:lnTo>
                  <a:lnTo>
                    <a:pt x="7779" y="9498"/>
                  </a:lnTo>
                  <a:cubicBezTo>
                    <a:pt x="7779" y="9498"/>
                    <a:pt x="7777" y="9496"/>
                    <a:pt x="7777" y="9490"/>
                  </a:cubicBezTo>
                  <a:cubicBezTo>
                    <a:pt x="7777" y="9483"/>
                    <a:pt x="7779" y="9482"/>
                    <a:pt x="7781" y="9478"/>
                  </a:cubicBezTo>
                  <a:lnTo>
                    <a:pt x="9481" y="7777"/>
                  </a:lnTo>
                  <a:cubicBezTo>
                    <a:pt x="9481" y="7777"/>
                    <a:pt x="9486" y="7774"/>
                    <a:pt x="9493" y="7774"/>
                  </a:cubicBezTo>
                  <a:close/>
                  <a:moveTo>
                    <a:pt x="4917" y="0"/>
                  </a:moveTo>
                  <a:cubicBezTo>
                    <a:pt x="4276" y="0"/>
                    <a:pt x="3675" y="249"/>
                    <a:pt x="3226" y="697"/>
                  </a:cubicBezTo>
                  <a:lnTo>
                    <a:pt x="697" y="3226"/>
                  </a:lnTo>
                  <a:cubicBezTo>
                    <a:pt x="247" y="3676"/>
                    <a:pt x="0" y="4275"/>
                    <a:pt x="0" y="4917"/>
                  </a:cubicBezTo>
                  <a:cubicBezTo>
                    <a:pt x="0" y="5557"/>
                    <a:pt x="249" y="6156"/>
                    <a:pt x="697" y="6606"/>
                  </a:cubicBezTo>
                  <a:lnTo>
                    <a:pt x="1903" y="7812"/>
                  </a:lnTo>
                  <a:cubicBezTo>
                    <a:pt x="2354" y="8263"/>
                    <a:pt x="2954" y="8510"/>
                    <a:pt x="3593" y="8510"/>
                  </a:cubicBezTo>
                  <a:cubicBezTo>
                    <a:pt x="3608" y="8510"/>
                    <a:pt x="3623" y="8509"/>
                    <a:pt x="3637" y="8509"/>
                  </a:cubicBezTo>
                  <a:cubicBezTo>
                    <a:pt x="4162" y="8498"/>
                    <a:pt x="4586" y="8453"/>
                    <a:pt x="4927" y="8418"/>
                  </a:cubicBezTo>
                  <a:cubicBezTo>
                    <a:pt x="5201" y="8388"/>
                    <a:pt x="5424" y="8364"/>
                    <a:pt x="5620" y="8364"/>
                  </a:cubicBezTo>
                  <a:cubicBezTo>
                    <a:pt x="6078" y="8364"/>
                    <a:pt x="6394" y="8495"/>
                    <a:pt x="6890" y="8990"/>
                  </a:cubicBezTo>
                  <a:lnTo>
                    <a:pt x="7236" y="9336"/>
                  </a:lnTo>
                  <a:cubicBezTo>
                    <a:pt x="7221" y="9385"/>
                    <a:pt x="7213" y="9440"/>
                    <a:pt x="7213" y="9493"/>
                  </a:cubicBezTo>
                  <a:cubicBezTo>
                    <a:pt x="7213" y="9647"/>
                    <a:pt x="7273" y="9792"/>
                    <a:pt x="7381" y="9900"/>
                  </a:cubicBezTo>
                  <a:lnTo>
                    <a:pt x="7955" y="10474"/>
                  </a:lnTo>
                  <a:cubicBezTo>
                    <a:pt x="7938" y="10529"/>
                    <a:pt x="7930" y="10585"/>
                    <a:pt x="7930" y="10643"/>
                  </a:cubicBezTo>
                  <a:cubicBezTo>
                    <a:pt x="7930" y="10801"/>
                    <a:pt x="7993" y="10950"/>
                    <a:pt x="8103" y="11061"/>
                  </a:cubicBezTo>
                  <a:lnTo>
                    <a:pt x="8876" y="11834"/>
                  </a:lnTo>
                  <a:cubicBezTo>
                    <a:pt x="8931" y="11890"/>
                    <a:pt x="9003" y="11918"/>
                    <a:pt x="9075" y="11918"/>
                  </a:cubicBezTo>
                  <a:cubicBezTo>
                    <a:pt x="9147" y="11918"/>
                    <a:pt x="9219" y="11890"/>
                    <a:pt x="9274" y="11834"/>
                  </a:cubicBezTo>
                  <a:cubicBezTo>
                    <a:pt x="9384" y="11725"/>
                    <a:pt x="9384" y="11547"/>
                    <a:pt x="9274" y="11436"/>
                  </a:cubicBezTo>
                  <a:lnTo>
                    <a:pt x="8501" y="10663"/>
                  </a:lnTo>
                  <a:cubicBezTo>
                    <a:pt x="8494" y="10656"/>
                    <a:pt x="8493" y="10648"/>
                    <a:pt x="8493" y="10643"/>
                  </a:cubicBezTo>
                  <a:cubicBezTo>
                    <a:pt x="8493" y="10636"/>
                    <a:pt x="8494" y="10630"/>
                    <a:pt x="8501" y="10621"/>
                  </a:cubicBezTo>
                  <a:lnTo>
                    <a:pt x="10618" y="8504"/>
                  </a:lnTo>
                  <a:cubicBezTo>
                    <a:pt x="10625" y="8498"/>
                    <a:pt x="10633" y="8496"/>
                    <a:pt x="10640" y="8496"/>
                  </a:cubicBezTo>
                  <a:cubicBezTo>
                    <a:pt x="10646" y="8496"/>
                    <a:pt x="10655" y="8498"/>
                    <a:pt x="10660" y="8504"/>
                  </a:cubicBezTo>
                  <a:lnTo>
                    <a:pt x="13404" y="11249"/>
                  </a:lnTo>
                  <a:cubicBezTo>
                    <a:pt x="14000" y="11843"/>
                    <a:pt x="14000" y="12812"/>
                    <a:pt x="13404" y="13406"/>
                  </a:cubicBezTo>
                  <a:cubicBezTo>
                    <a:pt x="13106" y="13703"/>
                    <a:pt x="12716" y="13851"/>
                    <a:pt x="12325" y="13851"/>
                  </a:cubicBezTo>
                  <a:cubicBezTo>
                    <a:pt x="11934" y="13851"/>
                    <a:pt x="11543" y="13703"/>
                    <a:pt x="11245" y="13406"/>
                  </a:cubicBezTo>
                  <a:lnTo>
                    <a:pt x="11074" y="13235"/>
                  </a:lnTo>
                  <a:cubicBezTo>
                    <a:pt x="11020" y="13180"/>
                    <a:pt x="10947" y="13153"/>
                    <a:pt x="10875" y="13153"/>
                  </a:cubicBezTo>
                  <a:cubicBezTo>
                    <a:pt x="10803" y="13153"/>
                    <a:pt x="10731" y="13180"/>
                    <a:pt x="10676" y="13235"/>
                  </a:cubicBezTo>
                  <a:cubicBezTo>
                    <a:pt x="10567" y="13346"/>
                    <a:pt x="10567" y="13524"/>
                    <a:pt x="10676" y="13633"/>
                  </a:cubicBezTo>
                  <a:lnTo>
                    <a:pt x="10847" y="13804"/>
                  </a:lnTo>
                  <a:cubicBezTo>
                    <a:pt x="11254" y="14211"/>
                    <a:pt x="11788" y="14415"/>
                    <a:pt x="12324" y="14415"/>
                  </a:cubicBezTo>
                  <a:cubicBezTo>
                    <a:pt x="12858" y="14415"/>
                    <a:pt x="13394" y="14212"/>
                    <a:pt x="13801" y="13804"/>
                  </a:cubicBezTo>
                  <a:cubicBezTo>
                    <a:pt x="14617" y="12986"/>
                    <a:pt x="14617" y="11662"/>
                    <a:pt x="13804" y="10849"/>
                  </a:cubicBezTo>
                  <a:lnTo>
                    <a:pt x="11061" y="8104"/>
                  </a:lnTo>
                  <a:cubicBezTo>
                    <a:pt x="10948" y="7991"/>
                    <a:pt x="10801" y="7932"/>
                    <a:pt x="10641" y="7932"/>
                  </a:cubicBezTo>
                  <a:cubicBezTo>
                    <a:pt x="10583" y="7932"/>
                    <a:pt x="10527" y="7940"/>
                    <a:pt x="10474" y="7957"/>
                  </a:cubicBezTo>
                  <a:lnTo>
                    <a:pt x="9900" y="7382"/>
                  </a:lnTo>
                  <a:cubicBezTo>
                    <a:pt x="9790" y="7271"/>
                    <a:pt x="9646" y="7212"/>
                    <a:pt x="9491" y="7212"/>
                  </a:cubicBezTo>
                  <a:cubicBezTo>
                    <a:pt x="9438" y="7212"/>
                    <a:pt x="9387" y="7220"/>
                    <a:pt x="9337" y="7235"/>
                  </a:cubicBezTo>
                  <a:lnTo>
                    <a:pt x="8990" y="6888"/>
                  </a:lnTo>
                  <a:cubicBezTo>
                    <a:pt x="8283" y="6181"/>
                    <a:pt x="8318" y="5839"/>
                    <a:pt x="8418" y="4927"/>
                  </a:cubicBezTo>
                  <a:cubicBezTo>
                    <a:pt x="8454" y="4587"/>
                    <a:pt x="8501" y="4162"/>
                    <a:pt x="8509" y="3636"/>
                  </a:cubicBezTo>
                  <a:cubicBezTo>
                    <a:pt x="8521" y="2979"/>
                    <a:pt x="8275" y="2363"/>
                    <a:pt x="7812" y="1902"/>
                  </a:cubicBezTo>
                  <a:lnTo>
                    <a:pt x="6608" y="697"/>
                  </a:lnTo>
                  <a:cubicBezTo>
                    <a:pt x="6156" y="247"/>
                    <a:pt x="5557" y="0"/>
                    <a:pt x="49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3"/>
            <p:cNvSpPr/>
            <p:nvPr/>
          </p:nvSpPr>
          <p:spPr>
            <a:xfrm>
              <a:off x="7683408" y="2489748"/>
              <a:ext cx="59191" cy="53889"/>
            </a:xfrm>
            <a:custGeom>
              <a:rect b="b" l="l" r="r" t="t"/>
              <a:pathLst>
                <a:path extrusionOk="0" h="1799" w="1976">
                  <a:moveTo>
                    <a:pt x="987" y="562"/>
                  </a:moveTo>
                  <a:cubicBezTo>
                    <a:pt x="1075" y="562"/>
                    <a:pt x="1159" y="595"/>
                    <a:pt x="1226" y="658"/>
                  </a:cubicBezTo>
                  <a:cubicBezTo>
                    <a:pt x="1357" y="789"/>
                    <a:pt x="1357" y="1005"/>
                    <a:pt x="1226" y="1136"/>
                  </a:cubicBezTo>
                  <a:cubicBezTo>
                    <a:pt x="1160" y="1202"/>
                    <a:pt x="1073" y="1235"/>
                    <a:pt x="987" y="1235"/>
                  </a:cubicBezTo>
                  <a:cubicBezTo>
                    <a:pt x="900" y="1235"/>
                    <a:pt x="813" y="1202"/>
                    <a:pt x="748" y="1136"/>
                  </a:cubicBezTo>
                  <a:cubicBezTo>
                    <a:pt x="618" y="1005"/>
                    <a:pt x="618" y="793"/>
                    <a:pt x="748" y="662"/>
                  </a:cubicBezTo>
                  <a:cubicBezTo>
                    <a:pt x="814" y="595"/>
                    <a:pt x="900" y="562"/>
                    <a:pt x="987" y="562"/>
                  </a:cubicBezTo>
                  <a:close/>
                  <a:moveTo>
                    <a:pt x="989" y="1"/>
                  </a:moveTo>
                  <a:cubicBezTo>
                    <a:pt x="758" y="1"/>
                    <a:pt x="528" y="88"/>
                    <a:pt x="353" y="263"/>
                  </a:cubicBezTo>
                  <a:cubicBezTo>
                    <a:pt x="1" y="614"/>
                    <a:pt x="1" y="1186"/>
                    <a:pt x="353" y="1536"/>
                  </a:cubicBezTo>
                  <a:cubicBezTo>
                    <a:pt x="529" y="1710"/>
                    <a:pt x="759" y="1798"/>
                    <a:pt x="988" y="1798"/>
                  </a:cubicBezTo>
                  <a:cubicBezTo>
                    <a:pt x="1219" y="1798"/>
                    <a:pt x="1450" y="1710"/>
                    <a:pt x="1625" y="1536"/>
                  </a:cubicBezTo>
                  <a:cubicBezTo>
                    <a:pt x="1976" y="1186"/>
                    <a:pt x="1976" y="614"/>
                    <a:pt x="1625" y="263"/>
                  </a:cubicBezTo>
                  <a:cubicBezTo>
                    <a:pt x="1450" y="88"/>
                    <a:pt x="1220" y="1"/>
                    <a:pt x="98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3"/>
            <p:cNvSpPr/>
            <p:nvPr/>
          </p:nvSpPr>
          <p:spPr>
            <a:xfrm>
              <a:off x="7633173" y="2513922"/>
              <a:ext cx="19201" cy="16925"/>
            </a:xfrm>
            <a:custGeom>
              <a:rect b="b" l="l" r="r" t="t"/>
              <a:pathLst>
                <a:path extrusionOk="0" h="565" w="641">
                  <a:moveTo>
                    <a:pt x="322" y="0"/>
                  </a:moveTo>
                  <a:cubicBezTo>
                    <a:pt x="279" y="0"/>
                    <a:pt x="236" y="10"/>
                    <a:pt x="196" y="31"/>
                  </a:cubicBezTo>
                  <a:cubicBezTo>
                    <a:pt x="57" y="102"/>
                    <a:pt x="0" y="270"/>
                    <a:pt x="68" y="407"/>
                  </a:cubicBezTo>
                  <a:lnTo>
                    <a:pt x="68" y="411"/>
                  </a:lnTo>
                  <a:cubicBezTo>
                    <a:pt x="118" y="510"/>
                    <a:pt x="216" y="565"/>
                    <a:pt x="321" y="565"/>
                  </a:cubicBezTo>
                  <a:cubicBezTo>
                    <a:pt x="364" y="565"/>
                    <a:pt x="405" y="555"/>
                    <a:pt x="447" y="537"/>
                  </a:cubicBezTo>
                  <a:cubicBezTo>
                    <a:pt x="586" y="465"/>
                    <a:pt x="641" y="298"/>
                    <a:pt x="573" y="158"/>
                  </a:cubicBezTo>
                  <a:cubicBezTo>
                    <a:pt x="524" y="57"/>
                    <a:pt x="424" y="0"/>
                    <a:pt x="3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2" name="Google Shape;512;p43"/>
          <p:cNvSpPr/>
          <p:nvPr/>
        </p:nvSpPr>
        <p:spPr>
          <a:xfrm>
            <a:off x="6239925" y="1874699"/>
            <a:ext cx="888900" cy="8832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3" name="Google Shape;513;p43"/>
          <p:cNvGrpSpPr/>
          <p:nvPr/>
        </p:nvGrpSpPr>
        <p:grpSpPr>
          <a:xfrm>
            <a:off x="6411573" y="2040206"/>
            <a:ext cx="545745" cy="552024"/>
            <a:chOff x="2066726" y="2819463"/>
            <a:chExt cx="422665" cy="432011"/>
          </a:xfrm>
        </p:grpSpPr>
        <p:sp>
          <p:nvSpPr>
            <p:cNvPr id="514" name="Google Shape;514;p43"/>
            <p:cNvSpPr/>
            <p:nvPr/>
          </p:nvSpPr>
          <p:spPr>
            <a:xfrm>
              <a:off x="2101264" y="3039423"/>
              <a:ext cx="16925" cy="16925"/>
            </a:xfrm>
            <a:custGeom>
              <a:rect b="b" l="l" r="r" t="t"/>
              <a:pathLst>
                <a:path extrusionOk="0" h="565" w="565">
                  <a:moveTo>
                    <a:pt x="283" y="0"/>
                  </a:moveTo>
                  <a:cubicBezTo>
                    <a:pt x="129" y="0"/>
                    <a:pt x="1" y="126"/>
                    <a:pt x="1" y="282"/>
                  </a:cubicBezTo>
                  <a:cubicBezTo>
                    <a:pt x="1" y="438"/>
                    <a:pt x="129" y="564"/>
                    <a:pt x="283" y="564"/>
                  </a:cubicBezTo>
                  <a:cubicBezTo>
                    <a:pt x="439" y="564"/>
                    <a:pt x="565" y="438"/>
                    <a:pt x="565" y="282"/>
                  </a:cubicBezTo>
                  <a:cubicBezTo>
                    <a:pt x="565" y="125"/>
                    <a:pt x="439" y="0"/>
                    <a:pt x="2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3"/>
            <p:cNvSpPr/>
            <p:nvPr/>
          </p:nvSpPr>
          <p:spPr>
            <a:xfrm>
              <a:off x="2101264" y="3157176"/>
              <a:ext cx="16925" cy="16925"/>
            </a:xfrm>
            <a:custGeom>
              <a:rect b="b" l="l" r="r" t="t"/>
              <a:pathLst>
                <a:path extrusionOk="0" h="565" w="565">
                  <a:moveTo>
                    <a:pt x="283" y="0"/>
                  </a:moveTo>
                  <a:cubicBezTo>
                    <a:pt x="129" y="0"/>
                    <a:pt x="1" y="126"/>
                    <a:pt x="1" y="282"/>
                  </a:cubicBezTo>
                  <a:lnTo>
                    <a:pt x="1" y="284"/>
                  </a:lnTo>
                  <a:cubicBezTo>
                    <a:pt x="1" y="440"/>
                    <a:pt x="129" y="564"/>
                    <a:pt x="283" y="564"/>
                  </a:cubicBezTo>
                  <a:cubicBezTo>
                    <a:pt x="439" y="564"/>
                    <a:pt x="565" y="436"/>
                    <a:pt x="565" y="282"/>
                  </a:cubicBezTo>
                  <a:cubicBezTo>
                    <a:pt x="565" y="126"/>
                    <a:pt x="439" y="0"/>
                    <a:pt x="2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3"/>
            <p:cNvSpPr/>
            <p:nvPr/>
          </p:nvSpPr>
          <p:spPr>
            <a:xfrm>
              <a:off x="2437928" y="3039423"/>
              <a:ext cx="16925" cy="16925"/>
            </a:xfrm>
            <a:custGeom>
              <a:rect b="b" l="l" r="r" t="t"/>
              <a:pathLst>
                <a:path extrusionOk="0" h="565" w="565">
                  <a:moveTo>
                    <a:pt x="283" y="0"/>
                  </a:moveTo>
                  <a:cubicBezTo>
                    <a:pt x="127" y="0"/>
                    <a:pt x="0" y="126"/>
                    <a:pt x="0" y="282"/>
                  </a:cubicBezTo>
                  <a:cubicBezTo>
                    <a:pt x="0" y="438"/>
                    <a:pt x="127" y="564"/>
                    <a:pt x="283" y="564"/>
                  </a:cubicBezTo>
                  <a:cubicBezTo>
                    <a:pt x="439" y="564"/>
                    <a:pt x="565" y="438"/>
                    <a:pt x="565" y="282"/>
                  </a:cubicBezTo>
                  <a:cubicBezTo>
                    <a:pt x="565" y="125"/>
                    <a:pt x="439" y="0"/>
                    <a:pt x="2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3"/>
            <p:cNvSpPr/>
            <p:nvPr/>
          </p:nvSpPr>
          <p:spPr>
            <a:xfrm>
              <a:off x="2437928" y="3157176"/>
              <a:ext cx="16925" cy="16925"/>
            </a:xfrm>
            <a:custGeom>
              <a:rect b="b" l="l" r="r" t="t"/>
              <a:pathLst>
                <a:path extrusionOk="0" h="565" w="565">
                  <a:moveTo>
                    <a:pt x="283" y="0"/>
                  </a:moveTo>
                  <a:cubicBezTo>
                    <a:pt x="127" y="0"/>
                    <a:pt x="0" y="126"/>
                    <a:pt x="0" y="282"/>
                  </a:cubicBezTo>
                  <a:lnTo>
                    <a:pt x="0" y="284"/>
                  </a:lnTo>
                  <a:cubicBezTo>
                    <a:pt x="0" y="440"/>
                    <a:pt x="127" y="564"/>
                    <a:pt x="283" y="564"/>
                  </a:cubicBezTo>
                  <a:cubicBezTo>
                    <a:pt x="439" y="564"/>
                    <a:pt x="565" y="436"/>
                    <a:pt x="565" y="282"/>
                  </a:cubicBezTo>
                  <a:cubicBezTo>
                    <a:pt x="565" y="126"/>
                    <a:pt x="439" y="0"/>
                    <a:pt x="2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3"/>
            <p:cNvSpPr/>
            <p:nvPr/>
          </p:nvSpPr>
          <p:spPr>
            <a:xfrm>
              <a:off x="2066726" y="2819463"/>
              <a:ext cx="422665" cy="432011"/>
            </a:xfrm>
            <a:custGeom>
              <a:rect b="b" l="l" r="r" t="t"/>
              <a:pathLst>
                <a:path extrusionOk="0" h="14422" w="14110">
                  <a:moveTo>
                    <a:pt x="4904" y="568"/>
                  </a:moveTo>
                  <a:cubicBezTo>
                    <a:pt x="4916" y="568"/>
                    <a:pt x="4925" y="580"/>
                    <a:pt x="4925" y="590"/>
                  </a:cubicBezTo>
                  <a:lnTo>
                    <a:pt x="4925" y="1112"/>
                  </a:lnTo>
                  <a:cubicBezTo>
                    <a:pt x="4925" y="1122"/>
                    <a:pt x="4916" y="1132"/>
                    <a:pt x="4904" y="1132"/>
                  </a:cubicBezTo>
                  <a:lnTo>
                    <a:pt x="2737" y="1132"/>
                  </a:lnTo>
                  <a:cubicBezTo>
                    <a:pt x="2727" y="1132"/>
                    <a:pt x="2717" y="1122"/>
                    <a:pt x="2717" y="1112"/>
                  </a:cubicBezTo>
                  <a:lnTo>
                    <a:pt x="2717" y="590"/>
                  </a:lnTo>
                  <a:cubicBezTo>
                    <a:pt x="2717" y="580"/>
                    <a:pt x="2727" y="568"/>
                    <a:pt x="2737" y="568"/>
                  </a:cubicBezTo>
                  <a:close/>
                  <a:moveTo>
                    <a:pt x="11374" y="568"/>
                  </a:moveTo>
                  <a:cubicBezTo>
                    <a:pt x="11384" y="568"/>
                    <a:pt x="11395" y="580"/>
                    <a:pt x="11395" y="590"/>
                  </a:cubicBezTo>
                  <a:lnTo>
                    <a:pt x="11395" y="1112"/>
                  </a:lnTo>
                  <a:cubicBezTo>
                    <a:pt x="11395" y="1122"/>
                    <a:pt x="11384" y="1132"/>
                    <a:pt x="11374" y="1132"/>
                  </a:cubicBezTo>
                  <a:lnTo>
                    <a:pt x="9207" y="1132"/>
                  </a:lnTo>
                  <a:cubicBezTo>
                    <a:pt x="9197" y="1132"/>
                    <a:pt x="9185" y="1122"/>
                    <a:pt x="9185" y="1112"/>
                  </a:cubicBezTo>
                  <a:lnTo>
                    <a:pt x="9185" y="590"/>
                  </a:lnTo>
                  <a:cubicBezTo>
                    <a:pt x="9185" y="580"/>
                    <a:pt x="9197" y="568"/>
                    <a:pt x="9207" y="568"/>
                  </a:cubicBezTo>
                  <a:close/>
                  <a:moveTo>
                    <a:pt x="4627" y="1693"/>
                  </a:moveTo>
                  <a:lnTo>
                    <a:pt x="4627" y="2763"/>
                  </a:lnTo>
                  <a:cubicBezTo>
                    <a:pt x="4625" y="2841"/>
                    <a:pt x="4627" y="2916"/>
                    <a:pt x="4630" y="2991"/>
                  </a:cubicBezTo>
                  <a:lnTo>
                    <a:pt x="3016" y="2991"/>
                  </a:lnTo>
                  <a:cubicBezTo>
                    <a:pt x="3019" y="2916"/>
                    <a:pt x="3021" y="2840"/>
                    <a:pt x="3021" y="2763"/>
                  </a:cubicBezTo>
                  <a:lnTo>
                    <a:pt x="3021" y="1693"/>
                  </a:lnTo>
                  <a:close/>
                  <a:moveTo>
                    <a:pt x="11097" y="1693"/>
                  </a:moveTo>
                  <a:lnTo>
                    <a:pt x="11097" y="2763"/>
                  </a:lnTo>
                  <a:cubicBezTo>
                    <a:pt x="11093" y="2841"/>
                    <a:pt x="11097" y="2916"/>
                    <a:pt x="11100" y="2991"/>
                  </a:cubicBezTo>
                  <a:lnTo>
                    <a:pt x="9484" y="2991"/>
                  </a:lnTo>
                  <a:cubicBezTo>
                    <a:pt x="9489" y="2916"/>
                    <a:pt x="9490" y="2840"/>
                    <a:pt x="9490" y="2763"/>
                  </a:cubicBezTo>
                  <a:lnTo>
                    <a:pt x="9490" y="1693"/>
                  </a:lnTo>
                  <a:close/>
                  <a:moveTo>
                    <a:pt x="4688" y="3555"/>
                  </a:moveTo>
                  <a:cubicBezTo>
                    <a:pt x="4801" y="4240"/>
                    <a:pt x="5042" y="4828"/>
                    <a:pt x="5277" y="5397"/>
                  </a:cubicBezTo>
                  <a:cubicBezTo>
                    <a:pt x="5367" y="5617"/>
                    <a:pt x="5460" y="5841"/>
                    <a:pt x="5546" y="6069"/>
                  </a:cubicBezTo>
                  <a:lnTo>
                    <a:pt x="2100" y="6069"/>
                  </a:lnTo>
                  <a:cubicBezTo>
                    <a:pt x="2183" y="5841"/>
                    <a:pt x="2274" y="5617"/>
                    <a:pt x="2365" y="5400"/>
                  </a:cubicBezTo>
                  <a:cubicBezTo>
                    <a:pt x="2602" y="4828"/>
                    <a:pt x="2843" y="4242"/>
                    <a:pt x="2954" y="3555"/>
                  </a:cubicBezTo>
                  <a:close/>
                  <a:moveTo>
                    <a:pt x="11158" y="3555"/>
                  </a:moveTo>
                  <a:cubicBezTo>
                    <a:pt x="11271" y="4242"/>
                    <a:pt x="11511" y="4828"/>
                    <a:pt x="11747" y="5400"/>
                  </a:cubicBezTo>
                  <a:cubicBezTo>
                    <a:pt x="11837" y="5617"/>
                    <a:pt x="11929" y="5841"/>
                    <a:pt x="12014" y="6072"/>
                  </a:cubicBezTo>
                  <a:lnTo>
                    <a:pt x="8568" y="6072"/>
                  </a:lnTo>
                  <a:cubicBezTo>
                    <a:pt x="8652" y="5841"/>
                    <a:pt x="8745" y="5617"/>
                    <a:pt x="8835" y="5400"/>
                  </a:cubicBezTo>
                  <a:cubicBezTo>
                    <a:pt x="9072" y="4828"/>
                    <a:pt x="9313" y="4242"/>
                    <a:pt x="9424" y="3555"/>
                  </a:cubicBezTo>
                  <a:close/>
                  <a:moveTo>
                    <a:pt x="13332" y="6631"/>
                  </a:moveTo>
                  <a:cubicBezTo>
                    <a:pt x="13449" y="6631"/>
                    <a:pt x="13547" y="6729"/>
                    <a:pt x="13547" y="6847"/>
                  </a:cubicBezTo>
                  <a:lnTo>
                    <a:pt x="13547" y="8400"/>
                  </a:lnTo>
                  <a:cubicBezTo>
                    <a:pt x="13547" y="8520"/>
                    <a:pt x="13449" y="8616"/>
                    <a:pt x="13332" y="8616"/>
                  </a:cubicBezTo>
                  <a:lnTo>
                    <a:pt x="8476" y="8616"/>
                  </a:lnTo>
                  <a:cubicBezTo>
                    <a:pt x="8320" y="8616"/>
                    <a:pt x="8194" y="8744"/>
                    <a:pt x="8194" y="8898"/>
                  </a:cubicBezTo>
                  <a:cubicBezTo>
                    <a:pt x="8194" y="9054"/>
                    <a:pt x="8320" y="9180"/>
                    <a:pt x="8476" y="9180"/>
                  </a:cubicBezTo>
                  <a:lnTo>
                    <a:pt x="13050" y="9180"/>
                  </a:lnTo>
                  <a:lnTo>
                    <a:pt x="13050" y="10005"/>
                  </a:lnTo>
                  <a:lnTo>
                    <a:pt x="1063" y="10005"/>
                  </a:lnTo>
                  <a:lnTo>
                    <a:pt x="1063" y="9178"/>
                  </a:lnTo>
                  <a:lnTo>
                    <a:pt x="5948" y="9178"/>
                  </a:lnTo>
                  <a:cubicBezTo>
                    <a:pt x="6104" y="9178"/>
                    <a:pt x="6230" y="9052"/>
                    <a:pt x="6230" y="8896"/>
                  </a:cubicBezTo>
                  <a:cubicBezTo>
                    <a:pt x="6230" y="8740"/>
                    <a:pt x="6104" y="8614"/>
                    <a:pt x="5948" y="8614"/>
                  </a:cubicBezTo>
                  <a:lnTo>
                    <a:pt x="780" y="8614"/>
                  </a:lnTo>
                  <a:cubicBezTo>
                    <a:pt x="664" y="8614"/>
                    <a:pt x="565" y="8516"/>
                    <a:pt x="565" y="8398"/>
                  </a:cubicBezTo>
                  <a:lnTo>
                    <a:pt x="565" y="6847"/>
                  </a:lnTo>
                  <a:cubicBezTo>
                    <a:pt x="565" y="6729"/>
                    <a:pt x="663" y="6631"/>
                    <a:pt x="780" y="6631"/>
                  </a:cubicBezTo>
                  <a:close/>
                  <a:moveTo>
                    <a:pt x="13332" y="10564"/>
                  </a:moveTo>
                  <a:cubicBezTo>
                    <a:pt x="13449" y="10564"/>
                    <a:pt x="13547" y="10662"/>
                    <a:pt x="13547" y="10780"/>
                  </a:cubicBezTo>
                  <a:lnTo>
                    <a:pt x="13547" y="12331"/>
                  </a:lnTo>
                  <a:cubicBezTo>
                    <a:pt x="13547" y="12447"/>
                    <a:pt x="13448" y="12547"/>
                    <a:pt x="13332" y="12547"/>
                  </a:cubicBezTo>
                  <a:lnTo>
                    <a:pt x="780" y="12547"/>
                  </a:lnTo>
                  <a:cubicBezTo>
                    <a:pt x="664" y="12547"/>
                    <a:pt x="565" y="12447"/>
                    <a:pt x="565" y="12331"/>
                  </a:cubicBezTo>
                  <a:lnTo>
                    <a:pt x="565" y="10780"/>
                  </a:lnTo>
                  <a:cubicBezTo>
                    <a:pt x="565" y="10663"/>
                    <a:pt x="664" y="10564"/>
                    <a:pt x="780" y="10564"/>
                  </a:cubicBezTo>
                  <a:close/>
                  <a:moveTo>
                    <a:pt x="13050" y="13109"/>
                  </a:moveTo>
                  <a:lnTo>
                    <a:pt x="13050" y="13858"/>
                  </a:lnTo>
                  <a:lnTo>
                    <a:pt x="1063" y="13858"/>
                  </a:lnTo>
                  <a:lnTo>
                    <a:pt x="1063" y="13109"/>
                  </a:lnTo>
                  <a:close/>
                  <a:moveTo>
                    <a:pt x="2737" y="1"/>
                  </a:moveTo>
                  <a:cubicBezTo>
                    <a:pt x="2415" y="1"/>
                    <a:pt x="2153" y="261"/>
                    <a:pt x="2153" y="585"/>
                  </a:cubicBezTo>
                  <a:lnTo>
                    <a:pt x="2153" y="1107"/>
                  </a:lnTo>
                  <a:cubicBezTo>
                    <a:pt x="2153" y="1328"/>
                    <a:pt x="2274" y="1521"/>
                    <a:pt x="2455" y="1620"/>
                  </a:cubicBezTo>
                  <a:lnTo>
                    <a:pt x="2455" y="2763"/>
                  </a:lnTo>
                  <a:cubicBezTo>
                    <a:pt x="2455" y="3701"/>
                    <a:pt x="2158" y="4421"/>
                    <a:pt x="1842" y="5181"/>
                  </a:cubicBezTo>
                  <a:cubicBezTo>
                    <a:pt x="1725" y="5465"/>
                    <a:pt x="1605" y="5758"/>
                    <a:pt x="1499" y="6067"/>
                  </a:cubicBezTo>
                  <a:lnTo>
                    <a:pt x="779" y="6067"/>
                  </a:lnTo>
                  <a:cubicBezTo>
                    <a:pt x="349" y="6067"/>
                    <a:pt x="1" y="6416"/>
                    <a:pt x="1" y="6847"/>
                  </a:cubicBezTo>
                  <a:lnTo>
                    <a:pt x="1" y="8398"/>
                  </a:lnTo>
                  <a:cubicBezTo>
                    <a:pt x="1" y="8729"/>
                    <a:pt x="206" y="9011"/>
                    <a:pt x="497" y="9124"/>
                  </a:cubicBezTo>
                  <a:lnTo>
                    <a:pt x="497" y="10054"/>
                  </a:lnTo>
                  <a:cubicBezTo>
                    <a:pt x="206" y="10167"/>
                    <a:pt x="1" y="10449"/>
                    <a:pt x="1" y="10780"/>
                  </a:cubicBezTo>
                  <a:lnTo>
                    <a:pt x="1" y="12331"/>
                  </a:lnTo>
                  <a:cubicBezTo>
                    <a:pt x="1" y="12661"/>
                    <a:pt x="206" y="12943"/>
                    <a:pt x="497" y="13058"/>
                  </a:cubicBezTo>
                  <a:lnTo>
                    <a:pt x="497" y="14140"/>
                  </a:lnTo>
                  <a:cubicBezTo>
                    <a:pt x="497" y="14296"/>
                    <a:pt x="623" y="14422"/>
                    <a:pt x="779" y="14422"/>
                  </a:cubicBezTo>
                  <a:lnTo>
                    <a:pt x="13330" y="14422"/>
                  </a:lnTo>
                  <a:cubicBezTo>
                    <a:pt x="13486" y="14422"/>
                    <a:pt x="13612" y="14296"/>
                    <a:pt x="13612" y="14140"/>
                  </a:cubicBezTo>
                  <a:lnTo>
                    <a:pt x="13612" y="13058"/>
                  </a:lnTo>
                  <a:cubicBezTo>
                    <a:pt x="13902" y="12943"/>
                    <a:pt x="14110" y="12661"/>
                    <a:pt x="14110" y="12331"/>
                  </a:cubicBezTo>
                  <a:lnTo>
                    <a:pt x="14110" y="10780"/>
                  </a:lnTo>
                  <a:cubicBezTo>
                    <a:pt x="14110" y="10449"/>
                    <a:pt x="13902" y="10167"/>
                    <a:pt x="13612" y="10054"/>
                  </a:cubicBezTo>
                  <a:lnTo>
                    <a:pt x="13612" y="9124"/>
                  </a:lnTo>
                  <a:cubicBezTo>
                    <a:pt x="13904" y="9012"/>
                    <a:pt x="14110" y="8730"/>
                    <a:pt x="14110" y="8400"/>
                  </a:cubicBezTo>
                  <a:lnTo>
                    <a:pt x="14110" y="6849"/>
                  </a:lnTo>
                  <a:cubicBezTo>
                    <a:pt x="14110" y="6420"/>
                    <a:pt x="13760" y="6069"/>
                    <a:pt x="13330" y="6069"/>
                  </a:cubicBezTo>
                  <a:lnTo>
                    <a:pt x="12611" y="6069"/>
                  </a:lnTo>
                  <a:cubicBezTo>
                    <a:pt x="12507" y="5760"/>
                    <a:pt x="12384" y="5468"/>
                    <a:pt x="12268" y="5184"/>
                  </a:cubicBezTo>
                  <a:cubicBezTo>
                    <a:pt x="11953" y="4423"/>
                    <a:pt x="11656" y="3703"/>
                    <a:pt x="11656" y="2765"/>
                  </a:cubicBezTo>
                  <a:lnTo>
                    <a:pt x="11656" y="1622"/>
                  </a:lnTo>
                  <a:cubicBezTo>
                    <a:pt x="11837" y="1522"/>
                    <a:pt x="11959" y="1330"/>
                    <a:pt x="11959" y="1111"/>
                  </a:cubicBezTo>
                  <a:lnTo>
                    <a:pt x="11959" y="588"/>
                  </a:lnTo>
                  <a:cubicBezTo>
                    <a:pt x="11959" y="266"/>
                    <a:pt x="11697" y="2"/>
                    <a:pt x="11374" y="2"/>
                  </a:cubicBezTo>
                  <a:lnTo>
                    <a:pt x="9207" y="2"/>
                  </a:lnTo>
                  <a:cubicBezTo>
                    <a:pt x="8885" y="2"/>
                    <a:pt x="8621" y="264"/>
                    <a:pt x="8621" y="588"/>
                  </a:cubicBezTo>
                  <a:lnTo>
                    <a:pt x="8621" y="1111"/>
                  </a:lnTo>
                  <a:cubicBezTo>
                    <a:pt x="8621" y="1330"/>
                    <a:pt x="8744" y="1522"/>
                    <a:pt x="8924" y="1622"/>
                  </a:cubicBezTo>
                  <a:lnTo>
                    <a:pt x="8924" y="2765"/>
                  </a:lnTo>
                  <a:cubicBezTo>
                    <a:pt x="8924" y="3703"/>
                    <a:pt x="8627" y="4423"/>
                    <a:pt x="8312" y="5184"/>
                  </a:cubicBezTo>
                  <a:cubicBezTo>
                    <a:pt x="8194" y="5468"/>
                    <a:pt x="8073" y="5760"/>
                    <a:pt x="7969" y="6069"/>
                  </a:cubicBezTo>
                  <a:lnTo>
                    <a:pt x="6140" y="6069"/>
                  </a:lnTo>
                  <a:cubicBezTo>
                    <a:pt x="6036" y="5760"/>
                    <a:pt x="5913" y="5466"/>
                    <a:pt x="5797" y="5181"/>
                  </a:cubicBezTo>
                  <a:cubicBezTo>
                    <a:pt x="5483" y="4421"/>
                    <a:pt x="5186" y="3701"/>
                    <a:pt x="5186" y="2763"/>
                  </a:cubicBezTo>
                  <a:lnTo>
                    <a:pt x="5186" y="1620"/>
                  </a:lnTo>
                  <a:cubicBezTo>
                    <a:pt x="5367" y="1521"/>
                    <a:pt x="5490" y="1328"/>
                    <a:pt x="5490" y="1107"/>
                  </a:cubicBezTo>
                  <a:lnTo>
                    <a:pt x="5490" y="585"/>
                  </a:lnTo>
                  <a:cubicBezTo>
                    <a:pt x="5490" y="264"/>
                    <a:pt x="5227" y="1"/>
                    <a:pt x="490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3"/>
            <p:cNvSpPr/>
            <p:nvPr/>
          </p:nvSpPr>
          <p:spPr>
            <a:xfrm>
              <a:off x="2274344" y="3077495"/>
              <a:ext cx="16925" cy="16925"/>
            </a:xfrm>
            <a:custGeom>
              <a:rect b="b" l="l" r="r" t="t"/>
              <a:pathLst>
                <a:path extrusionOk="0" h="565" w="565">
                  <a:moveTo>
                    <a:pt x="283" y="0"/>
                  </a:moveTo>
                  <a:cubicBezTo>
                    <a:pt x="127" y="0"/>
                    <a:pt x="1" y="126"/>
                    <a:pt x="1" y="282"/>
                  </a:cubicBezTo>
                  <a:cubicBezTo>
                    <a:pt x="1" y="438"/>
                    <a:pt x="127" y="564"/>
                    <a:pt x="283" y="564"/>
                  </a:cubicBezTo>
                  <a:lnTo>
                    <a:pt x="284" y="564"/>
                  </a:lnTo>
                  <a:cubicBezTo>
                    <a:pt x="440" y="564"/>
                    <a:pt x="565" y="438"/>
                    <a:pt x="565" y="282"/>
                  </a:cubicBezTo>
                  <a:cubicBezTo>
                    <a:pt x="565" y="126"/>
                    <a:pt x="437" y="0"/>
                    <a:pt x="28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Happy International Beer Day! by Slidesgo">
  <a:themeElements>
    <a:clrScheme name="Simple Light">
      <a:dk1>
        <a:srgbClr val="000000"/>
      </a:dk1>
      <a:lt1>
        <a:srgbClr val="F68104"/>
      </a:lt1>
      <a:dk2>
        <a:srgbClr val="FCE0BE"/>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