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layfair Displ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Playfair Display Regular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Regular-boldItalic.fntdata"/><Relationship Id="rId20" Type="http://schemas.openxmlformats.org/officeDocument/2006/relationships/slide" Target="slides/slide14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PlayfairDisplayRegular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PlayfairDisplayRegular-italic.fntdata"/><Relationship Id="rId16" Type="http://schemas.openxmlformats.org/officeDocument/2006/relationships/slide" Target="slides/slide10.xml"/><Relationship Id="rId38" Type="http://schemas.openxmlformats.org/officeDocument/2006/relationships/font" Target="fonts/PlayfairDisplayRegular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9377bc38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9377bc38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377bc38f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9377bc38f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9377bc38f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9377bc38f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9377bc38f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9377bc38f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9377bc38f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9377bc38f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9377bc38f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9377bc38f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9377bc38f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9377bc38f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9377bc38f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9377bc38f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377bc38f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9377bc38f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9377bc3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9377bc3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9377bc38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9377bc38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377bc38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9377bc38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377bc38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9377bc38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9377bc38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9377bc38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9377bc38f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9377bc38f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377bc38f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9377bc38f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377bc38f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377bc38f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377bc38f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377bc38f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311700" y="3540725"/>
            <a:ext cx="85206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44">
                <a:solidFill>
                  <a:srgbClr val="3C4043"/>
                </a:solidFill>
                <a:highlight>
                  <a:srgbClr val="FFFFFF"/>
                </a:highlight>
              </a:rPr>
              <a:t>Instant Data Scraper is an automated data extraction tool for any website. It uses AI to predict which data is most relevant on a HTML page and allows saving it to Excel or CSV file (XLS, XLSX, CSV).</a:t>
            </a:r>
            <a:endParaRPr sz="4944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11549" cy="20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 Diaz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0" y="1234072"/>
            <a:ext cx="9143999" cy="3892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 Poirier</a:t>
            </a:r>
            <a:endParaRPr/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8050"/>
            <a:ext cx="9144000" cy="3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factor</a:t>
            </a:r>
            <a:endParaRPr/>
          </a:p>
        </p:txBody>
      </p:sp>
      <p:pic>
        <p:nvPicPr>
          <p:cNvPr id="179" name="Google Shape;1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13" y="1308825"/>
            <a:ext cx="78009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50" y="655513"/>
            <a:ext cx="76962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88" y="445013"/>
            <a:ext cx="75342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561975"/>
            <a:ext cx="70866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350" y="624300"/>
            <a:ext cx="41148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538163"/>
            <a:ext cx="371475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/>
        </p:nvSpPr>
        <p:spPr>
          <a:xfrm>
            <a:off x="1216900" y="1010650"/>
            <a:ext cx="5871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YOU!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 Data Scrapper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234075"/>
            <a:ext cx="39420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tool does not require website specific scripts</a:t>
            </a:r>
            <a:endParaRPr sz="11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Instead it uses heuristic AI analysis of HTML structure to detect data for extraction. </a:t>
            </a:r>
            <a:endParaRPr sz="11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the prediction is not satisfactory,  it lets the user customize the selections for greater accuracy.</a:t>
            </a:r>
            <a:endParaRPr sz="11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00" y="1170125"/>
            <a:ext cx="4585501" cy="258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Library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4883700" y="16951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layfair Display Regular"/>
              <a:buChar char="●"/>
            </a:pPr>
            <a:r>
              <a:rPr lang="en" sz="11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Once our client is connected to the host, we can simply pass the URL of the page/group for which the data will be scrapped.</a:t>
            </a:r>
            <a:endParaRPr sz="1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query is made using request() using request library and the data is scrapped in a HTML file                                         </a:t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25" y="1133050"/>
            <a:ext cx="5955274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BeautifulSoup Library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234075"/>
            <a:ext cx="3325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Then we use BeautifulSoup i.e a library in python that can be used to parse through an Html file.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In python to extract our features. Those features are  extracted in tabular form with inputting “class” and “attr”.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We then simply convert the tables to a csv to further analyse our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300" y="1170125"/>
            <a:ext cx="31051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Analysis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Sentimental analysis (TextBlob) is a python library that is used for Natural language processing.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 Textblob uses Natural Language toolkit(NLTK) actively to achieve its results.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/>
              <a:t>Nltk</a:t>
            </a:r>
            <a:r>
              <a:rPr lang="en" sz="1100"/>
              <a:t> in python helps with categorization, classification and many other tasks.</a:t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950" y="2571750"/>
            <a:ext cx="57340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TextBlob Library #Conor McGregor</a:t>
            </a:r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1516200"/>
            <a:ext cx="7305375" cy="25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 Diaz</a:t>
            </a:r>
            <a:endParaRPr/>
          </a:p>
        </p:txBody>
      </p:sp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838" y="1337413"/>
            <a:ext cx="61436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 Poirier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88" y="1234063"/>
            <a:ext cx="47339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over time graph McGregor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" y="1134060"/>
            <a:ext cx="9144001" cy="386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