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69" r:id="rId8"/>
    <p:sldId id="258" r:id="rId9"/>
    <p:sldId id="263" r:id="rId10"/>
    <p:sldId id="265" r:id="rId11"/>
    <p:sldId id="267" r:id="rId12"/>
    <p:sldId id="264" r:id="rId13"/>
    <p:sldId id="270" r:id="rId14"/>
    <p:sldId id="268" r:id="rId15"/>
    <p:sldId id="266" r:id="rId16"/>
    <p:sldId id="271" r:id="rId17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941"/>
    <p:restoredTop sz="94754"/>
  </p:normalViewPr>
  <p:slideViewPr>
    <p:cSldViewPr snapToGrid="0" snapToObjects="1">
      <p:cViewPr varScale="1">
        <p:scale>
          <a:sx n="82" d="100"/>
          <a:sy n="82" d="100"/>
        </p:scale>
        <p:origin x="16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64DA654-13DB-1147-819D-4AADB3ABF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AE3EBCEB-682D-5F46-84CF-C970C1A50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5AA93CC-AAB1-0B43-8DE6-1C303E18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EB02-4B21-774C-8889-557C295AD9FF}" type="datetimeFigureOut">
              <a:rPr lang="el-GR" smtClean="0"/>
              <a:t>14/2/21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7E659EC-E4E5-2F40-8E32-9E25410F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414E353-5E68-7F42-95D6-003342C9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AC9D-2EBE-B44D-9454-075F8B3C3DC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5723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9BBB102-2EAC-DD45-B6AA-8BAF9B12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947C4441-18DE-5740-B3BB-11AF3FBA1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D7A477A-17CA-9C45-9204-6F8E7882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EB02-4B21-774C-8889-557C295AD9FF}" type="datetimeFigureOut">
              <a:rPr lang="el-GR" smtClean="0"/>
              <a:t>14/2/21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387A457-E674-6448-A6BE-134C3032A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CBC5983-4DAF-6747-8C2B-F098A1EB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AC9D-2EBE-B44D-9454-075F8B3C3DC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3007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8E7F2190-8599-8347-ACC1-820410495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C4AF949B-38D9-194E-B6E0-B5AB4CF30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46C50A8-A404-3040-AE17-D7EC5EE7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EB02-4B21-774C-8889-557C295AD9FF}" type="datetimeFigureOut">
              <a:rPr lang="el-GR" smtClean="0"/>
              <a:t>14/2/21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9BA7426-9D0C-0A46-B366-02693973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4A98AB0-5ECA-9349-B108-E37B13AD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AC9D-2EBE-B44D-9454-075F8B3C3DC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4071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32B7418-0153-F04F-95A3-09C7EECB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7326A9E-0EC8-0F4A-8621-1E5833AC7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7283024-CFCD-1C4A-8319-72A7E69B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EB02-4B21-774C-8889-557C295AD9FF}" type="datetimeFigureOut">
              <a:rPr lang="el-GR" smtClean="0"/>
              <a:t>14/2/21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D91741B-4129-564C-BFC7-F6F0CE7E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DBD4407-17C2-334D-A12D-ABC6A445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AC9D-2EBE-B44D-9454-075F8B3C3DC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8699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1CD4CFC-E273-B140-8A2D-6F4D2A6B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C9D09E93-7C21-1745-88A6-77109BBB2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D4BFB05-A4C2-124D-BFBD-1914B0106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EB02-4B21-774C-8889-557C295AD9FF}" type="datetimeFigureOut">
              <a:rPr lang="el-GR" smtClean="0"/>
              <a:t>14/2/21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45E57E8-5ACD-2340-9A01-9A7AA409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76469A4-8D9F-1248-A009-6CB28E2A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AC9D-2EBE-B44D-9454-075F8B3C3DC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012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AE6A41B-D59B-B948-B75E-2E2EE065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F81070C-C3A5-9F42-9ACB-5E1C6F3C9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D3B77339-FF15-834B-82F9-FE22886E2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FAEB6A2-C9AE-4B44-A98D-5197B594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EB02-4B21-774C-8889-557C295AD9FF}" type="datetimeFigureOut">
              <a:rPr lang="el-GR" smtClean="0"/>
              <a:t>14/2/21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B54F5F45-54DE-3447-8D16-A65732F3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9FD2A9E-4B6A-D844-994D-5690E776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AC9D-2EBE-B44D-9454-075F8B3C3DC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9884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B343B57-E047-0746-8FE1-BA721FA3F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410DFCC-B032-8744-9817-B6575D0CF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04635F7-5F71-3D46-9424-F73BC499A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D3AC8523-2D1A-C741-A13F-DC89F1274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8FC326ED-5B5E-1946-AD88-548F41014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B3624522-041D-1B42-9C24-78786955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EB02-4B21-774C-8889-557C295AD9FF}" type="datetimeFigureOut">
              <a:rPr lang="el-GR" smtClean="0"/>
              <a:t>14/2/21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F17851AE-105B-6344-B725-C25D3090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4FA04F10-F952-D741-B2D9-CA3BC9092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AC9D-2EBE-B44D-9454-075F8B3C3DC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4453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0D5F6E-5D02-BD4D-91E8-8C3E9998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13E837F9-5AFE-924A-A807-169891354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EB02-4B21-774C-8889-557C295AD9FF}" type="datetimeFigureOut">
              <a:rPr lang="el-GR" smtClean="0"/>
              <a:t>14/2/21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0E4B19F4-5520-D54F-B867-A3DA7A3A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EA0D5D6D-77E3-2C4C-81BD-8645A8A7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AC9D-2EBE-B44D-9454-075F8B3C3DC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5409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B757CB8C-1AF7-4743-A50C-5C5B69C0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EB02-4B21-774C-8889-557C295AD9FF}" type="datetimeFigureOut">
              <a:rPr lang="el-GR" smtClean="0"/>
              <a:t>14/2/21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2C7A3DC6-5EBF-F44A-B40C-6339C6C1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DF03306A-6190-7D47-AF89-94531BAF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AC9D-2EBE-B44D-9454-075F8B3C3DC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7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CBA4CF-7367-184C-A0AF-6FAE1AC17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282D099-2CC9-794A-AA35-70F109016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CD5E90FC-0B3B-C34D-A31F-21DD5DD05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D4862A4A-9CCA-0349-A8DC-4E39BB89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EB02-4B21-774C-8889-557C295AD9FF}" type="datetimeFigureOut">
              <a:rPr lang="el-GR" smtClean="0"/>
              <a:t>14/2/21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F2816ADB-3C6E-9141-8BDB-8CCCCD31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0333C06B-7C9A-5244-836C-81C25C6C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AC9D-2EBE-B44D-9454-075F8B3C3DC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2883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5AEEBD6-7563-E14B-B218-22B620CA2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46B2A3AB-0FAE-464A-852E-575E1E2DD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E6C8EBC6-CE73-AE49-BD1B-31EDD30C3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5A6E2CF1-F0F0-1449-B623-415C00B7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EB02-4B21-774C-8889-557C295AD9FF}" type="datetimeFigureOut">
              <a:rPr lang="el-GR" smtClean="0"/>
              <a:t>14/2/21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4832F159-E3D6-944C-8A35-01FF0FA6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83C8F6F9-98CB-3F49-8122-2D7FAD8F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AC9D-2EBE-B44D-9454-075F8B3C3DC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5380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365DB9E4-33F8-724D-8540-9987F74E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2E7E5FA6-C0B3-374A-9DF1-39975EA16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D00EB98-562A-D94E-8B36-84BDDCF1F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4EB02-4B21-774C-8889-557C295AD9FF}" type="datetimeFigureOut">
              <a:rPr lang="el-GR" smtClean="0"/>
              <a:t>14/2/21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94889F3-3BAB-FD47-B19E-CB65272A2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044661C-44FE-E34A-BEB9-AB2FC2ABA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2AC9D-2EBE-B44D-9454-075F8B3C3DC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1928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E89DEE3-4B47-4C4A-AEFA-5455B9FFB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8710"/>
            <a:ext cx="9144000" cy="263448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MSc Artificial Intelligence</a:t>
            </a:r>
            <a:br>
              <a:rPr lang="el-G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Course</a:t>
            </a:r>
            <a:b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327BF52C-FA42-1142-8122-9AE608862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1075" y="3333907"/>
            <a:ext cx="8195256" cy="144654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Breast Cancer through Mammography Data</a:t>
            </a:r>
          </a:p>
          <a:p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dirty="0"/>
          </a:p>
          <a:p>
            <a:pPr algn="just"/>
            <a:r>
              <a:rPr lang="el-GR" dirty="0"/>
              <a:t>			</a:t>
            </a: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D01DCF82-3C01-A649-ACEB-538136B45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514" y="402893"/>
            <a:ext cx="3898900" cy="1155700"/>
          </a:xfrm>
          <a:prstGeom prst="rect">
            <a:avLst/>
          </a:prstGeom>
        </p:spPr>
      </p:pic>
      <p:sp>
        <p:nvSpPr>
          <p:cNvPr id="7" name="Υπότιτλος 2">
            <a:extLst>
              <a:ext uri="{FF2B5EF4-FFF2-40B4-BE49-F238E27FC236}">
                <a16:creationId xmlns:a16="http://schemas.microsoft.com/office/drawing/2014/main" id="{DFD17629-17A4-0D42-A92D-157DAC80588F}"/>
              </a:ext>
            </a:extLst>
          </p:cNvPr>
          <p:cNvSpPr txBox="1">
            <a:spLocks/>
          </p:cNvSpPr>
          <p:nvPr/>
        </p:nvSpPr>
        <p:spPr>
          <a:xfrm>
            <a:off x="425002" y="5715827"/>
            <a:ext cx="6003701" cy="876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340BB-E76D-B249-B733-59E102C2FFA8}"/>
              </a:ext>
            </a:extLst>
          </p:cNvPr>
          <p:cNvSpPr txBox="1"/>
          <p:nvPr/>
        </p:nvSpPr>
        <p:spPr>
          <a:xfrm>
            <a:off x="4012514" y="5392661"/>
            <a:ext cx="5201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Professor/Researcher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Theodoros Giannakopoulos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Vassilis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Carlis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Year: 2020-2021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081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B4F9CD6-72B2-1A40-A479-A9B277F2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- Nearest Neighbors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89CFE9A-1E3D-2844-AEFF-94CDFC98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﻿0.9873032904148784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﻿0.7647058823529411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﻿0.5603448275862069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Specificity: ﻿0.9963476990504018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score: ﻿0.6467661691542288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Positive: 65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Positive: 20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Negative: 5456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Negative: 51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0F628B1D-E415-4948-88B2-D6240E1AA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865" y="188913"/>
            <a:ext cx="3203947" cy="1155700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3668FBE5-6CF7-0746-8649-6F0ACDA77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257800" cy="465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03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B4F9CD6-72B2-1A40-A479-A9B277F2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89CFE9A-1E3D-2844-AEFF-94CDFC98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﻿0.9871244635193133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﻿0.8333333333333334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0.47413793103448276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Specificity: ﻿0.997991234477721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score: ﻿0.6043956043956044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Positive: 55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Positive: 11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Negative: 5465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Negative: 61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0F628B1D-E415-4948-88B2-D6240E1AA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865" y="188913"/>
            <a:ext cx="3203947" cy="1155700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8BC8308D-F634-FA47-90E7-559598E4B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257800" cy="465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58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B4F9CD6-72B2-1A40-A479-A9B277F2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 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89CFE9A-1E3D-2844-AEFF-94CDFC98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﻿0.9803290414878397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﻿0.5220588235294118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﻿0.6120689655172413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Specificity: ﻿0.9881300219138057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score: ﻿0.5634920634920634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Positive: 71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Positive: 65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Negative: 5411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Negative: 45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0F628B1D-E415-4948-88B2-D6240E1AA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865" y="188913"/>
            <a:ext cx="3203947" cy="1155700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717382CA-6690-9A47-A780-5FC49CD53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50" y="1825624"/>
            <a:ext cx="5391150" cy="477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8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B4F9CD6-72B2-1A40-A479-A9B277F2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89CFE9A-1E3D-2844-AEFF-94CDFC98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﻿0.9583333333333334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0.3069306930693069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﻿0.8017241379310345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Specificity: ﻿0.9616508400292184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score: ﻿0.44391408114558467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Positive: ﻿93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Positive: 210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Negative: 5266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Negative: 23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0F628B1D-E415-4948-88B2-D6240E1AA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865" y="188913"/>
            <a:ext cx="3203947" cy="1155700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4108A12A-90FC-4541-89CC-08D62403C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257800" cy="465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27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Εικόνα 19">
            <a:extLst>
              <a:ext uri="{FF2B5EF4-FFF2-40B4-BE49-F238E27FC236}">
                <a16:creationId xmlns:a16="http://schemas.microsoft.com/office/drawing/2014/main" id="{BE606AA4-9A19-AF4B-BF09-8D44AB5C2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52" y="346167"/>
            <a:ext cx="2398410" cy="1588946"/>
          </a:xfrm>
          <a:prstGeom prst="rect">
            <a:avLst/>
          </a:prstGeom>
        </p:spPr>
      </p:pic>
      <p:pic>
        <p:nvPicPr>
          <p:cNvPr id="18" name="Εικόνα 17">
            <a:extLst>
              <a:ext uri="{FF2B5EF4-FFF2-40B4-BE49-F238E27FC236}">
                <a16:creationId xmlns:a16="http://schemas.microsoft.com/office/drawing/2014/main" id="{48EAD84F-219C-EA42-A6BA-D0C066DE7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039" y="346167"/>
            <a:ext cx="2345370" cy="1547944"/>
          </a:xfrm>
          <a:prstGeom prst="rect">
            <a:avLst/>
          </a:prstGeom>
        </p:spPr>
      </p:pic>
      <p:pic>
        <p:nvPicPr>
          <p:cNvPr id="4" name="Εικόνα 3">
            <a:extLst>
              <a:ext uri="{FF2B5EF4-FFF2-40B4-BE49-F238E27FC236}">
                <a16:creationId xmlns:a16="http://schemas.microsoft.com/office/drawing/2014/main" id="{0F628B1D-E415-4948-88B2-D6240E1AA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7106" y="629920"/>
            <a:ext cx="3286884" cy="977848"/>
          </a:xfrm>
          <a:prstGeom prst="rect">
            <a:avLst/>
          </a:prstGeom>
        </p:spPr>
      </p:pic>
      <p:pic>
        <p:nvPicPr>
          <p:cNvPr id="24" name="Εικόνα 23">
            <a:extLst>
              <a:ext uri="{FF2B5EF4-FFF2-40B4-BE49-F238E27FC236}">
                <a16:creationId xmlns:a16="http://schemas.microsoft.com/office/drawing/2014/main" id="{18BA8E08-F9C9-9E4A-ABCB-25AB3025E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18" y="2639045"/>
            <a:ext cx="2407476" cy="1588934"/>
          </a:xfrm>
          <a:prstGeom prst="rect">
            <a:avLst/>
          </a:prstGeom>
        </p:spPr>
      </p:pic>
      <p:pic>
        <p:nvPicPr>
          <p:cNvPr id="16" name="Θέση περιεχομένου 15">
            <a:extLst>
              <a:ext uri="{FF2B5EF4-FFF2-40B4-BE49-F238E27FC236}">
                <a16:creationId xmlns:a16="http://schemas.microsoft.com/office/drawing/2014/main" id="{7A36A60E-85DC-8741-B170-6F4980FD88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586" y="4930536"/>
            <a:ext cx="2397976" cy="1582664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127" y="2300641"/>
            <a:ext cx="4236873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2B4F9CD6-72B2-1A40-A479-A9B277F2A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639" y="2963781"/>
            <a:ext cx="3231775" cy="23093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Roc Curves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Εικόνα 21">
            <a:extLst>
              <a:ext uri="{FF2B5EF4-FFF2-40B4-BE49-F238E27FC236}">
                <a16:creationId xmlns:a16="http://schemas.microsoft.com/office/drawing/2014/main" id="{9508E09B-513B-F94F-ACAD-3E7960303F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9829" y="3516981"/>
            <a:ext cx="3179408" cy="2114306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40636" y="5336249"/>
            <a:ext cx="1892695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76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B4F9CD6-72B2-1A40-A479-A9B277F2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– Future Work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89CFE9A-1E3D-2844-AEFF-94CDFC985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825625"/>
            <a:ext cx="107569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Classifier: Naïve Bayes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 agreement &gt;70 Recall         Not Optimal Classification for this field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Future Work: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with a balanced data set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with Random Forest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project in GitHub: https://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github.com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/bs1993/ML-TGIAN-Mammography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0F628B1D-E415-4948-88B2-D6240E1AA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865" y="188913"/>
            <a:ext cx="3203947" cy="1155700"/>
          </a:xfrm>
          <a:prstGeom prst="rect">
            <a:avLst/>
          </a:prstGeom>
        </p:spPr>
      </p:pic>
      <p:sp>
        <p:nvSpPr>
          <p:cNvPr id="8" name="Δεξιό βέλος 7">
            <a:extLst>
              <a:ext uri="{FF2B5EF4-FFF2-40B4-BE49-F238E27FC236}">
                <a16:creationId xmlns:a16="http://schemas.microsoft.com/office/drawing/2014/main" id="{437A697B-CC89-734B-A19D-5FCEF6041241}"/>
              </a:ext>
            </a:extLst>
          </p:cNvPr>
          <p:cNvSpPr/>
          <p:nvPr/>
        </p:nvSpPr>
        <p:spPr>
          <a:xfrm>
            <a:off x="5325918" y="2488046"/>
            <a:ext cx="368300" cy="241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94699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89CFE9A-1E3D-2844-AEFF-94CDFC985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287" y="2156603"/>
            <a:ext cx="4142091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  <a:p>
            <a:pPr marL="0" indent="0">
              <a:buNone/>
            </a:pPr>
            <a:endParaRPr lang="en-US" sz="4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0F628B1D-E415-4948-88B2-D6240E1AA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141" y="985498"/>
            <a:ext cx="3936488" cy="1171105"/>
          </a:xfrm>
          <a:prstGeom prst="rect">
            <a:avLst/>
          </a:prstGeom>
        </p:spPr>
      </p:pic>
      <p:pic>
        <p:nvPicPr>
          <p:cNvPr id="9" name="Γραφικό 8" descr="Ερωτήσεις με συμπαγές γέμισμα">
            <a:extLst>
              <a:ext uri="{FF2B5EF4-FFF2-40B4-BE49-F238E27FC236}">
                <a16:creationId xmlns:a16="http://schemas.microsoft.com/office/drawing/2014/main" id="{520753F0-7AD3-4A4A-88AC-1F0C59F64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28136" y="2335760"/>
            <a:ext cx="3170589" cy="31705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E83C2F-6B4B-BF45-ABAF-F2BB3346E799}"/>
              </a:ext>
            </a:extLst>
          </p:cNvPr>
          <p:cNvSpPr txBox="1"/>
          <p:nvPr/>
        </p:nvSpPr>
        <p:spPr>
          <a:xfrm>
            <a:off x="8245797" y="5362340"/>
            <a:ext cx="28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endParaRPr lang="el-GR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517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B4F9CD6-72B2-1A40-A479-A9B277F2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89CFE9A-1E3D-2844-AEFF-94CDFC98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breast cancer through mammography data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and optimization of the prediction procedure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Minimization of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mistaken estimation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Models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 Nearest Neighbors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 Classifier </a:t>
            </a:r>
          </a:p>
          <a:p>
            <a:pPr lvl="2"/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0F628B1D-E415-4948-88B2-D6240E1AA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865" y="188913"/>
            <a:ext cx="3203947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1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B4F9CD6-72B2-1A40-A479-A9B277F2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89CFE9A-1E3D-2844-AEFF-94CDFC98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Data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raw.githubusercontent.com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jbrownlee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/Datasets/master/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mammography.csv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consists of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11.183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that include values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each. The data extracted from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24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mammograms.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l-GR" dirty="0"/>
              <a:t> 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0F628B1D-E415-4948-88B2-D6240E1AA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865" y="188913"/>
            <a:ext cx="3203947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B4F9CD6-72B2-1A40-A479-A9B277F2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Matrix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0F628B1D-E415-4948-88B2-D6240E1AA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865" y="188913"/>
            <a:ext cx="3203947" cy="1155700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C64A0ED5-4831-A746-BBC9-D57861A29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65" y="1344613"/>
            <a:ext cx="9193786" cy="551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2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B4F9CD6-72B2-1A40-A479-A9B277F2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Features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89CFE9A-1E3D-2844-AEFF-94CDFC985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899"/>
            <a:ext cx="10515600" cy="4310063"/>
          </a:xfrm>
        </p:spPr>
        <p:txBody>
          <a:bodyPr/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 - processing: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Dissociation correlated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(correlation &gt;90%)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with min max operation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0F628B1D-E415-4948-88B2-D6240E1AA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865" y="188913"/>
            <a:ext cx="3203947" cy="1155700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046A8019-B746-B544-8FBB-24576F89A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19133"/>
            <a:ext cx="10515600" cy="42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1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B4F9CD6-72B2-1A40-A479-A9B277F2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Comparison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0F628B1D-E415-4948-88B2-D6240E1AA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865" y="188913"/>
            <a:ext cx="3203947" cy="1155700"/>
          </a:xfrm>
          <a:prstGeom prst="rect">
            <a:avLst/>
          </a:prstGeom>
        </p:spPr>
      </p:pic>
      <p:pic>
        <p:nvPicPr>
          <p:cNvPr id="16" name="Θέση περιεχομένου 15">
            <a:extLst>
              <a:ext uri="{FF2B5EF4-FFF2-40B4-BE49-F238E27FC236}">
                <a16:creationId xmlns:a16="http://schemas.microsoft.com/office/drawing/2014/main" id="{3D53854F-9439-9A42-9FF7-C99E5F128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89529" y="1866900"/>
            <a:ext cx="5484283" cy="4140200"/>
          </a:xfrm>
        </p:spPr>
      </p:pic>
      <p:sp>
        <p:nvSpPr>
          <p:cNvPr id="17" name="Ορθογώνιο 16">
            <a:extLst>
              <a:ext uri="{FF2B5EF4-FFF2-40B4-BE49-F238E27FC236}">
                <a16:creationId xmlns:a16="http://schemas.microsoft.com/office/drawing/2014/main" id="{E7F6EC4B-2DD2-4145-8298-90905889C571}"/>
              </a:ext>
            </a:extLst>
          </p:cNvPr>
          <p:cNvSpPr/>
          <p:nvPr/>
        </p:nvSpPr>
        <p:spPr>
          <a:xfrm>
            <a:off x="838200" y="2707038"/>
            <a:ext cx="51223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(binary)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to cancer examples </a:t>
            </a: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to cancer examples </a:t>
            </a: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463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B4F9CD6-72B2-1A40-A479-A9B277F2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and Test Set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89CFE9A-1E3D-2844-AEFF-94CDFC985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899"/>
            <a:ext cx="10515600" cy="4310063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many experiments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set = 50% objects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set = 50% objects</a:t>
            </a:r>
          </a:p>
          <a:p>
            <a:pPr marL="0" indent="0">
              <a:buNone/>
            </a:pP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0F628B1D-E415-4948-88B2-D6240E1AA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865" y="188913"/>
            <a:ext cx="3203947" cy="1155700"/>
          </a:xfrm>
          <a:prstGeom prst="rect">
            <a:avLst/>
          </a:prstGeom>
        </p:spPr>
      </p:pic>
      <p:pic>
        <p:nvPicPr>
          <p:cNvPr id="6" name="Εικόνα 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366D65A4-49C2-424C-99C6-0B2ED78B5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390" y="4206240"/>
            <a:ext cx="8279130" cy="147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67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B4F9CD6-72B2-1A40-A479-A9B277F2A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45" y="2370349"/>
            <a:ext cx="4899163" cy="136749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l-G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0F628B1D-E415-4948-88B2-D6240E1AA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065" y="103187"/>
            <a:ext cx="3203947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84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B4F9CD6-72B2-1A40-A479-A9B277F2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89CFE9A-1E3D-2844-AEFF-94CDFC98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0.9821162444113264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﻿0.9354838709677419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0.25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Specificity: ﻿0.9996347699050402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score: ﻿0.39455782312925164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Positive: 29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Positive: 2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Negative: 5474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Negative: 87</a:t>
            </a:r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0F628B1D-E415-4948-88B2-D6240E1AA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865" y="188913"/>
            <a:ext cx="3203947" cy="1155700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8A85656E-A21D-5B4D-83C8-1B3974BFF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257800" cy="462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14882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3543</TotalTime>
  <Words>415</Words>
  <Application>Microsoft Macintosh PowerPoint</Application>
  <PresentationFormat>Ευρεία οθόνη</PresentationFormat>
  <Paragraphs>107</Paragraphs>
  <Slides>16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Θέμα του Office</vt:lpstr>
      <vt:lpstr>MSc Artificial Intelligence Machine Learning Course </vt:lpstr>
      <vt:lpstr>The Problem</vt:lpstr>
      <vt:lpstr>The Data</vt:lpstr>
      <vt:lpstr>Scatter Matrix</vt:lpstr>
      <vt:lpstr>The Features</vt:lpstr>
      <vt:lpstr>Class Comparison</vt:lpstr>
      <vt:lpstr>Train and Test Set</vt:lpstr>
      <vt:lpstr>Results</vt:lpstr>
      <vt:lpstr>Logistic Regression</vt:lpstr>
      <vt:lpstr>K - Nearest Neighbors</vt:lpstr>
      <vt:lpstr>Support Vector Machines</vt:lpstr>
      <vt:lpstr>Decision Trees </vt:lpstr>
      <vt:lpstr>Naive Bayes</vt:lpstr>
      <vt:lpstr>Roc Curves</vt:lpstr>
      <vt:lpstr>Conclusion – Future Work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ΔΠΜΣ ΤΕΧΝΗΤΗ ΝΟΗΜΟΣΥΝΗ </dc:title>
  <dc:creator>Vasilis K</dc:creator>
  <cp:lastModifiedBy>Vasilis K</cp:lastModifiedBy>
  <cp:revision>38</cp:revision>
  <dcterms:created xsi:type="dcterms:W3CDTF">2021-02-11T12:59:59Z</dcterms:created>
  <dcterms:modified xsi:type="dcterms:W3CDTF">2021-02-14T19:12:06Z</dcterms:modified>
</cp:coreProperties>
</file>