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FFBFC0B-F919-40B3-83BA-682E9B4E6FB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514E89FF-83AB-4DFE-BC92-875E6F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C0B-F919-40B3-83BA-682E9B4E6FB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89FF-83AB-4DFE-BC92-875E6F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8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C0B-F919-40B3-83BA-682E9B4E6FB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89FF-83AB-4DFE-BC92-875E6F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C0B-F919-40B3-83BA-682E9B4E6FB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89FF-83AB-4DFE-BC92-875E6F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17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C0B-F919-40B3-83BA-682E9B4E6FB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89FF-83AB-4DFE-BC92-875E6F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21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C0B-F919-40B3-83BA-682E9B4E6FB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89FF-83AB-4DFE-BC92-875E6F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5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C0B-F919-40B3-83BA-682E9B4E6FB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89FF-83AB-4DFE-BC92-875E6F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49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C0B-F919-40B3-83BA-682E9B4E6FB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89FF-83AB-4DFE-BC92-875E6F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04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C0B-F919-40B3-83BA-682E9B4E6FB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89FF-83AB-4DFE-BC92-875E6F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6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C0B-F919-40B3-83BA-682E9B4E6FB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89FF-83AB-4DFE-BC92-875E6F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3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C0B-F919-40B3-83BA-682E9B4E6FB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89FF-83AB-4DFE-BC92-875E6F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0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C0B-F919-40B3-83BA-682E9B4E6FB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89FF-83AB-4DFE-BC92-875E6F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6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C0B-F919-40B3-83BA-682E9B4E6FB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89FF-83AB-4DFE-BC92-875E6F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0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C0B-F919-40B3-83BA-682E9B4E6FB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89FF-83AB-4DFE-BC92-875E6F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0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C0B-F919-40B3-83BA-682E9B4E6FB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89FF-83AB-4DFE-BC92-875E6F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1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C0B-F919-40B3-83BA-682E9B4E6FB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89FF-83AB-4DFE-BC92-875E6F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2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C0B-F919-40B3-83BA-682E9B4E6FB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89FF-83AB-4DFE-BC92-875E6F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8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FFBFC0B-F919-40B3-83BA-682E9B4E6FB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14E89FF-83AB-4DFE-BC92-875E6F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9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F94D-F988-4384-8B49-E7563A71E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pPr marR="0"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Minimum System Configuration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0EB6E-4EE0-4CCE-A4E4-88C9217A6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Sottile</a:t>
            </a:r>
          </a:p>
        </p:txBody>
      </p:sp>
    </p:spTree>
    <p:extLst>
      <p:ext uri="{BB962C8B-B14F-4D97-AF65-F5344CB8AC3E}">
        <p14:creationId xmlns:p14="http://schemas.microsoft.com/office/powerpoint/2010/main" val="64950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83F0-AAAA-446B-BF3D-75A945B2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OS-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9537-5BAF-4C8A-8EE8-1C82BB40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OS Maintained by </a:t>
            </a:r>
            <a:r>
              <a:rPr lang="en-US" dirty="0" err="1"/>
              <a:t>Cannonical</a:t>
            </a:r>
            <a:r>
              <a:rPr lang="en-US" dirty="0"/>
              <a:t> </a:t>
            </a:r>
          </a:p>
          <a:p>
            <a:r>
              <a:rPr lang="en-US" dirty="0"/>
              <a:t>Considered a Linux operating System </a:t>
            </a:r>
          </a:p>
          <a:p>
            <a:r>
              <a:rPr lang="en-US" dirty="0"/>
              <a:t>Exists in three versions: Desktop, Server, and Core</a:t>
            </a:r>
          </a:p>
          <a:p>
            <a:r>
              <a:rPr lang="en-US" dirty="0"/>
              <a:t>It is released every six months </a:t>
            </a:r>
          </a:p>
          <a:p>
            <a:r>
              <a:rPr lang="en-US" dirty="0"/>
              <a:t>Each release is supported with security and general updates</a:t>
            </a:r>
          </a:p>
          <a:p>
            <a:r>
              <a:rPr lang="en-US" dirty="0"/>
              <a:t>Default installation comes with software like Libre Open Office and Firefox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Downloads">
            <a:extLst>
              <a:ext uri="{FF2B5EF4-FFF2-40B4-BE49-F238E27FC236}">
                <a16:creationId xmlns:a16="http://schemas.microsoft.com/office/drawing/2014/main" id="{09721D02-61A0-4C96-AA15-45D1716E3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21" y="620682"/>
            <a:ext cx="1427971" cy="142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35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4E21-D1EA-4291-9342-D962B46C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Libre Open Office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68F3-8B27-4596-A225-8E4EE1D0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Default Productivity Software for most Linux distributions</a:t>
            </a:r>
          </a:p>
          <a:p>
            <a:r>
              <a:rPr lang="en-US" dirty="0"/>
              <a:t>Can come preinstalled or download on all OSs</a:t>
            </a:r>
          </a:p>
          <a:p>
            <a:r>
              <a:rPr lang="en-US" dirty="0"/>
              <a:t>Open Source and highly developed and maintained</a:t>
            </a:r>
          </a:p>
          <a:p>
            <a:r>
              <a:rPr lang="en-US" dirty="0"/>
              <a:t>Is made up of 6 different separate components: </a:t>
            </a:r>
          </a:p>
          <a:p>
            <a:pPr lvl="1"/>
            <a:r>
              <a:rPr lang="en-US" dirty="0"/>
              <a:t>Writer – Word Processor –</a:t>
            </a:r>
            <a:r>
              <a:rPr lang="en-US" dirty="0" err="1"/>
              <a:t>Simlar</a:t>
            </a:r>
            <a:r>
              <a:rPr lang="en-US" dirty="0"/>
              <a:t> to word</a:t>
            </a:r>
          </a:p>
          <a:p>
            <a:pPr lvl="1"/>
            <a:r>
              <a:rPr lang="en-US" dirty="0"/>
              <a:t> Calc – Spreadsheet Program- </a:t>
            </a:r>
            <a:r>
              <a:rPr lang="en-US" dirty="0" err="1"/>
              <a:t>Simlar</a:t>
            </a:r>
            <a:r>
              <a:rPr lang="en-US" dirty="0"/>
              <a:t> to Excel</a:t>
            </a:r>
          </a:p>
          <a:p>
            <a:pPr lvl="1"/>
            <a:r>
              <a:rPr lang="en-US" dirty="0"/>
              <a:t>Impress – Presentation Program Similar to Microsoft </a:t>
            </a:r>
            <a:r>
              <a:rPr lang="en-US" dirty="0" err="1"/>
              <a:t>Powerpoint</a:t>
            </a:r>
            <a:endParaRPr lang="en-US" dirty="0"/>
          </a:p>
          <a:p>
            <a:pPr lvl="1"/>
            <a:r>
              <a:rPr lang="en-US" dirty="0"/>
              <a:t>Draw – Sketch Program – Similar to Visio</a:t>
            </a:r>
          </a:p>
          <a:p>
            <a:pPr lvl="1"/>
            <a:r>
              <a:rPr lang="en-US" dirty="0"/>
              <a:t>Math- Creating and editing </a:t>
            </a:r>
            <a:r>
              <a:rPr lang="en-US" dirty="0" err="1"/>
              <a:t>Mathmatic</a:t>
            </a:r>
            <a:r>
              <a:rPr lang="en-US" dirty="0"/>
              <a:t> formulas(can be used in calc/writer)</a:t>
            </a:r>
          </a:p>
          <a:p>
            <a:pPr lvl="1"/>
            <a:r>
              <a:rPr lang="en-US" dirty="0"/>
              <a:t>Base – Database Management Program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9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BD08-C006-44CC-BF69-5F44F453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KdenLive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E5B8-4152-459B-B05C-0B801C53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98" y="2806527"/>
            <a:ext cx="9475124" cy="4351338"/>
          </a:xfrm>
        </p:spPr>
        <p:txBody>
          <a:bodyPr/>
          <a:lstStyle/>
          <a:p>
            <a:r>
              <a:rPr lang="en-US" dirty="0"/>
              <a:t>Free and open Source Video Editing Software</a:t>
            </a:r>
          </a:p>
          <a:p>
            <a:r>
              <a:rPr lang="en-US" dirty="0"/>
              <a:t>Linux compatible</a:t>
            </a:r>
          </a:p>
          <a:p>
            <a:r>
              <a:rPr lang="en-US" dirty="0"/>
              <a:t>Maintained by a small team of Developers</a:t>
            </a:r>
          </a:p>
          <a:p>
            <a:r>
              <a:rPr lang="en-US" dirty="0"/>
              <a:t>Features include</a:t>
            </a:r>
          </a:p>
          <a:p>
            <a:pPr lvl="1"/>
            <a:r>
              <a:rPr lang="en-US" dirty="0"/>
              <a:t>Automatic backup</a:t>
            </a:r>
          </a:p>
          <a:p>
            <a:pPr lvl="1"/>
            <a:r>
              <a:rPr lang="en-US" dirty="0"/>
              <a:t>Support for almost all audio and video file types</a:t>
            </a:r>
          </a:p>
          <a:p>
            <a:pPr lvl="1"/>
            <a:r>
              <a:rPr lang="en-US" dirty="0"/>
              <a:t>Multitrack editing </a:t>
            </a:r>
          </a:p>
          <a:p>
            <a:pPr lvl="1"/>
            <a:r>
              <a:rPr lang="en-US" dirty="0"/>
              <a:t>The ability to add effects like 2D titles and perform things like color correction </a:t>
            </a:r>
          </a:p>
        </p:txBody>
      </p:sp>
    </p:spTree>
    <p:extLst>
      <p:ext uri="{BB962C8B-B14F-4D97-AF65-F5344CB8AC3E}">
        <p14:creationId xmlns:p14="http://schemas.microsoft.com/office/powerpoint/2010/main" val="6234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7DF1-8285-4D1C-8384-3477157D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ECBA-E3F8-4B66-BD2F-B4DB43D6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and open source audio editor</a:t>
            </a:r>
          </a:p>
          <a:p>
            <a:r>
              <a:rPr lang="en-US" dirty="0"/>
              <a:t>Got the bells and whistles expected of an audio editor- the ability to import and export tracks, the ability to mix, split, and edit said tracks, the ability to make one track a different volume as opposed to another,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3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0F23-7EE5-478E-8641-293D44B4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ClamAV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0EDF-6F6F-4DF1-BE39-E12E0F468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Anti-virus Directory -&gt; Viruses can be uploaded by anybody</a:t>
            </a:r>
          </a:p>
          <a:p>
            <a:r>
              <a:rPr lang="en-US" dirty="0"/>
              <a:t>Can be configured in the command line-&gt; for those who fear the command line can use </a:t>
            </a:r>
            <a:r>
              <a:rPr lang="en-US" dirty="0" err="1"/>
              <a:t>ClamTk</a:t>
            </a:r>
            <a:r>
              <a:rPr lang="en-US" dirty="0"/>
              <a:t>-&gt; a simple GUI antivirus tool that has the similar functionality as </a:t>
            </a:r>
            <a:r>
              <a:rPr lang="en-US" dirty="0" err="1"/>
              <a:t>ClamAV</a:t>
            </a:r>
            <a:r>
              <a:rPr lang="en-US" dirty="0"/>
              <a:t> with less complexity</a:t>
            </a:r>
          </a:p>
          <a:p>
            <a:r>
              <a:rPr lang="en-US" dirty="0"/>
              <a:t>Contained in almost all Linux distributions software repository(including </a:t>
            </a:r>
            <a:r>
              <a:rPr lang="en-US" dirty="0" err="1"/>
              <a:t>Ubantu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0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AE5-CCAC-4D88-B320-BAA4CB42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57FC-3557-40C6-BB1A-45FBAE7E2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engine for creating 2D and 3D games</a:t>
            </a:r>
          </a:p>
          <a:p>
            <a:r>
              <a:rPr lang="en-US" dirty="0"/>
              <a:t>Considered “easy to use” </a:t>
            </a:r>
          </a:p>
          <a:p>
            <a:r>
              <a:rPr lang="en-US" dirty="0"/>
              <a:t>Cross-platform </a:t>
            </a:r>
          </a:p>
          <a:p>
            <a:r>
              <a:rPr lang="en-US" dirty="0"/>
              <a:t>Creators can buy and sell assets on the Unity Asset Store</a:t>
            </a:r>
          </a:p>
          <a:p>
            <a:r>
              <a:rPr lang="en-US" dirty="0"/>
              <a:t>Operates under the licensing model: Individuals and companies who make less than $100,000 a year in revenue don’t have to pay, companies who make above that are asked to by a license.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7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372D-ED27-4886-AD33-34EFCD2B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C804-8FB2-4FB2-81EA-9A0BF73F8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depends what you plan on using the computer for</a:t>
            </a:r>
          </a:p>
          <a:p>
            <a:pPr lvl="1"/>
            <a:r>
              <a:rPr lang="en-US" dirty="0"/>
              <a:t>Work/School activities(Word Processing, Presentation,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SURE!</a:t>
            </a:r>
          </a:p>
          <a:p>
            <a:pPr lvl="1"/>
            <a:r>
              <a:rPr lang="en-US" dirty="0"/>
              <a:t>Gaming? </a:t>
            </a:r>
          </a:p>
          <a:p>
            <a:pPr lvl="2"/>
            <a:r>
              <a:rPr lang="en-US" dirty="0"/>
              <a:t>Probably Not</a:t>
            </a:r>
          </a:p>
        </p:txBody>
      </p:sp>
    </p:spTree>
    <p:extLst>
      <p:ext uri="{BB962C8B-B14F-4D97-AF65-F5344CB8AC3E}">
        <p14:creationId xmlns:p14="http://schemas.microsoft.com/office/powerpoint/2010/main" val="3537370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1834</TotalTime>
  <Words>389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Minimum System Configuration</vt:lpstr>
      <vt:lpstr>OS- Ubuntu</vt:lpstr>
      <vt:lpstr>Libre Open Office</vt:lpstr>
      <vt:lpstr>KdenLive</vt:lpstr>
      <vt:lpstr>Audacity</vt:lpstr>
      <vt:lpstr>ClamAV</vt:lpstr>
      <vt:lpstr>Unity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System Configuration</dc:title>
  <dc:creator>Benjamin Sottile</dc:creator>
  <cp:lastModifiedBy>Benjamin Sottile</cp:lastModifiedBy>
  <cp:revision>1</cp:revision>
  <dcterms:created xsi:type="dcterms:W3CDTF">2021-11-29T01:21:20Z</dcterms:created>
  <dcterms:modified xsi:type="dcterms:W3CDTF">2021-11-30T07:56:00Z</dcterms:modified>
</cp:coreProperties>
</file>