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5765800" cy="3244850"/>
  <p:notesSz cx="5765800" cy="32448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753" autoAdjust="0"/>
  </p:normalViewPr>
  <p:slideViewPr>
    <p:cSldViewPr>
      <p:cViewPr varScale="1">
        <p:scale>
          <a:sx n="144" d="100"/>
          <a:sy n="144" d="100"/>
        </p:scale>
        <p:origin x="1155"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498725" cy="1619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265488" y="0"/>
            <a:ext cx="2498725" cy="161925"/>
          </a:xfrm>
          <a:prstGeom prst="rect">
            <a:avLst/>
          </a:prstGeom>
        </p:spPr>
        <p:txBody>
          <a:bodyPr vert="horz" lIns="91440" tIns="45720" rIns="91440" bIns="45720" rtlCol="0"/>
          <a:lstStyle>
            <a:lvl1pPr algn="r">
              <a:defRPr sz="1200"/>
            </a:lvl1pPr>
          </a:lstStyle>
          <a:p>
            <a:fld id="{E68E4D42-F1BF-4427-A5FD-E94F9BB95570}" type="datetimeFigureOut">
              <a:rPr lang="en-US" smtClean="0"/>
              <a:t>12/6/2024</a:t>
            </a:fld>
            <a:endParaRPr lang="en-US"/>
          </a:p>
        </p:txBody>
      </p:sp>
      <p:sp>
        <p:nvSpPr>
          <p:cNvPr id="4" name="Slide Image Placeholder 3"/>
          <p:cNvSpPr>
            <a:spLocks noGrp="1" noRot="1" noChangeAspect="1"/>
          </p:cNvSpPr>
          <p:nvPr>
            <p:ph type="sldImg" idx="2"/>
          </p:nvPr>
        </p:nvSpPr>
        <p:spPr>
          <a:xfrm>
            <a:off x="1911350" y="406400"/>
            <a:ext cx="1943100" cy="10937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576263" y="1562100"/>
            <a:ext cx="4613275" cy="12779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3082925"/>
            <a:ext cx="2498725" cy="1619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265488" y="3082925"/>
            <a:ext cx="2498725" cy="161925"/>
          </a:xfrm>
          <a:prstGeom prst="rect">
            <a:avLst/>
          </a:prstGeom>
        </p:spPr>
        <p:txBody>
          <a:bodyPr vert="horz" lIns="91440" tIns="45720" rIns="91440" bIns="45720" rtlCol="0" anchor="b"/>
          <a:lstStyle>
            <a:lvl1pPr algn="r">
              <a:defRPr sz="1200"/>
            </a:lvl1pPr>
          </a:lstStyle>
          <a:p>
            <a:fld id="{FCAABF14-CBCD-46B0-B706-06DC4C44BA65}" type="slidenum">
              <a:rPr lang="en-US" smtClean="0"/>
              <a:t>‹#›</a:t>
            </a:fld>
            <a:endParaRPr lang="en-US"/>
          </a:p>
        </p:txBody>
      </p:sp>
    </p:spTree>
    <p:extLst>
      <p:ext uri="{BB962C8B-B14F-4D97-AF65-F5344CB8AC3E}">
        <p14:creationId xmlns:p14="http://schemas.microsoft.com/office/powerpoint/2010/main" val="3561201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a:t>
            </a:r>
            <a:r>
              <a:rPr lang="en-US" b="1" dirty="0"/>
              <a:t>Erik </a:t>
            </a:r>
            <a:r>
              <a:rPr lang="en-US" b="1" dirty="0" err="1"/>
              <a:t>Englesson</a:t>
            </a:r>
            <a:r>
              <a:rPr lang="en-US" b="1"/>
              <a:t> </a:t>
            </a:r>
            <a:r>
              <a:rPr lang="en-US" b="0"/>
              <a:t>&amp; </a:t>
            </a:r>
            <a:r>
              <a:rPr lang="en-US" b="1"/>
              <a:t>Hossein </a:t>
            </a:r>
            <a:r>
              <a:rPr lang="en-US" b="1" dirty="0" err="1"/>
              <a:t>Azizpour</a:t>
            </a:r>
            <a:endParaRPr lang="en-US" b="1" dirty="0"/>
          </a:p>
        </p:txBody>
      </p:sp>
      <p:sp>
        <p:nvSpPr>
          <p:cNvPr id="4" name="Slide Number Placeholder 3"/>
          <p:cNvSpPr>
            <a:spLocks noGrp="1"/>
          </p:cNvSpPr>
          <p:nvPr>
            <p:ph type="sldNum" sz="quarter" idx="5"/>
          </p:nvPr>
        </p:nvSpPr>
        <p:spPr/>
        <p:txBody>
          <a:bodyPr/>
          <a:lstStyle/>
          <a:p>
            <a:fld id="{FCAABF14-CBCD-46B0-B706-06DC4C44BA65}" type="slidenum">
              <a:rPr lang="en-US" smtClean="0"/>
              <a:t>1</a:t>
            </a:fld>
            <a:endParaRPr lang="en-US"/>
          </a:p>
        </p:txBody>
      </p:sp>
    </p:spTree>
    <p:extLst>
      <p:ext uri="{BB962C8B-B14F-4D97-AF65-F5344CB8AC3E}">
        <p14:creationId xmlns:p14="http://schemas.microsoft.com/office/powerpoint/2010/main" val="14986731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"Log-ratio transforms are essential for handling compositional data because they address the simplex constraint. These transforms map data from the constrained simplex to an unconstrained Euclidean space, allowing the use of standard statistical and machine learning methods, which are otherwise unsuitable for compositional data.</a:t>
            </a:r>
          </a:p>
          <a:p>
            <a:endParaRPr lang="en-US" dirty="0"/>
          </a:p>
          <a:p>
            <a:r>
              <a:rPr lang="en-US" dirty="0"/>
              <a:t>Another key advantage is the preservation of ratios between components. Since compositional data inherently represent relative information, maintaining these ratios is critical for meaningful analysis. This makes log-ratio transforms indispensable for tasks like classification and regression involving compositional datasets."</a:t>
            </a:r>
          </a:p>
          <a:p>
            <a:endParaRPr lang="en-US" dirty="0"/>
          </a:p>
        </p:txBody>
      </p:sp>
      <p:sp>
        <p:nvSpPr>
          <p:cNvPr id="4" name="Slide Number Placeholder 3"/>
          <p:cNvSpPr>
            <a:spLocks noGrp="1"/>
          </p:cNvSpPr>
          <p:nvPr>
            <p:ph type="sldNum" sz="quarter" idx="5"/>
          </p:nvPr>
        </p:nvSpPr>
        <p:spPr/>
        <p:txBody>
          <a:bodyPr/>
          <a:lstStyle/>
          <a:p>
            <a:fld id="{FCAABF14-CBCD-46B0-B706-06DC4C44BA65}" type="slidenum">
              <a:rPr lang="en-US" smtClean="0"/>
              <a:t>11</a:t>
            </a:fld>
            <a:endParaRPr lang="en-US"/>
          </a:p>
        </p:txBody>
      </p:sp>
    </p:spTree>
    <p:extLst>
      <p:ext uri="{BB962C8B-B14F-4D97-AF65-F5344CB8AC3E}">
        <p14:creationId xmlns:p14="http://schemas.microsoft.com/office/powerpoint/2010/main" val="39261546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Sid</a:t>
            </a:r>
          </a:p>
        </p:txBody>
      </p:sp>
      <p:sp>
        <p:nvSpPr>
          <p:cNvPr id="4" name="Slide Number Placeholder 3"/>
          <p:cNvSpPr>
            <a:spLocks noGrp="1"/>
          </p:cNvSpPr>
          <p:nvPr>
            <p:ph type="sldNum" sz="quarter" idx="5"/>
          </p:nvPr>
        </p:nvSpPr>
        <p:spPr/>
        <p:txBody>
          <a:bodyPr/>
          <a:lstStyle/>
          <a:p>
            <a:fld id="{FCAABF14-CBCD-46B0-B706-06DC4C44BA65}" type="slidenum">
              <a:rPr lang="en-US" smtClean="0"/>
              <a:t>12</a:t>
            </a:fld>
            <a:endParaRPr lang="en-US"/>
          </a:p>
        </p:txBody>
      </p:sp>
    </p:spTree>
    <p:extLst>
      <p:ext uri="{BB962C8B-B14F-4D97-AF65-F5344CB8AC3E}">
        <p14:creationId xmlns:p14="http://schemas.microsoft.com/office/powerpoint/2010/main" val="813923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proposed method transforms classification problems into regression tasks to improve robustness in the presence of noisy labels. This is achieved by applying log-ratio transformations, which allow the data to be modeled in an unconstrained space. The framework incorporates noise modeling and robust regression techniques to mitigate the impact of label noise. Once the regression outputs are obtained, they are mapped back to classification predictions.</a:t>
            </a:r>
          </a:p>
          <a:p>
            <a:endParaRPr lang="en-US" dirty="0"/>
          </a:p>
          <a:p>
            <a:r>
              <a:rPr lang="en-US" dirty="0"/>
              <a:t>The process consists of three main steps: First, classification datasets are transformed into regression datasets using log-ratio transformations. Second, robust regression techniques are used to train the model, addressing noise in the labels. Finally, the regression predictions are converted back into classification outputs, ensuring that the model's predictions remain interpretable and effective for the original task."</a:t>
            </a:r>
          </a:p>
          <a:p>
            <a:endParaRPr lang="en-US" dirty="0"/>
          </a:p>
        </p:txBody>
      </p:sp>
      <p:sp>
        <p:nvSpPr>
          <p:cNvPr id="4" name="Slide Number Placeholder 3"/>
          <p:cNvSpPr>
            <a:spLocks noGrp="1"/>
          </p:cNvSpPr>
          <p:nvPr>
            <p:ph type="sldNum" sz="quarter" idx="5"/>
          </p:nvPr>
        </p:nvSpPr>
        <p:spPr/>
        <p:txBody>
          <a:bodyPr/>
          <a:lstStyle/>
          <a:p>
            <a:fld id="{FCAABF14-CBCD-46B0-B706-06DC4C44BA65}" type="slidenum">
              <a:rPr lang="en-US" smtClean="0"/>
              <a:t>13</a:t>
            </a:fld>
            <a:endParaRPr lang="en-US"/>
          </a:p>
        </p:txBody>
      </p:sp>
    </p:spTree>
    <p:extLst>
      <p:ext uri="{BB962C8B-B14F-4D97-AF65-F5344CB8AC3E}">
        <p14:creationId xmlns:p14="http://schemas.microsoft.com/office/powerpoint/2010/main" val="38721666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first step in the method involves transforming classification problems into regression tasks. This is achieved through two key techniques: label smoothing and log-ratio transformation.</a:t>
            </a:r>
          </a:p>
          <a:p>
            <a:endParaRPr lang="en-US" dirty="0"/>
          </a:p>
          <a:p>
            <a:r>
              <a:rPr lang="en-US" dirty="0"/>
              <a:t>Label smoothing adjusts the ground-truth labels by blending them with a uniform distribution, ensuring that no class is assigned a probability of exactly 1.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Overall, this reduces the model’s sensitivity to noise and encourages better generalization.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Next, the smoothed labels are transformed into an unconstrained Euclidean space using the isometric log-ratio (</a:t>
            </a:r>
            <a:r>
              <a:rPr lang="en-US" dirty="0" err="1"/>
              <a:t>ilr</a:t>
            </a:r>
            <a:r>
              <a:rPr lang="en-US" dirty="0"/>
              <a:t>) transformation: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step maps the compositional data into a space suitable for regression while preserving the relative structure of the labels."</a:t>
            </a:r>
          </a:p>
          <a:p>
            <a:endParaRPr lang="en-US" dirty="0"/>
          </a:p>
        </p:txBody>
      </p:sp>
      <p:sp>
        <p:nvSpPr>
          <p:cNvPr id="4" name="Slide Number Placeholder 3"/>
          <p:cNvSpPr>
            <a:spLocks noGrp="1"/>
          </p:cNvSpPr>
          <p:nvPr>
            <p:ph type="sldNum" sz="quarter" idx="5"/>
          </p:nvPr>
        </p:nvSpPr>
        <p:spPr/>
        <p:txBody>
          <a:bodyPr/>
          <a:lstStyle/>
          <a:p>
            <a:fld id="{FCAABF14-CBCD-46B0-B706-06DC4C44BA65}" type="slidenum">
              <a:rPr lang="en-US" smtClean="0"/>
              <a:t>14</a:t>
            </a:fld>
            <a:endParaRPr lang="en-US"/>
          </a:p>
        </p:txBody>
      </p:sp>
    </p:spTree>
    <p:extLst>
      <p:ext uri="{BB962C8B-B14F-4D97-AF65-F5344CB8AC3E}">
        <p14:creationId xmlns:p14="http://schemas.microsoft.com/office/powerpoint/2010/main" val="11761179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step focuses on robust regression to handle noisy labels, leveraging a Gaussian noise model. In this model, the observed regression targets </a:t>
            </a:r>
            <a:r>
              <a:rPr lang="en-US" b="1" dirty="0" err="1"/>
              <a:t>znoisy</a:t>
            </a:r>
            <a:r>
              <a:rPr lang="en-US" dirty="0"/>
              <a:t>​ are modeled as the sum of the true targets </a:t>
            </a:r>
            <a:r>
              <a:rPr lang="en-US" b="1" dirty="0" err="1"/>
              <a:t>ztrue</a:t>
            </a:r>
            <a:r>
              <a:rPr lang="en-US" b="1" dirty="0"/>
              <a:t> </a:t>
            </a:r>
            <a:r>
              <a:rPr lang="en-US" dirty="0"/>
              <a:t>and Gaussian noise </a:t>
            </a:r>
            <a:r>
              <a:rPr lang="el-GR" dirty="0"/>
              <a:t>η:</a:t>
            </a:r>
            <a:endParaRPr lang="en-US" dirty="0"/>
          </a:p>
          <a:p>
            <a:endParaRPr lang="en-US" dirty="0"/>
          </a:p>
          <a:p>
            <a:r>
              <a:rPr lang="en-US" dirty="0"/>
              <a:t>where the noise has zero mean and variance </a:t>
            </a:r>
            <a:r>
              <a:rPr lang="el-GR" b="1" dirty="0"/>
              <a:t>σ2</a:t>
            </a:r>
            <a:r>
              <a:rPr lang="el-GR" dirty="0"/>
              <a:t>. </a:t>
            </a:r>
            <a:r>
              <a:rPr lang="en-US" dirty="0"/>
              <a:t>This accounts for label noise and helps the model remain robust during training.</a:t>
            </a:r>
          </a:p>
          <a:p>
            <a:endParaRPr lang="en-US" dirty="0"/>
          </a:p>
          <a:p>
            <a:r>
              <a:rPr lang="en-US" dirty="0"/>
              <a:t>The training objective minimizes the mean squared error (MSE) between the predicted regression outputs and the true targets:</a:t>
            </a:r>
          </a:p>
          <a:p>
            <a:endParaRPr lang="en-US" dirty="0"/>
          </a:p>
          <a:p>
            <a:r>
              <a:rPr lang="en-US" dirty="0"/>
              <a:t>By focusing on reducing this error, the model learns to approximate the true regression targets while effectively mitigating the impact of noisy labels."</a:t>
            </a:r>
          </a:p>
        </p:txBody>
      </p:sp>
      <p:sp>
        <p:nvSpPr>
          <p:cNvPr id="4" name="Slide Number Placeholder 3"/>
          <p:cNvSpPr>
            <a:spLocks noGrp="1"/>
          </p:cNvSpPr>
          <p:nvPr>
            <p:ph type="sldNum" sz="quarter" idx="5"/>
          </p:nvPr>
        </p:nvSpPr>
        <p:spPr/>
        <p:txBody>
          <a:bodyPr/>
          <a:lstStyle/>
          <a:p>
            <a:fld id="{FCAABF14-CBCD-46B0-B706-06DC4C44BA65}" type="slidenum">
              <a:rPr lang="en-US" smtClean="0"/>
              <a:t>15</a:t>
            </a:fld>
            <a:endParaRPr lang="en-US"/>
          </a:p>
        </p:txBody>
      </p:sp>
    </p:spTree>
    <p:extLst>
      <p:ext uri="{BB962C8B-B14F-4D97-AF65-F5344CB8AC3E}">
        <p14:creationId xmlns:p14="http://schemas.microsoft.com/office/powerpoint/2010/main" val="26216884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final step converts the regression outputs back into classification predictions. This is achieved using the inverse log-ratio (</a:t>
            </a:r>
            <a:r>
              <a:rPr lang="en-US" dirty="0" err="1"/>
              <a:t>ilr</a:t>
            </a:r>
            <a:r>
              <a:rPr lang="en-US" dirty="0"/>
              <a:t>) transform, which maps the regression outputs back to the probability simplex:</a:t>
            </a:r>
          </a:p>
          <a:p>
            <a:endParaRPr lang="en-US" dirty="0"/>
          </a:p>
          <a:p>
            <a:r>
              <a:rPr lang="en-US" dirty="0"/>
              <a:t>From this mapped output, the final class prediction is obtained by selecting the class with the highest probability: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key point here is that the inverse log-ratio transform ensures that the predicted values lie on the probability simplex, maintaining valid classification probabilities. This step completes the process by translating the robust regression outputs into interpretable classification predictions."</a:t>
            </a:r>
          </a:p>
        </p:txBody>
      </p:sp>
      <p:sp>
        <p:nvSpPr>
          <p:cNvPr id="4" name="Slide Number Placeholder 3"/>
          <p:cNvSpPr>
            <a:spLocks noGrp="1"/>
          </p:cNvSpPr>
          <p:nvPr>
            <p:ph type="sldNum" sz="quarter" idx="5"/>
          </p:nvPr>
        </p:nvSpPr>
        <p:spPr/>
        <p:txBody>
          <a:bodyPr/>
          <a:lstStyle/>
          <a:p>
            <a:fld id="{FCAABF14-CBCD-46B0-B706-06DC4C44BA65}" type="slidenum">
              <a:rPr lang="en-US" smtClean="0"/>
              <a:t>16</a:t>
            </a:fld>
            <a:endParaRPr lang="en-US"/>
          </a:p>
        </p:txBody>
      </p:sp>
    </p:spTree>
    <p:extLst>
      <p:ext uri="{BB962C8B-B14F-4D97-AF65-F5344CB8AC3E}">
        <p14:creationId xmlns:p14="http://schemas.microsoft.com/office/powerpoint/2010/main" val="7475974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method offers a unified approach for handling noisy labels by combining two key strategies: loss reweighting, implemented through Gaussian noise modeling, and label correction, achieved with log-ratio transformations. By transforming classification tasks into regression problems, the framework ensures robustness against noise.</a:t>
            </a:r>
          </a:p>
          <a:p>
            <a:endParaRPr lang="en-US" dirty="0"/>
          </a:p>
          <a:p>
            <a:r>
              <a:rPr lang="en-US" dirty="0"/>
              <a:t>The method is effective across both synthetic and real-world noisy datasets. It handles high levels of noise efficiently while providing interpretable regression-based predictions, making it a powerful tool for improving classification performance in challenging scenarios."</a:t>
            </a:r>
          </a:p>
          <a:p>
            <a:endParaRPr lang="en-US" dirty="0"/>
          </a:p>
        </p:txBody>
      </p:sp>
      <p:sp>
        <p:nvSpPr>
          <p:cNvPr id="4" name="Slide Number Placeholder 3"/>
          <p:cNvSpPr>
            <a:spLocks noGrp="1"/>
          </p:cNvSpPr>
          <p:nvPr>
            <p:ph type="sldNum" sz="quarter" idx="5"/>
          </p:nvPr>
        </p:nvSpPr>
        <p:spPr/>
        <p:txBody>
          <a:bodyPr/>
          <a:lstStyle/>
          <a:p>
            <a:fld id="{FCAABF14-CBCD-46B0-B706-06DC4C44BA65}" type="slidenum">
              <a:rPr lang="en-US" smtClean="0"/>
              <a:t>17</a:t>
            </a:fld>
            <a:endParaRPr lang="en-US"/>
          </a:p>
        </p:txBody>
      </p:sp>
    </p:spTree>
    <p:extLst>
      <p:ext uri="{BB962C8B-B14F-4D97-AF65-F5344CB8AC3E}">
        <p14:creationId xmlns:p14="http://schemas.microsoft.com/office/powerpoint/2010/main" val="7728107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Aaron</a:t>
            </a:r>
          </a:p>
        </p:txBody>
      </p:sp>
      <p:sp>
        <p:nvSpPr>
          <p:cNvPr id="4" name="Slide Number Placeholder 3"/>
          <p:cNvSpPr>
            <a:spLocks noGrp="1"/>
          </p:cNvSpPr>
          <p:nvPr>
            <p:ph type="sldNum" sz="quarter" idx="5"/>
          </p:nvPr>
        </p:nvSpPr>
        <p:spPr/>
        <p:txBody>
          <a:bodyPr/>
          <a:lstStyle/>
          <a:p>
            <a:fld id="{FCAABF14-CBCD-46B0-B706-06DC4C44BA65}" type="slidenum">
              <a:rPr lang="en-US" smtClean="0"/>
              <a:t>18</a:t>
            </a:fld>
            <a:endParaRPr lang="en-US"/>
          </a:p>
        </p:txBody>
      </p:sp>
    </p:spTree>
    <p:extLst>
      <p:ext uri="{BB962C8B-B14F-4D97-AF65-F5344CB8AC3E}">
        <p14:creationId xmlns:p14="http://schemas.microsoft.com/office/powerpoint/2010/main" val="42135806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study primarily uses synthetic noise datasets to evaluate the robustness of the proposed method. Two benchmark datasets, CIFAR-10 and CIFAR-100, were chosen for their variety and complexity.</a:t>
            </a:r>
          </a:p>
          <a:p>
            <a:endParaRPr lang="en-US" dirty="0"/>
          </a:p>
          <a:p>
            <a:r>
              <a:rPr lang="en-US" b="1" dirty="0"/>
              <a:t>CIFAR-10</a:t>
            </a:r>
            <a:r>
              <a:rPr lang="en-US" dirty="0"/>
              <a:t> consists of 10 classes, with 50,000 training samples and 10,000 test samples. Synthetic noise is introduced by flipping a percentage of the labels, simulating real-world label noise.</a:t>
            </a:r>
          </a:p>
          <a:p>
            <a:endParaRPr lang="en-US" b="1" dirty="0"/>
          </a:p>
          <a:p>
            <a:r>
              <a:rPr lang="en-US" b="1" dirty="0"/>
              <a:t>CIFAR-100</a:t>
            </a:r>
            <a:r>
              <a:rPr lang="en-US" dirty="0"/>
              <a:t>, on the other hand, has 100 classes, making it significantly more complex. Similar to CIFAR-10, noisy labels are generated by introducing label flips, but the higher class count increases the challenge for the model. These datasets allow us to rigorously test the method’s performance under controlled noise levels."</a:t>
            </a:r>
          </a:p>
          <a:p>
            <a:endParaRPr lang="en-US" dirty="0"/>
          </a:p>
        </p:txBody>
      </p:sp>
      <p:sp>
        <p:nvSpPr>
          <p:cNvPr id="4" name="Slide Number Placeholder 3"/>
          <p:cNvSpPr>
            <a:spLocks noGrp="1"/>
          </p:cNvSpPr>
          <p:nvPr>
            <p:ph type="sldNum" sz="quarter" idx="5"/>
          </p:nvPr>
        </p:nvSpPr>
        <p:spPr/>
        <p:txBody>
          <a:bodyPr/>
          <a:lstStyle/>
          <a:p>
            <a:fld id="{FCAABF14-CBCD-46B0-B706-06DC4C44BA65}" type="slidenum">
              <a:rPr lang="en-US" smtClean="0"/>
              <a:t>19</a:t>
            </a:fld>
            <a:endParaRPr lang="en-US"/>
          </a:p>
        </p:txBody>
      </p:sp>
    </p:spTree>
    <p:extLst>
      <p:ext uri="{BB962C8B-B14F-4D97-AF65-F5344CB8AC3E}">
        <p14:creationId xmlns:p14="http://schemas.microsoft.com/office/powerpoint/2010/main" val="2951481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experimental setup uses a </a:t>
            </a:r>
            <a:r>
              <a:rPr lang="en-US" dirty="0" err="1"/>
              <a:t>WideResNet</a:t>
            </a:r>
            <a:r>
              <a:rPr lang="en-US" dirty="0"/>
              <a:t> as the backbone model, with a depth of 28 and a width of 2, chosen for its strong performance in image classification tasks. Training is performed using the Adam optimizer with a learning rate of 0.0010.0010.001, and the loss function is the mean squared error (MSE), appropriate for the regression-based approach.</a:t>
            </a:r>
          </a:p>
          <a:p>
            <a:endParaRPr lang="en-US" dirty="0"/>
          </a:p>
          <a:p>
            <a:r>
              <a:rPr lang="en-US" dirty="0"/>
              <a:t>Evaluation focuses on two key metrics: accuracy, which measures the percentage of correctly classified samples, and robustness, which evaluates the model's performance under varying noise rates. Noise levels include symmetric noise at 20%, 40%, and 60%, as well as asymmetric noise, which introduces realistic patterns based on class similarity. These settings allow us to test the method's effectiveness across diverse and challenging scenarios."</a:t>
            </a:r>
          </a:p>
          <a:p>
            <a:endParaRPr lang="en-US" dirty="0"/>
          </a:p>
        </p:txBody>
      </p:sp>
      <p:sp>
        <p:nvSpPr>
          <p:cNvPr id="4" name="Slide Number Placeholder 3"/>
          <p:cNvSpPr>
            <a:spLocks noGrp="1"/>
          </p:cNvSpPr>
          <p:nvPr>
            <p:ph type="sldNum" sz="quarter" idx="5"/>
          </p:nvPr>
        </p:nvSpPr>
        <p:spPr/>
        <p:txBody>
          <a:bodyPr/>
          <a:lstStyle/>
          <a:p>
            <a:fld id="{FCAABF14-CBCD-46B0-B706-06DC4C44BA65}" type="slidenum">
              <a:rPr lang="en-US" smtClean="0"/>
              <a:t>20</a:t>
            </a:fld>
            <a:endParaRPr lang="en-US"/>
          </a:p>
        </p:txBody>
      </p:sp>
    </p:spTree>
    <p:extLst>
      <p:ext uri="{BB962C8B-B14F-4D97-AF65-F5344CB8AC3E}">
        <p14:creationId xmlns:p14="http://schemas.microsoft.com/office/powerpoint/2010/main" val="2552840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Aaron</a:t>
            </a:r>
          </a:p>
        </p:txBody>
      </p:sp>
      <p:sp>
        <p:nvSpPr>
          <p:cNvPr id="4" name="Slide Number Placeholder 3"/>
          <p:cNvSpPr>
            <a:spLocks noGrp="1"/>
          </p:cNvSpPr>
          <p:nvPr>
            <p:ph type="sldNum" sz="quarter" idx="5"/>
          </p:nvPr>
        </p:nvSpPr>
        <p:spPr/>
        <p:txBody>
          <a:bodyPr/>
          <a:lstStyle/>
          <a:p>
            <a:fld id="{FCAABF14-CBCD-46B0-B706-06DC4C44BA65}" type="slidenum">
              <a:rPr lang="en-US" smtClean="0"/>
              <a:t>3</a:t>
            </a:fld>
            <a:endParaRPr lang="en-US"/>
          </a:p>
        </p:txBody>
      </p:sp>
    </p:spTree>
    <p:extLst>
      <p:ext uri="{BB962C8B-B14F-4D97-AF65-F5344CB8AC3E}">
        <p14:creationId xmlns:p14="http://schemas.microsoft.com/office/powerpoint/2010/main" val="25461224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results on synthetic noise demonstrate the effectiveness of the SGN framework across both CIFAR-10 and CIFAR-100 datasets.</a:t>
            </a:r>
          </a:p>
          <a:p>
            <a:endParaRPr lang="en-US" dirty="0"/>
          </a:p>
          <a:p>
            <a:r>
              <a:rPr lang="en-US" dirty="0"/>
              <a:t>For </a:t>
            </a:r>
            <a:r>
              <a:rPr lang="en-US" b="1" dirty="0"/>
              <a:t>CIFAR-10</a:t>
            </a:r>
            <a:r>
              <a:rPr lang="en-US" dirty="0"/>
              <a:t>, SGN outperforms baseline methods at all tested noise levels—20%, 40%, and 60%. It achieves significantly higher accuracy compared to traditional loss reweighting and label correction methods, showcasing its robustness in handling noisy labels.</a:t>
            </a:r>
          </a:p>
          <a:p>
            <a:endParaRPr lang="en-US" dirty="0"/>
          </a:p>
          <a:p>
            <a:r>
              <a:rPr lang="en-US" dirty="0"/>
              <a:t>On </a:t>
            </a:r>
            <a:r>
              <a:rPr lang="en-US" b="1" dirty="0"/>
              <a:t>CIFAR-100</a:t>
            </a:r>
            <a:r>
              <a:rPr lang="en-US" dirty="0"/>
              <a:t>, despite the increased complexity due to a larger number of classes, SGN continues to deliver strong performance. It remains robust and demonstrates superior accuracy, even at high noise levels. These results highlight the versatility and reliability of SGN in tackling noisy datasets with varying complexity."</a:t>
            </a:r>
          </a:p>
          <a:p>
            <a:endParaRPr lang="en-US" dirty="0"/>
          </a:p>
        </p:txBody>
      </p:sp>
      <p:sp>
        <p:nvSpPr>
          <p:cNvPr id="4" name="Slide Number Placeholder 3"/>
          <p:cNvSpPr>
            <a:spLocks noGrp="1"/>
          </p:cNvSpPr>
          <p:nvPr>
            <p:ph type="sldNum" sz="quarter" idx="5"/>
          </p:nvPr>
        </p:nvSpPr>
        <p:spPr/>
        <p:txBody>
          <a:bodyPr/>
          <a:lstStyle/>
          <a:p>
            <a:fld id="{FCAABF14-CBCD-46B0-B706-06DC4C44BA65}" type="slidenum">
              <a:rPr lang="en-US" smtClean="0"/>
              <a:t>21</a:t>
            </a:fld>
            <a:endParaRPr lang="en-US"/>
          </a:p>
        </p:txBody>
      </p:sp>
    </p:spTree>
    <p:extLst>
      <p:ext uri="{BB962C8B-B14F-4D97-AF65-F5344CB8AC3E}">
        <p14:creationId xmlns:p14="http://schemas.microsoft.com/office/powerpoint/2010/main" val="14135813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results provide key insights into the strengths and limitations of the SGN framework.</a:t>
            </a:r>
          </a:p>
          <a:p>
            <a:endParaRPr lang="en-US" dirty="0"/>
          </a:p>
          <a:p>
            <a:r>
              <a:rPr lang="en-US" dirty="0"/>
              <a:t>Among its strengths, SGN’s unified approach effectively balances loss reweighting and label correction, ensuring consistent outperformance of baseline methods in synthetic noise settings. This highlights its robustness and adaptability across noise levels.</a:t>
            </a:r>
          </a:p>
          <a:p>
            <a:endParaRPr lang="en-US" dirty="0"/>
          </a:p>
          <a:p>
            <a:r>
              <a:rPr lang="en-US" dirty="0"/>
              <a:t>However, there are limitations to consider. The regression-based framework introduces a higher computational cost compared to simpler methods. Additionally, while SGN performs well at moderate and high noise levels, its performance may degrade when noise levels exceed 70%.</a:t>
            </a:r>
          </a:p>
          <a:p>
            <a:endParaRPr lang="en-US" dirty="0"/>
          </a:p>
          <a:p>
            <a:r>
              <a:rPr lang="en-US" dirty="0"/>
              <a:t>Looking ahead, future work could explore alternative transformations for compositional data to further enhance robustness and efficiency. Another promising direction is extending the framework to larger datasets and real-time applications, broadening its practical applicability."</a:t>
            </a:r>
          </a:p>
          <a:p>
            <a:endParaRPr lang="en-US" dirty="0"/>
          </a:p>
        </p:txBody>
      </p:sp>
      <p:sp>
        <p:nvSpPr>
          <p:cNvPr id="4" name="Slide Number Placeholder 3"/>
          <p:cNvSpPr>
            <a:spLocks noGrp="1"/>
          </p:cNvSpPr>
          <p:nvPr>
            <p:ph type="sldNum" sz="quarter" idx="5"/>
          </p:nvPr>
        </p:nvSpPr>
        <p:spPr/>
        <p:txBody>
          <a:bodyPr/>
          <a:lstStyle/>
          <a:p>
            <a:fld id="{FCAABF14-CBCD-46B0-B706-06DC4C44BA65}" type="slidenum">
              <a:rPr lang="en-US" smtClean="0"/>
              <a:t>22</a:t>
            </a:fld>
            <a:endParaRPr lang="en-US"/>
          </a:p>
        </p:txBody>
      </p:sp>
    </p:spTree>
    <p:extLst>
      <p:ext uri="{BB962C8B-B14F-4D97-AF65-F5344CB8AC3E}">
        <p14:creationId xmlns:p14="http://schemas.microsoft.com/office/powerpoint/2010/main" val="15302701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Sid</a:t>
            </a:r>
          </a:p>
        </p:txBody>
      </p:sp>
      <p:sp>
        <p:nvSpPr>
          <p:cNvPr id="4" name="Slide Number Placeholder 3"/>
          <p:cNvSpPr>
            <a:spLocks noGrp="1"/>
          </p:cNvSpPr>
          <p:nvPr>
            <p:ph type="sldNum" sz="quarter" idx="5"/>
          </p:nvPr>
        </p:nvSpPr>
        <p:spPr/>
        <p:txBody>
          <a:bodyPr/>
          <a:lstStyle/>
          <a:p>
            <a:fld id="{FCAABF14-CBCD-46B0-B706-06DC4C44BA65}" type="slidenum">
              <a:rPr lang="en-US" smtClean="0"/>
              <a:t>23</a:t>
            </a:fld>
            <a:endParaRPr lang="en-US"/>
          </a:p>
        </p:txBody>
      </p:sp>
    </p:spTree>
    <p:extLst>
      <p:ext uri="{BB962C8B-B14F-4D97-AF65-F5344CB8AC3E}">
        <p14:creationId xmlns:p14="http://schemas.microsoft.com/office/powerpoint/2010/main" val="7464219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presents a comparison of the SGN framework and our implementation in terms of mean accuracy with standard deviation across different noise levels for CIFAR-10 and CIFAR-100 datasets.</a:t>
            </a:r>
          </a:p>
          <a:p>
            <a:endParaRPr lang="en-US" dirty="0"/>
          </a:p>
          <a:p>
            <a:r>
              <a:rPr lang="en-US" dirty="0"/>
              <a:t>For </a:t>
            </a:r>
            <a:r>
              <a:rPr lang="en-US" b="1" dirty="0"/>
              <a:t>CIFAR-10</a:t>
            </a:r>
            <a:r>
              <a:rPr lang="en-US" dirty="0"/>
              <a:t>, SGN achieves a slightly higher accuracy across all noise levels, particularly excelling at symmetric and asymmetric noise scenarios. Our implementation performs closely, with only a small gap in accuracy, demonstrating the reliability of the proposed replication.</a:t>
            </a:r>
          </a:p>
          <a:p>
            <a:endParaRPr lang="en-US" dirty="0"/>
          </a:p>
          <a:p>
            <a:r>
              <a:rPr lang="en-US" dirty="0"/>
              <a:t>Similarly, for </a:t>
            </a:r>
            <a:r>
              <a:rPr lang="en-US" b="1" dirty="0"/>
              <a:t>CIFAR-100</a:t>
            </a:r>
            <a:r>
              <a:rPr lang="en-US" dirty="0"/>
              <a:t>, SGN outperforms across the board, especially under higher noise levels, thanks to its robust regression-based approach. Our implementation follows closely, maintaining strong performance despite the increased class complexity.</a:t>
            </a:r>
          </a:p>
          <a:p>
            <a:endParaRPr lang="en-US" dirty="0"/>
          </a:p>
          <a:p>
            <a:r>
              <a:rPr lang="en-US" dirty="0"/>
              <a:t>Overall, this comparison highlights the robustness of SGN while validating our replication, which achieves results that are within a reasonable margin of the original method."</a:t>
            </a:r>
          </a:p>
          <a:p>
            <a:endParaRPr lang="en-US" dirty="0"/>
          </a:p>
        </p:txBody>
      </p:sp>
      <p:sp>
        <p:nvSpPr>
          <p:cNvPr id="4" name="Slide Number Placeholder 3"/>
          <p:cNvSpPr>
            <a:spLocks noGrp="1"/>
          </p:cNvSpPr>
          <p:nvPr>
            <p:ph type="sldNum" sz="quarter" idx="5"/>
          </p:nvPr>
        </p:nvSpPr>
        <p:spPr/>
        <p:txBody>
          <a:bodyPr/>
          <a:lstStyle/>
          <a:p>
            <a:fld id="{FCAABF14-CBCD-46B0-B706-06DC4C44BA65}" type="slidenum">
              <a:rPr lang="en-US" smtClean="0"/>
              <a:t>24</a:t>
            </a:fld>
            <a:endParaRPr lang="en-US"/>
          </a:p>
        </p:txBody>
      </p:sp>
    </p:spTree>
    <p:extLst>
      <p:ext uri="{BB962C8B-B14F-4D97-AF65-F5344CB8AC3E}">
        <p14:creationId xmlns:p14="http://schemas.microsoft.com/office/powerpoint/2010/main" val="38504598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CIFAR-10 results highlight key differences between the SGN framework and our implementation. SGN achieves consistently higher accuracy across all noise levels. The largest accuracy gap occurs under symmetric noise at 40%, with a difference of 2.17%2.17\%2.17% between SGN and our implementation. However, under no noise (0%), the gap narrows to just</a:t>
            </a:r>
          </a:p>
          <a:p>
            <a:r>
              <a:rPr lang="en-US" dirty="0"/>
              <a:t>2.02%, showing that our implementation closely replicates the original results in clean settings.</a:t>
            </a:r>
          </a:p>
          <a:p>
            <a:endParaRPr lang="en-US" dirty="0"/>
          </a:p>
          <a:p>
            <a:r>
              <a:rPr lang="en-US" dirty="0"/>
              <a:t>Both implementations perform strongly under asymmetric noise. At 20%, SGN achieves 93.35%, while our implementation reaches 91.50%. At 40%, SGN achieves 91.26%, with our implementation at 89%. These results demonstrate robustness in handling realistic noise patterns.</a:t>
            </a:r>
          </a:p>
          <a:p>
            <a:endParaRPr lang="en-US" dirty="0"/>
          </a:p>
          <a:p>
            <a:r>
              <a:rPr lang="en-US" dirty="0"/>
              <a:t>Our implementation's strengths include comparable performance under lower noise levels and slightly lower standard deviations, indicating greater stability in results. This shows that while SGN leads in accuracy, our implementation remains competitive and reliable."</a:t>
            </a:r>
          </a:p>
          <a:p>
            <a:endParaRPr lang="en-US" dirty="0"/>
          </a:p>
        </p:txBody>
      </p:sp>
      <p:sp>
        <p:nvSpPr>
          <p:cNvPr id="4" name="Slide Number Placeholder 3"/>
          <p:cNvSpPr>
            <a:spLocks noGrp="1"/>
          </p:cNvSpPr>
          <p:nvPr>
            <p:ph type="sldNum" sz="quarter" idx="5"/>
          </p:nvPr>
        </p:nvSpPr>
        <p:spPr/>
        <p:txBody>
          <a:bodyPr/>
          <a:lstStyle/>
          <a:p>
            <a:fld id="{FCAABF14-CBCD-46B0-B706-06DC4C44BA65}" type="slidenum">
              <a:rPr lang="en-US" smtClean="0"/>
              <a:t>25</a:t>
            </a:fld>
            <a:endParaRPr lang="en-US"/>
          </a:p>
        </p:txBody>
      </p:sp>
    </p:spTree>
    <p:extLst>
      <p:ext uri="{BB962C8B-B14F-4D97-AF65-F5344CB8AC3E}">
        <p14:creationId xmlns:p14="http://schemas.microsoft.com/office/powerpoint/2010/main" val="16908092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CIFAR-100 results reveal that SGN slightly outperforms our implementation, particularly at higher noise levels. For symmetric noise at 60%, SGN achieves 56.83% accuracy, while our implementation achieves 55.00%. Similarly, for asymmetric noise at 40%, SGN reaches 71.01%, compared to 69.50% for our implementation.</a:t>
            </a:r>
          </a:p>
          <a:p>
            <a:endParaRPr lang="en-US" dirty="0"/>
          </a:p>
          <a:p>
            <a:r>
              <a:rPr lang="en-US" dirty="0"/>
              <a:t>However, the accuracy gap narrows under no noise (0%), with SGN scoring 73.88% and our implementation close behind at 72.10%, a difference of only 1.78%.</a:t>
            </a:r>
          </a:p>
          <a:p>
            <a:endParaRPr lang="en-US" dirty="0"/>
          </a:p>
          <a:p>
            <a:r>
              <a:rPr lang="en-US" dirty="0"/>
              <a:t>Despite the promising results, our implementation shows limitations, particularly larger accuracy gaps at higher noise levels (40%−60%). Additionally, higher standard deviations in some cases suggest less stability compared to SGN. These observations highlight areas for improvement, particularly in handling extreme noise scenarios."</a:t>
            </a:r>
          </a:p>
          <a:p>
            <a:endParaRPr lang="en-US" dirty="0"/>
          </a:p>
        </p:txBody>
      </p:sp>
      <p:sp>
        <p:nvSpPr>
          <p:cNvPr id="4" name="Slide Number Placeholder 3"/>
          <p:cNvSpPr>
            <a:spLocks noGrp="1"/>
          </p:cNvSpPr>
          <p:nvPr>
            <p:ph type="sldNum" sz="quarter" idx="5"/>
          </p:nvPr>
        </p:nvSpPr>
        <p:spPr/>
        <p:txBody>
          <a:bodyPr/>
          <a:lstStyle/>
          <a:p>
            <a:fld id="{FCAABF14-CBCD-46B0-B706-06DC4C44BA65}" type="slidenum">
              <a:rPr lang="en-US" smtClean="0"/>
              <a:t>26</a:t>
            </a:fld>
            <a:endParaRPr lang="en-US"/>
          </a:p>
        </p:txBody>
      </p:sp>
    </p:spTree>
    <p:extLst>
      <p:ext uri="{BB962C8B-B14F-4D97-AF65-F5344CB8AC3E}">
        <p14:creationId xmlns:p14="http://schemas.microsoft.com/office/powerpoint/2010/main" val="11130247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"Overall, SGN consistently outperforms our implementation across both datasets and all noise rates. However, the performance gap is smaller on CIFAR-10 compared to CIFAR-100, likely due to the increased complexity and noise challenges of CIFAR-100.</a:t>
            </a:r>
          </a:p>
          <a:p>
            <a:endParaRPr lang="en-US" dirty="0"/>
          </a:p>
          <a:p>
            <a:r>
              <a:rPr lang="en-US" dirty="0"/>
              <a:t>SGN’s superior performance can be attributed to its better robustness under high noise levels. This is achieved through advanced loss reweighting strategies and a more refined regression-to-classification mapping. Additionally, SGN might have benefited from more extensive hyperparameter tuning.</a:t>
            </a:r>
          </a:p>
          <a:p>
            <a:endParaRPr lang="en-US" dirty="0"/>
          </a:p>
          <a:p>
            <a:r>
              <a:rPr lang="en-US" dirty="0"/>
              <a:t>To improve our implementation, future efforts could focus on introducing better noise modeling techniques, such as adaptive noise reweighting, and enhancing data augmentation methods to boost generalization under noisy conditions. Further tuning of hyperparameters, like learning rates and model architecture, could also help close the performance gap."</a:t>
            </a:r>
          </a:p>
          <a:p>
            <a:endParaRPr lang="en-US" dirty="0"/>
          </a:p>
        </p:txBody>
      </p:sp>
      <p:sp>
        <p:nvSpPr>
          <p:cNvPr id="4" name="Slide Number Placeholder 3"/>
          <p:cNvSpPr>
            <a:spLocks noGrp="1"/>
          </p:cNvSpPr>
          <p:nvPr>
            <p:ph type="sldNum" sz="quarter" idx="5"/>
          </p:nvPr>
        </p:nvSpPr>
        <p:spPr/>
        <p:txBody>
          <a:bodyPr/>
          <a:lstStyle/>
          <a:p>
            <a:fld id="{FCAABF14-CBCD-46B0-B706-06DC4C44BA65}" type="slidenum">
              <a:rPr lang="en-US" smtClean="0"/>
              <a:t>27</a:t>
            </a:fld>
            <a:endParaRPr lang="en-US"/>
          </a:p>
        </p:txBody>
      </p:sp>
    </p:spTree>
    <p:extLst>
      <p:ext uri="{BB962C8B-B14F-4D97-AF65-F5344CB8AC3E}">
        <p14:creationId xmlns:p14="http://schemas.microsoft.com/office/powerpoint/2010/main" val="42688755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Aaron</a:t>
            </a:r>
          </a:p>
        </p:txBody>
      </p:sp>
      <p:sp>
        <p:nvSpPr>
          <p:cNvPr id="4" name="Slide Number Placeholder 3"/>
          <p:cNvSpPr>
            <a:spLocks noGrp="1"/>
          </p:cNvSpPr>
          <p:nvPr>
            <p:ph type="sldNum" sz="quarter" idx="5"/>
          </p:nvPr>
        </p:nvSpPr>
        <p:spPr/>
        <p:txBody>
          <a:bodyPr/>
          <a:lstStyle/>
          <a:p>
            <a:fld id="{FCAABF14-CBCD-46B0-B706-06DC4C44BA65}" type="slidenum">
              <a:rPr lang="en-US" smtClean="0"/>
              <a:t>28</a:t>
            </a:fld>
            <a:endParaRPr lang="en-US"/>
          </a:p>
        </p:txBody>
      </p:sp>
    </p:spTree>
    <p:extLst>
      <p:ext uri="{BB962C8B-B14F-4D97-AF65-F5344CB8AC3E}">
        <p14:creationId xmlns:p14="http://schemas.microsoft.com/office/powerpoint/2010/main" val="36290241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"Robust learning techniques have significant applications across a variety of fields where noisy labels can compromise the reliability of classification models.</a:t>
            </a:r>
          </a:p>
          <a:p>
            <a:endParaRPr lang="en-US" dirty="0"/>
          </a:p>
          <a:p>
            <a:r>
              <a:rPr lang="en-US" dirty="0"/>
              <a:t>In </a:t>
            </a:r>
            <a:r>
              <a:rPr lang="en-US" b="1" dirty="0"/>
              <a:t>medical diagnosis</a:t>
            </a:r>
            <a:r>
              <a:rPr lang="en-US" dirty="0"/>
              <a:t>, robust learning can improve the accuracy of models analyzing medical imaging data, such as X-rays and MRIs, where mislabeling often arises due to human error. Similarly, in </a:t>
            </a:r>
            <a:r>
              <a:rPr lang="en-US" b="1" dirty="0"/>
              <a:t>autonomous vehicles</a:t>
            </a:r>
            <a:r>
              <a:rPr lang="en-US" dirty="0"/>
              <a:t>, label noise in datasets collected from real-world driving scenarios can be addressed to ensure safety-critical systems perform reliably.</a:t>
            </a:r>
          </a:p>
          <a:p>
            <a:endParaRPr lang="en-US" dirty="0"/>
          </a:p>
          <a:p>
            <a:r>
              <a:rPr lang="en-US" dirty="0"/>
              <a:t>In the domain of </a:t>
            </a:r>
            <a:r>
              <a:rPr lang="en-US" b="1" dirty="0"/>
              <a:t>e-commerce</a:t>
            </a:r>
            <a:r>
              <a:rPr lang="en-US" dirty="0"/>
              <a:t>, robust methods can enhance product classification, where mislabeled data frequently occur due to the sheer volume and variety of items. Finally, in </a:t>
            </a:r>
            <a:r>
              <a:rPr lang="en-US" b="1" dirty="0"/>
              <a:t>fraud detection</a:t>
            </a:r>
            <a:r>
              <a:rPr lang="en-US" dirty="0"/>
              <a:t>, regression-based approaches can help identify fraudulent transactions by mitigating the impact of mislabeled or ambiguous financial data.</a:t>
            </a:r>
          </a:p>
          <a:p>
            <a:endParaRPr lang="en-US" dirty="0"/>
          </a:p>
          <a:p>
            <a:r>
              <a:rPr lang="en-US" dirty="0"/>
              <a:t>These examples illustrate the versatility and importance of robust learning techniques in addressing real-world challenges across diverse sectors."</a:t>
            </a:r>
          </a:p>
          <a:p>
            <a:endParaRPr lang="en-US" dirty="0"/>
          </a:p>
        </p:txBody>
      </p:sp>
      <p:sp>
        <p:nvSpPr>
          <p:cNvPr id="4" name="Slide Number Placeholder 3"/>
          <p:cNvSpPr>
            <a:spLocks noGrp="1"/>
          </p:cNvSpPr>
          <p:nvPr>
            <p:ph type="sldNum" sz="quarter" idx="5"/>
          </p:nvPr>
        </p:nvSpPr>
        <p:spPr/>
        <p:txBody>
          <a:bodyPr/>
          <a:lstStyle/>
          <a:p>
            <a:fld id="{FCAABF14-CBCD-46B0-B706-06DC4C44BA65}" type="slidenum">
              <a:rPr lang="en-US" smtClean="0"/>
              <a:t>29</a:t>
            </a:fld>
            <a:endParaRPr lang="en-US"/>
          </a:p>
        </p:txBody>
      </p:sp>
    </p:spTree>
    <p:extLst>
      <p:ext uri="{BB962C8B-B14F-4D97-AF65-F5344CB8AC3E}">
        <p14:creationId xmlns:p14="http://schemas.microsoft.com/office/powerpoint/2010/main" val="34890842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Shifted Gaussian Noise (SGN) model offers a powerful approach by effectively combining two critical strategies: </a:t>
            </a:r>
            <a:r>
              <a:rPr lang="en-US" b="1" dirty="0"/>
              <a:t>loss reweighting</a:t>
            </a:r>
            <a:r>
              <a:rPr lang="en-US" dirty="0"/>
              <a:t> and </a:t>
            </a:r>
            <a:r>
              <a:rPr lang="en-US" b="1" dirty="0"/>
              <a:t>label correction</a:t>
            </a:r>
            <a:r>
              <a:rPr lang="en-US" dirty="0"/>
              <a:t>. This combination allows SGN to maintain robustness across a wide range of noise levels, both symmetric and asymmetric.</a:t>
            </a:r>
          </a:p>
          <a:p>
            <a:endParaRPr lang="en-US" dirty="0"/>
          </a:p>
          <a:p>
            <a:r>
              <a:rPr lang="en-US" dirty="0"/>
              <a:t>The approach demonstrates significant improvements on benchmark datasets like CIFAR-10 and CIFAR-100, particularly under high noise rates. Its ability to generalize well in these challenging conditions highlights its robustness and adaptability.</a:t>
            </a:r>
          </a:p>
          <a:p>
            <a:endParaRPr lang="en-US" dirty="0"/>
          </a:p>
          <a:p>
            <a:r>
              <a:rPr lang="en-US" dirty="0"/>
              <a:t>When compared to baseline methods like Cross-Entropy (CE) and Early Learning Regularization (ELR), SGN consistently achieves superior performance, ensuring better generalization and reliability in noisy environments. This positions SGN as a leading method for tackling classification tasks in noisy datasets."</a:t>
            </a:r>
          </a:p>
          <a:p>
            <a:endParaRPr lang="en-US" dirty="0"/>
          </a:p>
        </p:txBody>
      </p:sp>
      <p:sp>
        <p:nvSpPr>
          <p:cNvPr id="4" name="Slide Number Placeholder 3"/>
          <p:cNvSpPr>
            <a:spLocks noGrp="1"/>
          </p:cNvSpPr>
          <p:nvPr>
            <p:ph type="sldNum" sz="quarter" idx="5"/>
          </p:nvPr>
        </p:nvSpPr>
        <p:spPr/>
        <p:txBody>
          <a:bodyPr/>
          <a:lstStyle/>
          <a:p>
            <a:fld id="{FCAABF14-CBCD-46B0-B706-06DC4C44BA65}" type="slidenum">
              <a:rPr lang="en-US" smtClean="0"/>
              <a:t>30</a:t>
            </a:fld>
            <a:endParaRPr lang="en-US"/>
          </a:p>
        </p:txBody>
      </p:sp>
    </p:spTree>
    <p:extLst>
      <p:ext uri="{BB962C8B-B14F-4D97-AF65-F5344CB8AC3E}">
        <p14:creationId xmlns:p14="http://schemas.microsoft.com/office/powerpoint/2010/main" val="4118597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"Deep neural networks have achieved outstanding performance in classification tasks, but their reliance on clean, accurately labeled datasets makes them highly sensitive to noisy labels. In real-world applications, labeling errors—caused by human mistakes, sensor inaccuracies, or automated processes—can lead to significant performance degradation. For example, mislabeling a tumor in medical imaging could have serious consequences.</a:t>
            </a:r>
          </a:p>
          <a:p>
            <a:endParaRPr lang="en-US" dirty="0"/>
          </a:p>
          <a:p>
            <a:r>
              <a:rPr lang="en-US" dirty="0"/>
              <a:t>To address this, researchers have developed two primary strategies: loss reweighting and label correction. Loss reweighting reduces the impact of noisy samples by assigning them lower importance during training, while label correction attempts to fix the mislabeled data to improve model stability. However, each method has limitations, particularly when assumptions about noise patterns fail. This motivates the need for a unified approach that leverages the strengths of both strategies—such as the </a:t>
            </a:r>
            <a:r>
              <a:rPr lang="en-US" b="1" dirty="0"/>
              <a:t>Shifted Gaussian Noise</a:t>
            </a:r>
            <a:r>
              <a:rPr lang="en-US" dirty="0"/>
              <a:t> framework introduced in this work."</a:t>
            </a:r>
          </a:p>
          <a:p>
            <a:endParaRPr lang="en-US" dirty="0"/>
          </a:p>
        </p:txBody>
      </p:sp>
      <p:sp>
        <p:nvSpPr>
          <p:cNvPr id="4" name="Slide Number Placeholder 3"/>
          <p:cNvSpPr>
            <a:spLocks noGrp="1"/>
          </p:cNvSpPr>
          <p:nvPr>
            <p:ph type="sldNum" sz="quarter" idx="5"/>
          </p:nvPr>
        </p:nvSpPr>
        <p:spPr/>
        <p:txBody>
          <a:bodyPr/>
          <a:lstStyle/>
          <a:p>
            <a:fld id="{FCAABF14-CBCD-46B0-B706-06DC4C44BA65}" type="slidenum">
              <a:rPr lang="en-US" smtClean="0"/>
              <a:t>4</a:t>
            </a:fld>
            <a:endParaRPr lang="en-US"/>
          </a:p>
        </p:txBody>
      </p:sp>
    </p:spTree>
    <p:extLst>
      <p:ext uri="{BB962C8B-B14F-4D97-AF65-F5344CB8AC3E}">
        <p14:creationId xmlns:p14="http://schemas.microsoft.com/office/powerpoint/2010/main" val="35516494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the SGN model performs robustly under noisy conditions, there are several potential enhancements that could further improve its performance.</a:t>
            </a:r>
          </a:p>
          <a:p>
            <a:endParaRPr lang="en-US" dirty="0"/>
          </a:p>
          <a:p>
            <a:r>
              <a:rPr lang="en-US" dirty="0"/>
              <a:t>First, </a:t>
            </a:r>
            <a:r>
              <a:rPr lang="en-US" b="1" dirty="0"/>
              <a:t>adaptive learning rates</a:t>
            </a:r>
            <a:r>
              <a:rPr lang="en-US" dirty="0"/>
              <a:t> could be explored. By using adaptive optimization methods, the learning rates could be dynamically adjusted during training, potentially leading to faster convergence and better handling of noise.</a:t>
            </a:r>
          </a:p>
          <a:p>
            <a:endParaRPr lang="en-US" dirty="0"/>
          </a:p>
          <a:p>
            <a:r>
              <a:rPr lang="en-US" dirty="0"/>
              <a:t>Second, </a:t>
            </a:r>
            <a:r>
              <a:rPr lang="en-US" b="1" dirty="0"/>
              <a:t>domain adaptation</a:t>
            </a:r>
            <a:r>
              <a:rPr lang="en-US" dirty="0"/>
              <a:t> could extend SGN’s applicability to scenarios where there are domain shifts between training and testing datasets. This would make the model more versatile in real-world applications where training data may not perfectly represent the test environment.</a:t>
            </a:r>
          </a:p>
          <a:p>
            <a:endParaRPr lang="en-US" dirty="0"/>
          </a:p>
          <a:p>
            <a:r>
              <a:rPr lang="en-US" dirty="0"/>
              <a:t>Lastly, </a:t>
            </a:r>
            <a:r>
              <a:rPr lang="en-US" b="1" dirty="0"/>
              <a:t>additional regularization techniques</a:t>
            </a:r>
            <a:r>
              <a:rPr lang="en-US" dirty="0"/>
              <a:t>, such as incorporating dropout or advanced data augmentation strategies, could further improve the model’s robustness by reducing overfitting and enhancing its ability to generalize across noisy datasets.</a:t>
            </a:r>
          </a:p>
          <a:p>
            <a:endParaRPr lang="en-US" dirty="0"/>
          </a:p>
          <a:p>
            <a:r>
              <a:rPr lang="en-US" dirty="0"/>
              <a:t>These enhancements represent promising directions for advancing the SGN framework."</a:t>
            </a:r>
          </a:p>
          <a:p>
            <a:endParaRPr lang="en-US" dirty="0"/>
          </a:p>
        </p:txBody>
      </p:sp>
      <p:sp>
        <p:nvSpPr>
          <p:cNvPr id="4" name="Slide Number Placeholder 3"/>
          <p:cNvSpPr>
            <a:spLocks noGrp="1"/>
          </p:cNvSpPr>
          <p:nvPr>
            <p:ph type="sldNum" sz="quarter" idx="5"/>
          </p:nvPr>
        </p:nvSpPr>
        <p:spPr/>
        <p:txBody>
          <a:bodyPr/>
          <a:lstStyle/>
          <a:p>
            <a:fld id="{FCAABF14-CBCD-46B0-B706-06DC4C44BA65}" type="slidenum">
              <a:rPr lang="en-US" smtClean="0"/>
              <a:t>31</a:t>
            </a:fld>
            <a:endParaRPr lang="en-US"/>
          </a:p>
        </p:txBody>
      </p:sp>
    </p:spTree>
    <p:extLst>
      <p:ext uri="{BB962C8B-B14F-4D97-AF65-F5344CB8AC3E}">
        <p14:creationId xmlns:p14="http://schemas.microsoft.com/office/powerpoint/2010/main" val="37388804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Sid</a:t>
            </a:r>
          </a:p>
        </p:txBody>
      </p:sp>
      <p:sp>
        <p:nvSpPr>
          <p:cNvPr id="4" name="Slide Number Placeholder 3"/>
          <p:cNvSpPr>
            <a:spLocks noGrp="1"/>
          </p:cNvSpPr>
          <p:nvPr>
            <p:ph type="sldNum" sz="quarter" idx="5"/>
          </p:nvPr>
        </p:nvSpPr>
        <p:spPr/>
        <p:txBody>
          <a:bodyPr/>
          <a:lstStyle/>
          <a:p>
            <a:fld id="{FCAABF14-CBCD-46B0-B706-06DC4C44BA65}" type="slidenum">
              <a:rPr lang="en-US" smtClean="0"/>
              <a:t>32</a:t>
            </a:fld>
            <a:endParaRPr lang="en-US"/>
          </a:p>
        </p:txBody>
      </p:sp>
    </p:spTree>
    <p:extLst>
      <p:ext uri="{BB962C8B-B14F-4D97-AF65-F5344CB8AC3E}">
        <p14:creationId xmlns:p14="http://schemas.microsoft.com/office/powerpoint/2010/main" val="25200190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evaluate the robustness and generalizability of the SGN framework, we tested it on the </a:t>
            </a:r>
            <a:r>
              <a:rPr lang="en-US" b="1" dirty="0"/>
              <a:t>Fashion-MNIST dataset</a:t>
            </a:r>
            <a:r>
              <a:rPr lang="en-US" dirty="0"/>
              <a:t>, a more challenging alternative to the traditional MNIST dataset.</a:t>
            </a:r>
          </a:p>
          <a:p>
            <a:endParaRPr lang="en-US" dirty="0"/>
          </a:p>
          <a:p>
            <a:r>
              <a:rPr lang="en-US" dirty="0"/>
              <a:t>Fashion-MNIST consists of 10 classes representing Zalando’s fashion articles, such as T-shirts, dresses, and shoes. It includes 60,000 training samples and 10,000 test samples. The images are grayscale with dimensions of 28 x 28, and each sample is labeled with a corresponding class.</a:t>
            </a:r>
          </a:p>
          <a:p>
            <a:endParaRPr lang="en-US" dirty="0"/>
          </a:p>
          <a:p>
            <a:r>
              <a:rPr lang="en-US" dirty="0"/>
              <a:t>This dataset is particularly suitable for testing robust models because it presents more complex features and higher inter-class similarity compared to MNIST. These characteristics make Fashion-MNIST an excellent benchmark for assessing how well SGN can handle challenging and visually similar datasets."</a:t>
            </a:r>
          </a:p>
          <a:p>
            <a:endParaRPr lang="en-US" dirty="0"/>
          </a:p>
        </p:txBody>
      </p:sp>
      <p:sp>
        <p:nvSpPr>
          <p:cNvPr id="4" name="Slide Number Placeholder 3"/>
          <p:cNvSpPr>
            <a:spLocks noGrp="1"/>
          </p:cNvSpPr>
          <p:nvPr>
            <p:ph type="sldNum" sz="quarter" idx="5"/>
          </p:nvPr>
        </p:nvSpPr>
        <p:spPr/>
        <p:txBody>
          <a:bodyPr/>
          <a:lstStyle/>
          <a:p>
            <a:fld id="{FCAABF14-CBCD-46B0-B706-06DC4C44BA65}" type="slidenum">
              <a:rPr lang="en-US" smtClean="0"/>
              <a:t>33</a:t>
            </a:fld>
            <a:endParaRPr lang="en-US"/>
          </a:p>
        </p:txBody>
      </p:sp>
    </p:spTree>
    <p:extLst>
      <p:ext uri="{BB962C8B-B14F-4D97-AF65-F5344CB8AC3E}">
        <p14:creationId xmlns:p14="http://schemas.microsoft.com/office/powerpoint/2010/main" val="15135178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experimental setup for Fashion-MNIST follows a similar structure to the CIFAR datasets, leveraging a robust configuration to evaluate the SGN framework.</a:t>
            </a:r>
          </a:p>
          <a:p>
            <a:endParaRPr lang="en-US" dirty="0"/>
          </a:p>
          <a:p>
            <a:r>
              <a:rPr lang="en-US" dirty="0"/>
              <a:t>The model used is a </a:t>
            </a:r>
            <a:r>
              <a:rPr lang="en-US" dirty="0" err="1"/>
              <a:t>WideResNet</a:t>
            </a:r>
            <a:r>
              <a:rPr lang="en-US" dirty="0"/>
              <a:t> with a depth of 28 and width of 2, trained with the Adam optimizer at a learning rate of 0.001. The loss function is mean squared error (MSE), aligning with SGN’s regression-based approach. Noise levels include symmetric noise at 20%, 40%, and 60%, as well as asymmetric noise at 20% and 40%.</a:t>
            </a:r>
          </a:p>
          <a:p>
            <a:endParaRPr lang="en-US" dirty="0"/>
          </a:p>
          <a:p>
            <a:r>
              <a:rPr lang="en-US" dirty="0"/>
              <a:t>For evaluation, accuracy is used to measure the percentage of correctly classified samples. Additionally, standard deviation is tracked across multiple runs to assess the stability and consistency of the results. This setup ensures a comprehensive evaluation of the SGN framework on Fashion-MNIST, highlighting its robustness in handling both symmetric and asymmetric noise."</a:t>
            </a:r>
          </a:p>
        </p:txBody>
      </p:sp>
      <p:sp>
        <p:nvSpPr>
          <p:cNvPr id="4" name="Slide Number Placeholder 3"/>
          <p:cNvSpPr>
            <a:spLocks noGrp="1"/>
          </p:cNvSpPr>
          <p:nvPr>
            <p:ph type="sldNum" sz="quarter" idx="5"/>
          </p:nvPr>
        </p:nvSpPr>
        <p:spPr/>
        <p:txBody>
          <a:bodyPr/>
          <a:lstStyle/>
          <a:p>
            <a:fld id="{FCAABF14-CBCD-46B0-B706-06DC4C44BA65}" type="slidenum">
              <a:rPr lang="en-US" smtClean="0"/>
              <a:t>34</a:t>
            </a:fld>
            <a:endParaRPr lang="en-US"/>
          </a:p>
        </p:txBody>
      </p:sp>
    </p:spTree>
    <p:extLst>
      <p:ext uri="{BB962C8B-B14F-4D97-AF65-F5344CB8AC3E}">
        <p14:creationId xmlns:p14="http://schemas.microsoft.com/office/powerpoint/2010/main" val="10190000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presents the results of testing the SGN framework and our implementation on the Fashion-MNIST dataset. The table compares the mean accuracy with standard deviation across various noise levels.</a:t>
            </a:r>
          </a:p>
          <a:p>
            <a:endParaRPr lang="en-US" dirty="0"/>
          </a:p>
          <a:p>
            <a:r>
              <a:rPr lang="en-US" dirty="0"/>
              <a:t>For </a:t>
            </a:r>
            <a:r>
              <a:rPr lang="en-US" b="1" dirty="0"/>
              <a:t>no noise (0%)</a:t>
            </a:r>
            <a:r>
              <a:rPr lang="en-US" dirty="0"/>
              <a:t>, SGN achieves 91.05% accuracy, while our implementation is slightly lower at 89.50%. As noise levels increase, the performance gap remains relatively small. For example, under symmetric noise at 40%, SGN achieves 85.50%, compared to 83.60% for our implementation. At the highest noise level tested (60%), SGN achieves 80.20%, while our implementation follows closely with 78.00%</a:t>
            </a:r>
          </a:p>
          <a:p>
            <a:r>
              <a:rPr lang="en-US" dirty="0"/>
              <a:t>.</a:t>
            </a:r>
          </a:p>
          <a:p>
            <a:r>
              <a:rPr lang="en-US" dirty="0"/>
              <a:t>Under </a:t>
            </a:r>
            <a:r>
              <a:rPr lang="en-US" b="1" dirty="0"/>
              <a:t>asymmetric noise</a:t>
            </a:r>
            <a:r>
              <a:rPr lang="en-US" dirty="0"/>
              <a:t>, both methods perform strongly, with SGN reaching 89.00% at 20% and 85.80% at 40%, compared to 87.50% and 84.50% for our implementation. These results confirm that our implementation is robust and delivers performance comparable to SGN, even on a dataset with more complex features like Fashion-MNIST."</a:t>
            </a:r>
          </a:p>
          <a:p>
            <a:endParaRPr lang="en-US" dirty="0"/>
          </a:p>
        </p:txBody>
      </p:sp>
      <p:sp>
        <p:nvSpPr>
          <p:cNvPr id="4" name="Slide Number Placeholder 3"/>
          <p:cNvSpPr>
            <a:spLocks noGrp="1"/>
          </p:cNvSpPr>
          <p:nvPr>
            <p:ph type="sldNum" sz="quarter" idx="5"/>
          </p:nvPr>
        </p:nvSpPr>
        <p:spPr/>
        <p:txBody>
          <a:bodyPr/>
          <a:lstStyle/>
          <a:p>
            <a:fld id="{FCAABF14-CBCD-46B0-B706-06DC4C44BA65}" type="slidenum">
              <a:rPr lang="en-US" smtClean="0"/>
              <a:t>35</a:t>
            </a:fld>
            <a:endParaRPr lang="en-US"/>
          </a:p>
        </p:txBody>
      </p:sp>
    </p:spTree>
    <p:extLst>
      <p:ext uri="{BB962C8B-B14F-4D97-AF65-F5344CB8AC3E}">
        <p14:creationId xmlns:p14="http://schemas.microsoft.com/office/powerpoint/2010/main" val="40644518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results on Fashion-MNIST highlight a few key observations. SGN consistently outperforms our implementation, particularly under higher noise levels. For example, under no noise, SGN achieves 91.05%, while our implementation closely follows with 89.50%. However, at 60% symmetric noise, the accuracy gap widens to 2.20%, with SGN achieving 80.20% compared to our 78.00%.</a:t>
            </a:r>
          </a:p>
          <a:p>
            <a:endParaRPr lang="en-US" dirty="0"/>
          </a:p>
          <a:p>
            <a:r>
              <a:rPr lang="en-US" dirty="0"/>
              <a:t>Looking forward, there are several promising directions for improvement. First, adjustments to the architecture, such as using a deeper </a:t>
            </a:r>
            <a:r>
              <a:rPr lang="en-US" dirty="0" err="1"/>
              <a:t>WideResNet</a:t>
            </a:r>
            <a:r>
              <a:rPr lang="en-US" dirty="0"/>
              <a:t> or incorporating additional regularization techniques, could enhance robustness. Second, exploring alternative loss functions tailored for noisy settings could further boost performance under higher noise levels. Lastly, extending SGN-based models to other challenging datasets like SVHN or </a:t>
            </a:r>
            <a:r>
              <a:rPr lang="en-US" dirty="0" err="1"/>
              <a:t>TinyImageNet</a:t>
            </a:r>
            <a:r>
              <a:rPr lang="en-US" dirty="0"/>
              <a:t> could provide additional insights into its generalizability and effectiveness.</a:t>
            </a:r>
          </a:p>
          <a:p>
            <a:endParaRPr lang="en-US"/>
          </a:p>
          <a:p>
            <a:r>
              <a:rPr lang="en-US"/>
              <a:t>These </a:t>
            </a:r>
            <a:r>
              <a:rPr lang="en-US" dirty="0"/>
              <a:t>steps could bridge the performance gap and further demonstrate the potential of robust learning methods."</a:t>
            </a:r>
          </a:p>
          <a:p>
            <a:endParaRPr lang="en-US" dirty="0"/>
          </a:p>
        </p:txBody>
      </p:sp>
      <p:sp>
        <p:nvSpPr>
          <p:cNvPr id="4" name="Slide Number Placeholder 3"/>
          <p:cNvSpPr>
            <a:spLocks noGrp="1"/>
          </p:cNvSpPr>
          <p:nvPr>
            <p:ph type="sldNum" sz="quarter" idx="5"/>
          </p:nvPr>
        </p:nvSpPr>
        <p:spPr/>
        <p:txBody>
          <a:bodyPr/>
          <a:lstStyle/>
          <a:p>
            <a:fld id="{FCAABF14-CBCD-46B0-B706-06DC4C44BA65}" type="slidenum">
              <a:rPr lang="en-US" smtClean="0"/>
              <a:t>36</a:t>
            </a:fld>
            <a:endParaRPr lang="en-US"/>
          </a:p>
        </p:txBody>
      </p:sp>
    </p:spTree>
    <p:extLst>
      <p:ext uri="{BB962C8B-B14F-4D97-AF65-F5344CB8AC3E}">
        <p14:creationId xmlns:p14="http://schemas.microsoft.com/office/powerpoint/2010/main" val="4093332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methods for handling noisy labels often fall into one of two categories: loss reweighting or label correction. While effective on their own, these approaches have limitations when applied to diverse datasets or complex noise patterns. This highlights the need for a unified strategy that combines the strengths of both techniques to improve the robustness of classification models.</a:t>
            </a:r>
          </a:p>
          <a:p>
            <a:endParaRPr lang="en-US" dirty="0"/>
          </a:p>
          <a:p>
            <a:r>
              <a:rPr lang="en-US" dirty="0"/>
              <a:t>The objective of this paper is to develop such a method by leveraging regression to bridge loss reweighting and label correction seamlessly. By testing this unified approach on benchmark datasets with both synthetic and real-world noise, the authors aim to demonstrate its effectiveness and establish a new standard for tackling noisy labels in classification tasks."</a:t>
            </a:r>
          </a:p>
          <a:p>
            <a:endParaRPr lang="en-US" dirty="0"/>
          </a:p>
        </p:txBody>
      </p:sp>
      <p:sp>
        <p:nvSpPr>
          <p:cNvPr id="4" name="Slide Number Placeholder 3"/>
          <p:cNvSpPr>
            <a:spLocks noGrp="1"/>
          </p:cNvSpPr>
          <p:nvPr>
            <p:ph type="sldNum" sz="quarter" idx="5"/>
          </p:nvPr>
        </p:nvSpPr>
        <p:spPr/>
        <p:txBody>
          <a:bodyPr/>
          <a:lstStyle/>
          <a:p>
            <a:fld id="{FCAABF14-CBCD-46B0-B706-06DC4C44BA65}" type="slidenum">
              <a:rPr lang="en-US" smtClean="0"/>
              <a:t>5</a:t>
            </a:fld>
            <a:endParaRPr lang="en-US"/>
          </a:p>
        </p:txBody>
      </p:sp>
    </p:spTree>
    <p:extLst>
      <p:ext uri="{BB962C8B-B14F-4D97-AF65-F5344CB8AC3E}">
        <p14:creationId xmlns:p14="http://schemas.microsoft.com/office/powerpoint/2010/main" val="2015386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paper introduces a novel regression-based framework designed to address classification tasks with noisy labels. By bridging the gap between loss reweighting and label correction, the proposed method provides a unified approach that significantly enhances robustness in noisy environments.</a:t>
            </a:r>
          </a:p>
          <a:p>
            <a:endParaRPr lang="en-US" dirty="0"/>
          </a:p>
          <a:p>
            <a:r>
              <a:rPr lang="en-US" dirty="0"/>
              <a:t>The framework’s effectiveness is demonstrated on both synthetic and real-world noisy datasets, achieving robust performance even under high noise levels. Additionally, it consistently outperforms state-of-the-art methods in multiple experiments, highlighting its potential as a new standard for handling noisy labels in classification tasks."</a:t>
            </a:r>
          </a:p>
          <a:p>
            <a:endParaRPr lang="en-US" dirty="0"/>
          </a:p>
        </p:txBody>
      </p:sp>
      <p:sp>
        <p:nvSpPr>
          <p:cNvPr id="4" name="Slide Number Placeholder 3"/>
          <p:cNvSpPr>
            <a:spLocks noGrp="1"/>
          </p:cNvSpPr>
          <p:nvPr>
            <p:ph type="sldNum" sz="quarter" idx="5"/>
          </p:nvPr>
        </p:nvSpPr>
        <p:spPr/>
        <p:txBody>
          <a:bodyPr/>
          <a:lstStyle/>
          <a:p>
            <a:fld id="{FCAABF14-CBCD-46B0-B706-06DC4C44BA65}" type="slidenum">
              <a:rPr lang="en-US" smtClean="0"/>
              <a:t>6</a:t>
            </a:fld>
            <a:endParaRPr lang="en-US"/>
          </a:p>
        </p:txBody>
      </p:sp>
    </p:spTree>
    <p:extLst>
      <p:ext uri="{BB962C8B-B14F-4D97-AF65-F5344CB8AC3E}">
        <p14:creationId xmlns:p14="http://schemas.microsoft.com/office/powerpoint/2010/main" val="3802268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Aaron</a:t>
            </a:r>
          </a:p>
        </p:txBody>
      </p:sp>
      <p:sp>
        <p:nvSpPr>
          <p:cNvPr id="4" name="Slide Number Placeholder 3"/>
          <p:cNvSpPr>
            <a:spLocks noGrp="1"/>
          </p:cNvSpPr>
          <p:nvPr>
            <p:ph type="sldNum" sz="quarter" idx="5"/>
          </p:nvPr>
        </p:nvSpPr>
        <p:spPr/>
        <p:txBody>
          <a:bodyPr/>
          <a:lstStyle/>
          <a:p>
            <a:fld id="{FCAABF14-CBCD-46B0-B706-06DC4C44BA65}" type="slidenum">
              <a:rPr lang="en-US" smtClean="0"/>
              <a:t>7</a:t>
            </a:fld>
            <a:endParaRPr lang="en-US"/>
          </a:p>
        </p:txBody>
      </p:sp>
    </p:spTree>
    <p:extLst>
      <p:ext uri="{BB962C8B-B14F-4D97-AF65-F5344CB8AC3E}">
        <p14:creationId xmlns:p14="http://schemas.microsoft.com/office/powerpoint/2010/main" val="2739679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"Compositional data are vectors where each element represents a part of a whole, such as proportions or percentages. For example, a vector x=[x1,x2,…,</a:t>
            </a:r>
            <a:r>
              <a:rPr lang="en-US" dirty="0" err="1"/>
              <a:t>xD</a:t>
            </a:r>
            <a:r>
              <a:rPr lang="en-US" dirty="0"/>
              <a:t> must satisfy two key constraints: all elements must be non-negative, and their sum must equal one. This makes compositional data unique compared to other types of data.</a:t>
            </a:r>
          </a:p>
          <a:p>
            <a:endParaRPr lang="en-US" dirty="0"/>
          </a:p>
          <a:p>
            <a:r>
              <a:rPr lang="en-US" dirty="0"/>
              <a:t>However, these constraints pose significant challenges. Compositional data lie within a constrained simplex, which makes traditional statistical and machine learning techniques unsuitable. To address this, transformations are used to map the data from the simplex to an unconstrained space, enabling more effective analysis and modeling."</a:t>
            </a:r>
          </a:p>
          <a:p>
            <a:endParaRPr lang="en-US" dirty="0"/>
          </a:p>
        </p:txBody>
      </p:sp>
      <p:sp>
        <p:nvSpPr>
          <p:cNvPr id="4" name="Slide Number Placeholder 3"/>
          <p:cNvSpPr>
            <a:spLocks noGrp="1"/>
          </p:cNvSpPr>
          <p:nvPr>
            <p:ph type="sldNum" sz="quarter" idx="5"/>
          </p:nvPr>
        </p:nvSpPr>
        <p:spPr/>
        <p:txBody>
          <a:bodyPr/>
          <a:lstStyle/>
          <a:p>
            <a:fld id="{FCAABF14-CBCD-46B0-B706-06DC4C44BA65}" type="slidenum">
              <a:rPr lang="en-US" smtClean="0"/>
              <a:t>8</a:t>
            </a:fld>
            <a:endParaRPr lang="en-US"/>
          </a:p>
        </p:txBody>
      </p:sp>
    </p:spTree>
    <p:extLst>
      <p:ext uri="{BB962C8B-B14F-4D97-AF65-F5344CB8AC3E}">
        <p14:creationId xmlns:p14="http://schemas.microsoft.com/office/powerpoint/2010/main" val="1590592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Log-ratio transformations are essential for analyzing compositional data as they map the data from a constrained simplex to an unconstrained space, making it compatible with traditional statistical and machine learning methods. The </a:t>
            </a:r>
            <a:r>
              <a:rPr lang="en-US" b="1" dirty="0"/>
              <a:t>Centered Log-Ratio (</a:t>
            </a:r>
            <a:r>
              <a:rPr lang="en-US" b="1" dirty="0" err="1"/>
              <a:t>clr</a:t>
            </a:r>
            <a:r>
              <a:rPr lang="en-US" b="1" dirty="0"/>
              <a:t>) Transformation</a:t>
            </a:r>
            <a:r>
              <a:rPr lang="en-US" dirty="0"/>
              <a:t> uses the geometric mean of all components to scale each element. Alternatively, the </a:t>
            </a:r>
            <a:r>
              <a:rPr lang="en-US" b="1" dirty="0"/>
              <a:t>Additive Log-Ratio (</a:t>
            </a:r>
            <a:r>
              <a:rPr lang="en-US" b="1" dirty="0" err="1"/>
              <a:t>alr</a:t>
            </a:r>
            <a:r>
              <a:rPr lang="en-US" b="1" dirty="0"/>
              <a:t>) Transformation</a:t>
            </a:r>
            <a:r>
              <a:rPr lang="en-US" dirty="0"/>
              <a:t> scales each element relative to a reference component, typically the last one. These transformations help us work effectively with compositional data by removing the simplex constraints and enabling the use of conventional modeling techniques."</a:t>
            </a:r>
          </a:p>
          <a:p>
            <a:endParaRPr lang="en-US" dirty="0"/>
          </a:p>
        </p:txBody>
      </p:sp>
      <p:sp>
        <p:nvSpPr>
          <p:cNvPr id="4" name="Slide Number Placeholder 3"/>
          <p:cNvSpPr>
            <a:spLocks noGrp="1"/>
          </p:cNvSpPr>
          <p:nvPr>
            <p:ph type="sldNum" sz="quarter" idx="5"/>
          </p:nvPr>
        </p:nvSpPr>
        <p:spPr/>
        <p:txBody>
          <a:bodyPr/>
          <a:lstStyle/>
          <a:p>
            <a:fld id="{FCAABF14-CBCD-46B0-B706-06DC4C44BA65}" type="slidenum">
              <a:rPr lang="en-US" smtClean="0"/>
              <a:t>9</a:t>
            </a:fld>
            <a:endParaRPr lang="en-US"/>
          </a:p>
        </p:txBody>
      </p:sp>
    </p:spTree>
    <p:extLst>
      <p:ext uri="{BB962C8B-B14F-4D97-AF65-F5344CB8AC3E}">
        <p14:creationId xmlns:p14="http://schemas.microsoft.com/office/powerpoint/2010/main" val="9101374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Isometric Log-Ratio (</a:t>
            </a:r>
            <a:r>
              <a:rPr lang="en-US" dirty="0" err="1"/>
              <a:t>ilr</a:t>
            </a:r>
            <a:r>
              <a:rPr lang="en-US" dirty="0"/>
              <a:t>) transformation provides a way to map compositional data onto an orthonormal basis. By leveraging this basis, the </a:t>
            </a:r>
            <a:r>
              <a:rPr lang="en-US" dirty="0" err="1"/>
              <a:t>ilr</a:t>
            </a:r>
            <a:r>
              <a:rPr lang="en-US" dirty="0"/>
              <a:t> transform ensures that the transformed data can be analyzed using standard statistical and machine learning methods without violating the compositional constraints.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key property of the </a:t>
            </a:r>
            <a:r>
              <a:rPr lang="en-US" dirty="0" err="1"/>
              <a:t>ilr</a:t>
            </a:r>
            <a:r>
              <a:rPr lang="en-US" dirty="0"/>
              <a:t> transformation is that it is invertible, meaning the data can be mapped back to the original compositional space. This makes it particularly useful for tasks like regression and classification, where interpretability of the results in the original space is essential."</a:t>
            </a:r>
          </a:p>
        </p:txBody>
      </p:sp>
      <p:sp>
        <p:nvSpPr>
          <p:cNvPr id="4" name="Slide Number Placeholder 3"/>
          <p:cNvSpPr>
            <a:spLocks noGrp="1"/>
          </p:cNvSpPr>
          <p:nvPr>
            <p:ph type="sldNum" sz="quarter" idx="5"/>
          </p:nvPr>
        </p:nvSpPr>
        <p:spPr/>
        <p:txBody>
          <a:bodyPr/>
          <a:lstStyle/>
          <a:p>
            <a:fld id="{FCAABF14-CBCD-46B0-B706-06DC4C44BA65}" type="slidenum">
              <a:rPr lang="en-US" smtClean="0"/>
              <a:t>10</a:t>
            </a:fld>
            <a:endParaRPr lang="en-US"/>
          </a:p>
        </p:txBody>
      </p:sp>
    </p:spTree>
    <p:extLst>
      <p:ext uri="{BB962C8B-B14F-4D97-AF65-F5344CB8AC3E}">
        <p14:creationId xmlns:p14="http://schemas.microsoft.com/office/powerpoint/2010/main" val="31450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32435" y="1005903"/>
            <a:ext cx="4900930" cy="681418"/>
          </a:xfrm>
          <a:prstGeom prst="rect">
            <a:avLst/>
          </a:prstGeom>
        </p:spPr>
        <p:txBody>
          <a:bodyPr wrap="square" lIns="0" tIns="0" rIns="0" bIns="0">
            <a:spAutoFit/>
          </a:bodyPr>
          <a:lstStyle>
            <a:lvl1pPr>
              <a:defRPr sz="1100" b="0" i="0">
                <a:solidFill>
                  <a:schemeClr val="bg1"/>
                </a:solidFill>
                <a:latin typeface="Bookman Old Style"/>
                <a:cs typeface="Bookman Old Style"/>
              </a:defRPr>
            </a:lvl1pPr>
          </a:lstStyle>
          <a:p>
            <a:endParaRPr/>
          </a:p>
        </p:txBody>
      </p:sp>
      <p:sp>
        <p:nvSpPr>
          <p:cNvPr id="3" name="Holder 3"/>
          <p:cNvSpPr>
            <a:spLocks noGrp="1"/>
          </p:cNvSpPr>
          <p:nvPr>
            <p:ph type="subTitle" idx="4"/>
          </p:nvPr>
        </p:nvSpPr>
        <p:spPr>
          <a:xfrm>
            <a:off x="864870" y="1817116"/>
            <a:ext cx="4036060" cy="811212"/>
          </a:xfrm>
          <a:prstGeom prst="rect">
            <a:avLst/>
          </a:prstGeom>
        </p:spPr>
        <p:txBody>
          <a:bodyPr wrap="square" lIns="0" tIns="0" rIns="0" bIns="0">
            <a:spAutoFit/>
          </a:bodyPr>
          <a:lstStyle>
            <a:lvl1pPr>
              <a:defRPr sz="1000" b="0" i="0">
                <a:solidFill>
                  <a:srgbClr val="003874"/>
                </a:solidFill>
                <a:latin typeface="Bookman Old Style"/>
                <a:cs typeface="Bookman Old Style"/>
              </a:defRPr>
            </a:lvl1pPr>
          </a:lstStyle>
          <a:p>
            <a:endParaRPr/>
          </a:p>
        </p:txBody>
      </p:sp>
      <p:sp>
        <p:nvSpPr>
          <p:cNvPr id="4" name="Holder 4"/>
          <p:cNvSpPr>
            <a:spLocks noGrp="1"/>
          </p:cNvSpPr>
          <p:nvPr>
            <p:ph type="ftr" sz="quarter" idx="5"/>
          </p:nvPr>
        </p:nvSpPr>
        <p:spPr/>
        <p:txBody>
          <a:bodyPr lIns="0" tIns="0" rIns="0" bIns="0"/>
          <a:lstStyle>
            <a:lvl1pPr>
              <a:defRPr sz="550" b="0" i="0">
                <a:solidFill>
                  <a:schemeClr val="bg1"/>
                </a:solidFill>
                <a:latin typeface="Bookman Old Style"/>
                <a:cs typeface="Bookman Old Style"/>
              </a:defRPr>
            </a:lvl1pPr>
          </a:lstStyle>
          <a:p>
            <a:pPr marL="12700">
              <a:lnSpc>
                <a:spcPct val="100000"/>
              </a:lnSpc>
              <a:spcBef>
                <a:spcPts val="40"/>
              </a:spcBef>
            </a:pPr>
            <a:r>
              <a:rPr spc="-25" dirty="0"/>
              <a:t>Artiﬁcal</a:t>
            </a:r>
            <a:r>
              <a:rPr dirty="0"/>
              <a:t> </a:t>
            </a:r>
            <a:r>
              <a:rPr spc="-10" dirty="0"/>
              <a:t>Intelligence</a:t>
            </a:r>
          </a:p>
        </p:txBody>
      </p:sp>
      <p:sp>
        <p:nvSpPr>
          <p:cNvPr id="5" name="Holder 5"/>
          <p:cNvSpPr>
            <a:spLocks noGrp="1"/>
          </p:cNvSpPr>
          <p:nvPr>
            <p:ph type="dt" sz="half" idx="6"/>
          </p:nvPr>
        </p:nvSpPr>
        <p:spPr/>
        <p:txBody>
          <a:bodyPr lIns="0" tIns="0" rIns="0" bIns="0"/>
          <a:lstStyle>
            <a:lvl1pPr>
              <a:defRPr sz="550" b="0" i="0">
                <a:solidFill>
                  <a:schemeClr val="bg1"/>
                </a:solidFill>
                <a:latin typeface="Bookman Old Style"/>
                <a:cs typeface="Bookman Old Style"/>
              </a:defRPr>
            </a:lvl1p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6" name="Holder 6"/>
          <p:cNvSpPr>
            <a:spLocks noGrp="1"/>
          </p:cNvSpPr>
          <p:nvPr>
            <p:ph type="sldNum" sz="quarter" idx="7"/>
          </p:nvPr>
        </p:nvSpPr>
        <p:spPr/>
        <p:txBody>
          <a:bodyPr lIns="0" tIns="0" rIns="0" bIns="0"/>
          <a:lstStyle>
            <a:lvl1pPr>
              <a:defRPr sz="550" b="0" i="0">
                <a:solidFill>
                  <a:schemeClr val="bg1"/>
                </a:solidFill>
                <a:latin typeface="Bookman Old Style"/>
                <a:cs typeface="Bookman Old Style"/>
              </a:defRPr>
            </a:lvl1pPr>
          </a:lstStyle>
          <a:p>
            <a:pPr marL="38100">
              <a:lnSpc>
                <a:spcPct val="100000"/>
              </a:lnSpc>
              <a:spcBef>
                <a:spcPts val="40"/>
              </a:spcBef>
            </a:pPr>
            <a:fld id="{81D60167-4931-47E6-BA6A-407CBD079E47}" type="slidenum">
              <a:rPr spc="-55" dirty="0"/>
              <a:t>‹#›</a:t>
            </a:fld>
            <a:r>
              <a:rPr spc="-45" dirty="0"/>
              <a:t> </a:t>
            </a:r>
            <a:r>
              <a:rPr spc="-80" dirty="0"/>
              <a:t>/</a:t>
            </a:r>
            <a:r>
              <a:rPr spc="-45" dirty="0"/>
              <a:t> </a:t>
            </a:r>
            <a:r>
              <a:rPr spc="-25" dirty="0"/>
              <a:t>37</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258323" y="3046691"/>
            <a:ext cx="43180" cy="30480"/>
          </a:xfrm>
          <a:custGeom>
            <a:avLst/>
            <a:gdLst/>
            <a:ahLst/>
            <a:cxnLst/>
            <a:rect l="l" t="t" r="r" b="b"/>
            <a:pathLst>
              <a:path w="43179" h="30480">
                <a:moveTo>
                  <a:pt x="0" y="30366"/>
                </a:moveTo>
                <a:lnTo>
                  <a:pt x="43019" y="30366"/>
                </a:lnTo>
                <a:lnTo>
                  <a:pt x="43019" y="0"/>
                </a:lnTo>
                <a:lnTo>
                  <a:pt x="0" y="0"/>
                </a:lnTo>
                <a:lnTo>
                  <a:pt x="0" y="30366"/>
                </a:lnTo>
                <a:close/>
              </a:path>
            </a:pathLst>
          </a:custGeom>
          <a:ln w="5060">
            <a:solidFill>
              <a:srgbClr val="99AFC7"/>
            </a:solidFill>
          </a:ln>
        </p:spPr>
        <p:txBody>
          <a:bodyPr wrap="square" lIns="0" tIns="0" rIns="0" bIns="0" rtlCol="0"/>
          <a:lstStyle/>
          <a:p>
            <a:endParaRPr/>
          </a:p>
        </p:txBody>
      </p:sp>
      <p:sp>
        <p:nvSpPr>
          <p:cNvPr id="17" name="bg object 17"/>
          <p:cNvSpPr/>
          <p:nvPr/>
        </p:nvSpPr>
        <p:spPr>
          <a:xfrm>
            <a:off x="4178706" y="3042729"/>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CCD7E3"/>
          </a:solidFill>
        </p:spPr>
        <p:txBody>
          <a:bodyPr wrap="square" lIns="0" tIns="0" rIns="0" bIns="0" rtlCol="0"/>
          <a:lstStyle/>
          <a:p>
            <a:endParaRPr/>
          </a:p>
        </p:txBody>
      </p:sp>
      <p:sp>
        <p:nvSpPr>
          <p:cNvPr id="18" name="bg object 18"/>
          <p:cNvSpPr/>
          <p:nvPr/>
        </p:nvSpPr>
        <p:spPr>
          <a:xfrm>
            <a:off x="4356508" y="3042729"/>
            <a:ext cx="25400" cy="38100"/>
          </a:xfrm>
          <a:custGeom>
            <a:avLst/>
            <a:gdLst/>
            <a:ahLst/>
            <a:cxnLst/>
            <a:rect l="l" t="t" r="r" b="b"/>
            <a:pathLst>
              <a:path w="25400" h="38100">
                <a:moveTo>
                  <a:pt x="0" y="0"/>
                </a:moveTo>
                <a:lnTo>
                  <a:pt x="0" y="38100"/>
                </a:lnTo>
                <a:lnTo>
                  <a:pt x="25400" y="19050"/>
                </a:lnTo>
                <a:lnTo>
                  <a:pt x="0" y="0"/>
                </a:lnTo>
                <a:close/>
              </a:path>
            </a:pathLst>
          </a:custGeom>
          <a:solidFill>
            <a:srgbClr val="CCD7E3"/>
          </a:solidFill>
        </p:spPr>
        <p:txBody>
          <a:bodyPr wrap="square" lIns="0" tIns="0" rIns="0" bIns="0" rtlCol="0"/>
          <a:lstStyle/>
          <a:p>
            <a:endParaRPr/>
          </a:p>
        </p:txBody>
      </p:sp>
      <p:sp>
        <p:nvSpPr>
          <p:cNvPr id="19" name="bg object 19"/>
          <p:cNvSpPr/>
          <p:nvPr/>
        </p:nvSpPr>
        <p:spPr>
          <a:xfrm>
            <a:off x="4505413" y="3036378"/>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99AFC7"/>
            </a:solidFill>
          </a:ln>
        </p:spPr>
        <p:txBody>
          <a:bodyPr wrap="square" lIns="0" tIns="0" rIns="0" bIns="0" rtlCol="0"/>
          <a:lstStyle/>
          <a:p>
            <a:endParaRPr/>
          </a:p>
        </p:txBody>
      </p:sp>
      <p:sp>
        <p:nvSpPr>
          <p:cNvPr id="20" name="bg object 20"/>
          <p:cNvSpPr/>
          <p:nvPr/>
        </p:nvSpPr>
        <p:spPr>
          <a:xfrm>
            <a:off x="4442244"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sp>
        <p:nvSpPr>
          <p:cNvPr id="21" name="bg object 21"/>
          <p:cNvSpPr/>
          <p:nvPr/>
        </p:nvSpPr>
        <p:spPr>
          <a:xfrm>
            <a:off x="4794670" y="3049079"/>
            <a:ext cx="38100" cy="0"/>
          </a:xfrm>
          <a:custGeom>
            <a:avLst/>
            <a:gdLst/>
            <a:ahLst/>
            <a:cxnLst/>
            <a:rect l="l" t="t" r="r" b="b"/>
            <a:pathLst>
              <a:path w="38100">
                <a:moveTo>
                  <a:pt x="0" y="0"/>
                </a:moveTo>
                <a:lnTo>
                  <a:pt x="38100" y="0"/>
                </a:lnTo>
              </a:path>
            </a:pathLst>
          </a:custGeom>
          <a:ln w="7591">
            <a:solidFill>
              <a:srgbClr val="99AFC7"/>
            </a:solidFill>
          </a:ln>
        </p:spPr>
        <p:txBody>
          <a:bodyPr wrap="square" lIns="0" tIns="0" rIns="0" bIns="0" rtlCol="0"/>
          <a:lstStyle/>
          <a:p>
            <a:endParaRPr/>
          </a:p>
        </p:txBody>
      </p:sp>
      <p:sp>
        <p:nvSpPr>
          <p:cNvPr id="22" name="bg object 22"/>
          <p:cNvSpPr/>
          <p:nvPr/>
        </p:nvSpPr>
        <p:spPr>
          <a:xfrm>
            <a:off x="4705769"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sp>
        <p:nvSpPr>
          <p:cNvPr id="23" name="bg object 23"/>
          <p:cNvSpPr/>
          <p:nvPr/>
        </p:nvSpPr>
        <p:spPr>
          <a:xfrm>
            <a:off x="4781970" y="3036378"/>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CCD7E3"/>
            </a:solidFill>
          </a:ln>
        </p:spPr>
        <p:txBody>
          <a:bodyPr wrap="square" lIns="0" tIns="0" rIns="0" bIns="0" rtlCol="0"/>
          <a:lstStyle/>
          <a:p>
            <a:endParaRPr/>
          </a:p>
        </p:txBody>
      </p:sp>
      <p:sp>
        <p:nvSpPr>
          <p:cNvPr id="24" name="bg object 24"/>
          <p:cNvSpPr/>
          <p:nvPr/>
        </p:nvSpPr>
        <p:spPr>
          <a:xfrm>
            <a:off x="5045495" y="3036378"/>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99AFC7"/>
            </a:solidFill>
          </a:ln>
        </p:spPr>
        <p:txBody>
          <a:bodyPr wrap="square" lIns="0" tIns="0" rIns="0" bIns="0" rtlCol="0"/>
          <a:lstStyle/>
          <a:p>
            <a:endParaRPr/>
          </a:p>
        </p:txBody>
      </p:sp>
      <p:sp>
        <p:nvSpPr>
          <p:cNvPr id="25" name="bg object 25"/>
          <p:cNvSpPr/>
          <p:nvPr/>
        </p:nvSpPr>
        <p:spPr>
          <a:xfrm>
            <a:off x="4969294"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sp>
        <p:nvSpPr>
          <p:cNvPr id="26" name="bg object 26"/>
          <p:cNvSpPr/>
          <p:nvPr/>
        </p:nvSpPr>
        <p:spPr>
          <a:xfrm>
            <a:off x="5045495" y="3074479"/>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CCD7E3"/>
            </a:solidFill>
          </a:ln>
        </p:spPr>
        <p:txBody>
          <a:bodyPr wrap="square" lIns="0" tIns="0" rIns="0" bIns="0" rtlCol="0"/>
          <a:lstStyle/>
          <a:p>
            <a:endParaRPr/>
          </a:p>
        </p:txBody>
      </p:sp>
      <p:sp>
        <p:nvSpPr>
          <p:cNvPr id="27" name="bg object 27"/>
          <p:cNvSpPr/>
          <p:nvPr/>
        </p:nvSpPr>
        <p:spPr>
          <a:xfrm>
            <a:off x="5309020" y="3036378"/>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99AFC7"/>
            </a:solidFill>
          </a:ln>
        </p:spPr>
        <p:txBody>
          <a:bodyPr wrap="square" lIns="0" tIns="0" rIns="0" bIns="0" rtlCol="0"/>
          <a:lstStyle/>
          <a:p>
            <a:endParaRPr/>
          </a:p>
        </p:txBody>
      </p:sp>
      <p:sp>
        <p:nvSpPr>
          <p:cNvPr id="28" name="bg object 28"/>
          <p:cNvSpPr/>
          <p:nvPr/>
        </p:nvSpPr>
        <p:spPr>
          <a:xfrm>
            <a:off x="5603025" y="3066859"/>
            <a:ext cx="20320" cy="20320"/>
          </a:xfrm>
          <a:custGeom>
            <a:avLst/>
            <a:gdLst/>
            <a:ahLst/>
            <a:cxnLst/>
            <a:rect l="l" t="t" r="r" b="b"/>
            <a:pathLst>
              <a:path w="20320" h="20319">
                <a:moveTo>
                  <a:pt x="0" y="0"/>
                </a:moveTo>
                <a:lnTo>
                  <a:pt x="20320" y="20320"/>
                </a:lnTo>
              </a:path>
            </a:pathLst>
          </a:custGeom>
          <a:ln w="7591">
            <a:solidFill>
              <a:srgbClr val="99AFC7"/>
            </a:solidFill>
          </a:ln>
        </p:spPr>
        <p:txBody>
          <a:bodyPr wrap="square" lIns="0" tIns="0" rIns="0" bIns="0" rtlCol="0"/>
          <a:lstStyle/>
          <a:p>
            <a:endParaRPr/>
          </a:p>
        </p:txBody>
      </p:sp>
      <p:sp>
        <p:nvSpPr>
          <p:cNvPr id="29" name="bg object 29"/>
          <p:cNvSpPr/>
          <p:nvPr/>
        </p:nvSpPr>
        <p:spPr>
          <a:xfrm>
            <a:off x="5575961" y="3040364"/>
            <a:ext cx="30480" cy="30480"/>
          </a:xfrm>
          <a:custGeom>
            <a:avLst/>
            <a:gdLst/>
            <a:ahLst/>
            <a:cxnLst/>
            <a:rect l="l" t="t" r="r" b="b"/>
            <a:pathLst>
              <a:path w="30479" h="3048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99AFC7"/>
            </a:solidFill>
          </a:ln>
        </p:spPr>
        <p:txBody>
          <a:bodyPr wrap="square" lIns="0" tIns="0" rIns="0" bIns="0" rtlCol="0"/>
          <a:lstStyle/>
          <a:p>
            <a:endParaRPr/>
          </a:p>
        </p:txBody>
      </p:sp>
      <p:sp>
        <p:nvSpPr>
          <p:cNvPr id="30" name="bg object 30"/>
          <p:cNvSpPr/>
          <p:nvPr/>
        </p:nvSpPr>
        <p:spPr>
          <a:xfrm>
            <a:off x="5481104" y="3036378"/>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99AFC7"/>
            </a:solidFill>
          </a:ln>
        </p:spPr>
        <p:txBody>
          <a:bodyPr wrap="square" lIns="0" tIns="0" rIns="0" bIns="0" rtlCol="0"/>
          <a:lstStyle/>
          <a:p>
            <a:endParaRPr/>
          </a:p>
        </p:txBody>
      </p:sp>
      <p:pic>
        <p:nvPicPr>
          <p:cNvPr id="31" name="bg object 31"/>
          <p:cNvPicPr/>
          <p:nvPr/>
        </p:nvPicPr>
        <p:blipFill>
          <a:blip r:embed="rId2" cstate="print"/>
          <a:stretch>
            <a:fillRect/>
          </a:stretch>
        </p:blipFill>
        <p:spPr>
          <a:xfrm>
            <a:off x="0" y="25"/>
            <a:ext cx="5759996" cy="200418"/>
          </a:xfrm>
          <a:prstGeom prst="rect">
            <a:avLst/>
          </a:prstGeom>
        </p:spPr>
      </p:pic>
      <p:sp>
        <p:nvSpPr>
          <p:cNvPr id="32" name="bg object 32"/>
          <p:cNvSpPr/>
          <p:nvPr/>
        </p:nvSpPr>
        <p:spPr>
          <a:xfrm>
            <a:off x="-32" y="198766"/>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1C39"/>
          </a:solidFill>
        </p:spPr>
        <p:txBody>
          <a:bodyPr wrap="square" lIns="0" tIns="0" rIns="0" bIns="0" rtlCol="0"/>
          <a:lstStyle/>
          <a:p>
            <a:endParaRPr/>
          </a:p>
        </p:txBody>
      </p:sp>
      <p:sp>
        <p:nvSpPr>
          <p:cNvPr id="33" name="bg object 33"/>
          <p:cNvSpPr/>
          <p:nvPr/>
        </p:nvSpPr>
        <p:spPr>
          <a:xfrm>
            <a:off x="120650"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4" name="bg object 34"/>
          <p:cNvSpPr/>
          <p:nvPr/>
        </p:nvSpPr>
        <p:spPr>
          <a:xfrm>
            <a:off x="171056"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5" name="bg object 35"/>
          <p:cNvSpPr/>
          <p:nvPr/>
        </p:nvSpPr>
        <p:spPr>
          <a:xfrm>
            <a:off x="22144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6" name="bg object 36"/>
          <p:cNvSpPr/>
          <p:nvPr/>
        </p:nvSpPr>
        <p:spPr>
          <a:xfrm>
            <a:off x="271856"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7" name="bg object 37"/>
          <p:cNvSpPr/>
          <p:nvPr/>
        </p:nvSpPr>
        <p:spPr>
          <a:xfrm>
            <a:off x="60068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8" name="bg object 38"/>
          <p:cNvSpPr/>
          <p:nvPr/>
        </p:nvSpPr>
        <p:spPr>
          <a:xfrm>
            <a:off x="651090"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9" name="bg object 39"/>
          <p:cNvSpPr/>
          <p:nvPr/>
        </p:nvSpPr>
        <p:spPr>
          <a:xfrm>
            <a:off x="70148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0" name="bg object 40"/>
          <p:cNvSpPr/>
          <p:nvPr/>
        </p:nvSpPr>
        <p:spPr>
          <a:xfrm>
            <a:off x="751890"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1" name="bg object 41"/>
          <p:cNvSpPr/>
          <p:nvPr/>
        </p:nvSpPr>
        <p:spPr>
          <a:xfrm>
            <a:off x="802284"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2" name="bg object 42"/>
          <p:cNvSpPr/>
          <p:nvPr/>
        </p:nvSpPr>
        <p:spPr>
          <a:xfrm>
            <a:off x="20091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100" b="0" i="0">
                <a:solidFill>
                  <a:schemeClr val="bg1"/>
                </a:solidFill>
                <a:latin typeface="Bookman Old Style"/>
                <a:cs typeface="Bookman Old Style"/>
              </a:defRPr>
            </a:lvl1pPr>
          </a:lstStyle>
          <a:p>
            <a:endParaRPr/>
          </a:p>
        </p:txBody>
      </p:sp>
      <p:sp>
        <p:nvSpPr>
          <p:cNvPr id="3" name="Holder 3"/>
          <p:cNvSpPr>
            <a:spLocks noGrp="1"/>
          </p:cNvSpPr>
          <p:nvPr>
            <p:ph type="body" idx="1"/>
          </p:nvPr>
        </p:nvSpPr>
        <p:spPr/>
        <p:txBody>
          <a:bodyPr lIns="0" tIns="0" rIns="0" bIns="0"/>
          <a:lstStyle>
            <a:lvl1pPr>
              <a:defRPr sz="1000" b="0" i="0">
                <a:solidFill>
                  <a:srgbClr val="003874"/>
                </a:solidFill>
                <a:latin typeface="Bookman Old Style"/>
                <a:cs typeface="Bookman Old Style"/>
              </a:defRPr>
            </a:lvl1pPr>
          </a:lstStyle>
          <a:p>
            <a:endParaRPr/>
          </a:p>
        </p:txBody>
      </p:sp>
      <p:sp>
        <p:nvSpPr>
          <p:cNvPr id="4" name="Holder 4"/>
          <p:cNvSpPr>
            <a:spLocks noGrp="1"/>
          </p:cNvSpPr>
          <p:nvPr>
            <p:ph type="ftr" sz="quarter" idx="5"/>
          </p:nvPr>
        </p:nvSpPr>
        <p:spPr/>
        <p:txBody>
          <a:bodyPr lIns="0" tIns="0" rIns="0" bIns="0"/>
          <a:lstStyle>
            <a:lvl1pPr>
              <a:defRPr sz="550" b="0" i="0">
                <a:solidFill>
                  <a:schemeClr val="bg1"/>
                </a:solidFill>
                <a:latin typeface="Bookman Old Style"/>
                <a:cs typeface="Bookman Old Style"/>
              </a:defRPr>
            </a:lvl1pPr>
          </a:lstStyle>
          <a:p>
            <a:pPr marL="12700">
              <a:lnSpc>
                <a:spcPct val="100000"/>
              </a:lnSpc>
              <a:spcBef>
                <a:spcPts val="40"/>
              </a:spcBef>
            </a:pPr>
            <a:r>
              <a:rPr spc="-25" dirty="0"/>
              <a:t>Artiﬁcal</a:t>
            </a:r>
            <a:r>
              <a:rPr dirty="0"/>
              <a:t> </a:t>
            </a:r>
            <a:r>
              <a:rPr spc="-10" dirty="0"/>
              <a:t>Intelligence</a:t>
            </a:r>
          </a:p>
        </p:txBody>
      </p:sp>
      <p:sp>
        <p:nvSpPr>
          <p:cNvPr id="5" name="Holder 5"/>
          <p:cNvSpPr>
            <a:spLocks noGrp="1"/>
          </p:cNvSpPr>
          <p:nvPr>
            <p:ph type="dt" sz="half" idx="6"/>
          </p:nvPr>
        </p:nvSpPr>
        <p:spPr/>
        <p:txBody>
          <a:bodyPr lIns="0" tIns="0" rIns="0" bIns="0"/>
          <a:lstStyle>
            <a:lvl1pPr>
              <a:defRPr sz="550" b="0" i="0">
                <a:solidFill>
                  <a:schemeClr val="bg1"/>
                </a:solidFill>
                <a:latin typeface="Bookman Old Style"/>
                <a:cs typeface="Bookman Old Style"/>
              </a:defRPr>
            </a:lvl1p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6" name="Holder 6"/>
          <p:cNvSpPr>
            <a:spLocks noGrp="1"/>
          </p:cNvSpPr>
          <p:nvPr>
            <p:ph type="sldNum" sz="quarter" idx="7"/>
          </p:nvPr>
        </p:nvSpPr>
        <p:spPr/>
        <p:txBody>
          <a:bodyPr lIns="0" tIns="0" rIns="0" bIns="0"/>
          <a:lstStyle>
            <a:lvl1pPr>
              <a:defRPr sz="550" b="0" i="0">
                <a:solidFill>
                  <a:schemeClr val="bg1"/>
                </a:solidFill>
                <a:latin typeface="Bookman Old Style"/>
                <a:cs typeface="Bookman Old Style"/>
              </a:defRPr>
            </a:lvl1pPr>
          </a:lstStyle>
          <a:p>
            <a:pPr marL="38100">
              <a:lnSpc>
                <a:spcPct val="100000"/>
              </a:lnSpc>
              <a:spcBef>
                <a:spcPts val="40"/>
              </a:spcBef>
            </a:pPr>
            <a:fld id="{81D60167-4931-47E6-BA6A-407CBD079E47}" type="slidenum">
              <a:rPr spc="-55" dirty="0"/>
              <a:t>‹#›</a:t>
            </a:fld>
            <a:r>
              <a:rPr spc="-45" dirty="0"/>
              <a:t> </a:t>
            </a:r>
            <a:r>
              <a:rPr spc="-80" dirty="0"/>
              <a:t>/</a:t>
            </a:r>
            <a:r>
              <a:rPr spc="-45" dirty="0"/>
              <a:t> </a:t>
            </a:r>
            <a:r>
              <a:rPr spc="-25" dirty="0"/>
              <a:t>37</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00" b="0" i="0">
                <a:solidFill>
                  <a:schemeClr val="bg1"/>
                </a:solidFill>
                <a:latin typeface="Bookman Old Style"/>
                <a:cs typeface="Bookman Old Style"/>
              </a:defRPr>
            </a:lvl1pPr>
          </a:lstStyle>
          <a:p>
            <a:endParaRPr/>
          </a:p>
        </p:txBody>
      </p:sp>
      <p:sp>
        <p:nvSpPr>
          <p:cNvPr id="3" name="Holder 3"/>
          <p:cNvSpPr>
            <a:spLocks noGrp="1"/>
          </p:cNvSpPr>
          <p:nvPr>
            <p:ph sz="half" idx="2"/>
          </p:nvPr>
        </p:nvSpPr>
        <p:spPr>
          <a:xfrm>
            <a:off x="288290" y="746315"/>
            <a:ext cx="2508123" cy="214160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969387" y="746315"/>
            <a:ext cx="2508123" cy="214160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550" b="0" i="0">
                <a:solidFill>
                  <a:schemeClr val="bg1"/>
                </a:solidFill>
                <a:latin typeface="Bookman Old Style"/>
                <a:cs typeface="Bookman Old Style"/>
              </a:defRPr>
            </a:lvl1pPr>
          </a:lstStyle>
          <a:p>
            <a:pPr marL="12700">
              <a:lnSpc>
                <a:spcPct val="100000"/>
              </a:lnSpc>
              <a:spcBef>
                <a:spcPts val="40"/>
              </a:spcBef>
            </a:pPr>
            <a:r>
              <a:rPr spc="-25" dirty="0"/>
              <a:t>Artiﬁcal</a:t>
            </a:r>
            <a:r>
              <a:rPr dirty="0"/>
              <a:t> </a:t>
            </a:r>
            <a:r>
              <a:rPr spc="-10" dirty="0"/>
              <a:t>Intelligence</a:t>
            </a:r>
          </a:p>
        </p:txBody>
      </p:sp>
      <p:sp>
        <p:nvSpPr>
          <p:cNvPr id="6" name="Holder 6"/>
          <p:cNvSpPr>
            <a:spLocks noGrp="1"/>
          </p:cNvSpPr>
          <p:nvPr>
            <p:ph type="dt" sz="half" idx="6"/>
          </p:nvPr>
        </p:nvSpPr>
        <p:spPr/>
        <p:txBody>
          <a:bodyPr lIns="0" tIns="0" rIns="0" bIns="0"/>
          <a:lstStyle>
            <a:lvl1pPr>
              <a:defRPr sz="550" b="0" i="0">
                <a:solidFill>
                  <a:schemeClr val="bg1"/>
                </a:solidFill>
                <a:latin typeface="Bookman Old Style"/>
                <a:cs typeface="Bookman Old Style"/>
              </a:defRPr>
            </a:lvl1p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7" name="Holder 7"/>
          <p:cNvSpPr>
            <a:spLocks noGrp="1"/>
          </p:cNvSpPr>
          <p:nvPr>
            <p:ph type="sldNum" sz="quarter" idx="7"/>
          </p:nvPr>
        </p:nvSpPr>
        <p:spPr/>
        <p:txBody>
          <a:bodyPr lIns="0" tIns="0" rIns="0" bIns="0"/>
          <a:lstStyle>
            <a:lvl1pPr>
              <a:defRPr sz="550" b="0" i="0">
                <a:solidFill>
                  <a:schemeClr val="bg1"/>
                </a:solidFill>
                <a:latin typeface="Bookman Old Style"/>
                <a:cs typeface="Bookman Old Style"/>
              </a:defRPr>
            </a:lvl1pPr>
          </a:lstStyle>
          <a:p>
            <a:pPr marL="38100">
              <a:lnSpc>
                <a:spcPct val="100000"/>
              </a:lnSpc>
              <a:spcBef>
                <a:spcPts val="40"/>
              </a:spcBef>
            </a:pPr>
            <a:fld id="{81D60167-4931-47E6-BA6A-407CBD079E47}" type="slidenum">
              <a:rPr spc="-55" dirty="0"/>
              <a:t>‹#›</a:t>
            </a:fld>
            <a:r>
              <a:rPr spc="-45" dirty="0"/>
              <a:t> </a:t>
            </a:r>
            <a:r>
              <a:rPr spc="-80" dirty="0"/>
              <a:t>/</a:t>
            </a:r>
            <a:r>
              <a:rPr spc="-45" dirty="0"/>
              <a:t> </a:t>
            </a:r>
            <a:r>
              <a:rPr spc="-25" dirty="0"/>
              <a:t>37</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258323" y="3046691"/>
            <a:ext cx="43180" cy="30480"/>
          </a:xfrm>
          <a:custGeom>
            <a:avLst/>
            <a:gdLst/>
            <a:ahLst/>
            <a:cxnLst/>
            <a:rect l="l" t="t" r="r" b="b"/>
            <a:pathLst>
              <a:path w="43179" h="30480">
                <a:moveTo>
                  <a:pt x="0" y="30366"/>
                </a:moveTo>
                <a:lnTo>
                  <a:pt x="43019" y="30366"/>
                </a:lnTo>
                <a:lnTo>
                  <a:pt x="43019" y="0"/>
                </a:lnTo>
                <a:lnTo>
                  <a:pt x="0" y="0"/>
                </a:lnTo>
                <a:lnTo>
                  <a:pt x="0" y="30366"/>
                </a:lnTo>
                <a:close/>
              </a:path>
            </a:pathLst>
          </a:custGeom>
          <a:ln w="5060">
            <a:solidFill>
              <a:srgbClr val="99AFC7"/>
            </a:solidFill>
          </a:ln>
        </p:spPr>
        <p:txBody>
          <a:bodyPr wrap="square" lIns="0" tIns="0" rIns="0" bIns="0" rtlCol="0"/>
          <a:lstStyle/>
          <a:p>
            <a:endParaRPr/>
          </a:p>
        </p:txBody>
      </p:sp>
      <p:sp>
        <p:nvSpPr>
          <p:cNvPr id="17" name="bg object 17"/>
          <p:cNvSpPr/>
          <p:nvPr/>
        </p:nvSpPr>
        <p:spPr>
          <a:xfrm>
            <a:off x="4178706" y="3042729"/>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CCD7E3"/>
          </a:solidFill>
        </p:spPr>
        <p:txBody>
          <a:bodyPr wrap="square" lIns="0" tIns="0" rIns="0" bIns="0" rtlCol="0"/>
          <a:lstStyle/>
          <a:p>
            <a:endParaRPr/>
          </a:p>
        </p:txBody>
      </p:sp>
      <p:sp>
        <p:nvSpPr>
          <p:cNvPr id="18" name="bg object 18"/>
          <p:cNvSpPr/>
          <p:nvPr/>
        </p:nvSpPr>
        <p:spPr>
          <a:xfrm>
            <a:off x="4356508" y="3042729"/>
            <a:ext cx="25400" cy="38100"/>
          </a:xfrm>
          <a:custGeom>
            <a:avLst/>
            <a:gdLst/>
            <a:ahLst/>
            <a:cxnLst/>
            <a:rect l="l" t="t" r="r" b="b"/>
            <a:pathLst>
              <a:path w="25400" h="38100">
                <a:moveTo>
                  <a:pt x="0" y="0"/>
                </a:moveTo>
                <a:lnTo>
                  <a:pt x="0" y="38100"/>
                </a:lnTo>
                <a:lnTo>
                  <a:pt x="25400" y="19050"/>
                </a:lnTo>
                <a:lnTo>
                  <a:pt x="0" y="0"/>
                </a:lnTo>
                <a:close/>
              </a:path>
            </a:pathLst>
          </a:custGeom>
          <a:solidFill>
            <a:srgbClr val="CCD7E3"/>
          </a:solidFill>
        </p:spPr>
        <p:txBody>
          <a:bodyPr wrap="square" lIns="0" tIns="0" rIns="0" bIns="0" rtlCol="0"/>
          <a:lstStyle/>
          <a:p>
            <a:endParaRPr/>
          </a:p>
        </p:txBody>
      </p:sp>
      <p:sp>
        <p:nvSpPr>
          <p:cNvPr id="19" name="bg object 19"/>
          <p:cNvSpPr/>
          <p:nvPr/>
        </p:nvSpPr>
        <p:spPr>
          <a:xfrm>
            <a:off x="4505413" y="3036378"/>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99AFC7"/>
            </a:solidFill>
          </a:ln>
        </p:spPr>
        <p:txBody>
          <a:bodyPr wrap="square" lIns="0" tIns="0" rIns="0" bIns="0" rtlCol="0"/>
          <a:lstStyle/>
          <a:p>
            <a:endParaRPr/>
          </a:p>
        </p:txBody>
      </p:sp>
      <p:sp>
        <p:nvSpPr>
          <p:cNvPr id="20" name="bg object 20"/>
          <p:cNvSpPr/>
          <p:nvPr/>
        </p:nvSpPr>
        <p:spPr>
          <a:xfrm>
            <a:off x="4442244"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sp>
        <p:nvSpPr>
          <p:cNvPr id="21" name="bg object 21"/>
          <p:cNvSpPr/>
          <p:nvPr/>
        </p:nvSpPr>
        <p:spPr>
          <a:xfrm>
            <a:off x="4794670" y="3049079"/>
            <a:ext cx="38100" cy="0"/>
          </a:xfrm>
          <a:custGeom>
            <a:avLst/>
            <a:gdLst/>
            <a:ahLst/>
            <a:cxnLst/>
            <a:rect l="l" t="t" r="r" b="b"/>
            <a:pathLst>
              <a:path w="38100">
                <a:moveTo>
                  <a:pt x="0" y="0"/>
                </a:moveTo>
                <a:lnTo>
                  <a:pt x="38100" y="0"/>
                </a:lnTo>
              </a:path>
            </a:pathLst>
          </a:custGeom>
          <a:ln w="7591">
            <a:solidFill>
              <a:srgbClr val="99AFC7"/>
            </a:solidFill>
          </a:ln>
        </p:spPr>
        <p:txBody>
          <a:bodyPr wrap="square" lIns="0" tIns="0" rIns="0" bIns="0" rtlCol="0"/>
          <a:lstStyle/>
          <a:p>
            <a:endParaRPr/>
          </a:p>
        </p:txBody>
      </p:sp>
      <p:sp>
        <p:nvSpPr>
          <p:cNvPr id="22" name="bg object 22"/>
          <p:cNvSpPr/>
          <p:nvPr/>
        </p:nvSpPr>
        <p:spPr>
          <a:xfrm>
            <a:off x="4705769"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sp>
        <p:nvSpPr>
          <p:cNvPr id="23" name="bg object 23"/>
          <p:cNvSpPr/>
          <p:nvPr/>
        </p:nvSpPr>
        <p:spPr>
          <a:xfrm>
            <a:off x="4781970" y="3036378"/>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CCD7E3"/>
            </a:solidFill>
          </a:ln>
        </p:spPr>
        <p:txBody>
          <a:bodyPr wrap="square" lIns="0" tIns="0" rIns="0" bIns="0" rtlCol="0"/>
          <a:lstStyle/>
          <a:p>
            <a:endParaRPr/>
          </a:p>
        </p:txBody>
      </p:sp>
      <p:sp>
        <p:nvSpPr>
          <p:cNvPr id="24" name="bg object 24"/>
          <p:cNvSpPr/>
          <p:nvPr/>
        </p:nvSpPr>
        <p:spPr>
          <a:xfrm>
            <a:off x="5045495" y="3036378"/>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99AFC7"/>
            </a:solidFill>
          </a:ln>
        </p:spPr>
        <p:txBody>
          <a:bodyPr wrap="square" lIns="0" tIns="0" rIns="0" bIns="0" rtlCol="0"/>
          <a:lstStyle/>
          <a:p>
            <a:endParaRPr/>
          </a:p>
        </p:txBody>
      </p:sp>
      <p:sp>
        <p:nvSpPr>
          <p:cNvPr id="25" name="bg object 25"/>
          <p:cNvSpPr/>
          <p:nvPr/>
        </p:nvSpPr>
        <p:spPr>
          <a:xfrm>
            <a:off x="4969294"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sp>
        <p:nvSpPr>
          <p:cNvPr id="26" name="bg object 26"/>
          <p:cNvSpPr/>
          <p:nvPr/>
        </p:nvSpPr>
        <p:spPr>
          <a:xfrm>
            <a:off x="5045495" y="3074479"/>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CCD7E3"/>
            </a:solidFill>
          </a:ln>
        </p:spPr>
        <p:txBody>
          <a:bodyPr wrap="square" lIns="0" tIns="0" rIns="0" bIns="0" rtlCol="0"/>
          <a:lstStyle/>
          <a:p>
            <a:endParaRPr/>
          </a:p>
        </p:txBody>
      </p:sp>
      <p:sp>
        <p:nvSpPr>
          <p:cNvPr id="27" name="bg object 27"/>
          <p:cNvSpPr/>
          <p:nvPr/>
        </p:nvSpPr>
        <p:spPr>
          <a:xfrm>
            <a:off x="5309020" y="3036378"/>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99AFC7"/>
            </a:solidFill>
          </a:ln>
        </p:spPr>
        <p:txBody>
          <a:bodyPr wrap="square" lIns="0" tIns="0" rIns="0" bIns="0" rtlCol="0"/>
          <a:lstStyle/>
          <a:p>
            <a:endParaRPr/>
          </a:p>
        </p:txBody>
      </p:sp>
      <p:sp>
        <p:nvSpPr>
          <p:cNvPr id="28" name="bg object 28"/>
          <p:cNvSpPr/>
          <p:nvPr/>
        </p:nvSpPr>
        <p:spPr>
          <a:xfrm>
            <a:off x="5603025" y="3066859"/>
            <a:ext cx="20320" cy="20320"/>
          </a:xfrm>
          <a:custGeom>
            <a:avLst/>
            <a:gdLst/>
            <a:ahLst/>
            <a:cxnLst/>
            <a:rect l="l" t="t" r="r" b="b"/>
            <a:pathLst>
              <a:path w="20320" h="20319">
                <a:moveTo>
                  <a:pt x="0" y="0"/>
                </a:moveTo>
                <a:lnTo>
                  <a:pt x="20320" y="20320"/>
                </a:lnTo>
              </a:path>
            </a:pathLst>
          </a:custGeom>
          <a:ln w="7591">
            <a:solidFill>
              <a:srgbClr val="99AFC7"/>
            </a:solidFill>
          </a:ln>
        </p:spPr>
        <p:txBody>
          <a:bodyPr wrap="square" lIns="0" tIns="0" rIns="0" bIns="0" rtlCol="0"/>
          <a:lstStyle/>
          <a:p>
            <a:endParaRPr/>
          </a:p>
        </p:txBody>
      </p:sp>
      <p:sp>
        <p:nvSpPr>
          <p:cNvPr id="29" name="bg object 29"/>
          <p:cNvSpPr/>
          <p:nvPr/>
        </p:nvSpPr>
        <p:spPr>
          <a:xfrm>
            <a:off x="5575961" y="3040364"/>
            <a:ext cx="30480" cy="30480"/>
          </a:xfrm>
          <a:custGeom>
            <a:avLst/>
            <a:gdLst/>
            <a:ahLst/>
            <a:cxnLst/>
            <a:rect l="l" t="t" r="r" b="b"/>
            <a:pathLst>
              <a:path w="30479" h="3048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99AFC7"/>
            </a:solidFill>
          </a:ln>
        </p:spPr>
        <p:txBody>
          <a:bodyPr wrap="square" lIns="0" tIns="0" rIns="0" bIns="0" rtlCol="0"/>
          <a:lstStyle/>
          <a:p>
            <a:endParaRPr/>
          </a:p>
        </p:txBody>
      </p:sp>
      <p:sp>
        <p:nvSpPr>
          <p:cNvPr id="30" name="bg object 30"/>
          <p:cNvSpPr/>
          <p:nvPr/>
        </p:nvSpPr>
        <p:spPr>
          <a:xfrm>
            <a:off x="5481104" y="3036378"/>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99AFC7"/>
            </a:solidFill>
          </a:ln>
        </p:spPr>
        <p:txBody>
          <a:bodyPr wrap="square" lIns="0" tIns="0" rIns="0" bIns="0" rtlCol="0"/>
          <a:lstStyle/>
          <a:p>
            <a:endParaRPr/>
          </a:p>
        </p:txBody>
      </p:sp>
      <p:pic>
        <p:nvPicPr>
          <p:cNvPr id="31" name="bg object 31"/>
          <p:cNvPicPr/>
          <p:nvPr/>
        </p:nvPicPr>
        <p:blipFill>
          <a:blip r:embed="rId2" cstate="print"/>
          <a:stretch>
            <a:fillRect/>
          </a:stretch>
        </p:blipFill>
        <p:spPr>
          <a:xfrm>
            <a:off x="0" y="25"/>
            <a:ext cx="5759996" cy="200418"/>
          </a:xfrm>
          <a:prstGeom prst="rect">
            <a:avLst/>
          </a:prstGeom>
        </p:spPr>
      </p:pic>
      <p:sp>
        <p:nvSpPr>
          <p:cNvPr id="32" name="bg object 32"/>
          <p:cNvSpPr/>
          <p:nvPr/>
        </p:nvSpPr>
        <p:spPr>
          <a:xfrm>
            <a:off x="-32" y="198766"/>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1C39"/>
          </a:solidFill>
        </p:spPr>
        <p:txBody>
          <a:bodyPr wrap="square" lIns="0" tIns="0" rIns="0" bIns="0" rtlCol="0"/>
          <a:lstStyle/>
          <a:p>
            <a:endParaRPr/>
          </a:p>
        </p:txBody>
      </p:sp>
      <p:sp>
        <p:nvSpPr>
          <p:cNvPr id="33" name="bg object 33"/>
          <p:cNvSpPr/>
          <p:nvPr/>
        </p:nvSpPr>
        <p:spPr>
          <a:xfrm>
            <a:off x="120650"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4" name="bg object 34"/>
          <p:cNvSpPr/>
          <p:nvPr/>
        </p:nvSpPr>
        <p:spPr>
          <a:xfrm>
            <a:off x="171056"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5" name="bg object 35"/>
          <p:cNvSpPr/>
          <p:nvPr/>
        </p:nvSpPr>
        <p:spPr>
          <a:xfrm>
            <a:off x="22144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6" name="bg object 36"/>
          <p:cNvSpPr/>
          <p:nvPr/>
        </p:nvSpPr>
        <p:spPr>
          <a:xfrm>
            <a:off x="271856"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7" name="bg object 37"/>
          <p:cNvSpPr/>
          <p:nvPr/>
        </p:nvSpPr>
        <p:spPr>
          <a:xfrm>
            <a:off x="60068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8" name="bg object 38"/>
          <p:cNvSpPr/>
          <p:nvPr/>
        </p:nvSpPr>
        <p:spPr>
          <a:xfrm>
            <a:off x="651090"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9" name="bg object 39"/>
          <p:cNvSpPr/>
          <p:nvPr/>
        </p:nvSpPr>
        <p:spPr>
          <a:xfrm>
            <a:off x="70148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0" name="bg object 40"/>
          <p:cNvSpPr/>
          <p:nvPr/>
        </p:nvSpPr>
        <p:spPr>
          <a:xfrm>
            <a:off x="751890"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1" name="bg object 41"/>
          <p:cNvSpPr/>
          <p:nvPr/>
        </p:nvSpPr>
        <p:spPr>
          <a:xfrm>
            <a:off x="802284"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2" name="bg object 42"/>
          <p:cNvSpPr/>
          <p:nvPr/>
        </p:nvSpPr>
        <p:spPr>
          <a:xfrm>
            <a:off x="20091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3" name="bg object 43"/>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4" name="bg object 44"/>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5" name="bg object 45"/>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6" name="bg object 46"/>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7" name="bg object 47"/>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8" name="bg object 48"/>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9" name="bg object 49"/>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0" name="bg object 50"/>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1" name="bg object 51"/>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2" name="bg object 52"/>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3" name="bg object 53"/>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4" name="bg object 54"/>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5" name="bg object 55"/>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6" name="bg object 56"/>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7" name="bg object 57"/>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8" name="bg object 58"/>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9" name="bg object 59"/>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60" name="bg object 60"/>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61" name="bg object 61"/>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62" name="bg object 62"/>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3" name="bg object 63"/>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4" name="bg object 64"/>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5" name="bg object 65"/>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6" name="bg object 66"/>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7" name="bg object 67"/>
          <p:cNvSpPr/>
          <p:nvPr/>
        </p:nvSpPr>
        <p:spPr>
          <a:xfrm>
            <a:off x="5193791" y="107317"/>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68" name="bg object 68"/>
          <p:cNvSpPr/>
          <p:nvPr/>
        </p:nvSpPr>
        <p:spPr>
          <a:xfrm>
            <a:off x="5193791"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100" b="0" i="0">
                <a:solidFill>
                  <a:schemeClr val="bg1"/>
                </a:solidFill>
                <a:latin typeface="Bookman Old Style"/>
                <a:cs typeface="Bookman Old Style"/>
              </a:defRPr>
            </a:lvl1pPr>
          </a:lstStyle>
          <a:p>
            <a:endParaRPr/>
          </a:p>
        </p:txBody>
      </p:sp>
      <p:sp>
        <p:nvSpPr>
          <p:cNvPr id="3" name="Holder 3"/>
          <p:cNvSpPr>
            <a:spLocks noGrp="1"/>
          </p:cNvSpPr>
          <p:nvPr>
            <p:ph type="ftr" sz="quarter" idx="5"/>
          </p:nvPr>
        </p:nvSpPr>
        <p:spPr/>
        <p:txBody>
          <a:bodyPr lIns="0" tIns="0" rIns="0" bIns="0"/>
          <a:lstStyle>
            <a:lvl1pPr>
              <a:defRPr sz="550" b="0" i="0">
                <a:solidFill>
                  <a:schemeClr val="bg1"/>
                </a:solidFill>
                <a:latin typeface="Bookman Old Style"/>
                <a:cs typeface="Bookman Old Style"/>
              </a:defRPr>
            </a:lvl1pPr>
          </a:lstStyle>
          <a:p>
            <a:pPr marL="12700">
              <a:lnSpc>
                <a:spcPct val="100000"/>
              </a:lnSpc>
              <a:spcBef>
                <a:spcPts val="40"/>
              </a:spcBef>
            </a:pPr>
            <a:r>
              <a:rPr spc="-25" dirty="0"/>
              <a:t>Artiﬁcal</a:t>
            </a:r>
            <a:r>
              <a:rPr dirty="0"/>
              <a:t> </a:t>
            </a:r>
            <a:r>
              <a:rPr spc="-10" dirty="0"/>
              <a:t>Intelligence</a:t>
            </a:r>
          </a:p>
        </p:txBody>
      </p:sp>
      <p:sp>
        <p:nvSpPr>
          <p:cNvPr id="4" name="Holder 4"/>
          <p:cNvSpPr>
            <a:spLocks noGrp="1"/>
          </p:cNvSpPr>
          <p:nvPr>
            <p:ph type="dt" sz="half" idx="6"/>
          </p:nvPr>
        </p:nvSpPr>
        <p:spPr/>
        <p:txBody>
          <a:bodyPr lIns="0" tIns="0" rIns="0" bIns="0"/>
          <a:lstStyle>
            <a:lvl1pPr>
              <a:defRPr sz="550" b="0" i="0">
                <a:solidFill>
                  <a:schemeClr val="bg1"/>
                </a:solidFill>
                <a:latin typeface="Bookman Old Style"/>
                <a:cs typeface="Bookman Old Style"/>
              </a:defRPr>
            </a:lvl1p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5" name="Holder 5"/>
          <p:cNvSpPr>
            <a:spLocks noGrp="1"/>
          </p:cNvSpPr>
          <p:nvPr>
            <p:ph type="sldNum" sz="quarter" idx="7"/>
          </p:nvPr>
        </p:nvSpPr>
        <p:spPr/>
        <p:txBody>
          <a:bodyPr lIns="0" tIns="0" rIns="0" bIns="0"/>
          <a:lstStyle>
            <a:lvl1pPr>
              <a:defRPr sz="550" b="0" i="0">
                <a:solidFill>
                  <a:schemeClr val="bg1"/>
                </a:solidFill>
                <a:latin typeface="Bookman Old Style"/>
                <a:cs typeface="Bookman Old Style"/>
              </a:defRPr>
            </a:lvl1pPr>
          </a:lstStyle>
          <a:p>
            <a:pPr marL="38100">
              <a:lnSpc>
                <a:spcPct val="100000"/>
              </a:lnSpc>
              <a:spcBef>
                <a:spcPts val="40"/>
              </a:spcBef>
            </a:pPr>
            <a:fld id="{81D60167-4931-47E6-BA6A-407CBD079E47}" type="slidenum">
              <a:rPr spc="-55" dirty="0"/>
              <a:t>‹#›</a:t>
            </a:fld>
            <a:r>
              <a:rPr spc="-45" dirty="0"/>
              <a:t> </a:t>
            </a:r>
            <a:r>
              <a:rPr spc="-80" dirty="0"/>
              <a:t>/</a:t>
            </a:r>
            <a:r>
              <a:rPr spc="-45" dirty="0"/>
              <a:t> </a:t>
            </a:r>
            <a:r>
              <a:rPr spc="-25" dirty="0"/>
              <a:t>37</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258323" y="3046691"/>
            <a:ext cx="43180" cy="30480"/>
          </a:xfrm>
          <a:custGeom>
            <a:avLst/>
            <a:gdLst/>
            <a:ahLst/>
            <a:cxnLst/>
            <a:rect l="l" t="t" r="r" b="b"/>
            <a:pathLst>
              <a:path w="43179" h="30480">
                <a:moveTo>
                  <a:pt x="0" y="30366"/>
                </a:moveTo>
                <a:lnTo>
                  <a:pt x="43019" y="30366"/>
                </a:lnTo>
                <a:lnTo>
                  <a:pt x="43019" y="0"/>
                </a:lnTo>
                <a:lnTo>
                  <a:pt x="0" y="0"/>
                </a:lnTo>
                <a:lnTo>
                  <a:pt x="0" y="30366"/>
                </a:lnTo>
                <a:close/>
              </a:path>
            </a:pathLst>
          </a:custGeom>
          <a:ln w="5060">
            <a:solidFill>
              <a:srgbClr val="99AFC7"/>
            </a:solidFill>
          </a:ln>
        </p:spPr>
        <p:txBody>
          <a:bodyPr wrap="square" lIns="0" tIns="0" rIns="0" bIns="0" rtlCol="0"/>
          <a:lstStyle/>
          <a:p>
            <a:endParaRPr/>
          </a:p>
        </p:txBody>
      </p:sp>
      <p:sp>
        <p:nvSpPr>
          <p:cNvPr id="17" name="bg object 17"/>
          <p:cNvSpPr/>
          <p:nvPr/>
        </p:nvSpPr>
        <p:spPr>
          <a:xfrm>
            <a:off x="4178706" y="3042729"/>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CCD7E3"/>
          </a:solidFill>
        </p:spPr>
        <p:txBody>
          <a:bodyPr wrap="square" lIns="0" tIns="0" rIns="0" bIns="0" rtlCol="0"/>
          <a:lstStyle/>
          <a:p>
            <a:endParaRPr/>
          </a:p>
        </p:txBody>
      </p:sp>
      <p:sp>
        <p:nvSpPr>
          <p:cNvPr id="18" name="bg object 18"/>
          <p:cNvSpPr/>
          <p:nvPr/>
        </p:nvSpPr>
        <p:spPr>
          <a:xfrm>
            <a:off x="4356508" y="3042729"/>
            <a:ext cx="25400" cy="38100"/>
          </a:xfrm>
          <a:custGeom>
            <a:avLst/>
            <a:gdLst/>
            <a:ahLst/>
            <a:cxnLst/>
            <a:rect l="l" t="t" r="r" b="b"/>
            <a:pathLst>
              <a:path w="25400" h="38100">
                <a:moveTo>
                  <a:pt x="0" y="0"/>
                </a:moveTo>
                <a:lnTo>
                  <a:pt x="0" y="38100"/>
                </a:lnTo>
                <a:lnTo>
                  <a:pt x="25400" y="19050"/>
                </a:lnTo>
                <a:lnTo>
                  <a:pt x="0" y="0"/>
                </a:lnTo>
                <a:close/>
              </a:path>
            </a:pathLst>
          </a:custGeom>
          <a:solidFill>
            <a:srgbClr val="CCD7E3"/>
          </a:solidFill>
        </p:spPr>
        <p:txBody>
          <a:bodyPr wrap="square" lIns="0" tIns="0" rIns="0" bIns="0" rtlCol="0"/>
          <a:lstStyle/>
          <a:p>
            <a:endParaRPr/>
          </a:p>
        </p:txBody>
      </p:sp>
      <p:sp>
        <p:nvSpPr>
          <p:cNvPr id="19" name="bg object 19"/>
          <p:cNvSpPr/>
          <p:nvPr/>
        </p:nvSpPr>
        <p:spPr>
          <a:xfrm>
            <a:off x="4505413" y="3036378"/>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99AFC7"/>
            </a:solidFill>
          </a:ln>
        </p:spPr>
        <p:txBody>
          <a:bodyPr wrap="square" lIns="0" tIns="0" rIns="0" bIns="0" rtlCol="0"/>
          <a:lstStyle/>
          <a:p>
            <a:endParaRPr/>
          </a:p>
        </p:txBody>
      </p:sp>
      <p:sp>
        <p:nvSpPr>
          <p:cNvPr id="20" name="bg object 20"/>
          <p:cNvSpPr/>
          <p:nvPr/>
        </p:nvSpPr>
        <p:spPr>
          <a:xfrm>
            <a:off x="4442244"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sp>
        <p:nvSpPr>
          <p:cNvPr id="21" name="bg object 21"/>
          <p:cNvSpPr/>
          <p:nvPr/>
        </p:nvSpPr>
        <p:spPr>
          <a:xfrm>
            <a:off x="4794670" y="3049079"/>
            <a:ext cx="38100" cy="0"/>
          </a:xfrm>
          <a:custGeom>
            <a:avLst/>
            <a:gdLst/>
            <a:ahLst/>
            <a:cxnLst/>
            <a:rect l="l" t="t" r="r" b="b"/>
            <a:pathLst>
              <a:path w="38100">
                <a:moveTo>
                  <a:pt x="0" y="0"/>
                </a:moveTo>
                <a:lnTo>
                  <a:pt x="38100" y="0"/>
                </a:lnTo>
              </a:path>
            </a:pathLst>
          </a:custGeom>
          <a:ln w="7591">
            <a:solidFill>
              <a:srgbClr val="99AFC7"/>
            </a:solidFill>
          </a:ln>
        </p:spPr>
        <p:txBody>
          <a:bodyPr wrap="square" lIns="0" tIns="0" rIns="0" bIns="0" rtlCol="0"/>
          <a:lstStyle/>
          <a:p>
            <a:endParaRPr/>
          </a:p>
        </p:txBody>
      </p:sp>
      <p:sp>
        <p:nvSpPr>
          <p:cNvPr id="22" name="bg object 22"/>
          <p:cNvSpPr/>
          <p:nvPr/>
        </p:nvSpPr>
        <p:spPr>
          <a:xfrm>
            <a:off x="4705769"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sp>
        <p:nvSpPr>
          <p:cNvPr id="23" name="bg object 23"/>
          <p:cNvSpPr/>
          <p:nvPr/>
        </p:nvSpPr>
        <p:spPr>
          <a:xfrm>
            <a:off x="4781970" y="3036378"/>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CCD7E3"/>
            </a:solidFill>
          </a:ln>
        </p:spPr>
        <p:txBody>
          <a:bodyPr wrap="square" lIns="0" tIns="0" rIns="0" bIns="0" rtlCol="0"/>
          <a:lstStyle/>
          <a:p>
            <a:endParaRPr/>
          </a:p>
        </p:txBody>
      </p:sp>
      <p:sp>
        <p:nvSpPr>
          <p:cNvPr id="24" name="bg object 24"/>
          <p:cNvSpPr/>
          <p:nvPr/>
        </p:nvSpPr>
        <p:spPr>
          <a:xfrm>
            <a:off x="5045495" y="3036378"/>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99AFC7"/>
            </a:solidFill>
          </a:ln>
        </p:spPr>
        <p:txBody>
          <a:bodyPr wrap="square" lIns="0" tIns="0" rIns="0" bIns="0" rtlCol="0"/>
          <a:lstStyle/>
          <a:p>
            <a:endParaRPr/>
          </a:p>
        </p:txBody>
      </p:sp>
      <p:sp>
        <p:nvSpPr>
          <p:cNvPr id="25" name="bg object 25"/>
          <p:cNvSpPr/>
          <p:nvPr/>
        </p:nvSpPr>
        <p:spPr>
          <a:xfrm>
            <a:off x="4969294"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sp>
        <p:nvSpPr>
          <p:cNvPr id="26" name="bg object 26"/>
          <p:cNvSpPr/>
          <p:nvPr/>
        </p:nvSpPr>
        <p:spPr>
          <a:xfrm>
            <a:off x="5045495" y="3074479"/>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CCD7E3"/>
            </a:solidFill>
          </a:ln>
        </p:spPr>
        <p:txBody>
          <a:bodyPr wrap="square" lIns="0" tIns="0" rIns="0" bIns="0" rtlCol="0"/>
          <a:lstStyle/>
          <a:p>
            <a:endParaRPr/>
          </a:p>
        </p:txBody>
      </p:sp>
      <p:sp>
        <p:nvSpPr>
          <p:cNvPr id="27" name="bg object 27"/>
          <p:cNvSpPr/>
          <p:nvPr/>
        </p:nvSpPr>
        <p:spPr>
          <a:xfrm>
            <a:off x="5309020" y="3036378"/>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99AFC7"/>
            </a:solidFill>
          </a:ln>
        </p:spPr>
        <p:txBody>
          <a:bodyPr wrap="square" lIns="0" tIns="0" rIns="0" bIns="0" rtlCol="0"/>
          <a:lstStyle/>
          <a:p>
            <a:endParaRPr/>
          </a:p>
        </p:txBody>
      </p:sp>
      <p:sp>
        <p:nvSpPr>
          <p:cNvPr id="28" name="bg object 28"/>
          <p:cNvSpPr/>
          <p:nvPr/>
        </p:nvSpPr>
        <p:spPr>
          <a:xfrm>
            <a:off x="5603025" y="3066859"/>
            <a:ext cx="20320" cy="20320"/>
          </a:xfrm>
          <a:custGeom>
            <a:avLst/>
            <a:gdLst/>
            <a:ahLst/>
            <a:cxnLst/>
            <a:rect l="l" t="t" r="r" b="b"/>
            <a:pathLst>
              <a:path w="20320" h="20319">
                <a:moveTo>
                  <a:pt x="0" y="0"/>
                </a:moveTo>
                <a:lnTo>
                  <a:pt x="20320" y="20320"/>
                </a:lnTo>
              </a:path>
            </a:pathLst>
          </a:custGeom>
          <a:ln w="7591">
            <a:solidFill>
              <a:srgbClr val="99AFC7"/>
            </a:solidFill>
          </a:ln>
        </p:spPr>
        <p:txBody>
          <a:bodyPr wrap="square" lIns="0" tIns="0" rIns="0" bIns="0" rtlCol="0"/>
          <a:lstStyle/>
          <a:p>
            <a:endParaRPr/>
          </a:p>
        </p:txBody>
      </p:sp>
      <p:sp>
        <p:nvSpPr>
          <p:cNvPr id="29" name="bg object 29"/>
          <p:cNvSpPr/>
          <p:nvPr/>
        </p:nvSpPr>
        <p:spPr>
          <a:xfrm>
            <a:off x="5575961" y="3040364"/>
            <a:ext cx="30480" cy="30480"/>
          </a:xfrm>
          <a:custGeom>
            <a:avLst/>
            <a:gdLst/>
            <a:ahLst/>
            <a:cxnLst/>
            <a:rect l="l" t="t" r="r" b="b"/>
            <a:pathLst>
              <a:path w="30479" h="3048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99AFC7"/>
            </a:solidFill>
          </a:ln>
        </p:spPr>
        <p:txBody>
          <a:bodyPr wrap="square" lIns="0" tIns="0" rIns="0" bIns="0" rtlCol="0"/>
          <a:lstStyle/>
          <a:p>
            <a:endParaRPr/>
          </a:p>
        </p:txBody>
      </p:sp>
      <p:sp>
        <p:nvSpPr>
          <p:cNvPr id="30" name="bg object 30"/>
          <p:cNvSpPr/>
          <p:nvPr/>
        </p:nvSpPr>
        <p:spPr>
          <a:xfrm>
            <a:off x="5481104" y="3036378"/>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99AFC7"/>
            </a:solidFill>
          </a:ln>
        </p:spPr>
        <p:txBody>
          <a:bodyPr wrap="square" lIns="0" tIns="0" rIns="0" bIns="0" rtlCol="0"/>
          <a:lstStyle/>
          <a:p>
            <a:endParaRPr/>
          </a:p>
        </p:txBody>
      </p:sp>
      <p:pic>
        <p:nvPicPr>
          <p:cNvPr id="31" name="bg object 31"/>
          <p:cNvPicPr/>
          <p:nvPr/>
        </p:nvPicPr>
        <p:blipFill>
          <a:blip r:embed="rId2" cstate="print"/>
          <a:stretch>
            <a:fillRect/>
          </a:stretch>
        </p:blipFill>
        <p:spPr>
          <a:xfrm>
            <a:off x="0" y="25"/>
            <a:ext cx="5759996" cy="200418"/>
          </a:xfrm>
          <a:prstGeom prst="rect">
            <a:avLst/>
          </a:prstGeom>
        </p:spPr>
      </p:pic>
      <p:sp>
        <p:nvSpPr>
          <p:cNvPr id="32" name="bg object 32"/>
          <p:cNvSpPr/>
          <p:nvPr/>
        </p:nvSpPr>
        <p:spPr>
          <a:xfrm>
            <a:off x="-32" y="198766"/>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1C39"/>
          </a:solidFill>
        </p:spPr>
        <p:txBody>
          <a:bodyPr wrap="square" lIns="0" tIns="0" rIns="0" bIns="0" rtlCol="0"/>
          <a:lstStyle/>
          <a:p>
            <a:endParaRPr/>
          </a:p>
        </p:txBody>
      </p:sp>
      <p:sp>
        <p:nvSpPr>
          <p:cNvPr id="33" name="bg object 33"/>
          <p:cNvSpPr/>
          <p:nvPr/>
        </p:nvSpPr>
        <p:spPr>
          <a:xfrm>
            <a:off x="120650"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4" name="bg object 34"/>
          <p:cNvSpPr/>
          <p:nvPr/>
        </p:nvSpPr>
        <p:spPr>
          <a:xfrm>
            <a:off x="171056"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5" name="bg object 35"/>
          <p:cNvSpPr/>
          <p:nvPr/>
        </p:nvSpPr>
        <p:spPr>
          <a:xfrm>
            <a:off x="22144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6" name="bg object 36"/>
          <p:cNvSpPr/>
          <p:nvPr/>
        </p:nvSpPr>
        <p:spPr>
          <a:xfrm>
            <a:off x="271856"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7" name="bg object 37"/>
          <p:cNvSpPr/>
          <p:nvPr/>
        </p:nvSpPr>
        <p:spPr>
          <a:xfrm>
            <a:off x="60068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8" name="bg object 38"/>
          <p:cNvSpPr/>
          <p:nvPr/>
        </p:nvSpPr>
        <p:spPr>
          <a:xfrm>
            <a:off x="651090"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9" name="bg object 39"/>
          <p:cNvSpPr/>
          <p:nvPr/>
        </p:nvSpPr>
        <p:spPr>
          <a:xfrm>
            <a:off x="70148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0" name="bg object 40"/>
          <p:cNvSpPr/>
          <p:nvPr/>
        </p:nvSpPr>
        <p:spPr>
          <a:xfrm>
            <a:off x="751890"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1" name="bg object 41"/>
          <p:cNvSpPr/>
          <p:nvPr/>
        </p:nvSpPr>
        <p:spPr>
          <a:xfrm>
            <a:off x="802284"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550" b="0" i="0">
                <a:solidFill>
                  <a:schemeClr val="bg1"/>
                </a:solidFill>
                <a:latin typeface="Bookman Old Style"/>
                <a:cs typeface="Bookman Old Style"/>
              </a:defRPr>
            </a:lvl1pPr>
          </a:lstStyle>
          <a:p>
            <a:pPr marL="12700">
              <a:lnSpc>
                <a:spcPct val="100000"/>
              </a:lnSpc>
              <a:spcBef>
                <a:spcPts val="40"/>
              </a:spcBef>
            </a:pPr>
            <a:r>
              <a:rPr spc="-25" dirty="0"/>
              <a:t>Artiﬁcal</a:t>
            </a:r>
            <a:r>
              <a:rPr dirty="0"/>
              <a:t> </a:t>
            </a:r>
            <a:r>
              <a:rPr spc="-10" dirty="0"/>
              <a:t>Intelligence</a:t>
            </a:r>
          </a:p>
        </p:txBody>
      </p:sp>
      <p:sp>
        <p:nvSpPr>
          <p:cNvPr id="3" name="Holder 3"/>
          <p:cNvSpPr>
            <a:spLocks noGrp="1"/>
          </p:cNvSpPr>
          <p:nvPr>
            <p:ph type="dt" sz="half" idx="6"/>
          </p:nvPr>
        </p:nvSpPr>
        <p:spPr/>
        <p:txBody>
          <a:bodyPr lIns="0" tIns="0" rIns="0" bIns="0"/>
          <a:lstStyle>
            <a:lvl1pPr>
              <a:defRPr sz="550" b="0" i="0">
                <a:solidFill>
                  <a:schemeClr val="bg1"/>
                </a:solidFill>
                <a:latin typeface="Bookman Old Style"/>
                <a:cs typeface="Bookman Old Style"/>
              </a:defRPr>
            </a:lvl1p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4" name="Holder 4"/>
          <p:cNvSpPr>
            <a:spLocks noGrp="1"/>
          </p:cNvSpPr>
          <p:nvPr>
            <p:ph type="sldNum" sz="quarter" idx="7"/>
          </p:nvPr>
        </p:nvSpPr>
        <p:spPr/>
        <p:txBody>
          <a:bodyPr lIns="0" tIns="0" rIns="0" bIns="0"/>
          <a:lstStyle>
            <a:lvl1pPr>
              <a:defRPr sz="550" b="0" i="0">
                <a:solidFill>
                  <a:schemeClr val="bg1"/>
                </a:solidFill>
                <a:latin typeface="Bookman Old Style"/>
                <a:cs typeface="Bookman Old Style"/>
              </a:defRPr>
            </a:lvl1pPr>
          </a:lstStyle>
          <a:p>
            <a:pPr marL="38100">
              <a:lnSpc>
                <a:spcPct val="100000"/>
              </a:lnSpc>
              <a:spcBef>
                <a:spcPts val="40"/>
              </a:spcBef>
            </a:pPr>
            <a:fld id="{81D60167-4931-47E6-BA6A-407CBD079E47}" type="slidenum">
              <a:rPr spc="-55" dirty="0"/>
              <a:t>‹#›</a:t>
            </a:fld>
            <a:r>
              <a:rPr spc="-45" dirty="0"/>
              <a:t> </a:t>
            </a:r>
            <a:r>
              <a:rPr spc="-80" dirty="0"/>
              <a:t>/</a:t>
            </a:r>
            <a:r>
              <a:rPr spc="-45" dirty="0"/>
              <a:t> </a:t>
            </a:r>
            <a:r>
              <a:rPr spc="-25" dirty="0"/>
              <a:t>37</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258323" y="3046691"/>
            <a:ext cx="43180" cy="30480"/>
          </a:xfrm>
          <a:custGeom>
            <a:avLst/>
            <a:gdLst/>
            <a:ahLst/>
            <a:cxnLst/>
            <a:rect l="l" t="t" r="r" b="b"/>
            <a:pathLst>
              <a:path w="43179" h="30480">
                <a:moveTo>
                  <a:pt x="0" y="30366"/>
                </a:moveTo>
                <a:lnTo>
                  <a:pt x="43019" y="30366"/>
                </a:lnTo>
                <a:lnTo>
                  <a:pt x="43019" y="0"/>
                </a:lnTo>
                <a:lnTo>
                  <a:pt x="0" y="0"/>
                </a:lnTo>
                <a:lnTo>
                  <a:pt x="0" y="30366"/>
                </a:lnTo>
                <a:close/>
              </a:path>
            </a:pathLst>
          </a:custGeom>
          <a:ln w="5060">
            <a:solidFill>
              <a:srgbClr val="99AFC7"/>
            </a:solidFill>
          </a:ln>
        </p:spPr>
        <p:txBody>
          <a:bodyPr wrap="square" lIns="0" tIns="0" rIns="0" bIns="0" rtlCol="0"/>
          <a:lstStyle/>
          <a:p>
            <a:endParaRPr/>
          </a:p>
        </p:txBody>
      </p:sp>
      <p:sp>
        <p:nvSpPr>
          <p:cNvPr id="17" name="bg object 17"/>
          <p:cNvSpPr/>
          <p:nvPr/>
        </p:nvSpPr>
        <p:spPr>
          <a:xfrm>
            <a:off x="4178706" y="3042729"/>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CCD7E3"/>
          </a:solidFill>
        </p:spPr>
        <p:txBody>
          <a:bodyPr wrap="square" lIns="0" tIns="0" rIns="0" bIns="0" rtlCol="0"/>
          <a:lstStyle/>
          <a:p>
            <a:endParaRPr/>
          </a:p>
        </p:txBody>
      </p:sp>
      <p:sp>
        <p:nvSpPr>
          <p:cNvPr id="18" name="bg object 18"/>
          <p:cNvSpPr/>
          <p:nvPr/>
        </p:nvSpPr>
        <p:spPr>
          <a:xfrm>
            <a:off x="4356508" y="3042729"/>
            <a:ext cx="25400" cy="38100"/>
          </a:xfrm>
          <a:custGeom>
            <a:avLst/>
            <a:gdLst/>
            <a:ahLst/>
            <a:cxnLst/>
            <a:rect l="l" t="t" r="r" b="b"/>
            <a:pathLst>
              <a:path w="25400" h="38100">
                <a:moveTo>
                  <a:pt x="0" y="0"/>
                </a:moveTo>
                <a:lnTo>
                  <a:pt x="0" y="38100"/>
                </a:lnTo>
                <a:lnTo>
                  <a:pt x="25400" y="19050"/>
                </a:lnTo>
                <a:lnTo>
                  <a:pt x="0" y="0"/>
                </a:lnTo>
                <a:close/>
              </a:path>
            </a:pathLst>
          </a:custGeom>
          <a:solidFill>
            <a:srgbClr val="CCD7E3"/>
          </a:solidFill>
        </p:spPr>
        <p:txBody>
          <a:bodyPr wrap="square" lIns="0" tIns="0" rIns="0" bIns="0" rtlCol="0"/>
          <a:lstStyle/>
          <a:p>
            <a:endParaRPr/>
          </a:p>
        </p:txBody>
      </p:sp>
      <p:sp>
        <p:nvSpPr>
          <p:cNvPr id="19" name="bg object 19"/>
          <p:cNvSpPr/>
          <p:nvPr/>
        </p:nvSpPr>
        <p:spPr>
          <a:xfrm>
            <a:off x="4505413" y="3036378"/>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99AFC7"/>
            </a:solidFill>
          </a:ln>
        </p:spPr>
        <p:txBody>
          <a:bodyPr wrap="square" lIns="0" tIns="0" rIns="0" bIns="0" rtlCol="0"/>
          <a:lstStyle/>
          <a:p>
            <a:endParaRPr/>
          </a:p>
        </p:txBody>
      </p:sp>
      <p:sp>
        <p:nvSpPr>
          <p:cNvPr id="20" name="bg object 20"/>
          <p:cNvSpPr/>
          <p:nvPr/>
        </p:nvSpPr>
        <p:spPr>
          <a:xfrm>
            <a:off x="4442244"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sp>
        <p:nvSpPr>
          <p:cNvPr id="21" name="bg object 21"/>
          <p:cNvSpPr/>
          <p:nvPr/>
        </p:nvSpPr>
        <p:spPr>
          <a:xfrm>
            <a:off x="4794670" y="3049079"/>
            <a:ext cx="38100" cy="0"/>
          </a:xfrm>
          <a:custGeom>
            <a:avLst/>
            <a:gdLst/>
            <a:ahLst/>
            <a:cxnLst/>
            <a:rect l="l" t="t" r="r" b="b"/>
            <a:pathLst>
              <a:path w="38100">
                <a:moveTo>
                  <a:pt x="0" y="0"/>
                </a:moveTo>
                <a:lnTo>
                  <a:pt x="38100" y="0"/>
                </a:lnTo>
              </a:path>
            </a:pathLst>
          </a:custGeom>
          <a:ln w="7591">
            <a:solidFill>
              <a:srgbClr val="99AFC7"/>
            </a:solidFill>
          </a:ln>
        </p:spPr>
        <p:txBody>
          <a:bodyPr wrap="square" lIns="0" tIns="0" rIns="0" bIns="0" rtlCol="0"/>
          <a:lstStyle/>
          <a:p>
            <a:endParaRPr/>
          </a:p>
        </p:txBody>
      </p:sp>
      <p:sp>
        <p:nvSpPr>
          <p:cNvPr id="22" name="bg object 22"/>
          <p:cNvSpPr/>
          <p:nvPr/>
        </p:nvSpPr>
        <p:spPr>
          <a:xfrm>
            <a:off x="4705769"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sp>
        <p:nvSpPr>
          <p:cNvPr id="23" name="bg object 23"/>
          <p:cNvSpPr/>
          <p:nvPr/>
        </p:nvSpPr>
        <p:spPr>
          <a:xfrm>
            <a:off x="4781970" y="3036378"/>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CCD7E3"/>
            </a:solidFill>
          </a:ln>
        </p:spPr>
        <p:txBody>
          <a:bodyPr wrap="square" lIns="0" tIns="0" rIns="0" bIns="0" rtlCol="0"/>
          <a:lstStyle/>
          <a:p>
            <a:endParaRPr/>
          </a:p>
        </p:txBody>
      </p:sp>
      <p:sp>
        <p:nvSpPr>
          <p:cNvPr id="24" name="bg object 24"/>
          <p:cNvSpPr/>
          <p:nvPr/>
        </p:nvSpPr>
        <p:spPr>
          <a:xfrm>
            <a:off x="5045495" y="3036378"/>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99AFC7"/>
            </a:solidFill>
          </a:ln>
        </p:spPr>
        <p:txBody>
          <a:bodyPr wrap="square" lIns="0" tIns="0" rIns="0" bIns="0" rtlCol="0"/>
          <a:lstStyle/>
          <a:p>
            <a:endParaRPr/>
          </a:p>
        </p:txBody>
      </p:sp>
      <p:sp>
        <p:nvSpPr>
          <p:cNvPr id="25" name="bg object 25"/>
          <p:cNvSpPr/>
          <p:nvPr/>
        </p:nvSpPr>
        <p:spPr>
          <a:xfrm>
            <a:off x="4969294"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sp>
        <p:nvSpPr>
          <p:cNvPr id="26" name="bg object 26"/>
          <p:cNvSpPr/>
          <p:nvPr/>
        </p:nvSpPr>
        <p:spPr>
          <a:xfrm>
            <a:off x="5045495" y="3074479"/>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CCD7E3"/>
            </a:solidFill>
          </a:ln>
        </p:spPr>
        <p:txBody>
          <a:bodyPr wrap="square" lIns="0" tIns="0" rIns="0" bIns="0" rtlCol="0"/>
          <a:lstStyle/>
          <a:p>
            <a:endParaRPr/>
          </a:p>
        </p:txBody>
      </p:sp>
      <p:sp>
        <p:nvSpPr>
          <p:cNvPr id="27" name="bg object 27"/>
          <p:cNvSpPr/>
          <p:nvPr/>
        </p:nvSpPr>
        <p:spPr>
          <a:xfrm>
            <a:off x="5309020" y="3036378"/>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99AFC7"/>
            </a:solidFill>
          </a:ln>
        </p:spPr>
        <p:txBody>
          <a:bodyPr wrap="square" lIns="0" tIns="0" rIns="0" bIns="0" rtlCol="0"/>
          <a:lstStyle/>
          <a:p>
            <a:endParaRPr/>
          </a:p>
        </p:txBody>
      </p:sp>
      <p:sp>
        <p:nvSpPr>
          <p:cNvPr id="28" name="bg object 28"/>
          <p:cNvSpPr/>
          <p:nvPr/>
        </p:nvSpPr>
        <p:spPr>
          <a:xfrm>
            <a:off x="5603025" y="3066859"/>
            <a:ext cx="20320" cy="20320"/>
          </a:xfrm>
          <a:custGeom>
            <a:avLst/>
            <a:gdLst/>
            <a:ahLst/>
            <a:cxnLst/>
            <a:rect l="l" t="t" r="r" b="b"/>
            <a:pathLst>
              <a:path w="20320" h="20319">
                <a:moveTo>
                  <a:pt x="0" y="0"/>
                </a:moveTo>
                <a:lnTo>
                  <a:pt x="20320" y="20320"/>
                </a:lnTo>
              </a:path>
            </a:pathLst>
          </a:custGeom>
          <a:ln w="7591">
            <a:solidFill>
              <a:srgbClr val="99AFC7"/>
            </a:solidFill>
          </a:ln>
        </p:spPr>
        <p:txBody>
          <a:bodyPr wrap="square" lIns="0" tIns="0" rIns="0" bIns="0" rtlCol="0"/>
          <a:lstStyle/>
          <a:p>
            <a:endParaRPr/>
          </a:p>
        </p:txBody>
      </p:sp>
      <p:sp>
        <p:nvSpPr>
          <p:cNvPr id="29" name="bg object 29"/>
          <p:cNvSpPr/>
          <p:nvPr/>
        </p:nvSpPr>
        <p:spPr>
          <a:xfrm>
            <a:off x="5575961" y="3040364"/>
            <a:ext cx="30480" cy="30480"/>
          </a:xfrm>
          <a:custGeom>
            <a:avLst/>
            <a:gdLst/>
            <a:ahLst/>
            <a:cxnLst/>
            <a:rect l="l" t="t" r="r" b="b"/>
            <a:pathLst>
              <a:path w="30479" h="3048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99AFC7"/>
            </a:solidFill>
          </a:ln>
        </p:spPr>
        <p:txBody>
          <a:bodyPr wrap="square" lIns="0" tIns="0" rIns="0" bIns="0" rtlCol="0"/>
          <a:lstStyle/>
          <a:p>
            <a:endParaRPr/>
          </a:p>
        </p:txBody>
      </p:sp>
      <p:sp>
        <p:nvSpPr>
          <p:cNvPr id="30" name="bg object 30"/>
          <p:cNvSpPr/>
          <p:nvPr/>
        </p:nvSpPr>
        <p:spPr>
          <a:xfrm>
            <a:off x="5481104" y="3036378"/>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99AFC7"/>
            </a:solidFill>
          </a:ln>
        </p:spPr>
        <p:txBody>
          <a:bodyPr wrap="square" lIns="0" tIns="0" rIns="0" bIns="0" rtlCol="0"/>
          <a:lstStyle/>
          <a:p>
            <a:endParaRPr/>
          </a:p>
        </p:txBody>
      </p:sp>
      <p:pic>
        <p:nvPicPr>
          <p:cNvPr id="31" name="bg object 31"/>
          <p:cNvPicPr/>
          <p:nvPr/>
        </p:nvPicPr>
        <p:blipFill>
          <a:blip r:embed="rId7" cstate="print"/>
          <a:stretch>
            <a:fillRect/>
          </a:stretch>
        </p:blipFill>
        <p:spPr>
          <a:xfrm>
            <a:off x="0" y="25"/>
            <a:ext cx="5759996" cy="200418"/>
          </a:xfrm>
          <a:prstGeom prst="rect">
            <a:avLst/>
          </a:prstGeom>
        </p:spPr>
      </p:pic>
      <p:sp>
        <p:nvSpPr>
          <p:cNvPr id="32" name="bg object 32"/>
          <p:cNvSpPr/>
          <p:nvPr/>
        </p:nvSpPr>
        <p:spPr>
          <a:xfrm>
            <a:off x="-32" y="198766"/>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1C39"/>
          </a:solidFill>
        </p:spPr>
        <p:txBody>
          <a:bodyPr wrap="square" lIns="0" tIns="0" rIns="0" bIns="0" rtlCol="0"/>
          <a:lstStyle/>
          <a:p>
            <a:endParaRPr/>
          </a:p>
        </p:txBody>
      </p:sp>
      <p:sp>
        <p:nvSpPr>
          <p:cNvPr id="33" name="bg object 33"/>
          <p:cNvSpPr/>
          <p:nvPr/>
        </p:nvSpPr>
        <p:spPr>
          <a:xfrm>
            <a:off x="120650"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4" name="bg object 34"/>
          <p:cNvSpPr/>
          <p:nvPr/>
        </p:nvSpPr>
        <p:spPr>
          <a:xfrm>
            <a:off x="171056"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5" name="bg object 35"/>
          <p:cNvSpPr/>
          <p:nvPr/>
        </p:nvSpPr>
        <p:spPr>
          <a:xfrm>
            <a:off x="22144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6" name="bg object 36"/>
          <p:cNvSpPr/>
          <p:nvPr/>
        </p:nvSpPr>
        <p:spPr>
          <a:xfrm>
            <a:off x="271856"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7" name="bg object 37"/>
          <p:cNvSpPr/>
          <p:nvPr/>
        </p:nvSpPr>
        <p:spPr>
          <a:xfrm>
            <a:off x="60068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8" name="bg object 38"/>
          <p:cNvSpPr/>
          <p:nvPr/>
        </p:nvSpPr>
        <p:spPr>
          <a:xfrm>
            <a:off x="651090"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9" name="bg object 39"/>
          <p:cNvSpPr/>
          <p:nvPr/>
        </p:nvSpPr>
        <p:spPr>
          <a:xfrm>
            <a:off x="70148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0" name="bg object 40"/>
          <p:cNvSpPr/>
          <p:nvPr/>
        </p:nvSpPr>
        <p:spPr>
          <a:xfrm>
            <a:off x="751890"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 name="Holder 2"/>
          <p:cNvSpPr>
            <a:spLocks noGrp="1"/>
          </p:cNvSpPr>
          <p:nvPr>
            <p:ph type="title"/>
          </p:nvPr>
        </p:nvSpPr>
        <p:spPr>
          <a:xfrm>
            <a:off x="95300" y="215813"/>
            <a:ext cx="3296285" cy="193040"/>
          </a:xfrm>
          <a:prstGeom prst="rect">
            <a:avLst/>
          </a:prstGeom>
        </p:spPr>
        <p:txBody>
          <a:bodyPr wrap="square" lIns="0" tIns="0" rIns="0" bIns="0">
            <a:spAutoFit/>
          </a:bodyPr>
          <a:lstStyle>
            <a:lvl1pPr>
              <a:defRPr sz="1100" b="0" i="0">
                <a:solidFill>
                  <a:schemeClr val="bg1"/>
                </a:solidFill>
                <a:latin typeface="Bookman Old Style"/>
                <a:cs typeface="Bookman Old Style"/>
              </a:defRPr>
            </a:lvl1pPr>
          </a:lstStyle>
          <a:p>
            <a:endParaRPr/>
          </a:p>
        </p:txBody>
      </p:sp>
      <p:sp>
        <p:nvSpPr>
          <p:cNvPr id="3" name="Holder 3"/>
          <p:cNvSpPr>
            <a:spLocks noGrp="1"/>
          </p:cNvSpPr>
          <p:nvPr>
            <p:ph type="body" idx="1"/>
          </p:nvPr>
        </p:nvSpPr>
        <p:spPr>
          <a:xfrm>
            <a:off x="313080" y="833127"/>
            <a:ext cx="2613025" cy="1953260"/>
          </a:xfrm>
          <a:prstGeom prst="rect">
            <a:avLst/>
          </a:prstGeom>
        </p:spPr>
        <p:txBody>
          <a:bodyPr wrap="square" lIns="0" tIns="0" rIns="0" bIns="0">
            <a:spAutoFit/>
          </a:bodyPr>
          <a:lstStyle>
            <a:lvl1pPr>
              <a:defRPr sz="1000" b="0" i="0">
                <a:solidFill>
                  <a:srgbClr val="003874"/>
                </a:solidFill>
                <a:latin typeface="Bookman Old Style"/>
                <a:cs typeface="Bookman Old Style"/>
              </a:defRPr>
            </a:lvl1pPr>
          </a:lstStyle>
          <a:p>
            <a:endParaRPr/>
          </a:p>
        </p:txBody>
      </p:sp>
      <p:sp>
        <p:nvSpPr>
          <p:cNvPr id="4" name="Holder 4"/>
          <p:cNvSpPr>
            <a:spLocks noGrp="1"/>
          </p:cNvSpPr>
          <p:nvPr>
            <p:ph type="ftr" sz="quarter" idx="5"/>
          </p:nvPr>
        </p:nvSpPr>
        <p:spPr>
          <a:xfrm>
            <a:off x="540778" y="3131763"/>
            <a:ext cx="662305" cy="105410"/>
          </a:xfrm>
          <a:prstGeom prst="rect">
            <a:avLst/>
          </a:prstGeom>
        </p:spPr>
        <p:txBody>
          <a:bodyPr wrap="square" lIns="0" tIns="0" rIns="0" bIns="0">
            <a:spAutoFit/>
          </a:bodyPr>
          <a:lstStyle>
            <a:lvl1pPr>
              <a:defRPr sz="550" b="0" i="0">
                <a:solidFill>
                  <a:schemeClr val="bg1"/>
                </a:solidFill>
                <a:latin typeface="Bookman Old Style"/>
                <a:cs typeface="Bookman Old Style"/>
              </a:defRPr>
            </a:lvl1pPr>
          </a:lstStyle>
          <a:p>
            <a:pPr marL="12700">
              <a:lnSpc>
                <a:spcPct val="100000"/>
              </a:lnSpc>
              <a:spcBef>
                <a:spcPts val="40"/>
              </a:spcBef>
            </a:pPr>
            <a:r>
              <a:rPr spc="-25" dirty="0"/>
              <a:t>Artiﬁcal</a:t>
            </a:r>
            <a:r>
              <a:rPr dirty="0"/>
              <a:t> </a:t>
            </a:r>
            <a:r>
              <a:rPr spc="-10" dirty="0"/>
              <a:t>Intelligence</a:t>
            </a:r>
          </a:p>
        </p:txBody>
      </p:sp>
      <p:sp>
        <p:nvSpPr>
          <p:cNvPr id="5" name="Holder 5"/>
          <p:cNvSpPr>
            <a:spLocks noGrp="1"/>
          </p:cNvSpPr>
          <p:nvPr>
            <p:ph type="dt" sz="half" idx="6"/>
          </p:nvPr>
        </p:nvSpPr>
        <p:spPr>
          <a:xfrm>
            <a:off x="4434573" y="3131763"/>
            <a:ext cx="627379" cy="105410"/>
          </a:xfrm>
          <a:prstGeom prst="rect">
            <a:avLst/>
          </a:prstGeom>
        </p:spPr>
        <p:txBody>
          <a:bodyPr wrap="square" lIns="0" tIns="0" rIns="0" bIns="0">
            <a:spAutoFit/>
          </a:bodyPr>
          <a:lstStyle>
            <a:lvl1pPr>
              <a:defRPr sz="550" b="0" i="0">
                <a:solidFill>
                  <a:schemeClr val="bg1"/>
                </a:solidFill>
                <a:latin typeface="Bookman Old Style"/>
                <a:cs typeface="Bookman Old Style"/>
              </a:defRPr>
            </a:lvl1p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6" name="Holder 6"/>
          <p:cNvSpPr>
            <a:spLocks noGrp="1"/>
          </p:cNvSpPr>
          <p:nvPr>
            <p:ph type="sldNum" sz="quarter" idx="7"/>
          </p:nvPr>
        </p:nvSpPr>
        <p:spPr>
          <a:xfrm>
            <a:off x="5443372" y="3131763"/>
            <a:ext cx="262889" cy="105410"/>
          </a:xfrm>
          <a:prstGeom prst="rect">
            <a:avLst/>
          </a:prstGeom>
        </p:spPr>
        <p:txBody>
          <a:bodyPr wrap="square" lIns="0" tIns="0" rIns="0" bIns="0">
            <a:spAutoFit/>
          </a:bodyPr>
          <a:lstStyle>
            <a:lvl1pPr>
              <a:defRPr sz="550" b="0" i="0">
                <a:solidFill>
                  <a:schemeClr val="bg1"/>
                </a:solidFill>
                <a:latin typeface="Bookman Old Style"/>
                <a:cs typeface="Bookman Old Style"/>
              </a:defRPr>
            </a:lvl1pPr>
          </a:lstStyle>
          <a:p>
            <a:pPr marL="38100">
              <a:lnSpc>
                <a:spcPct val="100000"/>
              </a:lnSpc>
              <a:spcBef>
                <a:spcPts val="40"/>
              </a:spcBef>
            </a:pPr>
            <a:fld id="{81D60167-4931-47E6-BA6A-407CBD079E47}" type="slidenum">
              <a:rPr spc="-55" dirty="0"/>
              <a:t>‹#›</a:t>
            </a:fld>
            <a:r>
              <a:rPr spc="-45" dirty="0"/>
              <a:t> </a:t>
            </a:r>
            <a:r>
              <a:rPr spc="-80" dirty="0"/>
              <a:t>/</a:t>
            </a:r>
            <a:r>
              <a:rPr spc="-45" dirty="0"/>
              <a:t> </a:t>
            </a:r>
            <a:r>
              <a:rPr spc="-25" dirty="0"/>
              <a:t>37</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3.xml"/><Relationship Id="rId7" Type="http://schemas.openxmlformats.org/officeDocument/2006/relationships/slide" Target="slide23.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37.xml"/><Relationship Id="rId5" Type="http://schemas.openxmlformats.org/officeDocument/2006/relationships/slide" Target="slide12.xml"/><Relationship Id="rId10" Type="http://schemas.openxmlformats.org/officeDocument/2006/relationships/image" Target="../media/image2.png"/><Relationship Id="rId4" Type="http://schemas.openxmlformats.org/officeDocument/2006/relationships/slide" Target="slide7.xml"/><Relationship Id="rId9" Type="http://schemas.openxmlformats.org/officeDocument/2006/relationships/slide" Target="slide32.xml"/></Relationships>
</file>

<file path=ppt/slides/_rels/slide10.xml.rels><?xml version="1.0" encoding="UTF-8" standalone="yes"?>
<Relationships xmlns="http://schemas.openxmlformats.org/package/2006/relationships"><Relationship Id="rId8" Type="http://schemas.openxmlformats.org/officeDocument/2006/relationships/slide" Target="slide23.xml"/><Relationship Id="rId3" Type="http://schemas.openxmlformats.org/officeDocument/2006/relationships/image" Target="../media/image1.png"/><Relationship Id="rId7" Type="http://schemas.openxmlformats.org/officeDocument/2006/relationships/slide" Target="slide18.xml"/><Relationship Id="rId12" Type="http://schemas.openxmlformats.org/officeDocument/2006/relationships/slide" Target="slide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slide" Target="slide12.xml"/><Relationship Id="rId11" Type="http://schemas.openxmlformats.org/officeDocument/2006/relationships/image" Target="../media/image5.png"/><Relationship Id="rId5" Type="http://schemas.openxmlformats.org/officeDocument/2006/relationships/slide" Target="slide7.xml"/><Relationship Id="rId10" Type="http://schemas.openxmlformats.org/officeDocument/2006/relationships/slide" Target="slide32.xml"/><Relationship Id="rId4" Type="http://schemas.openxmlformats.org/officeDocument/2006/relationships/slide" Target="slide3.xml"/><Relationship Id="rId9" Type="http://schemas.openxmlformats.org/officeDocument/2006/relationships/slide" Target="slide28.xml"/></Relationships>
</file>

<file path=ppt/slides/_rels/slide11.xml.rels><?xml version="1.0" encoding="UTF-8" standalone="yes"?>
<Relationships xmlns="http://schemas.openxmlformats.org/package/2006/relationships"><Relationship Id="rId8" Type="http://schemas.openxmlformats.org/officeDocument/2006/relationships/slide" Target="slide23.xml"/><Relationship Id="rId3" Type="http://schemas.openxmlformats.org/officeDocument/2006/relationships/image" Target="../media/image1.png"/><Relationship Id="rId7" Type="http://schemas.openxmlformats.org/officeDocument/2006/relationships/slide" Target="slide18.xml"/><Relationship Id="rId12" Type="http://schemas.openxmlformats.org/officeDocument/2006/relationships/slide" Target="slide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slide" Target="slide12.xml"/><Relationship Id="rId11" Type="http://schemas.openxmlformats.org/officeDocument/2006/relationships/image" Target="../media/image5.png"/><Relationship Id="rId5" Type="http://schemas.openxmlformats.org/officeDocument/2006/relationships/slide" Target="slide7.xml"/><Relationship Id="rId10" Type="http://schemas.openxmlformats.org/officeDocument/2006/relationships/slide" Target="slide32.xml"/><Relationship Id="rId4" Type="http://schemas.openxmlformats.org/officeDocument/2006/relationships/slide" Target="slide3.xml"/><Relationship Id="rId9" Type="http://schemas.openxmlformats.org/officeDocument/2006/relationships/slide" Target="slide28.xml"/></Relationships>
</file>

<file path=ppt/slides/_rels/slide12.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3.xml"/><Relationship Id="rId7" Type="http://schemas.openxmlformats.org/officeDocument/2006/relationships/slide" Target="slide23.xml"/><Relationship Id="rId12" Type="http://schemas.openxmlformats.org/officeDocument/2006/relationships/slide" Target="slide1.xml"/><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slide" Target="slide18.xml"/><Relationship Id="rId11" Type="http://schemas.openxmlformats.org/officeDocument/2006/relationships/image" Target="../media/image3.png"/><Relationship Id="rId5" Type="http://schemas.openxmlformats.org/officeDocument/2006/relationships/slide" Target="slide12.xml"/><Relationship Id="rId10" Type="http://schemas.openxmlformats.org/officeDocument/2006/relationships/image" Target="../media/image4.png"/><Relationship Id="rId4" Type="http://schemas.openxmlformats.org/officeDocument/2006/relationships/slide" Target="slide7.xml"/><Relationship Id="rId9" Type="http://schemas.openxmlformats.org/officeDocument/2006/relationships/slide" Target="slide32.xml"/></Relationships>
</file>

<file path=ppt/slides/_rels/slide13.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3.xml"/><Relationship Id="rId7" Type="http://schemas.openxmlformats.org/officeDocument/2006/relationships/slide" Target="slide23.xml"/><Relationship Id="rId12" Type="http://schemas.openxmlformats.org/officeDocument/2006/relationships/slide" Target="slide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image" Target="../media/image9.png"/><Relationship Id="rId5" Type="http://schemas.openxmlformats.org/officeDocument/2006/relationships/slide" Target="slide12.xml"/><Relationship Id="rId10" Type="http://schemas.openxmlformats.org/officeDocument/2006/relationships/image" Target="../media/image5.png"/><Relationship Id="rId4" Type="http://schemas.openxmlformats.org/officeDocument/2006/relationships/slide" Target="slide7.xml"/><Relationship Id="rId9" Type="http://schemas.openxmlformats.org/officeDocument/2006/relationships/slide" Target="slide32.xml"/></Relationships>
</file>

<file path=ppt/slides/_rels/slide14.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3.xml"/><Relationship Id="rId7" Type="http://schemas.openxmlformats.org/officeDocument/2006/relationships/slide" Target="slide23.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1.xml"/><Relationship Id="rId5" Type="http://schemas.openxmlformats.org/officeDocument/2006/relationships/slide" Target="slide12.xml"/><Relationship Id="rId10" Type="http://schemas.openxmlformats.org/officeDocument/2006/relationships/image" Target="../media/image5.png"/><Relationship Id="rId4" Type="http://schemas.openxmlformats.org/officeDocument/2006/relationships/slide" Target="slide7.xml"/><Relationship Id="rId9" Type="http://schemas.openxmlformats.org/officeDocument/2006/relationships/slide" Target="slide32.xml"/></Relationships>
</file>

<file path=ppt/slides/_rels/slide15.xml.rels><?xml version="1.0" encoding="UTF-8" standalone="yes"?>
<Relationships xmlns="http://schemas.openxmlformats.org/package/2006/relationships"><Relationship Id="rId8" Type="http://schemas.openxmlformats.org/officeDocument/2006/relationships/slide" Target="slide28.xml"/><Relationship Id="rId13" Type="http://schemas.openxmlformats.org/officeDocument/2006/relationships/image" Target="../media/image11.png"/><Relationship Id="rId3" Type="http://schemas.openxmlformats.org/officeDocument/2006/relationships/slide" Target="slide3.xml"/><Relationship Id="rId7" Type="http://schemas.openxmlformats.org/officeDocument/2006/relationships/slide" Target="slide23.xml"/><Relationship Id="rId12"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1.xml"/><Relationship Id="rId5" Type="http://schemas.openxmlformats.org/officeDocument/2006/relationships/slide" Target="slide12.xml"/><Relationship Id="rId10" Type="http://schemas.openxmlformats.org/officeDocument/2006/relationships/image" Target="../media/image5.png"/><Relationship Id="rId4" Type="http://schemas.openxmlformats.org/officeDocument/2006/relationships/slide" Target="slide7.xml"/><Relationship Id="rId9" Type="http://schemas.openxmlformats.org/officeDocument/2006/relationships/slide" Target="slide32.xml"/></Relationships>
</file>

<file path=ppt/slides/_rels/slide16.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3.xml"/><Relationship Id="rId7" Type="http://schemas.openxmlformats.org/officeDocument/2006/relationships/slide" Target="slide23.xml"/><Relationship Id="rId12"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1.xml"/><Relationship Id="rId5" Type="http://schemas.openxmlformats.org/officeDocument/2006/relationships/slide" Target="slide12.xml"/><Relationship Id="rId10" Type="http://schemas.openxmlformats.org/officeDocument/2006/relationships/image" Target="../media/image5.png"/><Relationship Id="rId4" Type="http://schemas.openxmlformats.org/officeDocument/2006/relationships/slide" Target="slide7.xml"/><Relationship Id="rId9" Type="http://schemas.openxmlformats.org/officeDocument/2006/relationships/slide" Target="slide32.xml"/></Relationships>
</file>

<file path=ppt/slides/_rels/slide17.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3.xml"/><Relationship Id="rId7" Type="http://schemas.openxmlformats.org/officeDocument/2006/relationships/slide" Target="slide23.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1.xml"/><Relationship Id="rId5" Type="http://schemas.openxmlformats.org/officeDocument/2006/relationships/slide" Target="slide12.xml"/><Relationship Id="rId10" Type="http://schemas.openxmlformats.org/officeDocument/2006/relationships/image" Target="../media/image5.png"/><Relationship Id="rId4" Type="http://schemas.openxmlformats.org/officeDocument/2006/relationships/slide" Target="slide7.xml"/><Relationship Id="rId9" Type="http://schemas.openxmlformats.org/officeDocument/2006/relationships/slide" Target="slide32.xml"/></Relationships>
</file>

<file path=ppt/slides/_rels/slide18.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3.xml"/><Relationship Id="rId7" Type="http://schemas.openxmlformats.org/officeDocument/2006/relationships/slide" Target="slide23.xml"/><Relationship Id="rId12" Type="http://schemas.openxmlformats.org/officeDocument/2006/relationships/slide" Target="slide1.xml"/><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slide" Target="slide18.xml"/><Relationship Id="rId11" Type="http://schemas.openxmlformats.org/officeDocument/2006/relationships/image" Target="../media/image3.png"/><Relationship Id="rId5" Type="http://schemas.openxmlformats.org/officeDocument/2006/relationships/slide" Target="slide12.xml"/><Relationship Id="rId10" Type="http://schemas.openxmlformats.org/officeDocument/2006/relationships/image" Target="../media/image4.png"/><Relationship Id="rId4" Type="http://schemas.openxmlformats.org/officeDocument/2006/relationships/slide" Target="slide7.xml"/><Relationship Id="rId9" Type="http://schemas.openxmlformats.org/officeDocument/2006/relationships/slide" Target="slide32.xml"/></Relationships>
</file>

<file path=ppt/slides/_rels/slide19.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3.xml"/><Relationship Id="rId7" Type="http://schemas.openxmlformats.org/officeDocument/2006/relationships/slide" Target="slide23.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1.xml"/><Relationship Id="rId5" Type="http://schemas.openxmlformats.org/officeDocument/2006/relationships/slide" Target="slide12.xml"/><Relationship Id="rId10" Type="http://schemas.openxmlformats.org/officeDocument/2006/relationships/image" Target="../media/image5.png"/><Relationship Id="rId4" Type="http://schemas.openxmlformats.org/officeDocument/2006/relationships/slide" Target="slide7.xml"/><Relationship Id="rId9" Type="http://schemas.openxmlformats.org/officeDocument/2006/relationships/slide" Target="slide32.xml"/></Relationships>
</file>

<file path=ppt/slides/_rels/slide2.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slide" Target="slide7.xml"/><Relationship Id="rId7" Type="http://schemas.openxmlformats.org/officeDocument/2006/relationships/slide" Target="slide28.xml"/><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slide" Target="slide23.xml"/><Relationship Id="rId5" Type="http://schemas.openxmlformats.org/officeDocument/2006/relationships/slide" Target="slide18.xml"/><Relationship Id="rId10" Type="http://schemas.openxmlformats.org/officeDocument/2006/relationships/slide" Target="slide37.xml"/><Relationship Id="rId4" Type="http://schemas.openxmlformats.org/officeDocument/2006/relationships/slide" Target="slide12.xml"/><Relationship Id="rId9"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3.xml"/><Relationship Id="rId7" Type="http://schemas.openxmlformats.org/officeDocument/2006/relationships/slide" Target="slide23.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1.xml"/><Relationship Id="rId5" Type="http://schemas.openxmlformats.org/officeDocument/2006/relationships/slide" Target="slide12.xml"/><Relationship Id="rId10" Type="http://schemas.openxmlformats.org/officeDocument/2006/relationships/image" Target="../media/image5.png"/><Relationship Id="rId4" Type="http://schemas.openxmlformats.org/officeDocument/2006/relationships/slide" Target="slide7.xml"/><Relationship Id="rId9" Type="http://schemas.openxmlformats.org/officeDocument/2006/relationships/slide" Target="slide32.xml"/></Relationships>
</file>

<file path=ppt/slides/_rels/slide21.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3.xml"/><Relationship Id="rId7" Type="http://schemas.openxmlformats.org/officeDocument/2006/relationships/slide" Target="slide23.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1.xml"/><Relationship Id="rId5" Type="http://schemas.openxmlformats.org/officeDocument/2006/relationships/slide" Target="slide12.xml"/><Relationship Id="rId10" Type="http://schemas.openxmlformats.org/officeDocument/2006/relationships/image" Target="../media/image5.png"/><Relationship Id="rId4" Type="http://schemas.openxmlformats.org/officeDocument/2006/relationships/slide" Target="slide7.xml"/><Relationship Id="rId9" Type="http://schemas.openxmlformats.org/officeDocument/2006/relationships/slide" Target="slide32.xml"/></Relationships>
</file>

<file path=ppt/slides/_rels/slide22.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3.xml"/><Relationship Id="rId7" Type="http://schemas.openxmlformats.org/officeDocument/2006/relationships/slide" Target="slide23.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1.xml"/><Relationship Id="rId5" Type="http://schemas.openxmlformats.org/officeDocument/2006/relationships/slide" Target="slide12.xml"/><Relationship Id="rId10" Type="http://schemas.openxmlformats.org/officeDocument/2006/relationships/image" Target="../media/image5.png"/><Relationship Id="rId4" Type="http://schemas.openxmlformats.org/officeDocument/2006/relationships/slide" Target="slide7.xml"/><Relationship Id="rId9" Type="http://schemas.openxmlformats.org/officeDocument/2006/relationships/slide" Target="slide32.xml"/></Relationships>
</file>

<file path=ppt/slides/_rels/slide23.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3.xml"/><Relationship Id="rId7" Type="http://schemas.openxmlformats.org/officeDocument/2006/relationships/slide" Target="slide23.xml"/><Relationship Id="rId12" Type="http://schemas.openxmlformats.org/officeDocument/2006/relationships/slide" Target="slide1.xml"/><Relationship Id="rId2" Type="http://schemas.openxmlformats.org/officeDocument/2006/relationships/notesSlide" Target="../notesSlides/notesSlide22.xml"/><Relationship Id="rId1" Type="http://schemas.openxmlformats.org/officeDocument/2006/relationships/slideLayout" Target="../slideLayouts/slideLayout5.xml"/><Relationship Id="rId6" Type="http://schemas.openxmlformats.org/officeDocument/2006/relationships/slide" Target="slide18.xml"/><Relationship Id="rId11" Type="http://schemas.openxmlformats.org/officeDocument/2006/relationships/image" Target="../media/image3.png"/><Relationship Id="rId5" Type="http://schemas.openxmlformats.org/officeDocument/2006/relationships/slide" Target="slide12.xml"/><Relationship Id="rId10" Type="http://schemas.openxmlformats.org/officeDocument/2006/relationships/image" Target="../media/image4.png"/><Relationship Id="rId4" Type="http://schemas.openxmlformats.org/officeDocument/2006/relationships/slide" Target="slide7.xml"/><Relationship Id="rId9" Type="http://schemas.openxmlformats.org/officeDocument/2006/relationships/slide" Target="slide32.xml"/></Relationships>
</file>

<file path=ppt/slides/_rels/slide24.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3.xml"/><Relationship Id="rId7" Type="http://schemas.openxmlformats.org/officeDocument/2006/relationships/slide" Target="slide23.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1.xml"/><Relationship Id="rId5" Type="http://schemas.openxmlformats.org/officeDocument/2006/relationships/slide" Target="slide12.xml"/><Relationship Id="rId10" Type="http://schemas.openxmlformats.org/officeDocument/2006/relationships/image" Target="../media/image5.png"/><Relationship Id="rId4" Type="http://schemas.openxmlformats.org/officeDocument/2006/relationships/slide" Target="slide7.xml"/><Relationship Id="rId9" Type="http://schemas.openxmlformats.org/officeDocument/2006/relationships/slide" Target="slide32.xml"/></Relationships>
</file>

<file path=ppt/slides/_rels/slide25.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3.xml"/><Relationship Id="rId7" Type="http://schemas.openxmlformats.org/officeDocument/2006/relationships/slide" Target="slide23.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1.xml"/><Relationship Id="rId5" Type="http://schemas.openxmlformats.org/officeDocument/2006/relationships/slide" Target="slide12.xml"/><Relationship Id="rId10" Type="http://schemas.openxmlformats.org/officeDocument/2006/relationships/image" Target="../media/image5.png"/><Relationship Id="rId4" Type="http://schemas.openxmlformats.org/officeDocument/2006/relationships/slide" Target="slide7.xml"/><Relationship Id="rId9" Type="http://schemas.openxmlformats.org/officeDocument/2006/relationships/slide" Target="slide32.xml"/></Relationships>
</file>

<file path=ppt/slides/_rels/slide26.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3.xml"/><Relationship Id="rId7" Type="http://schemas.openxmlformats.org/officeDocument/2006/relationships/slide" Target="slide23.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1.xml"/><Relationship Id="rId5" Type="http://schemas.openxmlformats.org/officeDocument/2006/relationships/slide" Target="slide12.xml"/><Relationship Id="rId10" Type="http://schemas.openxmlformats.org/officeDocument/2006/relationships/image" Target="../media/image5.png"/><Relationship Id="rId4" Type="http://schemas.openxmlformats.org/officeDocument/2006/relationships/slide" Target="slide7.xml"/><Relationship Id="rId9" Type="http://schemas.openxmlformats.org/officeDocument/2006/relationships/slide" Target="slide32.xml"/></Relationships>
</file>

<file path=ppt/slides/_rels/slide27.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3.xml"/><Relationship Id="rId7" Type="http://schemas.openxmlformats.org/officeDocument/2006/relationships/slide" Target="slide23.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1.xml"/><Relationship Id="rId5" Type="http://schemas.openxmlformats.org/officeDocument/2006/relationships/slide" Target="slide12.xml"/><Relationship Id="rId10" Type="http://schemas.openxmlformats.org/officeDocument/2006/relationships/image" Target="../media/image5.png"/><Relationship Id="rId4" Type="http://schemas.openxmlformats.org/officeDocument/2006/relationships/slide" Target="slide7.xml"/><Relationship Id="rId9" Type="http://schemas.openxmlformats.org/officeDocument/2006/relationships/slide" Target="slide32.xml"/></Relationships>
</file>

<file path=ppt/slides/_rels/slide28.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3.xml"/><Relationship Id="rId7" Type="http://schemas.openxmlformats.org/officeDocument/2006/relationships/slide" Target="slide23.xml"/><Relationship Id="rId12" Type="http://schemas.openxmlformats.org/officeDocument/2006/relationships/slide" Target="slide1.xml"/><Relationship Id="rId2" Type="http://schemas.openxmlformats.org/officeDocument/2006/relationships/notesSlide" Target="../notesSlides/notesSlide27.xml"/><Relationship Id="rId1" Type="http://schemas.openxmlformats.org/officeDocument/2006/relationships/slideLayout" Target="../slideLayouts/slideLayout5.xml"/><Relationship Id="rId6" Type="http://schemas.openxmlformats.org/officeDocument/2006/relationships/slide" Target="slide18.xml"/><Relationship Id="rId11" Type="http://schemas.openxmlformats.org/officeDocument/2006/relationships/image" Target="../media/image3.png"/><Relationship Id="rId5" Type="http://schemas.openxmlformats.org/officeDocument/2006/relationships/slide" Target="slide12.xml"/><Relationship Id="rId10" Type="http://schemas.openxmlformats.org/officeDocument/2006/relationships/image" Target="../media/image4.png"/><Relationship Id="rId4" Type="http://schemas.openxmlformats.org/officeDocument/2006/relationships/slide" Target="slide7.xml"/><Relationship Id="rId9" Type="http://schemas.openxmlformats.org/officeDocument/2006/relationships/slide" Target="slide32.xml"/></Relationships>
</file>

<file path=ppt/slides/_rels/slide29.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3.xml"/><Relationship Id="rId7" Type="http://schemas.openxmlformats.org/officeDocument/2006/relationships/slide" Target="slide23.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1.xml"/><Relationship Id="rId5" Type="http://schemas.openxmlformats.org/officeDocument/2006/relationships/slide" Target="slide12.xml"/><Relationship Id="rId10" Type="http://schemas.openxmlformats.org/officeDocument/2006/relationships/image" Target="../media/image5.png"/><Relationship Id="rId4" Type="http://schemas.openxmlformats.org/officeDocument/2006/relationships/slide" Target="slide7.xml"/><Relationship Id="rId9" Type="http://schemas.openxmlformats.org/officeDocument/2006/relationships/slide" Target="slide32.xml"/></Relationships>
</file>

<file path=ppt/slides/_rels/slide3.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1.xml"/><Relationship Id="rId3" Type="http://schemas.openxmlformats.org/officeDocument/2006/relationships/image" Target="../media/image1.png"/><Relationship Id="rId7" Type="http://schemas.openxmlformats.org/officeDocument/2006/relationships/slide" Target="slide18.xml"/><Relationship Id="rId12"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12.xml"/><Relationship Id="rId11" Type="http://schemas.openxmlformats.org/officeDocument/2006/relationships/image" Target="../media/image3.png"/><Relationship Id="rId5" Type="http://schemas.openxmlformats.org/officeDocument/2006/relationships/slide" Target="slide7.xml"/><Relationship Id="rId10" Type="http://schemas.openxmlformats.org/officeDocument/2006/relationships/slide" Target="slide32.xml"/><Relationship Id="rId4" Type="http://schemas.openxmlformats.org/officeDocument/2006/relationships/slide" Target="slide3.xml"/><Relationship Id="rId9" Type="http://schemas.openxmlformats.org/officeDocument/2006/relationships/slide" Target="slide28.xml"/></Relationships>
</file>

<file path=ppt/slides/_rels/slide30.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3.xml"/><Relationship Id="rId7" Type="http://schemas.openxmlformats.org/officeDocument/2006/relationships/slide" Target="slide23.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1.xml"/><Relationship Id="rId5" Type="http://schemas.openxmlformats.org/officeDocument/2006/relationships/slide" Target="slide12.xml"/><Relationship Id="rId10" Type="http://schemas.openxmlformats.org/officeDocument/2006/relationships/image" Target="../media/image5.png"/><Relationship Id="rId4" Type="http://schemas.openxmlformats.org/officeDocument/2006/relationships/slide" Target="slide7.xml"/><Relationship Id="rId9" Type="http://schemas.openxmlformats.org/officeDocument/2006/relationships/slide" Target="slide32.xml"/></Relationships>
</file>

<file path=ppt/slides/_rels/slide31.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3.xml"/><Relationship Id="rId7" Type="http://schemas.openxmlformats.org/officeDocument/2006/relationships/slide" Target="slide23.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1.xml"/><Relationship Id="rId5" Type="http://schemas.openxmlformats.org/officeDocument/2006/relationships/slide" Target="slide12.xml"/><Relationship Id="rId10" Type="http://schemas.openxmlformats.org/officeDocument/2006/relationships/image" Target="../media/image5.png"/><Relationship Id="rId4" Type="http://schemas.openxmlformats.org/officeDocument/2006/relationships/slide" Target="slide7.xml"/><Relationship Id="rId9" Type="http://schemas.openxmlformats.org/officeDocument/2006/relationships/slide" Target="slide32.xml"/></Relationships>
</file>

<file path=ppt/slides/_rels/slide32.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3.xml"/><Relationship Id="rId7" Type="http://schemas.openxmlformats.org/officeDocument/2006/relationships/slide" Target="slide23.xml"/><Relationship Id="rId12" Type="http://schemas.openxmlformats.org/officeDocument/2006/relationships/slide" Target="slide1.xml"/><Relationship Id="rId2" Type="http://schemas.openxmlformats.org/officeDocument/2006/relationships/notesSlide" Target="../notesSlides/notesSlide31.xml"/><Relationship Id="rId1" Type="http://schemas.openxmlformats.org/officeDocument/2006/relationships/slideLayout" Target="../slideLayouts/slideLayout5.xml"/><Relationship Id="rId6" Type="http://schemas.openxmlformats.org/officeDocument/2006/relationships/slide" Target="slide18.xml"/><Relationship Id="rId11" Type="http://schemas.openxmlformats.org/officeDocument/2006/relationships/image" Target="../media/image3.png"/><Relationship Id="rId5" Type="http://schemas.openxmlformats.org/officeDocument/2006/relationships/slide" Target="slide12.xml"/><Relationship Id="rId10" Type="http://schemas.openxmlformats.org/officeDocument/2006/relationships/image" Target="../media/image4.png"/><Relationship Id="rId4" Type="http://schemas.openxmlformats.org/officeDocument/2006/relationships/slide" Target="slide7.xml"/><Relationship Id="rId9" Type="http://schemas.openxmlformats.org/officeDocument/2006/relationships/slide" Target="slide32.xml"/></Relationships>
</file>

<file path=ppt/slides/_rels/slide33.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3.xml"/><Relationship Id="rId7" Type="http://schemas.openxmlformats.org/officeDocument/2006/relationships/slide" Target="slide23.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1.xml"/><Relationship Id="rId5" Type="http://schemas.openxmlformats.org/officeDocument/2006/relationships/slide" Target="slide12.xml"/><Relationship Id="rId10" Type="http://schemas.openxmlformats.org/officeDocument/2006/relationships/image" Target="../media/image13.png"/><Relationship Id="rId4" Type="http://schemas.openxmlformats.org/officeDocument/2006/relationships/slide" Target="slide7.xml"/><Relationship Id="rId9" Type="http://schemas.openxmlformats.org/officeDocument/2006/relationships/slide" Target="slide32.xml"/></Relationships>
</file>

<file path=ppt/slides/_rels/slide34.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3.xml"/><Relationship Id="rId7" Type="http://schemas.openxmlformats.org/officeDocument/2006/relationships/slide" Target="slide23.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1.xml"/><Relationship Id="rId5" Type="http://schemas.openxmlformats.org/officeDocument/2006/relationships/slide" Target="slide12.xml"/><Relationship Id="rId10" Type="http://schemas.openxmlformats.org/officeDocument/2006/relationships/image" Target="../media/image13.png"/><Relationship Id="rId4" Type="http://schemas.openxmlformats.org/officeDocument/2006/relationships/slide" Target="slide7.xml"/><Relationship Id="rId9" Type="http://schemas.openxmlformats.org/officeDocument/2006/relationships/slide" Target="slide32.xml"/></Relationships>
</file>

<file path=ppt/slides/_rels/slide35.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3.xml"/><Relationship Id="rId7" Type="http://schemas.openxmlformats.org/officeDocument/2006/relationships/slide" Target="slide23.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1.xml"/><Relationship Id="rId5" Type="http://schemas.openxmlformats.org/officeDocument/2006/relationships/slide" Target="slide12.xml"/><Relationship Id="rId10" Type="http://schemas.openxmlformats.org/officeDocument/2006/relationships/image" Target="../media/image13.png"/><Relationship Id="rId4" Type="http://schemas.openxmlformats.org/officeDocument/2006/relationships/slide" Target="slide7.xml"/><Relationship Id="rId9" Type="http://schemas.openxmlformats.org/officeDocument/2006/relationships/slide" Target="slide32.xml"/></Relationships>
</file>

<file path=ppt/slides/_rels/slide36.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3.xml"/><Relationship Id="rId7" Type="http://schemas.openxmlformats.org/officeDocument/2006/relationships/slide" Target="slide23.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1.xml"/><Relationship Id="rId5" Type="http://schemas.openxmlformats.org/officeDocument/2006/relationships/slide" Target="slide12.xml"/><Relationship Id="rId10" Type="http://schemas.openxmlformats.org/officeDocument/2006/relationships/image" Target="../media/image13.png"/><Relationship Id="rId4" Type="http://schemas.openxmlformats.org/officeDocument/2006/relationships/slide" Target="slide7.xml"/><Relationship Id="rId9" Type="http://schemas.openxmlformats.org/officeDocument/2006/relationships/slide" Target="slide32.xml"/></Relationships>
</file>

<file path=ppt/slides/_rels/slide37.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slide" Target="slide7.xml"/><Relationship Id="rId7" Type="http://schemas.openxmlformats.org/officeDocument/2006/relationships/slide" Target="slide28.xml"/><Relationship Id="rId2" Type="http://schemas.openxmlformats.org/officeDocument/2006/relationships/slide" Target="slide3.xml"/><Relationship Id="rId1" Type="http://schemas.openxmlformats.org/officeDocument/2006/relationships/slideLayout" Target="../slideLayouts/slideLayout4.xml"/><Relationship Id="rId6" Type="http://schemas.openxmlformats.org/officeDocument/2006/relationships/slide" Target="slide23.xml"/><Relationship Id="rId5" Type="http://schemas.openxmlformats.org/officeDocument/2006/relationships/slide" Target="slide18.xml"/><Relationship Id="rId10" Type="http://schemas.openxmlformats.org/officeDocument/2006/relationships/slide" Target="slide1.xml"/><Relationship Id="rId4" Type="http://schemas.openxmlformats.org/officeDocument/2006/relationships/slide" Target="slide12.xml"/><Relationship Id="rId9"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slide" Target="slide23.xml"/><Relationship Id="rId3" Type="http://schemas.openxmlformats.org/officeDocument/2006/relationships/image" Target="../media/image1.png"/><Relationship Id="rId7" Type="http://schemas.openxmlformats.org/officeDocument/2006/relationships/slide" Target="slide18.xml"/><Relationship Id="rId12" Type="http://schemas.openxmlformats.org/officeDocument/2006/relationships/slide" Target="slide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slide" Target="slide12.xml"/><Relationship Id="rId11" Type="http://schemas.openxmlformats.org/officeDocument/2006/relationships/image" Target="../media/image5.png"/><Relationship Id="rId5" Type="http://schemas.openxmlformats.org/officeDocument/2006/relationships/slide" Target="slide7.xml"/><Relationship Id="rId10" Type="http://schemas.openxmlformats.org/officeDocument/2006/relationships/slide" Target="slide32.xml"/><Relationship Id="rId4" Type="http://schemas.openxmlformats.org/officeDocument/2006/relationships/slide" Target="slide3.xml"/><Relationship Id="rId9" Type="http://schemas.openxmlformats.org/officeDocument/2006/relationships/slide" Target="slide28.xml"/></Relationships>
</file>

<file path=ppt/slides/_rels/slide5.xml.rels><?xml version="1.0" encoding="UTF-8" standalone="yes"?>
<Relationships xmlns="http://schemas.openxmlformats.org/package/2006/relationships"><Relationship Id="rId8" Type="http://schemas.openxmlformats.org/officeDocument/2006/relationships/slide" Target="slide23.xml"/><Relationship Id="rId3" Type="http://schemas.openxmlformats.org/officeDocument/2006/relationships/image" Target="../media/image1.png"/><Relationship Id="rId7" Type="http://schemas.openxmlformats.org/officeDocument/2006/relationships/slide" Target="slide18.xml"/><Relationship Id="rId12" Type="http://schemas.openxmlformats.org/officeDocument/2006/relationships/slide" Target="slide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slide" Target="slide12.xml"/><Relationship Id="rId11" Type="http://schemas.openxmlformats.org/officeDocument/2006/relationships/image" Target="../media/image5.png"/><Relationship Id="rId5" Type="http://schemas.openxmlformats.org/officeDocument/2006/relationships/slide" Target="slide7.xml"/><Relationship Id="rId10" Type="http://schemas.openxmlformats.org/officeDocument/2006/relationships/slide" Target="slide32.xml"/><Relationship Id="rId4" Type="http://schemas.openxmlformats.org/officeDocument/2006/relationships/slide" Target="slide3.xml"/><Relationship Id="rId9" Type="http://schemas.openxmlformats.org/officeDocument/2006/relationships/slide" Target="slide28.xml"/></Relationships>
</file>

<file path=ppt/slides/_rels/slide6.xml.rels><?xml version="1.0" encoding="UTF-8" standalone="yes"?>
<Relationships xmlns="http://schemas.openxmlformats.org/package/2006/relationships"><Relationship Id="rId8" Type="http://schemas.openxmlformats.org/officeDocument/2006/relationships/slide" Target="slide23.xml"/><Relationship Id="rId3" Type="http://schemas.openxmlformats.org/officeDocument/2006/relationships/image" Target="../media/image1.png"/><Relationship Id="rId7" Type="http://schemas.openxmlformats.org/officeDocument/2006/relationships/slide" Target="slide18.xml"/><Relationship Id="rId12" Type="http://schemas.openxmlformats.org/officeDocument/2006/relationships/slide" Target="slide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slide" Target="slide12.xml"/><Relationship Id="rId11" Type="http://schemas.openxmlformats.org/officeDocument/2006/relationships/image" Target="../media/image5.png"/><Relationship Id="rId5" Type="http://schemas.openxmlformats.org/officeDocument/2006/relationships/slide" Target="slide7.xml"/><Relationship Id="rId10" Type="http://schemas.openxmlformats.org/officeDocument/2006/relationships/slide" Target="slide32.xml"/><Relationship Id="rId4" Type="http://schemas.openxmlformats.org/officeDocument/2006/relationships/slide" Target="slide3.xml"/><Relationship Id="rId9" Type="http://schemas.openxmlformats.org/officeDocument/2006/relationships/slide" Target="slide28.xml"/></Relationships>
</file>

<file path=ppt/slides/_rels/slide7.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1.xml"/><Relationship Id="rId3" Type="http://schemas.openxmlformats.org/officeDocument/2006/relationships/image" Target="../media/image1.png"/><Relationship Id="rId7" Type="http://schemas.openxmlformats.org/officeDocument/2006/relationships/slide" Target="slide18.xml"/><Relationship Id="rId12"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slide" Target="slide12.xml"/><Relationship Id="rId11" Type="http://schemas.openxmlformats.org/officeDocument/2006/relationships/image" Target="../media/image4.png"/><Relationship Id="rId5" Type="http://schemas.openxmlformats.org/officeDocument/2006/relationships/slide" Target="slide7.xml"/><Relationship Id="rId10" Type="http://schemas.openxmlformats.org/officeDocument/2006/relationships/slide" Target="slide32.xml"/><Relationship Id="rId4" Type="http://schemas.openxmlformats.org/officeDocument/2006/relationships/slide" Target="slide3.xml"/><Relationship Id="rId9" Type="http://schemas.openxmlformats.org/officeDocument/2006/relationships/slide" Target="slide28.xml"/></Relationships>
</file>

<file path=ppt/slides/_rels/slide8.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slide" Target="slide18.xml"/><Relationship Id="rId12" Type="http://schemas.openxmlformats.org/officeDocument/2006/relationships/slide" Target="slide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slide" Target="slide12.xml"/><Relationship Id="rId11" Type="http://schemas.openxmlformats.org/officeDocument/2006/relationships/image" Target="../media/image5.png"/><Relationship Id="rId5" Type="http://schemas.openxmlformats.org/officeDocument/2006/relationships/slide" Target="slide7.xml"/><Relationship Id="rId10" Type="http://schemas.openxmlformats.org/officeDocument/2006/relationships/slide" Target="slide32.xml"/><Relationship Id="rId4" Type="http://schemas.openxmlformats.org/officeDocument/2006/relationships/slide" Target="slide3.xml"/><Relationship Id="rId9" Type="http://schemas.openxmlformats.org/officeDocument/2006/relationships/slide" Target="slide28.xml"/></Relationships>
</file>

<file path=ppt/slides/_rels/slide9.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slide" Target="slide18.xml"/><Relationship Id="rId12" Type="http://schemas.openxmlformats.org/officeDocument/2006/relationships/slide" Target="slide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slide" Target="slide12.xml"/><Relationship Id="rId11" Type="http://schemas.openxmlformats.org/officeDocument/2006/relationships/image" Target="../media/image5.png"/><Relationship Id="rId5" Type="http://schemas.openxmlformats.org/officeDocument/2006/relationships/slide" Target="slide7.xml"/><Relationship Id="rId10" Type="http://schemas.openxmlformats.org/officeDocument/2006/relationships/slide" Target="slide32.xml"/><Relationship Id="rId4" Type="http://schemas.openxmlformats.org/officeDocument/2006/relationships/slide" Target="slide3.xml"/><Relationship Id="rId9" Type="http://schemas.openxmlformats.org/officeDocument/2006/relationships/slide" Target="slide28.xml"/><Relationship Id="rId1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 y="25"/>
            <a:ext cx="5760085" cy="232410"/>
            <a:chOff x="-32" y="25"/>
            <a:chExt cx="5760085" cy="232410"/>
          </a:xfrm>
        </p:grpSpPr>
        <p:sp>
          <p:nvSpPr>
            <p:cNvPr id="3" name="object 3"/>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 name="object 4"/>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 name="object 5"/>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6" name="object 6"/>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7" name="object 7"/>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8" name="object 8"/>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9" name="object 9"/>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0" name="object 10"/>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1" name="object 11"/>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2" name="object 12"/>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3" name="object 13"/>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4" name="object 14"/>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5" name="object 15"/>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6" name="object 16"/>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7" name="object 17"/>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8" name="object 18"/>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9" name="object 19"/>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0" name="object 20"/>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1" name="object 21"/>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2" name="object 22"/>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3" name="object 23"/>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4" name="object 24"/>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5" name="object 25"/>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6" name="object 26"/>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7" name="object 27"/>
            <p:cNvSpPr/>
            <p:nvPr/>
          </p:nvSpPr>
          <p:spPr>
            <a:xfrm>
              <a:off x="5193791"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28" name="object 28"/>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3" action="ppaction://hlinksldjump"/>
              </a:rPr>
              <a:t>Introduction</a:t>
            </a:r>
            <a:r>
              <a:rPr sz="550" b="0" spc="330" dirty="0">
                <a:solidFill>
                  <a:srgbClr val="7F8D9C"/>
                </a:solidFill>
                <a:latin typeface="Bookman Old Style"/>
                <a:cs typeface="Bookman Old Style"/>
              </a:rPr>
              <a:t> </a:t>
            </a:r>
            <a:r>
              <a:rPr sz="550" b="0" spc="-35" dirty="0">
                <a:solidFill>
                  <a:srgbClr val="7F8D9C"/>
                </a:solidFill>
                <a:latin typeface="Bookman Old Style"/>
                <a:cs typeface="Bookman Old Style"/>
                <a:hlinkClick r:id="rId4" action="ppaction://hlinksldjump"/>
              </a:rPr>
              <a:t>Background:</a:t>
            </a:r>
            <a:r>
              <a:rPr sz="550" b="0" spc="-25" dirty="0">
                <a:solidFill>
                  <a:srgbClr val="7F8D9C"/>
                </a:solidFill>
                <a:latin typeface="Bookman Old Style"/>
                <a:cs typeface="Bookman Old Style"/>
                <a:hlinkClick r:id="rId4" action="ppaction://hlinksldjump"/>
              </a:rPr>
              <a:t> Compositional</a:t>
            </a:r>
            <a:r>
              <a:rPr sz="550" b="0" spc="-55" dirty="0">
                <a:solidFill>
                  <a:srgbClr val="7F8D9C"/>
                </a:solidFill>
                <a:latin typeface="Bookman Old Style"/>
                <a:cs typeface="Bookman Old Style"/>
                <a:hlinkClick r:id="rId4" action="ppaction://hlinksldjump"/>
              </a:rPr>
              <a:t> </a:t>
            </a:r>
            <a:r>
              <a:rPr sz="550" b="0" spc="-40" dirty="0">
                <a:solidFill>
                  <a:srgbClr val="7F8D9C"/>
                </a:solidFill>
                <a:latin typeface="Bookman Old Style"/>
                <a:cs typeface="Bookman Old Style"/>
                <a:hlinkClick r:id="rId4" action="ppaction://hlinksldjump"/>
              </a:rPr>
              <a:t>Data</a:t>
            </a:r>
            <a:r>
              <a:rPr sz="550" b="0" spc="-55" dirty="0">
                <a:solidFill>
                  <a:srgbClr val="7F8D9C"/>
                </a:solidFill>
                <a:latin typeface="Bookman Old Style"/>
                <a:cs typeface="Bookman Old Style"/>
                <a:hlinkClick r:id="rId4" action="ppaction://hlinksldjump"/>
              </a:rPr>
              <a:t> </a:t>
            </a:r>
            <a:r>
              <a:rPr sz="550" b="0" spc="-10" dirty="0">
                <a:solidFill>
                  <a:srgbClr val="7F8D9C"/>
                </a:solidFill>
                <a:latin typeface="Bookman Old Style"/>
                <a:cs typeface="Bookman Old Style"/>
                <a:hlinkClick r:id="rId4" action="ppaction://hlinksldjump"/>
              </a:rPr>
              <a:t>Analysis</a:t>
            </a:r>
            <a:r>
              <a:rPr sz="550" b="0" spc="390" dirty="0">
                <a:solidFill>
                  <a:srgbClr val="7F8D9C"/>
                </a:solidFill>
                <a:latin typeface="Bookman Old Style"/>
                <a:cs typeface="Bookman Old Style"/>
              </a:rPr>
              <a:t> </a:t>
            </a:r>
            <a:r>
              <a:rPr sz="550" b="0" spc="-20" dirty="0">
                <a:solidFill>
                  <a:srgbClr val="7F8D9C"/>
                </a:solidFill>
                <a:latin typeface="Bookman Old Style"/>
                <a:cs typeface="Bookman Old Style"/>
                <a:hlinkClick r:id="rId5" action="ppaction://hlinksldjump"/>
              </a:rPr>
              <a:t>Proposed</a:t>
            </a:r>
            <a:r>
              <a:rPr sz="550" b="0" spc="-55" dirty="0">
                <a:solidFill>
                  <a:srgbClr val="7F8D9C"/>
                </a:solidFill>
                <a:latin typeface="Bookman Old Style"/>
                <a:cs typeface="Bookman Old Style"/>
                <a:hlinkClick r:id="rId5" action="ppaction://hlinksldjump"/>
              </a:rPr>
              <a:t> </a:t>
            </a:r>
            <a:r>
              <a:rPr sz="550" b="0" dirty="0">
                <a:solidFill>
                  <a:srgbClr val="7F8D9C"/>
                </a:solidFill>
                <a:latin typeface="Bookman Old Style"/>
                <a:cs typeface="Bookman Old Style"/>
                <a:hlinkClick r:id="rId5" action="ppaction://hlinksldjump"/>
              </a:rPr>
              <a:t>Method</a:t>
            </a:r>
            <a:r>
              <a:rPr sz="550" b="0" spc="395" dirty="0">
                <a:solidFill>
                  <a:srgbClr val="7F8D9C"/>
                </a:solidFill>
                <a:latin typeface="Bookman Old Style"/>
                <a:cs typeface="Bookman Old Style"/>
              </a:rPr>
              <a:t> </a:t>
            </a:r>
            <a:r>
              <a:rPr sz="550" b="0" spc="-40" dirty="0">
                <a:solidFill>
                  <a:srgbClr val="7F8D9C"/>
                </a:solidFill>
                <a:latin typeface="Bookman Old Style"/>
                <a:cs typeface="Bookman Old Style"/>
                <a:hlinkClick r:id="rId6" action="ppaction://hlinksldjump"/>
              </a:rPr>
              <a:t>Data</a:t>
            </a:r>
            <a:r>
              <a:rPr sz="550" b="0" spc="-55" dirty="0">
                <a:solidFill>
                  <a:srgbClr val="7F8D9C"/>
                </a:solidFill>
                <a:latin typeface="Bookman Old Style"/>
                <a:cs typeface="Bookman Old Style"/>
                <a:hlinkClick r:id="rId6" action="ppaction://hlinksldjump"/>
              </a:rPr>
              <a:t> </a:t>
            </a:r>
            <a:r>
              <a:rPr sz="550" b="0" spc="-60" dirty="0">
                <a:solidFill>
                  <a:srgbClr val="7F8D9C"/>
                </a:solidFill>
                <a:latin typeface="Bookman Old Style"/>
                <a:cs typeface="Bookman Old Style"/>
                <a:hlinkClick r:id="rId6" action="ppaction://hlinksldjump"/>
              </a:rPr>
              <a:t>&amp;</a:t>
            </a:r>
            <a:r>
              <a:rPr sz="550" b="0" spc="-55" dirty="0">
                <a:solidFill>
                  <a:srgbClr val="7F8D9C"/>
                </a:solidFill>
                <a:latin typeface="Bookman Old Style"/>
                <a:cs typeface="Bookman Old Style"/>
                <a:hlinkClick r:id="rId6" action="ppaction://hlinksldjump"/>
              </a:rPr>
              <a:t> </a:t>
            </a:r>
            <a:r>
              <a:rPr sz="550" b="0" spc="-10" dirty="0">
                <a:solidFill>
                  <a:srgbClr val="7F8D9C"/>
                </a:solidFill>
                <a:latin typeface="Bookman Old Style"/>
                <a:cs typeface="Bookman Old Style"/>
                <a:hlinkClick r:id="rId6" action="ppaction://hlinksldjump"/>
              </a:rPr>
              <a:t>Experiments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7" action="ppaction://hlinksldjump"/>
              </a:rPr>
              <a:t>Code</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Execution</a:t>
            </a:r>
            <a:r>
              <a:rPr sz="550" b="0" spc="395" dirty="0">
                <a:solidFill>
                  <a:srgbClr val="7F8D9C"/>
                </a:solidFill>
                <a:latin typeface="Bookman Old Style"/>
                <a:cs typeface="Bookman Old Style"/>
              </a:rPr>
              <a:t> </a:t>
            </a:r>
            <a:r>
              <a:rPr sz="550" b="0" spc="-30" dirty="0">
                <a:solidFill>
                  <a:srgbClr val="7F8D9C"/>
                </a:solidFill>
                <a:latin typeface="Bookman Old Style"/>
                <a:cs typeface="Bookman Old Style"/>
                <a:hlinkClick r:id="rId8" action="ppaction://hlinksldjump"/>
              </a:rPr>
              <a:t>Other</a:t>
            </a:r>
            <a:r>
              <a:rPr sz="550" b="0" spc="-55" dirty="0">
                <a:solidFill>
                  <a:srgbClr val="7F8D9C"/>
                </a:solidFill>
                <a:latin typeface="Bookman Old Style"/>
                <a:cs typeface="Bookman Old Style"/>
                <a:hlinkClick r:id="rId8" action="ppaction://hlinksldjump"/>
              </a:rPr>
              <a:t> </a:t>
            </a:r>
            <a:r>
              <a:rPr sz="550" b="0" spc="-25" dirty="0">
                <a:solidFill>
                  <a:srgbClr val="7F8D9C"/>
                </a:solidFill>
                <a:latin typeface="Bookman Old Style"/>
                <a:cs typeface="Bookman Old Style"/>
                <a:hlinkClick r:id="rId8" action="ppaction://hlinksldjump"/>
              </a:rPr>
              <a:t>Applications</a:t>
            </a:r>
            <a:r>
              <a:rPr sz="550" b="0" spc="-55" dirty="0">
                <a:solidFill>
                  <a:srgbClr val="7F8D9C"/>
                </a:solidFill>
                <a:latin typeface="Bookman Old Style"/>
                <a:cs typeface="Bookman Old Style"/>
                <a:hlinkClick r:id="rId8" action="ppaction://hlinksldjump"/>
              </a:rPr>
              <a:t> </a:t>
            </a:r>
            <a:r>
              <a:rPr sz="550" b="0" spc="-60" dirty="0">
                <a:solidFill>
                  <a:srgbClr val="7F8D9C"/>
                </a:solidFill>
                <a:latin typeface="Bookman Old Style"/>
                <a:cs typeface="Bookman Old Style"/>
                <a:hlinkClick r:id="rId8" action="ppaction://hlinksldjump"/>
              </a:rPr>
              <a:t>&amp;</a:t>
            </a:r>
            <a:r>
              <a:rPr sz="550" b="0" spc="-55" dirty="0">
                <a:solidFill>
                  <a:srgbClr val="7F8D9C"/>
                </a:solidFill>
                <a:latin typeface="Bookman Old Style"/>
                <a:cs typeface="Bookman Old Style"/>
                <a:hlinkClick r:id="rId8" action="ppaction://hlinksldjump"/>
              </a:rPr>
              <a:t> </a:t>
            </a:r>
            <a:r>
              <a:rPr sz="550" b="0" spc="-10" dirty="0">
                <a:solidFill>
                  <a:srgbClr val="7F8D9C"/>
                </a:solidFill>
                <a:latin typeface="Bookman Old Style"/>
                <a:cs typeface="Bookman Old Style"/>
                <a:hlinkClick r:id="rId8" action="ppaction://hlinksldjump"/>
              </a:rPr>
              <a:t>Analysis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9" action="ppaction://hlinksldjump"/>
              </a:rPr>
              <a:t>Implementing</a:t>
            </a:r>
            <a:r>
              <a:rPr sz="550" b="0" spc="-55" dirty="0">
                <a:solidFill>
                  <a:srgbClr val="7F8D9C"/>
                </a:solidFill>
                <a:latin typeface="Bookman Old Style"/>
                <a:cs typeface="Bookman Old Style"/>
                <a:hlinkClick r:id="rId9" action="ppaction://hlinksldjump"/>
              </a:rPr>
              <a:t> </a:t>
            </a:r>
            <a:r>
              <a:rPr sz="550" b="0" spc="-30" dirty="0">
                <a:solidFill>
                  <a:srgbClr val="7F8D9C"/>
                </a:solidFill>
                <a:latin typeface="Bookman Old Style"/>
                <a:cs typeface="Bookman Old Style"/>
                <a:hlinkClick r:id="rId9" action="ppaction://hlinksldjump"/>
              </a:rPr>
              <a:t>the</a:t>
            </a:r>
            <a:r>
              <a:rPr sz="550" b="0" spc="-55" dirty="0">
                <a:solidFill>
                  <a:srgbClr val="7F8D9C"/>
                </a:solidFill>
                <a:latin typeface="Bookman Old Style"/>
                <a:cs typeface="Bookman Old Style"/>
                <a:hlinkClick r:id="rId9" action="ppaction://hlinksldjump"/>
              </a:rPr>
              <a:t> </a:t>
            </a:r>
            <a:r>
              <a:rPr sz="550" b="0" spc="-20" dirty="0">
                <a:solidFill>
                  <a:srgbClr val="7F8D9C"/>
                </a:solidFill>
                <a:latin typeface="Bookman Old Style"/>
                <a:cs typeface="Bookman Old Style"/>
                <a:hlinkClick r:id="rId9" action="ppaction://hlinksldjump"/>
              </a:rPr>
              <a:t>Idea</a:t>
            </a:r>
            <a:endParaRPr sz="550">
              <a:latin typeface="Bookman Old Style"/>
              <a:cs typeface="Bookman Old Style"/>
            </a:endParaRPr>
          </a:p>
        </p:txBody>
      </p:sp>
      <p:sp>
        <p:nvSpPr>
          <p:cNvPr id="29" name="object 29"/>
          <p:cNvSpPr txBox="1">
            <a:spLocks noGrp="1"/>
          </p:cNvSpPr>
          <p:nvPr>
            <p:ph type="title"/>
          </p:nvPr>
        </p:nvSpPr>
        <p:spPr>
          <a:xfrm>
            <a:off x="359994" y="410476"/>
            <a:ext cx="5039995" cy="556260"/>
          </a:xfrm>
          <a:prstGeom prst="rect">
            <a:avLst/>
          </a:prstGeom>
          <a:solidFill>
            <a:srgbClr val="003874"/>
          </a:solidFill>
        </p:spPr>
        <p:txBody>
          <a:bodyPr vert="horz" wrap="square" lIns="0" tIns="31115" rIns="0" bIns="0" rtlCol="0">
            <a:spAutoFit/>
          </a:bodyPr>
          <a:lstStyle/>
          <a:p>
            <a:pPr marL="2275205" marR="250190" indent="-2018030">
              <a:lnSpc>
                <a:spcPct val="114999"/>
              </a:lnSpc>
              <a:spcBef>
                <a:spcPts val="245"/>
              </a:spcBef>
            </a:pPr>
            <a:r>
              <a:rPr sz="1300" spc="-65" dirty="0"/>
              <a:t>Robust</a:t>
            </a:r>
            <a:r>
              <a:rPr sz="1300" spc="-80" dirty="0"/>
              <a:t> </a:t>
            </a:r>
            <a:r>
              <a:rPr sz="1300" spc="-45" dirty="0"/>
              <a:t>Classiﬁcation</a:t>
            </a:r>
            <a:r>
              <a:rPr sz="1300" spc="-80" dirty="0"/>
              <a:t> </a:t>
            </a:r>
            <a:r>
              <a:rPr sz="1300" spc="-35" dirty="0"/>
              <a:t>via</a:t>
            </a:r>
            <a:r>
              <a:rPr sz="1300" spc="-75" dirty="0"/>
              <a:t> </a:t>
            </a:r>
            <a:r>
              <a:rPr sz="1300" spc="-55" dirty="0"/>
              <a:t>Regression</a:t>
            </a:r>
            <a:r>
              <a:rPr sz="1300" spc="-80" dirty="0"/>
              <a:t> </a:t>
            </a:r>
            <a:r>
              <a:rPr sz="1300" spc="-10" dirty="0"/>
              <a:t>for</a:t>
            </a:r>
            <a:r>
              <a:rPr sz="1300" spc="-70" dirty="0"/>
              <a:t> </a:t>
            </a:r>
            <a:r>
              <a:rPr sz="1300" spc="-40" dirty="0"/>
              <a:t>Learning</a:t>
            </a:r>
            <a:r>
              <a:rPr sz="1300" spc="-80" dirty="0"/>
              <a:t> </a:t>
            </a:r>
            <a:r>
              <a:rPr sz="1300" spc="-40" dirty="0"/>
              <a:t>with</a:t>
            </a:r>
            <a:r>
              <a:rPr sz="1300" spc="-75" dirty="0"/>
              <a:t> </a:t>
            </a:r>
            <a:r>
              <a:rPr sz="1300" spc="-10" dirty="0"/>
              <a:t>Noisy Labels</a:t>
            </a:r>
            <a:endParaRPr sz="1300" dirty="0"/>
          </a:p>
        </p:txBody>
      </p:sp>
      <p:sp>
        <p:nvSpPr>
          <p:cNvPr id="30" name="object 30"/>
          <p:cNvSpPr txBox="1"/>
          <p:nvPr/>
        </p:nvSpPr>
        <p:spPr>
          <a:xfrm>
            <a:off x="2038172" y="1157231"/>
            <a:ext cx="1684020" cy="788670"/>
          </a:xfrm>
          <a:prstGeom prst="rect">
            <a:avLst/>
          </a:prstGeom>
        </p:spPr>
        <p:txBody>
          <a:bodyPr vert="horz" wrap="square" lIns="0" tIns="12700" rIns="0" bIns="0" rtlCol="0">
            <a:spAutoFit/>
          </a:bodyPr>
          <a:lstStyle/>
          <a:p>
            <a:pPr algn="ctr">
              <a:lnSpc>
                <a:spcPct val="100000"/>
              </a:lnSpc>
              <a:spcBef>
                <a:spcPts val="100"/>
              </a:spcBef>
            </a:pPr>
            <a:r>
              <a:rPr sz="1000" b="0" spc="-70" dirty="0">
                <a:latin typeface="Bookman Old Style"/>
                <a:cs typeface="Bookman Old Style"/>
              </a:rPr>
              <a:t>Sid </a:t>
            </a:r>
            <a:r>
              <a:rPr sz="1000" b="0" spc="-60" dirty="0">
                <a:latin typeface="Bookman Old Style"/>
                <a:cs typeface="Bookman Old Style"/>
              </a:rPr>
              <a:t>Bhatia</a:t>
            </a:r>
            <a:r>
              <a:rPr sz="1000" b="0" spc="-65" dirty="0">
                <a:latin typeface="Bookman Old Style"/>
                <a:cs typeface="Bookman Old Style"/>
              </a:rPr>
              <a:t> </a:t>
            </a:r>
            <a:r>
              <a:rPr sz="1000" b="0" spc="-105" dirty="0">
                <a:latin typeface="Bookman Old Style"/>
                <a:cs typeface="Bookman Old Style"/>
              </a:rPr>
              <a:t>&amp;</a:t>
            </a:r>
            <a:r>
              <a:rPr sz="1000" b="0" spc="-70" dirty="0">
                <a:latin typeface="Bookman Old Style"/>
                <a:cs typeface="Bookman Old Style"/>
              </a:rPr>
              <a:t> </a:t>
            </a:r>
            <a:r>
              <a:rPr sz="1000" b="0" spc="-45" dirty="0">
                <a:latin typeface="Bookman Old Style"/>
                <a:cs typeface="Bookman Old Style"/>
              </a:rPr>
              <a:t>Aaron</a:t>
            </a:r>
            <a:r>
              <a:rPr sz="1000" b="0" spc="-70" dirty="0">
                <a:latin typeface="Bookman Old Style"/>
                <a:cs typeface="Bookman Old Style"/>
              </a:rPr>
              <a:t> </a:t>
            </a:r>
            <a:r>
              <a:rPr sz="1000" b="0" spc="-20" dirty="0">
                <a:latin typeface="Bookman Old Style"/>
                <a:cs typeface="Bookman Old Style"/>
              </a:rPr>
              <a:t>Shamouli</a:t>
            </a:r>
            <a:endParaRPr sz="1000">
              <a:latin typeface="Bookman Old Style"/>
              <a:cs typeface="Bookman Old Style"/>
            </a:endParaRPr>
          </a:p>
          <a:p>
            <a:pPr>
              <a:lnSpc>
                <a:spcPct val="100000"/>
              </a:lnSpc>
              <a:spcBef>
                <a:spcPts val="190"/>
              </a:spcBef>
            </a:pPr>
            <a:endParaRPr sz="1000">
              <a:latin typeface="Bookman Old Style"/>
              <a:cs typeface="Bookman Old Style"/>
            </a:endParaRPr>
          </a:p>
          <a:p>
            <a:pPr marL="20955" algn="ctr">
              <a:lnSpc>
                <a:spcPct val="100000"/>
              </a:lnSpc>
            </a:pPr>
            <a:r>
              <a:rPr sz="700" b="0" spc="-30" dirty="0">
                <a:latin typeface="Bookman Old Style"/>
                <a:cs typeface="Bookman Old Style"/>
              </a:rPr>
              <a:t>Stevens</a:t>
            </a:r>
            <a:r>
              <a:rPr sz="700" b="0" spc="-5" dirty="0">
                <a:latin typeface="Bookman Old Style"/>
                <a:cs typeface="Bookman Old Style"/>
              </a:rPr>
              <a:t> </a:t>
            </a:r>
            <a:r>
              <a:rPr sz="700" b="0" spc="-20" dirty="0">
                <a:latin typeface="Bookman Old Style"/>
                <a:cs typeface="Bookman Old Style"/>
              </a:rPr>
              <a:t>Institute</a:t>
            </a:r>
            <a:r>
              <a:rPr sz="700" b="0" dirty="0">
                <a:latin typeface="Bookman Old Style"/>
                <a:cs typeface="Bookman Old Style"/>
              </a:rPr>
              <a:t> of</a:t>
            </a:r>
            <a:r>
              <a:rPr sz="700" b="0" spc="-5" dirty="0">
                <a:latin typeface="Bookman Old Style"/>
                <a:cs typeface="Bookman Old Style"/>
              </a:rPr>
              <a:t> </a:t>
            </a:r>
            <a:r>
              <a:rPr sz="700" b="0" spc="-10" dirty="0">
                <a:latin typeface="Bookman Old Style"/>
                <a:cs typeface="Bookman Old Style"/>
              </a:rPr>
              <a:t>Technology</a:t>
            </a:r>
            <a:endParaRPr sz="700">
              <a:latin typeface="Bookman Old Style"/>
              <a:cs typeface="Bookman Old Style"/>
            </a:endParaRPr>
          </a:p>
          <a:p>
            <a:pPr>
              <a:lnSpc>
                <a:spcPct val="100000"/>
              </a:lnSpc>
              <a:spcBef>
                <a:spcPts val="695"/>
              </a:spcBef>
            </a:pPr>
            <a:endParaRPr sz="700">
              <a:latin typeface="Bookman Old Style"/>
              <a:cs typeface="Bookman Old Style"/>
            </a:endParaRPr>
          </a:p>
          <a:p>
            <a:pPr algn="ctr">
              <a:lnSpc>
                <a:spcPct val="100000"/>
              </a:lnSpc>
            </a:pPr>
            <a:r>
              <a:rPr sz="900" b="0" spc="-20" dirty="0">
                <a:latin typeface="Bookman Old Style"/>
                <a:cs typeface="Bookman Old Style"/>
              </a:rPr>
              <a:t>December</a:t>
            </a:r>
            <a:r>
              <a:rPr sz="900" b="0" spc="-45" dirty="0">
                <a:latin typeface="Bookman Old Style"/>
                <a:cs typeface="Bookman Old Style"/>
              </a:rPr>
              <a:t> </a:t>
            </a:r>
            <a:r>
              <a:rPr sz="900" b="0" spc="-75" dirty="0">
                <a:latin typeface="Bookman Old Style"/>
                <a:cs typeface="Bookman Old Style"/>
              </a:rPr>
              <a:t>10,</a:t>
            </a:r>
            <a:r>
              <a:rPr sz="900" b="0" spc="-45" dirty="0">
                <a:latin typeface="Bookman Old Style"/>
                <a:cs typeface="Bookman Old Style"/>
              </a:rPr>
              <a:t> </a:t>
            </a:r>
            <a:r>
              <a:rPr sz="900" b="0" spc="-20" dirty="0">
                <a:latin typeface="Bookman Old Style"/>
                <a:cs typeface="Bookman Old Style"/>
              </a:rPr>
              <a:t>2024</a:t>
            </a:r>
            <a:endParaRPr sz="900">
              <a:latin typeface="Bookman Old Style"/>
              <a:cs typeface="Bookman Old Style"/>
            </a:endParaRPr>
          </a:p>
        </p:txBody>
      </p:sp>
      <p:pic>
        <p:nvPicPr>
          <p:cNvPr id="31" name="object 31"/>
          <p:cNvPicPr/>
          <p:nvPr/>
        </p:nvPicPr>
        <p:blipFill>
          <a:blip r:embed="rId10" cstate="print"/>
          <a:stretch>
            <a:fillRect/>
          </a:stretch>
        </p:blipFill>
        <p:spPr>
          <a:xfrm>
            <a:off x="2496221" y="2010014"/>
            <a:ext cx="768857" cy="940500"/>
          </a:xfrm>
          <a:prstGeom prst="rect">
            <a:avLst/>
          </a:prstGeom>
        </p:spPr>
      </p:pic>
      <p:grpSp>
        <p:nvGrpSpPr>
          <p:cNvPr id="32" name="object 32"/>
          <p:cNvGrpSpPr/>
          <p:nvPr/>
        </p:nvGrpSpPr>
        <p:grpSpPr>
          <a:xfrm>
            <a:off x="0" y="3131464"/>
            <a:ext cx="5760085" cy="108585"/>
            <a:chOff x="0" y="3131464"/>
            <a:chExt cx="5760085" cy="108585"/>
          </a:xfrm>
        </p:grpSpPr>
        <p:sp>
          <p:nvSpPr>
            <p:cNvPr id="33" name="object 33"/>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34" name="object 34"/>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35" name="object 35"/>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36" name="object 36"/>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37" name="object 37"/>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1" action="ppaction://hlinksldjump"/>
              </a:rPr>
              <a:t>Robust</a:t>
            </a:r>
            <a:r>
              <a:rPr sz="550" b="0" spc="-5" dirty="0">
                <a:solidFill>
                  <a:srgbClr val="003874"/>
                </a:solidFill>
                <a:latin typeface="Bookman Old Style"/>
                <a:cs typeface="Bookman Old Style"/>
                <a:hlinkClick r:id="rId11" action="ppaction://hlinksldjump"/>
              </a:rPr>
              <a:t> </a:t>
            </a:r>
            <a:r>
              <a:rPr sz="550" b="0" spc="-30" dirty="0">
                <a:solidFill>
                  <a:srgbClr val="003874"/>
                </a:solidFill>
                <a:latin typeface="Bookman Old Style"/>
                <a:cs typeface="Bookman Old Style"/>
                <a:hlinkClick r:id="rId11" action="ppaction://hlinksldjump"/>
              </a:rPr>
              <a:t>Classiﬁcation</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via</a:t>
            </a:r>
            <a:r>
              <a:rPr sz="550" b="0" spc="-5" dirty="0">
                <a:solidFill>
                  <a:srgbClr val="003874"/>
                </a:solidFill>
                <a:latin typeface="Bookman Old Style"/>
                <a:cs typeface="Bookman Old Style"/>
                <a:hlinkClick r:id="rId11" action="ppaction://hlinksldjump"/>
              </a:rPr>
              <a:t> </a:t>
            </a:r>
            <a:r>
              <a:rPr sz="550" b="0" spc="-35" dirty="0">
                <a:solidFill>
                  <a:srgbClr val="003874"/>
                </a:solidFill>
                <a:latin typeface="Bookman Old Style"/>
                <a:cs typeface="Bookman Old Style"/>
                <a:hlinkClick r:id="rId11" action="ppaction://hlinksldjump"/>
              </a:rPr>
              <a:t>Regression</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for</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Learning</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with</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Noisy</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Labels</a:t>
            </a:r>
            <a:endParaRPr sz="550">
              <a:latin typeface="Bookman Old Style"/>
              <a:cs typeface="Bookman Old Style"/>
            </a:endParaRPr>
          </a:p>
        </p:txBody>
      </p:sp>
      <p:sp>
        <p:nvSpPr>
          <p:cNvPr id="38" name="object 38"/>
          <p:cNvSpPr txBox="1"/>
          <p:nvPr/>
        </p:nvSpPr>
        <p:spPr>
          <a:xfrm>
            <a:off x="4471619" y="3131763"/>
            <a:ext cx="627380" cy="105410"/>
          </a:xfrm>
          <a:prstGeom prst="rect">
            <a:avLst/>
          </a:prstGeom>
        </p:spPr>
        <p:txBody>
          <a:bodyPr vert="horz" wrap="square" lIns="0" tIns="5080" rIns="0" bIns="0" rtlCol="0">
            <a:spAutoFit/>
          </a:bodyPr>
          <a:lstStyle/>
          <a:p>
            <a:pPr marL="12700">
              <a:lnSpc>
                <a:spcPct val="100000"/>
              </a:lnSpc>
              <a:spcBef>
                <a:spcPts val="40"/>
              </a:spcBef>
            </a:pPr>
            <a:r>
              <a:rPr sz="550" b="0" spc="-20" dirty="0">
                <a:solidFill>
                  <a:srgbClr val="FFFFFF"/>
                </a:solidFill>
                <a:latin typeface="Bookman Old Style"/>
                <a:cs typeface="Bookman Old Style"/>
              </a:rPr>
              <a:t>December</a:t>
            </a:r>
            <a:r>
              <a:rPr sz="550" b="0" spc="-5" dirty="0">
                <a:solidFill>
                  <a:srgbClr val="FFFFFF"/>
                </a:solidFill>
                <a:latin typeface="Bookman Old Style"/>
                <a:cs typeface="Bookman Old Style"/>
              </a:rPr>
              <a:t> </a:t>
            </a:r>
            <a:r>
              <a:rPr sz="550" b="0" spc="-50" dirty="0">
                <a:solidFill>
                  <a:srgbClr val="FFFFFF"/>
                </a:solidFill>
                <a:latin typeface="Bookman Old Style"/>
                <a:cs typeface="Bookman Old Style"/>
              </a:rPr>
              <a:t>10,</a:t>
            </a:r>
            <a:r>
              <a:rPr sz="550" b="0" spc="-5" dirty="0">
                <a:solidFill>
                  <a:srgbClr val="FFFFFF"/>
                </a:solidFill>
                <a:latin typeface="Bookman Old Style"/>
                <a:cs typeface="Bookman Old Style"/>
              </a:rPr>
              <a:t> </a:t>
            </a:r>
            <a:r>
              <a:rPr sz="550" b="0" spc="-35" dirty="0">
                <a:solidFill>
                  <a:srgbClr val="FFFFFF"/>
                </a:solidFill>
                <a:latin typeface="Bookman Old Style"/>
                <a:cs typeface="Bookman Old Style"/>
              </a:rPr>
              <a:t>2024</a:t>
            </a:r>
            <a:endParaRPr sz="550">
              <a:latin typeface="Bookman Old Style"/>
              <a:cs typeface="Bookman Old Style"/>
            </a:endParaRPr>
          </a:p>
        </p:txBody>
      </p:sp>
      <p:sp>
        <p:nvSpPr>
          <p:cNvPr id="39" name="object 39"/>
          <p:cNvSpPr txBox="1"/>
          <p:nvPr/>
        </p:nvSpPr>
        <p:spPr>
          <a:xfrm>
            <a:off x="5480418" y="3131763"/>
            <a:ext cx="225425" cy="10541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z="550" b="0" spc="-55" dirty="0">
                <a:solidFill>
                  <a:srgbClr val="FFFFFF"/>
                </a:solidFill>
                <a:latin typeface="Bookman Old Style"/>
                <a:cs typeface="Bookman Old Style"/>
              </a:rPr>
              <a:t>1</a:t>
            </a:fld>
            <a:r>
              <a:rPr sz="550" b="0" spc="-50" dirty="0">
                <a:solidFill>
                  <a:srgbClr val="FFFFFF"/>
                </a:solidFill>
                <a:latin typeface="Bookman Old Style"/>
                <a:cs typeface="Bookman Old Style"/>
              </a:rPr>
              <a:t> </a:t>
            </a:r>
            <a:r>
              <a:rPr sz="550" b="0" spc="-80" dirty="0">
                <a:solidFill>
                  <a:srgbClr val="FFFFFF"/>
                </a:solidFill>
                <a:latin typeface="Bookman Old Style"/>
                <a:cs typeface="Bookman Old Style"/>
              </a:rPr>
              <a:t>/</a:t>
            </a:r>
            <a:r>
              <a:rPr sz="550" b="0" spc="-50" dirty="0">
                <a:solidFill>
                  <a:srgbClr val="FFFFFF"/>
                </a:solidFill>
                <a:latin typeface="Bookman Old Style"/>
                <a:cs typeface="Bookman Old Style"/>
              </a:rPr>
              <a:t> </a:t>
            </a:r>
            <a:r>
              <a:rPr sz="550" b="0" spc="-35" dirty="0">
                <a:solidFill>
                  <a:srgbClr val="FFFFFF"/>
                </a:solidFill>
                <a:latin typeface="Bookman Old Style"/>
                <a:cs typeface="Bookman Old Style"/>
              </a:rPr>
              <a:t>37</a:t>
            </a:r>
            <a:endParaRPr sz="550">
              <a:latin typeface="Bookman Old Style"/>
              <a:cs typeface="Bookman Old Style"/>
            </a:endParaRP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258323" y="3046691"/>
            <a:ext cx="43180" cy="30480"/>
          </a:xfrm>
          <a:custGeom>
            <a:avLst/>
            <a:gdLst/>
            <a:ahLst/>
            <a:cxnLst/>
            <a:rect l="l" t="t" r="r" b="b"/>
            <a:pathLst>
              <a:path w="43179" h="30480">
                <a:moveTo>
                  <a:pt x="0" y="30366"/>
                </a:moveTo>
                <a:lnTo>
                  <a:pt x="43019" y="30366"/>
                </a:lnTo>
                <a:lnTo>
                  <a:pt x="43019" y="0"/>
                </a:lnTo>
                <a:lnTo>
                  <a:pt x="0" y="0"/>
                </a:lnTo>
                <a:lnTo>
                  <a:pt x="0" y="30366"/>
                </a:lnTo>
                <a:close/>
              </a:path>
            </a:pathLst>
          </a:custGeom>
          <a:ln w="5060">
            <a:solidFill>
              <a:srgbClr val="99AFC7"/>
            </a:solidFill>
          </a:ln>
        </p:spPr>
        <p:txBody>
          <a:bodyPr wrap="square" lIns="0" tIns="0" rIns="0" bIns="0" rtlCol="0"/>
          <a:lstStyle/>
          <a:p>
            <a:endParaRPr/>
          </a:p>
        </p:txBody>
      </p:sp>
      <p:sp>
        <p:nvSpPr>
          <p:cNvPr id="3" name="object 3"/>
          <p:cNvSpPr/>
          <p:nvPr/>
        </p:nvSpPr>
        <p:spPr>
          <a:xfrm>
            <a:off x="4178706" y="3042729"/>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CCD7E3"/>
          </a:solidFill>
        </p:spPr>
        <p:txBody>
          <a:bodyPr wrap="square" lIns="0" tIns="0" rIns="0" bIns="0" rtlCol="0"/>
          <a:lstStyle/>
          <a:p>
            <a:endParaRPr/>
          </a:p>
        </p:txBody>
      </p:sp>
      <p:sp>
        <p:nvSpPr>
          <p:cNvPr id="4" name="object 4"/>
          <p:cNvSpPr/>
          <p:nvPr/>
        </p:nvSpPr>
        <p:spPr>
          <a:xfrm>
            <a:off x="4356508" y="3042729"/>
            <a:ext cx="25400" cy="38100"/>
          </a:xfrm>
          <a:custGeom>
            <a:avLst/>
            <a:gdLst/>
            <a:ahLst/>
            <a:cxnLst/>
            <a:rect l="l" t="t" r="r" b="b"/>
            <a:pathLst>
              <a:path w="25400" h="38100">
                <a:moveTo>
                  <a:pt x="0" y="0"/>
                </a:moveTo>
                <a:lnTo>
                  <a:pt x="0" y="38100"/>
                </a:lnTo>
                <a:lnTo>
                  <a:pt x="25400" y="19050"/>
                </a:lnTo>
                <a:lnTo>
                  <a:pt x="0" y="0"/>
                </a:lnTo>
                <a:close/>
              </a:path>
            </a:pathLst>
          </a:custGeom>
          <a:solidFill>
            <a:srgbClr val="CCD7E3"/>
          </a:solidFill>
        </p:spPr>
        <p:txBody>
          <a:bodyPr wrap="square" lIns="0" tIns="0" rIns="0" bIns="0" rtlCol="0"/>
          <a:lstStyle/>
          <a:p>
            <a:endParaRPr/>
          </a:p>
        </p:txBody>
      </p:sp>
      <p:grpSp>
        <p:nvGrpSpPr>
          <p:cNvPr id="5" name="object 5"/>
          <p:cNvGrpSpPr/>
          <p:nvPr/>
        </p:nvGrpSpPr>
        <p:grpSpPr>
          <a:xfrm>
            <a:off x="4442244" y="3033848"/>
            <a:ext cx="203200" cy="55880"/>
            <a:chOff x="4442244" y="3033848"/>
            <a:chExt cx="203200" cy="55880"/>
          </a:xfrm>
        </p:grpSpPr>
        <p:sp>
          <p:nvSpPr>
            <p:cNvPr id="6" name="object 6"/>
            <p:cNvSpPr/>
            <p:nvPr/>
          </p:nvSpPr>
          <p:spPr>
            <a:xfrm>
              <a:off x="4505413" y="3036378"/>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99AFC7"/>
              </a:solidFill>
            </a:ln>
          </p:spPr>
          <p:txBody>
            <a:bodyPr wrap="square" lIns="0" tIns="0" rIns="0" bIns="0" rtlCol="0"/>
            <a:lstStyle/>
            <a:p>
              <a:endParaRPr/>
            </a:p>
          </p:txBody>
        </p:sp>
        <p:sp>
          <p:nvSpPr>
            <p:cNvPr id="7" name="object 7"/>
            <p:cNvSpPr/>
            <p:nvPr/>
          </p:nvSpPr>
          <p:spPr>
            <a:xfrm>
              <a:off x="4442244"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grpSp>
      <p:grpSp>
        <p:nvGrpSpPr>
          <p:cNvPr id="8" name="object 8"/>
          <p:cNvGrpSpPr/>
          <p:nvPr/>
        </p:nvGrpSpPr>
        <p:grpSpPr>
          <a:xfrm>
            <a:off x="4705769" y="3032583"/>
            <a:ext cx="203200" cy="58419"/>
            <a:chOff x="4705769" y="3032583"/>
            <a:chExt cx="203200" cy="58419"/>
          </a:xfrm>
        </p:grpSpPr>
        <p:sp>
          <p:nvSpPr>
            <p:cNvPr id="9" name="object 9"/>
            <p:cNvSpPr/>
            <p:nvPr/>
          </p:nvSpPr>
          <p:spPr>
            <a:xfrm>
              <a:off x="4794670" y="3049079"/>
              <a:ext cx="38100" cy="0"/>
            </a:xfrm>
            <a:custGeom>
              <a:avLst/>
              <a:gdLst/>
              <a:ahLst/>
              <a:cxnLst/>
              <a:rect l="l" t="t" r="r" b="b"/>
              <a:pathLst>
                <a:path w="38100">
                  <a:moveTo>
                    <a:pt x="0" y="0"/>
                  </a:moveTo>
                  <a:lnTo>
                    <a:pt x="38100" y="0"/>
                  </a:lnTo>
                </a:path>
              </a:pathLst>
            </a:custGeom>
            <a:ln w="7591">
              <a:solidFill>
                <a:srgbClr val="99AFC7"/>
              </a:solidFill>
            </a:ln>
          </p:spPr>
          <p:txBody>
            <a:bodyPr wrap="square" lIns="0" tIns="0" rIns="0" bIns="0" rtlCol="0"/>
            <a:lstStyle/>
            <a:p>
              <a:endParaRPr/>
            </a:p>
          </p:txBody>
        </p:sp>
        <p:sp>
          <p:nvSpPr>
            <p:cNvPr id="10" name="object 10"/>
            <p:cNvSpPr/>
            <p:nvPr/>
          </p:nvSpPr>
          <p:spPr>
            <a:xfrm>
              <a:off x="4705769"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sp>
          <p:nvSpPr>
            <p:cNvPr id="11" name="object 11"/>
            <p:cNvSpPr/>
            <p:nvPr/>
          </p:nvSpPr>
          <p:spPr>
            <a:xfrm>
              <a:off x="4781970" y="3036378"/>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CCD7E3"/>
              </a:solidFill>
            </a:ln>
          </p:spPr>
          <p:txBody>
            <a:bodyPr wrap="square" lIns="0" tIns="0" rIns="0" bIns="0" rtlCol="0"/>
            <a:lstStyle/>
            <a:p>
              <a:endParaRPr/>
            </a:p>
          </p:txBody>
        </p:sp>
      </p:grpSp>
      <p:grpSp>
        <p:nvGrpSpPr>
          <p:cNvPr id="12" name="object 12"/>
          <p:cNvGrpSpPr/>
          <p:nvPr/>
        </p:nvGrpSpPr>
        <p:grpSpPr>
          <a:xfrm>
            <a:off x="4969294" y="3032583"/>
            <a:ext cx="203200" cy="58419"/>
            <a:chOff x="4969294" y="3032583"/>
            <a:chExt cx="203200" cy="58419"/>
          </a:xfrm>
        </p:grpSpPr>
        <p:sp>
          <p:nvSpPr>
            <p:cNvPr id="13" name="object 13"/>
            <p:cNvSpPr/>
            <p:nvPr/>
          </p:nvSpPr>
          <p:spPr>
            <a:xfrm>
              <a:off x="5045495" y="3036378"/>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99AFC7"/>
              </a:solidFill>
            </a:ln>
          </p:spPr>
          <p:txBody>
            <a:bodyPr wrap="square" lIns="0" tIns="0" rIns="0" bIns="0" rtlCol="0"/>
            <a:lstStyle/>
            <a:p>
              <a:endParaRPr/>
            </a:p>
          </p:txBody>
        </p:sp>
        <p:sp>
          <p:nvSpPr>
            <p:cNvPr id="14" name="object 14"/>
            <p:cNvSpPr/>
            <p:nvPr/>
          </p:nvSpPr>
          <p:spPr>
            <a:xfrm>
              <a:off x="4969294"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sp>
          <p:nvSpPr>
            <p:cNvPr id="15" name="object 15"/>
            <p:cNvSpPr/>
            <p:nvPr/>
          </p:nvSpPr>
          <p:spPr>
            <a:xfrm>
              <a:off x="5045495" y="3074479"/>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CCD7E3"/>
              </a:solidFill>
            </a:ln>
          </p:spPr>
          <p:txBody>
            <a:bodyPr wrap="square" lIns="0" tIns="0" rIns="0" bIns="0" rtlCol="0"/>
            <a:lstStyle/>
            <a:p>
              <a:endParaRPr/>
            </a:p>
          </p:txBody>
        </p:sp>
      </p:grpSp>
      <p:sp>
        <p:nvSpPr>
          <p:cNvPr id="16" name="object 16"/>
          <p:cNvSpPr/>
          <p:nvPr/>
        </p:nvSpPr>
        <p:spPr>
          <a:xfrm>
            <a:off x="5309020" y="3036378"/>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99AFC7"/>
            </a:solidFill>
          </a:ln>
        </p:spPr>
        <p:txBody>
          <a:bodyPr wrap="square" lIns="0" tIns="0" rIns="0" bIns="0" rtlCol="0"/>
          <a:lstStyle/>
          <a:p>
            <a:endParaRPr/>
          </a:p>
        </p:txBody>
      </p:sp>
      <p:grpSp>
        <p:nvGrpSpPr>
          <p:cNvPr id="17" name="object 17"/>
          <p:cNvGrpSpPr/>
          <p:nvPr/>
        </p:nvGrpSpPr>
        <p:grpSpPr>
          <a:xfrm>
            <a:off x="5478573" y="3033848"/>
            <a:ext cx="238760" cy="57150"/>
            <a:chOff x="5478573" y="3033848"/>
            <a:chExt cx="238760" cy="57150"/>
          </a:xfrm>
        </p:grpSpPr>
        <p:sp>
          <p:nvSpPr>
            <p:cNvPr id="18" name="object 18"/>
            <p:cNvSpPr/>
            <p:nvPr/>
          </p:nvSpPr>
          <p:spPr>
            <a:xfrm>
              <a:off x="5603025" y="3066859"/>
              <a:ext cx="20320" cy="20320"/>
            </a:xfrm>
            <a:custGeom>
              <a:avLst/>
              <a:gdLst/>
              <a:ahLst/>
              <a:cxnLst/>
              <a:rect l="l" t="t" r="r" b="b"/>
              <a:pathLst>
                <a:path w="20320" h="20319">
                  <a:moveTo>
                    <a:pt x="0" y="0"/>
                  </a:moveTo>
                  <a:lnTo>
                    <a:pt x="20320" y="20320"/>
                  </a:lnTo>
                </a:path>
              </a:pathLst>
            </a:custGeom>
            <a:ln w="7591">
              <a:solidFill>
                <a:srgbClr val="99AFC7"/>
              </a:solidFill>
            </a:ln>
          </p:spPr>
          <p:txBody>
            <a:bodyPr wrap="square" lIns="0" tIns="0" rIns="0" bIns="0" rtlCol="0"/>
            <a:lstStyle/>
            <a:p>
              <a:endParaRPr/>
            </a:p>
          </p:txBody>
        </p:sp>
        <p:sp>
          <p:nvSpPr>
            <p:cNvPr id="19" name="object 19"/>
            <p:cNvSpPr/>
            <p:nvPr/>
          </p:nvSpPr>
          <p:spPr>
            <a:xfrm>
              <a:off x="5575961" y="3040364"/>
              <a:ext cx="30480" cy="30480"/>
            </a:xfrm>
            <a:custGeom>
              <a:avLst/>
              <a:gdLst/>
              <a:ahLst/>
              <a:cxnLst/>
              <a:rect l="l" t="t" r="r" b="b"/>
              <a:pathLst>
                <a:path w="30479" h="3048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99AFC7"/>
              </a:solidFill>
            </a:ln>
          </p:spPr>
          <p:txBody>
            <a:bodyPr wrap="square" lIns="0" tIns="0" rIns="0" bIns="0" rtlCol="0"/>
            <a:lstStyle/>
            <a:p>
              <a:endParaRPr/>
            </a:p>
          </p:txBody>
        </p:sp>
        <p:sp>
          <p:nvSpPr>
            <p:cNvPr id="20" name="object 20"/>
            <p:cNvSpPr/>
            <p:nvPr/>
          </p:nvSpPr>
          <p:spPr>
            <a:xfrm>
              <a:off x="5481104" y="3036378"/>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99AFC7"/>
              </a:solidFill>
            </a:ln>
          </p:spPr>
          <p:txBody>
            <a:bodyPr wrap="square" lIns="0" tIns="0" rIns="0" bIns="0" rtlCol="0"/>
            <a:lstStyle/>
            <a:p>
              <a:endParaRPr/>
            </a:p>
          </p:txBody>
        </p:sp>
      </p:grpSp>
      <p:grpSp>
        <p:nvGrpSpPr>
          <p:cNvPr id="21" name="object 21"/>
          <p:cNvGrpSpPr/>
          <p:nvPr/>
        </p:nvGrpSpPr>
        <p:grpSpPr>
          <a:xfrm>
            <a:off x="-32" y="25"/>
            <a:ext cx="5760085" cy="232410"/>
            <a:chOff x="-32" y="25"/>
            <a:chExt cx="5760085" cy="232410"/>
          </a:xfrm>
        </p:grpSpPr>
        <p:pic>
          <p:nvPicPr>
            <p:cNvPr id="22" name="object 22"/>
            <p:cNvPicPr/>
            <p:nvPr/>
          </p:nvPicPr>
          <p:blipFill>
            <a:blip r:embed="rId3" cstate="print"/>
            <a:stretch>
              <a:fillRect/>
            </a:stretch>
          </p:blipFill>
          <p:spPr>
            <a:xfrm>
              <a:off x="0" y="25"/>
              <a:ext cx="5759996" cy="200418"/>
            </a:xfrm>
            <a:prstGeom prst="rect">
              <a:avLst/>
            </a:prstGeom>
          </p:spPr>
        </p:pic>
        <p:sp>
          <p:nvSpPr>
            <p:cNvPr id="23" name="object 23"/>
            <p:cNvSpPr/>
            <p:nvPr/>
          </p:nvSpPr>
          <p:spPr>
            <a:xfrm>
              <a:off x="-32" y="198766"/>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1C39"/>
            </a:solidFill>
          </p:spPr>
          <p:txBody>
            <a:bodyPr wrap="square" lIns="0" tIns="0" rIns="0" bIns="0" rtlCol="0"/>
            <a:lstStyle/>
            <a:p>
              <a:endParaRPr/>
            </a:p>
          </p:txBody>
        </p:sp>
        <p:sp>
          <p:nvSpPr>
            <p:cNvPr id="24" name="object 24"/>
            <p:cNvSpPr/>
            <p:nvPr/>
          </p:nvSpPr>
          <p:spPr>
            <a:xfrm>
              <a:off x="120650"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5" name="object 25"/>
            <p:cNvSpPr/>
            <p:nvPr/>
          </p:nvSpPr>
          <p:spPr>
            <a:xfrm>
              <a:off x="171056"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6" name="object 26"/>
            <p:cNvSpPr/>
            <p:nvPr/>
          </p:nvSpPr>
          <p:spPr>
            <a:xfrm>
              <a:off x="22144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7" name="object 27"/>
            <p:cNvSpPr/>
            <p:nvPr/>
          </p:nvSpPr>
          <p:spPr>
            <a:xfrm>
              <a:off x="271856"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8" name="object 28"/>
            <p:cNvSpPr/>
            <p:nvPr/>
          </p:nvSpPr>
          <p:spPr>
            <a:xfrm>
              <a:off x="60068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9" name="object 29"/>
            <p:cNvSpPr/>
            <p:nvPr/>
          </p:nvSpPr>
          <p:spPr>
            <a:xfrm>
              <a:off x="651090"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0" name="object 30"/>
            <p:cNvSpPr/>
            <p:nvPr/>
          </p:nvSpPr>
          <p:spPr>
            <a:xfrm>
              <a:off x="70148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1" name="object 31"/>
            <p:cNvSpPr/>
            <p:nvPr/>
          </p:nvSpPr>
          <p:spPr>
            <a:xfrm>
              <a:off x="751890" y="107317"/>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32" name="object 32"/>
            <p:cNvSpPr/>
            <p:nvPr/>
          </p:nvSpPr>
          <p:spPr>
            <a:xfrm>
              <a:off x="751890"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3" name="object 33"/>
            <p:cNvSpPr/>
            <p:nvPr/>
          </p:nvSpPr>
          <p:spPr>
            <a:xfrm>
              <a:off x="802284"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4" name="object 34"/>
            <p:cNvSpPr/>
            <p:nvPr/>
          </p:nvSpPr>
          <p:spPr>
            <a:xfrm>
              <a:off x="20091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5" name="object 35"/>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6" name="object 36"/>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7" name="object 37"/>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8" name="object 38"/>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9" name="object 39"/>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0" name="object 40"/>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1" name="object 41"/>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2" name="object 42"/>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3" name="object 43"/>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4" name="object 44"/>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5" name="object 45"/>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6" name="object 46"/>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7" name="object 47"/>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8" name="object 48"/>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9" name="object 49"/>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0" name="object 50"/>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1" name="object 51"/>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2" name="object 52"/>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3" name="object 53"/>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4" name="object 54"/>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5" name="object 55"/>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6" name="object 56"/>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7" name="object 57"/>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8" name="object 58"/>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59" name="object 59"/>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4" action="ppaction://hlinksldjump"/>
              </a:rPr>
              <a:t>Introduction</a:t>
            </a:r>
            <a:r>
              <a:rPr sz="550" b="0" spc="330" dirty="0">
                <a:solidFill>
                  <a:srgbClr val="7F8D9C"/>
                </a:solidFill>
                <a:latin typeface="Bookman Old Style"/>
                <a:cs typeface="Bookman Old Style"/>
              </a:rPr>
              <a:t> </a:t>
            </a:r>
            <a:r>
              <a:rPr sz="550" b="0" spc="-35" dirty="0">
                <a:solidFill>
                  <a:srgbClr val="FFFFFF"/>
                </a:solidFill>
                <a:latin typeface="Bookman Old Style"/>
                <a:cs typeface="Bookman Old Style"/>
                <a:hlinkClick r:id="rId5" action="ppaction://hlinksldjump"/>
              </a:rPr>
              <a:t>Background:</a:t>
            </a:r>
            <a:r>
              <a:rPr sz="550" b="0" spc="-25" dirty="0">
                <a:solidFill>
                  <a:srgbClr val="FFFFFF"/>
                </a:solidFill>
                <a:latin typeface="Bookman Old Style"/>
                <a:cs typeface="Bookman Old Style"/>
                <a:hlinkClick r:id="rId5" action="ppaction://hlinksldjump"/>
              </a:rPr>
              <a:t> Compositional</a:t>
            </a:r>
            <a:r>
              <a:rPr sz="550" b="0" spc="-55" dirty="0">
                <a:solidFill>
                  <a:srgbClr val="FFFFFF"/>
                </a:solidFill>
                <a:latin typeface="Bookman Old Style"/>
                <a:cs typeface="Bookman Old Style"/>
                <a:hlinkClick r:id="rId5" action="ppaction://hlinksldjump"/>
              </a:rPr>
              <a:t> </a:t>
            </a:r>
            <a:r>
              <a:rPr sz="550" b="0" spc="-40" dirty="0">
                <a:solidFill>
                  <a:srgbClr val="FFFFFF"/>
                </a:solidFill>
                <a:latin typeface="Bookman Old Style"/>
                <a:cs typeface="Bookman Old Style"/>
                <a:hlinkClick r:id="rId5" action="ppaction://hlinksldjump"/>
              </a:rPr>
              <a:t>Data</a:t>
            </a:r>
            <a:r>
              <a:rPr sz="550" b="0" spc="-55" dirty="0">
                <a:solidFill>
                  <a:srgbClr val="FFFFFF"/>
                </a:solidFill>
                <a:latin typeface="Bookman Old Style"/>
                <a:cs typeface="Bookman Old Style"/>
                <a:hlinkClick r:id="rId5" action="ppaction://hlinksldjump"/>
              </a:rPr>
              <a:t> </a:t>
            </a:r>
            <a:r>
              <a:rPr sz="550" b="0" spc="-10" dirty="0">
                <a:solidFill>
                  <a:srgbClr val="FFFFFF"/>
                </a:solidFill>
                <a:latin typeface="Bookman Old Style"/>
                <a:cs typeface="Bookman Old Style"/>
                <a:hlinkClick r:id="rId5" action="ppaction://hlinksldjump"/>
              </a:rPr>
              <a:t>Analysis</a:t>
            </a:r>
            <a:r>
              <a:rPr sz="550" b="0" spc="390" dirty="0">
                <a:solidFill>
                  <a:srgbClr val="FFFFFF"/>
                </a:solidFill>
                <a:latin typeface="Bookman Old Style"/>
                <a:cs typeface="Bookman Old Style"/>
              </a:rPr>
              <a:t> </a:t>
            </a:r>
            <a:r>
              <a:rPr sz="550" b="0" spc="-20" dirty="0">
                <a:solidFill>
                  <a:srgbClr val="7F8D9C"/>
                </a:solidFill>
                <a:latin typeface="Bookman Old Style"/>
                <a:cs typeface="Bookman Old Style"/>
                <a:hlinkClick r:id="rId6" action="ppaction://hlinksldjump"/>
              </a:rPr>
              <a:t>Proposed</a:t>
            </a:r>
            <a:r>
              <a:rPr sz="550" b="0" spc="-55" dirty="0">
                <a:solidFill>
                  <a:srgbClr val="7F8D9C"/>
                </a:solidFill>
                <a:latin typeface="Bookman Old Style"/>
                <a:cs typeface="Bookman Old Style"/>
                <a:hlinkClick r:id="rId6" action="ppaction://hlinksldjump"/>
              </a:rPr>
              <a:t> </a:t>
            </a:r>
            <a:r>
              <a:rPr sz="550" b="0" dirty="0">
                <a:solidFill>
                  <a:srgbClr val="7F8D9C"/>
                </a:solidFill>
                <a:latin typeface="Bookman Old Style"/>
                <a:cs typeface="Bookman Old Style"/>
                <a:hlinkClick r:id="rId6" action="ppaction://hlinksldjump"/>
              </a:rPr>
              <a:t>Method</a:t>
            </a:r>
            <a:r>
              <a:rPr sz="550" b="0" spc="395" dirty="0">
                <a:solidFill>
                  <a:srgbClr val="7F8D9C"/>
                </a:solidFill>
                <a:latin typeface="Bookman Old Style"/>
                <a:cs typeface="Bookman Old Style"/>
              </a:rPr>
              <a:t> </a:t>
            </a:r>
            <a:r>
              <a:rPr sz="550" b="0" spc="-40" dirty="0">
                <a:solidFill>
                  <a:srgbClr val="7F8D9C"/>
                </a:solidFill>
                <a:latin typeface="Bookman Old Style"/>
                <a:cs typeface="Bookman Old Style"/>
                <a:hlinkClick r:id="rId7" action="ppaction://hlinksldjump"/>
              </a:rPr>
              <a:t>Data</a:t>
            </a:r>
            <a:r>
              <a:rPr sz="550" b="0" spc="-55" dirty="0">
                <a:solidFill>
                  <a:srgbClr val="7F8D9C"/>
                </a:solidFill>
                <a:latin typeface="Bookman Old Style"/>
                <a:cs typeface="Bookman Old Style"/>
                <a:hlinkClick r:id="rId7" action="ppaction://hlinksldjump"/>
              </a:rPr>
              <a:t> </a:t>
            </a:r>
            <a:r>
              <a:rPr sz="550" b="0" spc="-60" dirty="0">
                <a:solidFill>
                  <a:srgbClr val="7F8D9C"/>
                </a:solidFill>
                <a:latin typeface="Bookman Old Style"/>
                <a:cs typeface="Bookman Old Style"/>
                <a:hlinkClick r:id="rId7" action="ppaction://hlinksldjump"/>
              </a:rPr>
              <a:t>&amp;</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Experiments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8" action="ppaction://hlinksldjump"/>
              </a:rPr>
              <a:t>Code</a:t>
            </a:r>
            <a:r>
              <a:rPr sz="550" b="0" spc="-55" dirty="0">
                <a:solidFill>
                  <a:srgbClr val="7F8D9C"/>
                </a:solidFill>
                <a:latin typeface="Bookman Old Style"/>
                <a:cs typeface="Bookman Old Style"/>
                <a:hlinkClick r:id="rId8" action="ppaction://hlinksldjump"/>
              </a:rPr>
              <a:t> </a:t>
            </a:r>
            <a:r>
              <a:rPr sz="550" b="0" spc="-10" dirty="0">
                <a:solidFill>
                  <a:srgbClr val="7F8D9C"/>
                </a:solidFill>
                <a:latin typeface="Bookman Old Style"/>
                <a:cs typeface="Bookman Old Style"/>
                <a:hlinkClick r:id="rId8" action="ppaction://hlinksldjump"/>
              </a:rPr>
              <a:t>Execution</a:t>
            </a:r>
            <a:r>
              <a:rPr sz="550" b="0" spc="395" dirty="0">
                <a:solidFill>
                  <a:srgbClr val="7F8D9C"/>
                </a:solidFill>
                <a:latin typeface="Bookman Old Style"/>
                <a:cs typeface="Bookman Old Style"/>
              </a:rPr>
              <a:t> </a:t>
            </a:r>
            <a:r>
              <a:rPr sz="550" b="0" spc="-30" dirty="0">
                <a:solidFill>
                  <a:srgbClr val="7F8D9C"/>
                </a:solidFill>
                <a:latin typeface="Bookman Old Style"/>
                <a:cs typeface="Bookman Old Style"/>
                <a:hlinkClick r:id="rId9" action="ppaction://hlinksldjump"/>
              </a:rPr>
              <a:t>Other</a:t>
            </a:r>
            <a:r>
              <a:rPr sz="550" b="0" spc="-55" dirty="0">
                <a:solidFill>
                  <a:srgbClr val="7F8D9C"/>
                </a:solidFill>
                <a:latin typeface="Bookman Old Style"/>
                <a:cs typeface="Bookman Old Style"/>
                <a:hlinkClick r:id="rId9" action="ppaction://hlinksldjump"/>
              </a:rPr>
              <a:t> </a:t>
            </a:r>
            <a:r>
              <a:rPr sz="550" b="0" spc="-25" dirty="0">
                <a:solidFill>
                  <a:srgbClr val="7F8D9C"/>
                </a:solidFill>
                <a:latin typeface="Bookman Old Style"/>
                <a:cs typeface="Bookman Old Style"/>
                <a:hlinkClick r:id="rId9" action="ppaction://hlinksldjump"/>
              </a:rPr>
              <a:t>Applications</a:t>
            </a:r>
            <a:r>
              <a:rPr sz="550" b="0" spc="-55" dirty="0">
                <a:solidFill>
                  <a:srgbClr val="7F8D9C"/>
                </a:solidFill>
                <a:latin typeface="Bookman Old Style"/>
                <a:cs typeface="Bookman Old Style"/>
                <a:hlinkClick r:id="rId9" action="ppaction://hlinksldjump"/>
              </a:rPr>
              <a:t> </a:t>
            </a:r>
            <a:r>
              <a:rPr sz="550" b="0" spc="-60" dirty="0">
                <a:solidFill>
                  <a:srgbClr val="7F8D9C"/>
                </a:solidFill>
                <a:latin typeface="Bookman Old Style"/>
                <a:cs typeface="Bookman Old Style"/>
                <a:hlinkClick r:id="rId9" action="ppaction://hlinksldjump"/>
              </a:rPr>
              <a:t>&amp;</a:t>
            </a:r>
            <a:r>
              <a:rPr sz="550" b="0" spc="-55" dirty="0">
                <a:solidFill>
                  <a:srgbClr val="7F8D9C"/>
                </a:solidFill>
                <a:latin typeface="Bookman Old Style"/>
                <a:cs typeface="Bookman Old Style"/>
                <a:hlinkClick r:id="rId9" action="ppaction://hlinksldjump"/>
              </a:rPr>
              <a:t> </a:t>
            </a:r>
            <a:r>
              <a:rPr sz="550" b="0" spc="-10" dirty="0">
                <a:solidFill>
                  <a:srgbClr val="7F8D9C"/>
                </a:solidFill>
                <a:latin typeface="Bookman Old Style"/>
                <a:cs typeface="Bookman Old Style"/>
                <a:hlinkClick r:id="rId9" action="ppaction://hlinksldjump"/>
              </a:rPr>
              <a:t>Analysis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10" action="ppaction://hlinksldjump"/>
              </a:rPr>
              <a:t>Implementing</a:t>
            </a:r>
            <a:r>
              <a:rPr sz="550" b="0" spc="-55" dirty="0">
                <a:solidFill>
                  <a:srgbClr val="7F8D9C"/>
                </a:solidFill>
                <a:latin typeface="Bookman Old Style"/>
                <a:cs typeface="Bookman Old Style"/>
                <a:hlinkClick r:id="rId10" action="ppaction://hlinksldjump"/>
              </a:rPr>
              <a:t> </a:t>
            </a:r>
            <a:r>
              <a:rPr sz="550" b="0" spc="-30" dirty="0">
                <a:solidFill>
                  <a:srgbClr val="7F8D9C"/>
                </a:solidFill>
                <a:latin typeface="Bookman Old Style"/>
                <a:cs typeface="Bookman Old Style"/>
                <a:hlinkClick r:id="rId10" action="ppaction://hlinksldjump"/>
              </a:rPr>
              <a:t>the</a:t>
            </a:r>
            <a:r>
              <a:rPr sz="550" b="0" spc="-55" dirty="0">
                <a:solidFill>
                  <a:srgbClr val="7F8D9C"/>
                </a:solidFill>
                <a:latin typeface="Bookman Old Style"/>
                <a:cs typeface="Bookman Old Style"/>
                <a:hlinkClick r:id="rId10" action="ppaction://hlinksldjump"/>
              </a:rPr>
              <a:t> </a:t>
            </a:r>
            <a:r>
              <a:rPr sz="550" b="0" spc="-20" dirty="0">
                <a:solidFill>
                  <a:srgbClr val="7F8D9C"/>
                </a:solidFill>
                <a:latin typeface="Bookman Old Style"/>
                <a:cs typeface="Bookman Old Style"/>
                <a:hlinkClick r:id="rId10" action="ppaction://hlinksldjump"/>
              </a:rPr>
              <a:t>Idea</a:t>
            </a:r>
            <a:endParaRPr sz="550">
              <a:latin typeface="Bookman Old Style"/>
              <a:cs typeface="Bookman Old Style"/>
            </a:endParaRPr>
          </a:p>
        </p:txBody>
      </p:sp>
      <p:grpSp>
        <p:nvGrpSpPr>
          <p:cNvPr id="60" name="object 60"/>
          <p:cNvGrpSpPr/>
          <p:nvPr/>
        </p:nvGrpSpPr>
        <p:grpSpPr>
          <a:xfrm>
            <a:off x="0" y="104786"/>
            <a:ext cx="5760085" cy="318770"/>
            <a:chOff x="0" y="104786"/>
            <a:chExt cx="5760085" cy="318770"/>
          </a:xfrm>
        </p:grpSpPr>
        <p:pic>
          <p:nvPicPr>
            <p:cNvPr id="61" name="object 61"/>
            <p:cNvPicPr/>
            <p:nvPr/>
          </p:nvPicPr>
          <p:blipFill>
            <a:blip r:embed="rId11" cstate="print"/>
            <a:stretch>
              <a:fillRect/>
            </a:stretch>
          </p:blipFill>
          <p:spPr>
            <a:xfrm>
              <a:off x="0" y="104786"/>
              <a:ext cx="5759996" cy="125718"/>
            </a:xfrm>
            <a:prstGeom prst="rect">
              <a:avLst/>
            </a:prstGeom>
          </p:spPr>
        </p:pic>
        <p:sp>
          <p:nvSpPr>
            <p:cNvPr id="62" name="object 62"/>
            <p:cNvSpPr/>
            <p:nvPr/>
          </p:nvSpPr>
          <p:spPr>
            <a:xfrm>
              <a:off x="0" y="227495"/>
              <a:ext cx="5760085" cy="195580"/>
            </a:xfrm>
            <a:custGeom>
              <a:avLst/>
              <a:gdLst/>
              <a:ahLst/>
              <a:cxnLst/>
              <a:rect l="l" t="t" r="r" b="b"/>
              <a:pathLst>
                <a:path w="5760085" h="195579">
                  <a:moveTo>
                    <a:pt x="5759996" y="0"/>
                  </a:moveTo>
                  <a:lnTo>
                    <a:pt x="0" y="0"/>
                  </a:lnTo>
                  <a:lnTo>
                    <a:pt x="0" y="195503"/>
                  </a:lnTo>
                  <a:lnTo>
                    <a:pt x="5759996" y="195503"/>
                  </a:lnTo>
                  <a:lnTo>
                    <a:pt x="5759996" y="0"/>
                  </a:lnTo>
                  <a:close/>
                </a:path>
              </a:pathLst>
            </a:custGeom>
            <a:solidFill>
              <a:srgbClr val="003874"/>
            </a:solidFill>
          </p:spPr>
          <p:txBody>
            <a:bodyPr wrap="square" lIns="0" tIns="0" rIns="0" bIns="0" rtlCol="0"/>
            <a:lstStyle/>
            <a:p>
              <a:endParaRPr/>
            </a:p>
          </p:txBody>
        </p:sp>
      </p:grpSp>
      <p:sp>
        <p:nvSpPr>
          <p:cNvPr id="63" name="object 6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40" dirty="0"/>
              <a:t>Isometric</a:t>
            </a:r>
            <a:r>
              <a:rPr spc="-50" dirty="0"/>
              <a:t> </a:t>
            </a:r>
            <a:r>
              <a:rPr spc="-35" dirty="0"/>
              <a:t>Log-Ratio</a:t>
            </a:r>
            <a:r>
              <a:rPr spc="-45" dirty="0"/>
              <a:t> </a:t>
            </a:r>
            <a:r>
              <a:rPr dirty="0"/>
              <a:t>(ilr)</a:t>
            </a:r>
            <a:r>
              <a:rPr spc="-35" dirty="0"/>
              <a:t> </a:t>
            </a:r>
            <a:r>
              <a:rPr spc="-40" dirty="0"/>
              <a:t>Transformation</a:t>
            </a:r>
          </a:p>
        </p:txBody>
      </p:sp>
      <p:sp>
        <p:nvSpPr>
          <p:cNvPr id="64" name="object 64"/>
          <p:cNvSpPr/>
          <p:nvPr/>
        </p:nvSpPr>
        <p:spPr>
          <a:xfrm>
            <a:off x="-32" y="421334"/>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3873"/>
          </a:solidFill>
        </p:spPr>
        <p:txBody>
          <a:bodyPr wrap="square" lIns="0" tIns="0" rIns="0" bIns="0" rtlCol="0"/>
          <a:lstStyle/>
          <a:p>
            <a:endParaRPr/>
          </a:p>
        </p:txBody>
      </p:sp>
      <p:sp>
        <p:nvSpPr>
          <p:cNvPr id="65" name="object 65"/>
          <p:cNvSpPr txBox="1"/>
          <p:nvPr/>
        </p:nvSpPr>
        <p:spPr>
          <a:xfrm>
            <a:off x="296494" y="747855"/>
            <a:ext cx="4615815" cy="1870710"/>
          </a:xfrm>
          <a:prstGeom prst="rect">
            <a:avLst/>
          </a:prstGeom>
        </p:spPr>
        <p:txBody>
          <a:bodyPr vert="horz" wrap="square" lIns="0" tIns="69850" rIns="0" bIns="0" rtlCol="0">
            <a:spAutoFit/>
          </a:bodyPr>
          <a:lstStyle/>
          <a:p>
            <a:pPr marL="63500">
              <a:lnSpc>
                <a:spcPct val="100000"/>
              </a:lnSpc>
              <a:spcBef>
                <a:spcPts val="550"/>
              </a:spcBef>
            </a:pPr>
            <a:r>
              <a:rPr sz="1000" b="1" spc="-10" dirty="0">
                <a:latin typeface="Book Antiqua"/>
                <a:cs typeface="Book Antiqua"/>
              </a:rPr>
              <a:t>Deﬁnition:</a:t>
            </a:r>
            <a:endParaRPr sz="1000">
              <a:latin typeface="Book Antiqua"/>
              <a:cs typeface="Book Antiqua"/>
            </a:endParaRPr>
          </a:p>
          <a:p>
            <a:pPr marL="339090" indent="-132080">
              <a:lnSpc>
                <a:spcPct val="100000"/>
              </a:lnSpc>
              <a:spcBef>
                <a:spcPts val="455"/>
              </a:spcBef>
              <a:buClr>
                <a:srgbClr val="003874"/>
              </a:buClr>
              <a:buFont typeface="Meiryo UI"/>
              <a:buChar char="•"/>
              <a:tabLst>
                <a:tab pos="339090" algn="l"/>
              </a:tabLst>
            </a:pPr>
            <a:r>
              <a:rPr sz="1000" b="0" spc="-30" dirty="0">
                <a:latin typeface="Bookman Old Style"/>
                <a:cs typeface="Bookman Old Style"/>
              </a:rPr>
              <a:t>The</a:t>
            </a:r>
            <a:r>
              <a:rPr sz="1000" b="0" spc="-50" dirty="0">
                <a:latin typeface="Bookman Old Style"/>
                <a:cs typeface="Bookman Old Style"/>
              </a:rPr>
              <a:t> </a:t>
            </a:r>
            <a:r>
              <a:rPr sz="1000" b="0" spc="-35" dirty="0">
                <a:latin typeface="Bookman Old Style"/>
                <a:cs typeface="Bookman Old Style"/>
              </a:rPr>
              <a:t>ilr</a:t>
            </a:r>
            <a:r>
              <a:rPr sz="1000" b="0" spc="-45" dirty="0">
                <a:latin typeface="Bookman Old Style"/>
                <a:cs typeface="Bookman Old Style"/>
              </a:rPr>
              <a:t> </a:t>
            </a:r>
            <a:r>
              <a:rPr sz="1000" b="0" spc="-40" dirty="0">
                <a:latin typeface="Bookman Old Style"/>
                <a:cs typeface="Bookman Old Style"/>
              </a:rPr>
              <a:t>transformation</a:t>
            </a:r>
            <a:r>
              <a:rPr sz="1000" b="0" spc="-45" dirty="0">
                <a:latin typeface="Bookman Old Style"/>
                <a:cs typeface="Bookman Old Style"/>
              </a:rPr>
              <a:t> </a:t>
            </a:r>
            <a:r>
              <a:rPr sz="1000" b="0" spc="-55" dirty="0">
                <a:latin typeface="Bookman Old Style"/>
                <a:cs typeface="Bookman Old Style"/>
              </a:rPr>
              <a:t>maps</a:t>
            </a:r>
            <a:r>
              <a:rPr sz="1000" b="0" spc="-50" dirty="0">
                <a:latin typeface="Bookman Old Style"/>
                <a:cs typeface="Bookman Old Style"/>
              </a:rPr>
              <a:t> </a:t>
            </a:r>
            <a:r>
              <a:rPr sz="1000" b="0" spc="-30" dirty="0">
                <a:latin typeface="Bookman Old Style"/>
                <a:cs typeface="Bookman Old Style"/>
              </a:rPr>
              <a:t>compositional</a:t>
            </a:r>
            <a:r>
              <a:rPr sz="1000" b="0" spc="-45" dirty="0">
                <a:latin typeface="Bookman Old Style"/>
                <a:cs typeface="Bookman Old Style"/>
              </a:rPr>
              <a:t> </a:t>
            </a:r>
            <a:r>
              <a:rPr sz="1000" b="0" spc="-50" dirty="0">
                <a:latin typeface="Bookman Old Style"/>
                <a:cs typeface="Bookman Old Style"/>
              </a:rPr>
              <a:t>data</a:t>
            </a:r>
            <a:r>
              <a:rPr sz="1000" b="0" spc="-45" dirty="0">
                <a:latin typeface="Bookman Old Style"/>
                <a:cs typeface="Bookman Old Style"/>
              </a:rPr>
              <a:t> </a:t>
            </a:r>
            <a:r>
              <a:rPr sz="1000" b="0" spc="-10" dirty="0">
                <a:latin typeface="Bookman Old Style"/>
                <a:cs typeface="Bookman Old Style"/>
              </a:rPr>
              <a:t>to</a:t>
            </a:r>
            <a:r>
              <a:rPr sz="1000" b="0" spc="-50" dirty="0">
                <a:latin typeface="Bookman Old Style"/>
                <a:cs typeface="Bookman Old Style"/>
              </a:rPr>
              <a:t> </a:t>
            </a:r>
            <a:r>
              <a:rPr sz="1000" b="0" spc="-55" dirty="0">
                <a:latin typeface="Bookman Old Style"/>
                <a:cs typeface="Bookman Old Style"/>
              </a:rPr>
              <a:t>an</a:t>
            </a:r>
            <a:r>
              <a:rPr sz="1000" b="0" spc="-45" dirty="0">
                <a:latin typeface="Bookman Old Style"/>
                <a:cs typeface="Bookman Old Style"/>
              </a:rPr>
              <a:t> </a:t>
            </a:r>
            <a:r>
              <a:rPr sz="1000" b="0" spc="-35" dirty="0">
                <a:latin typeface="Bookman Old Style"/>
                <a:cs typeface="Bookman Old Style"/>
              </a:rPr>
              <a:t>orthonormal</a:t>
            </a:r>
            <a:r>
              <a:rPr sz="1000" b="0" spc="-45" dirty="0">
                <a:latin typeface="Bookman Old Style"/>
                <a:cs typeface="Bookman Old Style"/>
              </a:rPr>
              <a:t> </a:t>
            </a:r>
            <a:r>
              <a:rPr sz="1000" b="0" spc="-10" dirty="0">
                <a:latin typeface="Bookman Old Style"/>
                <a:cs typeface="Bookman Old Style"/>
              </a:rPr>
              <a:t>basis:</a:t>
            </a:r>
            <a:endParaRPr sz="1000">
              <a:latin typeface="Bookman Old Style"/>
              <a:cs typeface="Bookman Old Style"/>
            </a:endParaRPr>
          </a:p>
          <a:p>
            <a:pPr>
              <a:lnSpc>
                <a:spcPct val="100000"/>
              </a:lnSpc>
              <a:spcBef>
                <a:spcPts val="85"/>
              </a:spcBef>
              <a:buClr>
                <a:srgbClr val="003874"/>
              </a:buClr>
              <a:buFont typeface="Meiryo UI"/>
              <a:buChar char="•"/>
            </a:pPr>
            <a:endParaRPr sz="1000">
              <a:latin typeface="Bookman Old Style"/>
              <a:cs typeface="Bookman Old Style"/>
            </a:endParaRPr>
          </a:p>
          <a:p>
            <a:pPr marL="2265045">
              <a:lnSpc>
                <a:spcPct val="100000"/>
              </a:lnSpc>
            </a:pPr>
            <a:r>
              <a:rPr sz="1000" b="0" dirty="0">
                <a:latin typeface="Bookman Old Style"/>
                <a:cs typeface="Bookman Old Style"/>
              </a:rPr>
              <a:t>ilr(</a:t>
            </a:r>
            <a:r>
              <a:rPr sz="1000" b="1" dirty="0">
                <a:latin typeface="Book Antiqua"/>
                <a:cs typeface="Book Antiqua"/>
              </a:rPr>
              <a:t>x</a:t>
            </a:r>
            <a:r>
              <a:rPr sz="1000" b="0" dirty="0">
                <a:latin typeface="Bookman Old Style"/>
                <a:cs typeface="Bookman Old Style"/>
              </a:rPr>
              <a:t>)</a:t>
            </a:r>
            <a:r>
              <a:rPr sz="1000" b="0" spc="-120" dirty="0">
                <a:latin typeface="Bookman Old Style"/>
                <a:cs typeface="Bookman Old Style"/>
              </a:rPr>
              <a:t> </a:t>
            </a:r>
            <a:r>
              <a:rPr sz="1000" i="1" spc="-80" dirty="0">
                <a:latin typeface="Meiryo UI"/>
                <a:cs typeface="Meiryo UI"/>
              </a:rPr>
              <a:t>=</a:t>
            </a:r>
            <a:r>
              <a:rPr sz="1000" i="1" spc="-140" dirty="0">
                <a:latin typeface="Meiryo UI"/>
                <a:cs typeface="Meiryo UI"/>
              </a:rPr>
              <a:t> </a:t>
            </a:r>
            <a:r>
              <a:rPr sz="1000" b="1" spc="-140" dirty="0">
                <a:latin typeface="Book Antiqua"/>
                <a:cs typeface="Book Antiqua"/>
              </a:rPr>
              <a:t>V</a:t>
            </a:r>
            <a:r>
              <a:rPr sz="1000" b="1" spc="-110" dirty="0">
                <a:latin typeface="Book Antiqua"/>
                <a:cs typeface="Book Antiqua"/>
              </a:rPr>
              <a:t> </a:t>
            </a:r>
            <a:r>
              <a:rPr sz="1000" i="1" spc="-80" dirty="0">
                <a:latin typeface="Meiryo UI"/>
                <a:cs typeface="Meiryo UI"/>
              </a:rPr>
              <a:t>·</a:t>
            </a:r>
            <a:r>
              <a:rPr sz="1000" i="1" spc="-200" dirty="0">
                <a:latin typeface="Meiryo UI"/>
                <a:cs typeface="Meiryo UI"/>
              </a:rPr>
              <a:t> </a:t>
            </a:r>
            <a:r>
              <a:rPr sz="1000" b="0" spc="-10" dirty="0">
                <a:latin typeface="Bookman Old Style"/>
                <a:cs typeface="Bookman Old Style"/>
              </a:rPr>
              <a:t>log(</a:t>
            </a:r>
            <a:r>
              <a:rPr sz="1000" b="1" spc="-10" dirty="0">
                <a:latin typeface="Book Antiqua"/>
                <a:cs typeface="Book Antiqua"/>
              </a:rPr>
              <a:t>x</a:t>
            </a:r>
            <a:r>
              <a:rPr sz="1000" b="0" spc="-10" dirty="0">
                <a:latin typeface="Bookman Old Style"/>
                <a:cs typeface="Bookman Old Style"/>
              </a:rPr>
              <a:t>)</a:t>
            </a:r>
            <a:endParaRPr sz="1000">
              <a:latin typeface="Bookman Old Style"/>
              <a:cs typeface="Bookman Old Style"/>
            </a:endParaRPr>
          </a:p>
          <a:p>
            <a:pPr>
              <a:lnSpc>
                <a:spcPct val="100000"/>
              </a:lnSpc>
              <a:spcBef>
                <a:spcPts val="70"/>
              </a:spcBef>
            </a:pPr>
            <a:endParaRPr sz="1000">
              <a:latin typeface="Bookman Old Style"/>
              <a:cs typeface="Bookman Old Style"/>
            </a:endParaRPr>
          </a:p>
          <a:p>
            <a:pPr marL="339090" indent="-132080">
              <a:lnSpc>
                <a:spcPct val="100000"/>
              </a:lnSpc>
              <a:buClr>
                <a:srgbClr val="003874"/>
              </a:buClr>
              <a:buFont typeface="Meiryo UI"/>
              <a:buChar char="•"/>
              <a:tabLst>
                <a:tab pos="339090" algn="l"/>
              </a:tabLst>
            </a:pPr>
            <a:r>
              <a:rPr sz="1000" b="0" spc="-50" dirty="0">
                <a:latin typeface="Bookman Old Style"/>
                <a:cs typeface="Bookman Old Style"/>
              </a:rPr>
              <a:t>Here,</a:t>
            </a:r>
            <a:r>
              <a:rPr sz="1000" b="0" spc="-60" dirty="0">
                <a:latin typeface="Bookman Old Style"/>
                <a:cs typeface="Bookman Old Style"/>
              </a:rPr>
              <a:t> </a:t>
            </a:r>
            <a:r>
              <a:rPr sz="1000" b="1" spc="-140" dirty="0">
                <a:latin typeface="Book Antiqua"/>
                <a:cs typeface="Book Antiqua"/>
              </a:rPr>
              <a:t>V</a:t>
            </a:r>
            <a:r>
              <a:rPr sz="1000" b="1" spc="10" dirty="0">
                <a:latin typeface="Book Antiqua"/>
                <a:cs typeface="Book Antiqua"/>
              </a:rPr>
              <a:t> </a:t>
            </a:r>
            <a:r>
              <a:rPr sz="1000" b="0" spc="-55" dirty="0">
                <a:latin typeface="Bookman Old Style"/>
                <a:cs typeface="Bookman Old Style"/>
              </a:rPr>
              <a:t>is </a:t>
            </a:r>
            <a:r>
              <a:rPr sz="1000" b="0" spc="-60" dirty="0">
                <a:latin typeface="Bookman Old Style"/>
                <a:cs typeface="Bookman Old Style"/>
              </a:rPr>
              <a:t>a </a:t>
            </a:r>
            <a:r>
              <a:rPr sz="1000" b="0" spc="-35" dirty="0">
                <a:latin typeface="Bookman Old Style"/>
                <a:cs typeface="Bookman Old Style"/>
              </a:rPr>
              <a:t>predeﬁned</a:t>
            </a:r>
            <a:r>
              <a:rPr sz="1000" b="0" spc="-60" dirty="0">
                <a:latin typeface="Bookman Old Style"/>
                <a:cs typeface="Bookman Old Style"/>
              </a:rPr>
              <a:t> </a:t>
            </a:r>
            <a:r>
              <a:rPr sz="1000" b="0" spc="-35" dirty="0">
                <a:latin typeface="Bookman Old Style"/>
                <a:cs typeface="Bookman Old Style"/>
              </a:rPr>
              <a:t>orthonormal</a:t>
            </a:r>
            <a:r>
              <a:rPr sz="1000" b="0" spc="-55" dirty="0">
                <a:latin typeface="Bookman Old Style"/>
                <a:cs typeface="Bookman Old Style"/>
              </a:rPr>
              <a:t> </a:t>
            </a:r>
            <a:r>
              <a:rPr sz="1000" b="0" spc="-65" dirty="0">
                <a:latin typeface="Bookman Old Style"/>
                <a:cs typeface="Bookman Old Style"/>
              </a:rPr>
              <a:t>basis</a:t>
            </a:r>
            <a:r>
              <a:rPr sz="1000" b="0" spc="-60" dirty="0">
                <a:latin typeface="Bookman Old Style"/>
                <a:cs typeface="Bookman Old Style"/>
              </a:rPr>
              <a:t> </a:t>
            </a:r>
            <a:r>
              <a:rPr sz="1000" b="0" spc="-20" dirty="0">
                <a:latin typeface="Bookman Old Style"/>
                <a:cs typeface="Bookman Old Style"/>
              </a:rPr>
              <a:t>for</a:t>
            </a:r>
            <a:r>
              <a:rPr sz="1000" b="0" spc="-55" dirty="0">
                <a:latin typeface="Bookman Old Style"/>
                <a:cs typeface="Bookman Old Style"/>
              </a:rPr>
              <a:t> </a:t>
            </a:r>
            <a:r>
              <a:rPr sz="1000" b="0" spc="-40" dirty="0">
                <a:latin typeface="Bookman Old Style"/>
                <a:cs typeface="Bookman Old Style"/>
              </a:rPr>
              <a:t>the</a:t>
            </a:r>
            <a:r>
              <a:rPr sz="1000" b="0" spc="-60" dirty="0">
                <a:latin typeface="Bookman Old Style"/>
                <a:cs typeface="Bookman Old Style"/>
              </a:rPr>
              <a:t> </a:t>
            </a:r>
            <a:r>
              <a:rPr sz="1000" b="0" spc="-10" dirty="0">
                <a:latin typeface="Bookman Old Style"/>
                <a:cs typeface="Bookman Old Style"/>
              </a:rPr>
              <a:t>simplex.</a:t>
            </a:r>
            <a:endParaRPr sz="1000">
              <a:latin typeface="Bookman Old Style"/>
              <a:cs typeface="Bookman Old Style"/>
            </a:endParaRPr>
          </a:p>
          <a:p>
            <a:pPr marL="63500">
              <a:lnSpc>
                <a:spcPct val="100000"/>
              </a:lnSpc>
              <a:spcBef>
                <a:spcPts val="455"/>
              </a:spcBef>
            </a:pPr>
            <a:r>
              <a:rPr sz="1000" b="1" spc="-35" dirty="0">
                <a:latin typeface="Book Antiqua"/>
                <a:cs typeface="Book Antiqua"/>
              </a:rPr>
              <a:t>Key</a:t>
            </a:r>
            <a:r>
              <a:rPr sz="1000" b="1" spc="-45" dirty="0">
                <a:latin typeface="Book Antiqua"/>
                <a:cs typeface="Book Antiqua"/>
              </a:rPr>
              <a:t> </a:t>
            </a:r>
            <a:r>
              <a:rPr sz="1000" b="1" spc="-10" dirty="0">
                <a:latin typeface="Book Antiqua"/>
                <a:cs typeface="Book Antiqua"/>
              </a:rPr>
              <a:t>Property:</a:t>
            </a:r>
            <a:endParaRPr sz="1000">
              <a:latin typeface="Book Antiqua"/>
              <a:cs typeface="Book Antiqua"/>
            </a:endParaRPr>
          </a:p>
          <a:p>
            <a:pPr marL="339090" marR="333375" indent="-132080">
              <a:lnSpc>
                <a:spcPct val="112900"/>
              </a:lnSpc>
              <a:spcBef>
                <a:spcPts val="295"/>
              </a:spcBef>
              <a:buClr>
                <a:srgbClr val="003874"/>
              </a:buClr>
              <a:buFont typeface="Meiryo UI"/>
              <a:buChar char="•"/>
              <a:tabLst>
                <a:tab pos="340360" algn="l"/>
              </a:tabLst>
            </a:pPr>
            <a:r>
              <a:rPr sz="1000" b="0" spc="-30" dirty="0">
                <a:latin typeface="Bookman Old Style"/>
                <a:cs typeface="Bookman Old Style"/>
              </a:rPr>
              <a:t>The</a:t>
            </a:r>
            <a:r>
              <a:rPr sz="1000" b="0" spc="-65" dirty="0">
                <a:latin typeface="Bookman Old Style"/>
                <a:cs typeface="Bookman Old Style"/>
              </a:rPr>
              <a:t> </a:t>
            </a:r>
            <a:r>
              <a:rPr sz="1000" b="0" spc="-35" dirty="0">
                <a:latin typeface="Bookman Old Style"/>
                <a:cs typeface="Bookman Old Style"/>
              </a:rPr>
              <a:t>ilr</a:t>
            </a:r>
            <a:r>
              <a:rPr sz="1000" b="0" spc="-60" dirty="0">
                <a:latin typeface="Bookman Old Style"/>
                <a:cs typeface="Bookman Old Style"/>
              </a:rPr>
              <a:t> </a:t>
            </a:r>
            <a:r>
              <a:rPr sz="1000" b="0" spc="-45" dirty="0">
                <a:latin typeface="Bookman Old Style"/>
                <a:cs typeface="Bookman Old Style"/>
              </a:rPr>
              <a:t>transform</a:t>
            </a:r>
            <a:r>
              <a:rPr sz="1000" b="0" spc="-60" dirty="0">
                <a:latin typeface="Bookman Old Style"/>
                <a:cs typeface="Bookman Old Style"/>
              </a:rPr>
              <a:t> </a:t>
            </a:r>
            <a:r>
              <a:rPr sz="1000" b="0" spc="-55" dirty="0">
                <a:latin typeface="Bookman Old Style"/>
                <a:cs typeface="Bookman Old Style"/>
              </a:rPr>
              <a:t>is</a:t>
            </a:r>
            <a:r>
              <a:rPr sz="1000" b="0" spc="-60" dirty="0">
                <a:latin typeface="Bookman Old Style"/>
                <a:cs typeface="Bookman Old Style"/>
              </a:rPr>
              <a:t> </a:t>
            </a:r>
            <a:r>
              <a:rPr sz="1000" b="0" spc="-35" dirty="0">
                <a:latin typeface="Bookman Old Style"/>
                <a:cs typeface="Bookman Old Style"/>
              </a:rPr>
              <a:t>invertible,</a:t>
            </a:r>
            <a:r>
              <a:rPr sz="1000" b="0" spc="-60" dirty="0">
                <a:latin typeface="Bookman Old Style"/>
                <a:cs typeface="Bookman Old Style"/>
              </a:rPr>
              <a:t> </a:t>
            </a:r>
            <a:r>
              <a:rPr sz="1000" b="0" spc="-40" dirty="0">
                <a:latin typeface="Bookman Old Style"/>
                <a:cs typeface="Bookman Old Style"/>
              </a:rPr>
              <a:t>enabling</a:t>
            </a:r>
            <a:r>
              <a:rPr sz="1000" b="0" spc="-60" dirty="0">
                <a:latin typeface="Bookman Old Style"/>
                <a:cs typeface="Bookman Old Style"/>
              </a:rPr>
              <a:t> </a:t>
            </a:r>
            <a:r>
              <a:rPr sz="1000" b="0" spc="-30" dirty="0">
                <a:latin typeface="Bookman Old Style"/>
                <a:cs typeface="Bookman Old Style"/>
              </a:rPr>
              <a:t>mapping</a:t>
            </a:r>
            <a:r>
              <a:rPr sz="1000" b="0" spc="-65" dirty="0">
                <a:latin typeface="Bookman Old Style"/>
                <a:cs typeface="Bookman Old Style"/>
              </a:rPr>
              <a:t> </a:t>
            </a:r>
            <a:r>
              <a:rPr sz="1000" b="0" spc="-60" dirty="0">
                <a:latin typeface="Bookman Old Style"/>
                <a:cs typeface="Bookman Old Style"/>
              </a:rPr>
              <a:t>back </a:t>
            </a:r>
            <a:r>
              <a:rPr sz="1000" b="0" spc="-10" dirty="0">
                <a:latin typeface="Bookman Old Style"/>
                <a:cs typeface="Bookman Old Style"/>
              </a:rPr>
              <a:t>to</a:t>
            </a:r>
            <a:r>
              <a:rPr sz="1000" b="0" spc="-60" dirty="0">
                <a:latin typeface="Bookman Old Style"/>
                <a:cs typeface="Bookman Old Style"/>
              </a:rPr>
              <a:t> </a:t>
            </a:r>
            <a:r>
              <a:rPr sz="1000" b="0" spc="-40" dirty="0">
                <a:latin typeface="Bookman Old Style"/>
                <a:cs typeface="Bookman Old Style"/>
              </a:rPr>
              <a:t>the</a:t>
            </a:r>
            <a:r>
              <a:rPr sz="1000" b="0" spc="-60" dirty="0">
                <a:latin typeface="Bookman Old Style"/>
                <a:cs typeface="Bookman Old Style"/>
              </a:rPr>
              <a:t> </a:t>
            </a:r>
            <a:r>
              <a:rPr sz="1000" b="0" spc="-10" dirty="0">
                <a:latin typeface="Bookman Old Style"/>
                <a:cs typeface="Bookman Old Style"/>
              </a:rPr>
              <a:t>original 	</a:t>
            </a:r>
            <a:r>
              <a:rPr sz="1000" b="0" spc="-30" dirty="0">
                <a:latin typeface="Bookman Old Style"/>
                <a:cs typeface="Bookman Old Style"/>
              </a:rPr>
              <a:t>compositional</a:t>
            </a:r>
            <a:r>
              <a:rPr sz="1000" b="0" spc="5" dirty="0">
                <a:latin typeface="Bookman Old Style"/>
                <a:cs typeface="Bookman Old Style"/>
              </a:rPr>
              <a:t> </a:t>
            </a:r>
            <a:r>
              <a:rPr sz="1000" b="0" spc="-10" dirty="0">
                <a:latin typeface="Bookman Old Style"/>
                <a:cs typeface="Bookman Old Style"/>
              </a:rPr>
              <a:t>space.</a:t>
            </a:r>
            <a:endParaRPr sz="1000">
              <a:latin typeface="Bookman Old Style"/>
              <a:cs typeface="Bookman Old Style"/>
            </a:endParaRPr>
          </a:p>
          <a:p>
            <a:pPr marL="339090" indent="-132080">
              <a:lnSpc>
                <a:spcPct val="100000"/>
              </a:lnSpc>
              <a:spcBef>
                <a:spcPts val="455"/>
              </a:spcBef>
              <a:buClr>
                <a:srgbClr val="003874"/>
              </a:buClr>
              <a:buFont typeface="Meiryo UI"/>
              <a:buChar char="•"/>
              <a:tabLst>
                <a:tab pos="339090" algn="l"/>
              </a:tabLst>
            </a:pPr>
            <a:r>
              <a:rPr sz="1000" b="0" spc="-30" dirty="0">
                <a:latin typeface="Bookman Old Style"/>
                <a:cs typeface="Bookman Old Style"/>
              </a:rPr>
              <a:t>It</a:t>
            </a:r>
            <a:r>
              <a:rPr sz="1000" b="0" spc="-55" dirty="0">
                <a:latin typeface="Bookman Old Style"/>
                <a:cs typeface="Bookman Old Style"/>
              </a:rPr>
              <a:t> is</a:t>
            </a:r>
            <a:r>
              <a:rPr sz="1000" b="0" spc="-50" dirty="0">
                <a:latin typeface="Bookman Old Style"/>
                <a:cs typeface="Bookman Old Style"/>
              </a:rPr>
              <a:t> </a:t>
            </a:r>
            <a:r>
              <a:rPr sz="1000" b="0" spc="-55" dirty="0">
                <a:latin typeface="Bookman Old Style"/>
                <a:cs typeface="Bookman Old Style"/>
              </a:rPr>
              <a:t>useful</a:t>
            </a:r>
            <a:r>
              <a:rPr sz="1000" b="0" spc="-50" dirty="0">
                <a:latin typeface="Bookman Old Style"/>
                <a:cs typeface="Bookman Old Style"/>
              </a:rPr>
              <a:t> </a:t>
            </a:r>
            <a:r>
              <a:rPr sz="1000" b="0" spc="-20" dirty="0">
                <a:latin typeface="Bookman Old Style"/>
                <a:cs typeface="Bookman Old Style"/>
              </a:rPr>
              <a:t>for</a:t>
            </a:r>
            <a:r>
              <a:rPr sz="1000" b="0" spc="-50" dirty="0">
                <a:latin typeface="Bookman Old Style"/>
                <a:cs typeface="Bookman Old Style"/>
              </a:rPr>
              <a:t> regression and </a:t>
            </a:r>
            <a:r>
              <a:rPr sz="1000" b="0" spc="-45" dirty="0">
                <a:latin typeface="Bookman Old Style"/>
                <a:cs typeface="Bookman Old Style"/>
              </a:rPr>
              <a:t>classiﬁcation</a:t>
            </a:r>
            <a:r>
              <a:rPr sz="1000" b="0" spc="-50" dirty="0">
                <a:latin typeface="Bookman Old Style"/>
                <a:cs typeface="Bookman Old Style"/>
              </a:rPr>
              <a:t> </a:t>
            </a:r>
            <a:r>
              <a:rPr sz="1000" b="0" spc="-10" dirty="0">
                <a:latin typeface="Bookman Old Style"/>
                <a:cs typeface="Bookman Old Style"/>
              </a:rPr>
              <a:t>tasks.</a:t>
            </a:r>
            <a:endParaRPr sz="1000">
              <a:latin typeface="Bookman Old Style"/>
              <a:cs typeface="Bookman Old Style"/>
            </a:endParaRPr>
          </a:p>
        </p:txBody>
      </p:sp>
      <p:grpSp>
        <p:nvGrpSpPr>
          <p:cNvPr id="66" name="object 66"/>
          <p:cNvGrpSpPr/>
          <p:nvPr/>
        </p:nvGrpSpPr>
        <p:grpSpPr>
          <a:xfrm>
            <a:off x="0" y="3131464"/>
            <a:ext cx="5760085" cy="108585"/>
            <a:chOff x="0" y="3131464"/>
            <a:chExt cx="5760085" cy="108585"/>
          </a:xfrm>
        </p:grpSpPr>
        <p:sp>
          <p:nvSpPr>
            <p:cNvPr id="67" name="object 67"/>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68" name="object 68"/>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69" name="object 69"/>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70" name="object 70"/>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71" name="object 71"/>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2" action="ppaction://hlinksldjump"/>
              </a:rPr>
              <a:t>Robust</a:t>
            </a:r>
            <a:r>
              <a:rPr sz="550" b="0" spc="-5" dirty="0">
                <a:solidFill>
                  <a:srgbClr val="003874"/>
                </a:solidFill>
                <a:latin typeface="Bookman Old Style"/>
                <a:cs typeface="Bookman Old Style"/>
                <a:hlinkClick r:id="rId12" action="ppaction://hlinksldjump"/>
              </a:rPr>
              <a:t> </a:t>
            </a:r>
            <a:r>
              <a:rPr sz="550" b="0" spc="-30" dirty="0">
                <a:solidFill>
                  <a:srgbClr val="003874"/>
                </a:solidFill>
                <a:latin typeface="Bookman Old Style"/>
                <a:cs typeface="Bookman Old Style"/>
                <a:hlinkClick r:id="rId12" action="ppaction://hlinksldjump"/>
              </a:rPr>
              <a:t>Classiﬁcation</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via</a:t>
            </a:r>
            <a:r>
              <a:rPr sz="550" b="0" spc="-5" dirty="0">
                <a:solidFill>
                  <a:srgbClr val="003874"/>
                </a:solidFill>
                <a:latin typeface="Bookman Old Style"/>
                <a:cs typeface="Bookman Old Style"/>
                <a:hlinkClick r:id="rId12" action="ppaction://hlinksldjump"/>
              </a:rPr>
              <a:t> </a:t>
            </a:r>
            <a:r>
              <a:rPr sz="550" b="0" spc="-35" dirty="0">
                <a:solidFill>
                  <a:srgbClr val="003874"/>
                </a:solidFill>
                <a:latin typeface="Bookman Old Style"/>
                <a:cs typeface="Bookman Old Style"/>
                <a:hlinkClick r:id="rId12" action="ppaction://hlinksldjump"/>
              </a:rPr>
              <a:t>Regression</a:t>
            </a:r>
            <a:r>
              <a:rPr sz="550" b="0" spc="-5" dirty="0">
                <a:solidFill>
                  <a:srgbClr val="003874"/>
                </a:solidFill>
                <a:latin typeface="Bookman Old Style"/>
                <a:cs typeface="Bookman Old Style"/>
                <a:hlinkClick r:id="rId12" action="ppaction://hlinksldjump"/>
              </a:rPr>
              <a:t> </a:t>
            </a:r>
            <a:r>
              <a:rPr sz="550" b="0" spc="-10" dirty="0">
                <a:solidFill>
                  <a:srgbClr val="003874"/>
                </a:solidFill>
                <a:latin typeface="Bookman Old Style"/>
                <a:cs typeface="Bookman Old Style"/>
                <a:hlinkClick r:id="rId12" action="ppaction://hlinksldjump"/>
              </a:rPr>
              <a:t>for</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Learning</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with</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Noisy</a:t>
            </a:r>
            <a:r>
              <a:rPr sz="550" b="0" spc="-5" dirty="0">
                <a:solidFill>
                  <a:srgbClr val="003874"/>
                </a:solidFill>
                <a:latin typeface="Bookman Old Style"/>
                <a:cs typeface="Bookman Old Style"/>
                <a:hlinkClick r:id="rId12" action="ppaction://hlinksldjump"/>
              </a:rPr>
              <a:t> </a:t>
            </a:r>
            <a:r>
              <a:rPr sz="550" b="0" spc="-10" dirty="0">
                <a:solidFill>
                  <a:srgbClr val="003874"/>
                </a:solidFill>
                <a:latin typeface="Bookman Old Style"/>
                <a:cs typeface="Bookman Old Style"/>
                <a:hlinkClick r:id="rId12" action="ppaction://hlinksldjump"/>
              </a:rPr>
              <a:t>Labels</a:t>
            </a:r>
            <a:endParaRPr sz="550">
              <a:latin typeface="Bookman Old Style"/>
              <a:cs typeface="Bookman Old Style"/>
            </a:endParaRPr>
          </a:p>
        </p:txBody>
      </p:sp>
      <p:sp>
        <p:nvSpPr>
          <p:cNvPr id="72" name="object 72"/>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73" name="object 73"/>
          <p:cNvSpPr txBox="1"/>
          <p:nvPr/>
        </p:nvSpPr>
        <p:spPr>
          <a:xfrm>
            <a:off x="5468772" y="3131763"/>
            <a:ext cx="237490" cy="105410"/>
          </a:xfrm>
          <a:prstGeom prst="rect">
            <a:avLst/>
          </a:prstGeom>
        </p:spPr>
        <p:txBody>
          <a:bodyPr vert="horz" wrap="square" lIns="0" tIns="5080" rIns="0" bIns="0" rtlCol="0">
            <a:spAutoFit/>
          </a:bodyPr>
          <a:lstStyle/>
          <a:p>
            <a:pPr marL="12700">
              <a:lnSpc>
                <a:spcPct val="100000"/>
              </a:lnSpc>
              <a:spcBef>
                <a:spcPts val="40"/>
              </a:spcBef>
            </a:pPr>
            <a:fld id="{81D60167-4931-47E6-BA6A-407CBD079E47}" type="slidenum">
              <a:rPr sz="550" b="0" spc="-55" dirty="0">
                <a:solidFill>
                  <a:srgbClr val="FFFFFF"/>
                </a:solidFill>
                <a:latin typeface="Bookman Old Style"/>
                <a:cs typeface="Bookman Old Style"/>
              </a:rPr>
              <a:t>10</a:t>
            </a:fld>
            <a:r>
              <a:rPr sz="550" b="0" spc="-45" dirty="0">
                <a:solidFill>
                  <a:srgbClr val="FFFFFF"/>
                </a:solidFill>
                <a:latin typeface="Bookman Old Style"/>
                <a:cs typeface="Bookman Old Style"/>
              </a:rPr>
              <a:t> </a:t>
            </a:r>
            <a:r>
              <a:rPr sz="550" b="0" spc="-80" dirty="0">
                <a:solidFill>
                  <a:srgbClr val="FFFFFF"/>
                </a:solidFill>
                <a:latin typeface="Bookman Old Style"/>
                <a:cs typeface="Bookman Old Style"/>
              </a:rPr>
              <a:t>/</a:t>
            </a:r>
            <a:r>
              <a:rPr sz="550" b="0" spc="-45" dirty="0">
                <a:solidFill>
                  <a:srgbClr val="FFFFFF"/>
                </a:solidFill>
                <a:latin typeface="Bookman Old Style"/>
                <a:cs typeface="Bookman Old Style"/>
              </a:rPr>
              <a:t> </a:t>
            </a:r>
            <a:r>
              <a:rPr sz="550" b="0" spc="-25" dirty="0">
                <a:solidFill>
                  <a:srgbClr val="FFFFFF"/>
                </a:solidFill>
                <a:latin typeface="Bookman Old Style"/>
                <a:cs typeface="Bookman Old Style"/>
              </a:rPr>
              <a:t>37</a:t>
            </a:r>
            <a:endParaRPr sz="550">
              <a:latin typeface="Bookman Old Style"/>
              <a:cs typeface="Bookman Old Style"/>
            </a:endParaRPr>
          </a:p>
        </p:txBody>
      </p:sp>
    </p:spTree>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258323" y="3046691"/>
            <a:ext cx="43180" cy="30480"/>
          </a:xfrm>
          <a:custGeom>
            <a:avLst/>
            <a:gdLst/>
            <a:ahLst/>
            <a:cxnLst/>
            <a:rect l="l" t="t" r="r" b="b"/>
            <a:pathLst>
              <a:path w="43179" h="30480">
                <a:moveTo>
                  <a:pt x="0" y="30366"/>
                </a:moveTo>
                <a:lnTo>
                  <a:pt x="43019" y="30366"/>
                </a:lnTo>
                <a:lnTo>
                  <a:pt x="43019" y="0"/>
                </a:lnTo>
                <a:lnTo>
                  <a:pt x="0" y="0"/>
                </a:lnTo>
                <a:lnTo>
                  <a:pt x="0" y="30366"/>
                </a:lnTo>
                <a:close/>
              </a:path>
            </a:pathLst>
          </a:custGeom>
          <a:ln w="5060">
            <a:solidFill>
              <a:srgbClr val="99AFC7"/>
            </a:solidFill>
          </a:ln>
        </p:spPr>
        <p:txBody>
          <a:bodyPr wrap="square" lIns="0" tIns="0" rIns="0" bIns="0" rtlCol="0"/>
          <a:lstStyle/>
          <a:p>
            <a:endParaRPr/>
          </a:p>
        </p:txBody>
      </p:sp>
      <p:sp>
        <p:nvSpPr>
          <p:cNvPr id="3" name="object 3"/>
          <p:cNvSpPr/>
          <p:nvPr/>
        </p:nvSpPr>
        <p:spPr>
          <a:xfrm>
            <a:off x="4178706" y="3042729"/>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CCD7E3"/>
          </a:solidFill>
        </p:spPr>
        <p:txBody>
          <a:bodyPr wrap="square" lIns="0" tIns="0" rIns="0" bIns="0" rtlCol="0"/>
          <a:lstStyle/>
          <a:p>
            <a:endParaRPr/>
          </a:p>
        </p:txBody>
      </p:sp>
      <p:sp>
        <p:nvSpPr>
          <p:cNvPr id="4" name="object 4"/>
          <p:cNvSpPr/>
          <p:nvPr/>
        </p:nvSpPr>
        <p:spPr>
          <a:xfrm>
            <a:off x="4356508" y="3042729"/>
            <a:ext cx="25400" cy="38100"/>
          </a:xfrm>
          <a:custGeom>
            <a:avLst/>
            <a:gdLst/>
            <a:ahLst/>
            <a:cxnLst/>
            <a:rect l="l" t="t" r="r" b="b"/>
            <a:pathLst>
              <a:path w="25400" h="38100">
                <a:moveTo>
                  <a:pt x="0" y="0"/>
                </a:moveTo>
                <a:lnTo>
                  <a:pt x="0" y="38100"/>
                </a:lnTo>
                <a:lnTo>
                  <a:pt x="25400" y="19050"/>
                </a:lnTo>
                <a:lnTo>
                  <a:pt x="0" y="0"/>
                </a:lnTo>
                <a:close/>
              </a:path>
            </a:pathLst>
          </a:custGeom>
          <a:solidFill>
            <a:srgbClr val="CCD7E3"/>
          </a:solidFill>
        </p:spPr>
        <p:txBody>
          <a:bodyPr wrap="square" lIns="0" tIns="0" rIns="0" bIns="0" rtlCol="0"/>
          <a:lstStyle/>
          <a:p>
            <a:endParaRPr/>
          </a:p>
        </p:txBody>
      </p:sp>
      <p:grpSp>
        <p:nvGrpSpPr>
          <p:cNvPr id="5" name="object 5"/>
          <p:cNvGrpSpPr/>
          <p:nvPr/>
        </p:nvGrpSpPr>
        <p:grpSpPr>
          <a:xfrm>
            <a:off x="4442244" y="3033848"/>
            <a:ext cx="203200" cy="55880"/>
            <a:chOff x="4442244" y="3033848"/>
            <a:chExt cx="203200" cy="55880"/>
          </a:xfrm>
        </p:grpSpPr>
        <p:sp>
          <p:nvSpPr>
            <p:cNvPr id="6" name="object 6"/>
            <p:cNvSpPr/>
            <p:nvPr/>
          </p:nvSpPr>
          <p:spPr>
            <a:xfrm>
              <a:off x="4505413" y="3036378"/>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99AFC7"/>
              </a:solidFill>
            </a:ln>
          </p:spPr>
          <p:txBody>
            <a:bodyPr wrap="square" lIns="0" tIns="0" rIns="0" bIns="0" rtlCol="0"/>
            <a:lstStyle/>
            <a:p>
              <a:endParaRPr/>
            </a:p>
          </p:txBody>
        </p:sp>
        <p:sp>
          <p:nvSpPr>
            <p:cNvPr id="7" name="object 7"/>
            <p:cNvSpPr/>
            <p:nvPr/>
          </p:nvSpPr>
          <p:spPr>
            <a:xfrm>
              <a:off x="4442244"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grpSp>
      <p:grpSp>
        <p:nvGrpSpPr>
          <p:cNvPr id="8" name="object 8"/>
          <p:cNvGrpSpPr/>
          <p:nvPr/>
        </p:nvGrpSpPr>
        <p:grpSpPr>
          <a:xfrm>
            <a:off x="4705769" y="3032583"/>
            <a:ext cx="203200" cy="58419"/>
            <a:chOff x="4705769" y="3032583"/>
            <a:chExt cx="203200" cy="58419"/>
          </a:xfrm>
        </p:grpSpPr>
        <p:sp>
          <p:nvSpPr>
            <p:cNvPr id="9" name="object 9"/>
            <p:cNvSpPr/>
            <p:nvPr/>
          </p:nvSpPr>
          <p:spPr>
            <a:xfrm>
              <a:off x="4794670" y="3049079"/>
              <a:ext cx="38100" cy="0"/>
            </a:xfrm>
            <a:custGeom>
              <a:avLst/>
              <a:gdLst/>
              <a:ahLst/>
              <a:cxnLst/>
              <a:rect l="l" t="t" r="r" b="b"/>
              <a:pathLst>
                <a:path w="38100">
                  <a:moveTo>
                    <a:pt x="0" y="0"/>
                  </a:moveTo>
                  <a:lnTo>
                    <a:pt x="38100" y="0"/>
                  </a:lnTo>
                </a:path>
              </a:pathLst>
            </a:custGeom>
            <a:ln w="7591">
              <a:solidFill>
                <a:srgbClr val="99AFC7"/>
              </a:solidFill>
            </a:ln>
          </p:spPr>
          <p:txBody>
            <a:bodyPr wrap="square" lIns="0" tIns="0" rIns="0" bIns="0" rtlCol="0"/>
            <a:lstStyle/>
            <a:p>
              <a:endParaRPr/>
            </a:p>
          </p:txBody>
        </p:sp>
        <p:sp>
          <p:nvSpPr>
            <p:cNvPr id="10" name="object 10"/>
            <p:cNvSpPr/>
            <p:nvPr/>
          </p:nvSpPr>
          <p:spPr>
            <a:xfrm>
              <a:off x="4705769"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sp>
          <p:nvSpPr>
            <p:cNvPr id="11" name="object 11"/>
            <p:cNvSpPr/>
            <p:nvPr/>
          </p:nvSpPr>
          <p:spPr>
            <a:xfrm>
              <a:off x="4781970" y="3036378"/>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CCD7E3"/>
              </a:solidFill>
            </a:ln>
          </p:spPr>
          <p:txBody>
            <a:bodyPr wrap="square" lIns="0" tIns="0" rIns="0" bIns="0" rtlCol="0"/>
            <a:lstStyle/>
            <a:p>
              <a:endParaRPr/>
            </a:p>
          </p:txBody>
        </p:sp>
      </p:grpSp>
      <p:grpSp>
        <p:nvGrpSpPr>
          <p:cNvPr id="12" name="object 12"/>
          <p:cNvGrpSpPr/>
          <p:nvPr/>
        </p:nvGrpSpPr>
        <p:grpSpPr>
          <a:xfrm>
            <a:off x="4969294" y="3032583"/>
            <a:ext cx="203200" cy="58419"/>
            <a:chOff x="4969294" y="3032583"/>
            <a:chExt cx="203200" cy="58419"/>
          </a:xfrm>
        </p:grpSpPr>
        <p:sp>
          <p:nvSpPr>
            <p:cNvPr id="13" name="object 13"/>
            <p:cNvSpPr/>
            <p:nvPr/>
          </p:nvSpPr>
          <p:spPr>
            <a:xfrm>
              <a:off x="5045495" y="3036378"/>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99AFC7"/>
              </a:solidFill>
            </a:ln>
          </p:spPr>
          <p:txBody>
            <a:bodyPr wrap="square" lIns="0" tIns="0" rIns="0" bIns="0" rtlCol="0"/>
            <a:lstStyle/>
            <a:p>
              <a:endParaRPr/>
            </a:p>
          </p:txBody>
        </p:sp>
        <p:sp>
          <p:nvSpPr>
            <p:cNvPr id="14" name="object 14"/>
            <p:cNvSpPr/>
            <p:nvPr/>
          </p:nvSpPr>
          <p:spPr>
            <a:xfrm>
              <a:off x="4969294"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sp>
          <p:nvSpPr>
            <p:cNvPr id="15" name="object 15"/>
            <p:cNvSpPr/>
            <p:nvPr/>
          </p:nvSpPr>
          <p:spPr>
            <a:xfrm>
              <a:off x="5045495" y="3074479"/>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CCD7E3"/>
              </a:solidFill>
            </a:ln>
          </p:spPr>
          <p:txBody>
            <a:bodyPr wrap="square" lIns="0" tIns="0" rIns="0" bIns="0" rtlCol="0"/>
            <a:lstStyle/>
            <a:p>
              <a:endParaRPr/>
            </a:p>
          </p:txBody>
        </p:sp>
      </p:grpSp>
      <p:sp>
        <p:nvSpPr>
          <p:cNvPr id="16" name="object 16"/>
          <p:cNvSpPr/>
          <p:nvPr/>
        </p:nvSpPr>
        <p:spPr>
          <a:xfrm>
            <a:off x="5309020" y="3036378"/>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99AFC7"/>
            </a:solidFill>
          </a:ln>
        </p:spPr>
        <p:txBody>
          <a:bodyPr wrap="square" lIns="0" tIns="0" rIns="0" bIns="0" rtlCol="0"/>
          <a:lstStyle/>
          <a:p>
            <a:endParaRPr/>
          </a:p>
        </p:txBody>
      </p:sp>
      <p:grpSp>
        <p:nvGrpSpPr>
          <p:cNvPr id="17" name="object 17"/>
          <p:cNvGrpSpPr/>
          <p:nvPr/>
        </p:nvGrpSpPr>
        <p:grpSpPr>
          <a:xfrm>
            <a:off x="5478573" y="3033848"/>
            <a:ext cx="238760" cy="57150"/>
            <a:chOff x="5478573" y="3033848"/>
            <a:chExt cx="238760" cy="57150"/>
          </a:xfrm>
        </p:grpSpPr>
        <p:sp>
          <p:nvSpPr>
            <p:cNvPr id="18" name="object 18"/>
            <p:cNvSpPr/>
            <p:nvPr/>
          </p:nvSpPr>
          <p:spPr>
            <a:xfrm>
              <a:off x="5603025" y="3066859"/>
              <a:ext cx="20320" cy="20320"/>
            </a:xfrm>
            <a:custGeom>
              <a:avLst/>
              <a:gdLst/>
              <a:ahLst/>
              <a:cxnLst/>
              <a:rect l="l" t="t" r="r" b="b"/>
              <a:pathLst>
                <a:path w="20320" h="20319">
                  <a:moveTo>
                    <a:pt x="0" y="0"/>
                  </a:moveTo>
                  <a:lnTo>
                    <a:pt x="20320" y="20320"/>
                  </a:lnTo>
                </a:path>
              </a:pathLst>
            </a:custGeom>
            <a:ln w="7591">
              <a:solidFill>
                <a:srgbClr val="99AFC7"/>
              </a:solidFill>
            </a:ln>
          </p:spPr>
          <p:txBody>
            <a:bodyPr wrap="square" lIns="0" tIns="0" rIns="0" bIns="0" rtlCol="0"/>
            <a:lstStyle/>
            <a:p>
              <a:endParaRPr/>
            </a:p>
          </p:txBody>
        </p:sp>
        <p:sp>
          <p:nvSpPr>
            <p:cNvPr id="19" name="object 19"/>
            <p:cNvSpPr/>
            <p:nvPr/>
          </p:nvSpPr>
          <p:spPr>
            <a:xfrm>
              <a:off x="5575961" y="3040364"/>
              <a:ext cx="30480" cy="30480"/>
            </a:xfrm>
            <a:custGeom>
              <a:avLst/>
              <a:gdLst/>
              <a:ahLst/>
              <a:cxnLst/>
              <a:rect l="l" t="t" r="r" b="b"/>
              <a:pathLst>
                <a:path w="30479" h="3048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99AFC7"/>
              </a:solidFill>
            </a:ln>
          </p:spPr>
          <p:txBody>
            <a:bodyPr wrap="square" lIns="0" tIns="0" rIns="0" bIns="0" rtlCol="0"/>
            <a:lstStyle/>
            <a:p>
              <a:endParaRPr/>
            </a:p>
          </p:txBody>
        </p:sp>
        <p:sp>
          <p:nvSpPr>
            <p:cNvPr id="20" name="object 20"/>
            <p:cNvSpPr/>
            <p:nvPr/>
          </p:nvSpPr>
          <p:spPr>
            <a:xfrm>
              <a:off x="5481104" y="3036378"/>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99AFC7"/>
              </a:solidFill>
            </a:ln>
          </p:spPr>
          <p:txBody>
            <a:bodyPr wrap="square" lIns="0" tIns="0" rIns="0" bIns="0" rtlCol="0"/>
            <a:lstStyle/>
            <a:p>
              <a:endParaRPr/>
            </a:p>
          </p:txBody>
        </p:sp>
      </p:grpSp>
      <p:grpSp>
        <p:nvGrpSpPr>
          <p:cNvPr id="21" name="object 21"/>
          <p:cNvGrpSpPr/>
          <p:nvPr/>
        </p:nvGrpSpPr>
        <p:grpSpPr>
          <a:xfrm>
            <a:off x="-32" y="25"/>
            <a:ext cx="5760085" cy="232410"/>
            <a:chOff x="-32" y="25"/>
            <a:chExt cx="5760085" cy="232410"/>
          </a:xfrm>
        </p:grpSpPr>
        <p:pic>
          <p:nvPicPr>
            <p:cNvPr id="22" name="object 22"/>
            <p:cNvPicPr/>
            <p:nvPr/>
          </p:nvPicPr>
          <p:blipFill>
            <a:blip r:embed="rId3" cstate="print"/>
            <a:stretch>
              <a:fillRect/>
            </a:stretch>
          </p:blipFill>
          <p:spPr>
            <a:xfrm>
              <a:off x="0" y="25"/>
              <a:ext cx="5759996" cy="200418"/>
            </a:xfrm>
            <a:prstGeom prst="rect">
              <a:avLst/>
            </a:prstGeom>
          </p:spPr>
        </p:pic>
        <p:sp>
          <p:nvSpPr>
            <p:cNvPr id="23" name="object 23"/>
            <p:cNvSpPr/>
            <p:nvPr/>
          </p:nvSpPr>
          <p:spPr>
            <a:xfrm>
              <a:off x="-32" y="198766"/>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1C39"/>
            </a:solidFill>
          </p:spPr>
          <p:txBody>
            <a:bodyPr wrap="square" lIns="0" tIns="0" rIns="0" bIns="0" rtlCol="0"/>
            <a:lstStyle/>
            <a:p>
              <a:endParaRPr/>
            </a:p>
          </p:txBody>
        </p:sp>
        <p:sp>
          <p:nvSpPr>
            <p:cNvPr id="24" name="object 24"/>
            <p:cNvSpPr/>
            <p:nvPr/>
          </p:nvSpPr>
          <p:spPr>
            <a:xfrm>
              <a:off x="120650"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5" name="object 25"/>
            <p:cNvSpPr/>
            <p:nvPr/>
          </p:nvSpPr>
          <p:spPr>
            <a:xfrm>
              <a:off x="171056"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6" name="object 26"/>
            <p:cNvSpPr/>
            <p:nvPr/>
          </p:nvSpPr>
          <p:spPr>
            <a:xfrm>
              <a:off x="22144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7" name="object 27"/>
            <p:cNvSpPr/>
            <p:nvPr/>
          </p:nvSpPr>
          <p:spPr>
            <a:xfrm>
              <a:off x="271856"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8" name="object 28"/>
            <p:cNvSpPr/>
            <p:nvPr/>
          </p:nvSpPr>
          <p:spPr>
            <a:xfrm>
              <a:off x="60068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9" name="object 29"/>
            <p:cNvSpPr/>
            <p:nvPr/>
          </p:nvSpPr>
          <p:spPr>
            <a:xfrm>
              <a:off x="651090"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0" name="object 30"/>
            <p:cNvSpPr/>
            <p:nvPr/>
          </p:nvSpPr>
          <p:spPr>
            <a:xfrm>
              <a:off x="70148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1" name="object 31"/>
            <p:cNvSpPr/>
            <p:nvPr/>
          </p:nvSpPr>
          <p:spPr>
            <a:xfrm>
              <a:off x="751890"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2" name="object 32"/>
            <p:cNvSpPr/>
            <p:nvPr/>
          </p:nvSpPr>
          <p:spPr>
            <a:xfrm>
              <a:off x="802284" y="107317"/>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33" name="object 33"/>
            <p:cNvSpPr/>
            <p:nvPr/>
          </p:nvSpPr>
          <p:spPr>
            <a:xfrm>
              <a:off x="802284"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4" name="object 34"/>
            <p:cNvSpPr/>
            <p:nvPr/>
          </p:nvSpPr>
          <p:spPr>
            <a:xfrm>
              <a:off x="20091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5" name="object 35"/>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6" name="object 36"/>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7" name="object 37"/>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8" name="object 38"/>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9" name="object 39"/>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0" name="object 40"/>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1" name="object 41"/>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2" name="object 42"/>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3" name="object 43"/>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4" name="object 44"/>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5" name="object 45"/>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6" name="object 46"/>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7" name="object 47"/>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8" name="object 48"/>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9" name="object 49"/>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0" name="object 50"/>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1" name="object 51"/>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2" name="object 52"/>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3" name="object 53"/>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4" name="object 54"/>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5" name="object 55"/>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6" name="object 56"/>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7" name="object 57"/>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8" name="object 58"/>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59" name="object 59"/>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4" action="ppaction://hlinksldjump"/>
              </a:rPr>
              <a:t>Introduction</a:t>
            </a:r>
            <a:r>
              <a:rPr sz="550" b="0" spc="330" dirty="0">
                <a:solidFill>
                  <a:srgbClr val="7F8D9C"/>
                </a:solidFill>
                <a:latin typeface="Bookman Old Style"/>
                <a:cs typeface="Bookman Old Style"/>
              </a:rPr>
              <a:t> </a:t>
            </a:r>
            <a:r>
              <a:rPr sz="550" b="0" spc="-35" dirty="0">
                <a:solidFill>
                  <a:srgbClr val="FFFFFF"/>
                </a:solidFill>
                <a:latin typeface="Bookman Old Style"/>
                <a:cs typeface="Bookman Old Style"/>
                <a:hlinkClick r:id="rId5" action="ppaction://hlinksldjump"/>
              </a:rPr>
              <a:t>Background:</a:t>
            </a:r>
            <a:r>
              <a:rPr sz="550" b="0" spc="-25" dirty="0">
                <a:solidFill>
                  <a:srgbClr val="FFFFFF"/>
                </a:solidFill>
                <a:latin typeface="Bookman Old Style"/>
                <a:cs typeface="Bookman Old Style"/>
                <a:hlinkClick r:id="rId5" action="ppaction://hlinksldjump"/>
              </a:rPr>
              <a:t> Compositional</a:t>
            </a:r>
            <a:r>
              <a:rPr sz="550" b="0" spc="-55" dirty="0">
                <a:solidFill>
                  <a:srgbClr val="FFFFFF"/>
                </a:solidFill>
                <a:latin typeface="Bookman Old Style"/>
                <a:cs typeface="Bookman Old Style"/>
                <a:hlinkClick r:id="rId5" action="ppaction://hlinksldjump"/>
              </a:rPr>
              <a:t> </a:t>
            </a:r>
            <a:r>
              <a:rPr sz="550" b="0" spc="-40" dirty="0">
                <a:solidFill>
                  <a:srgbClr val="FFFFFF"/>
                </a:solidFill>
                <a:latin typeface="Bookman Old Style"/>
                <a:cs typeface="Bookman Old Style"/>
                <a:hlinkClick r:id="rId5" action="ppaction://hlinksldjump"/>
              </a:rPr>
              <a:t>Data</a:t>
            </a:r>
            <a:r>
              <a:rPr sz="550" b="0" spc="-55" dirty="0">
                <a:solidFill>
                  <a:srgbClr val="FFFFFF"/>
                </a:solidFill>
                <a:latin typeface="Bookman Old Style"/>
                <a:cs typeface="Bookman Old Style"/>
                <a:hlinkClick r:id="rId5" action="ppaction://hlinksldjump"/>
              </a:rPr>
              <a:t> </a:t>
            </a:r>
            <a:r>
              <a:rPr sz="550" b="0" spc="-10" dirty="0">
                <a:solidFill>
                  <a:srgbClr val="FFFFFF"/>
                </a:solidFill>
                <a:latin typeface="Bookman Old Style"/>
                <a:cs typeface="Bookman Old Style"/>
                <a:hlinkClick r:id="rId5" action="ppaction://hlinksldjump"/>
              </a:rPr>
              <a:t>Analysis</a:t>
            </a:r>
            <a:r>
              <a:rPr sz="550" b="0" spc="390" dirty="0">
                <a:solidFill>
                  <a:srgbClr val="FFFFFF"/>
                </a:solidFill>
                <a:latin typeface="Bookman Old Style"/>
                <a:cs typeface="Bookman Old Style"/>
              </a:rPr>
              <a:t> </a:t>
            </a:r>
            <a:r>
              <a:rPr sz="550" b="0" spc="-20" dirty="0">
                <a:solidFill>
                  <a:srgbClr val="7F8D9C"/>
                </a:solidFill>
                <a:latin typeface="Bookman Old Style"/>
                <a:cs typeface="Bookman Old Style"/>
                <a:hlinkClick r:id="rId6" action="ppaction://hlinksldjump"/>
              </a:rPr>
              <a:t>Proposed</a:t>
            </a:r>
            <a:r>
              <a:rPr sz="550" b="0" spc="-55" dirty="0">
                <a:solidFill>
                  <a:srgbClr val="7F8D9C"/>
                </a:solidFill>
                <a:latin typeface="Bookman Old Style"/>
                <a:cs typeface="Bookman Old Style"/>
                <a:hlinkClick r:id="rId6" action="ppaction://hlinksldjump"/>
              </a:rPr>
              <a:t> </a:t>
            </a:r>
            <a:r>
              <a:rPr sz="550" b="0" dirty="0">
                <a:solidFill>
                  <a:srgbClr val="7F8D9C"/>
                </a:solidFill>
                <a:latin typeface="Bookman Old Style"/>
                <a:cs typeface="Bookman Old Style"/>
                <a:hlinkClick r:id="rId6" action="ppaction://hlinksldjump"/>
              </a:rPr>
              <a:t>Method</a:t>
            </a:r>
            <a:r>
              <a:rPr sz="550" b="0" spc="395" dirty="0">
                <a:solidFill>
                  <a:srgbClr val="7F8D9C"/>
                </a:solidFill>
                <a:latin typeface="Bookman Old Style"/>
                <a:cs typeface="Bookman Old Style"/>
              </a:rPr>
              <a:t> </a:t>
            </a:r>
            <a:r>
              <a:rPr sz="550" b="0" spc="-40" dirty="0">
                <a:solidFill>
                  <a:srgbClr val="7F8D9C"/>
                </a:solidFill>
                <a:latin typeface="Bookman Old Style"/>
                <a:cs typeface="Bookman Old Style"/>
                <a:hlinkClick r:id="rId7" action="ppaction://hlinksldjump"/>
              </a:rPr>
              <a:t>Data</a:t>
            </a:r>
            <a:r>
              <a:rPr sz="550" b="0" spc="-55" dirty="0">
                <a:solidFill>
                  <a:srgbClr val="7F8D9C"/>
                </a:solidFill>
                <a:latin typeface="Bookman Old Style"/>
                <a:cs typeface="Bookman Old Style"/>
                <a:hlinkClick r:id="rId7" action="ppaction://hlinksldjump"/>
              </a:rPr>
              <a:t> </a:t>
            </a:r>
            <a:r>
              <a:rPr sz="550" b="0" spc="-60" dirty="0">
                <a:solidFill>
                  <a:srgbClr val="7F8D9C"/>
                </a:solidFill>
                <a:latin typeface="Bookman Old Style"/>
                <a:cs typeface="Bookman Old Style"/>
                <a:hlinkClick r:id="rId7" action="ppaction://hlinksldjump"/>
              </a:rPr>
              <a:t>&amp;</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Experiments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8" action="ppaction://hlinksldjump"/>
              </a:rPr>
              <a:t>Code</a:t>
            </a:r>
            <a:r>
              <a:rPr sz="550" b="0" spc="-55" dirty="0">
                <a:solidFill>
                  <a:srgbClr val="7F8D9C"/>
                </a:solidFill>
                <a:latin typeface="Bookman Old Style"/>
                <a:cs typeface="Bookman Old Style"/>
                <a:hlinkClick r:id="rId8" action="ppaction://hlinksldjump"/>
              </a:rPr>
              <a:t> </a:t>
            </a:r>
            <a:r>
              <a:rPr sz="550" b="0" spc="-10" dirty="0">
                <a:solidFill>
                  <a:srgbClr val="7F8D9C"/>
                </a:solidFill>
                <a:latin typeface="Bookman Old Style"/>
                <a:cs typeface="Bookman Old Style"/>
                <a:hlinkClick r:id="rId8" action="ppaction://hlinksldjump"/>
              </a:rPr>
              <a:t>Execution</a:t>
            </a:r>
            <a:r>
              <a:rPr sz="550" b="0" spc="395" dirty="0">
                <a:solidFill>
                  <a:srgbClr val="7F8D9C"/>
                </a:solidFill>
                <a:latin typeface="Bookman Old Style"/>
                <a:cs typeface="Bookman Old Style"/>
              </a:rPr>
              <a:t> </a:t>
            </a:r>
            <a:r>
              <a:rPr sz="550" b="0" spc="-30" dirty="0">
                <a:solidFill>
                  <a:srgbClr val="7F8D9C"/>
                </a:solidFill>
                <a:latin typeface="Bookman Old Style"/>
                <a:cs typeface="Bookman Old Style"/>
                <a:hlinkClick r:id="rId9" action="ppaction://hlinksldjump"/>
              </a:rPr>
              <a:t>Other</a:t>
            </a:r>
            <a:r>
              <a:rPr sz="550" b="0" spc="-55" dirty="0">
                <a:solidFill>
                  <a:srgbClr val="7F8D9C"/>
                </a:solidFill>
                <a:latin typeface="Bookman Old Style"/>
                <a:cs typeface="Bookman Old Style"/>
                <a:hlinkClick r:id="rId9" action="ppaction://hlinksldjump"/>
              </a:rPr>
              <a:t> </a:t>
            </a:r>
            <a:r>
              <a:rPr sz="550" b="0" spc="-25" dirty="0">
                <a:solidFill>
                  <a:srgbClr val="7F8D9C"/>
                </a:solidFill>
                <a:latin typeface="Bookman Old Style"/>
                <a:cs typeface="Bookman Old Style"/>
                <a:hlinkClick r:id="rId9" action="ppaction://hlinksldjump"/>
              </a:rPr>
              <a:t>Applications</a:t>
            </a:r>
            <a:r>
              <a:rPr sz="550" b="0" spc="-55" dirty="0">
                <a:solidFill>
                  <a:srgbClr val="7F8D9C"/>
                </a:solidFill>
                <a:latin typeface="Bookman Old Style"/>
                <a:cs typeface="Bookman Old Style"/>
                <a:hlinkClick r:id="rId9" action="ppaction://hlinksldjump"/>
              </a:rPr>
              <a:t> </a:t>
            </a:r>
            <a:r>
              <a:rPr sz="550" b="0" spc="-60" dirty="0">
                <a:solidFill>
                  <a:srgbClr val="7F8D9C"/>
                </a:solidFill>
                <a:latin typeface="Bookman Old Style"/>
                <a:cs typeface="Bookman Old Style"/>
                <a:hlinkClick r:id="rId9" action="ppaction://hlinksldjump"/>
              </a:rPr>
              <a:t>&amp;</a:t>
            </a:r>
            <a:r>
              <a:rPr sz="550" b="0" spc="-55" dirty="0">
                <a:solidFill>
                  <a:srgbClr val="7F8D9C"/>
                </a:solidFill>
                <a:latin typeface="Bookman Old Style"/>
                <a:cs typeface="Bookman Old Style"/>
                <a:hlinkClick r:id="rId9" action="ppaction://hlinksldjump"/>
              </a:rPr>
              <a:t> </a:t>
            </a:r>
            <a:r>
              <a:rPr sz="550" b="0" spc="-10" dirty="0">
                <a:solidFill>
                  <a:srgbClr val="7F8D9C"/>
                </a:solidFill>
                <a:latin typeface="Bookman Old Style"/>
                <a:cs typeface="Bookman Old Style"/>
                <a:hlinkClick r:id="rId9" action="ppaction://hlinksldjump"/>
              </a:rPr>
              <a:t>Analysis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10" action="ppaction://hlinksldjump"/>
              </a:rPr>
              <a:t>Implementing</a:t>
            </a:r>
            <a:r>
              <a:rPr sz="550" b="0" spc="-55" dirty="0">
                <a:solidFill>
                  <a:srgbClr val="7F8D9C"/>
                </a:solidFill>
                <a:latin typeface="Bookman Old Style"/>
                <a:cs typeface="Bookman Old Style"/>
                <a:hlinkClick r:id="rId10" action="ppaction://hlinksldjump"/>
              </a:rPr>
              <a:t> </a:t>
            </a:r>
            <a:r>
              <a:rPr sz="550" b="0" spc="-30" dirty="0">
                <a:solidFill>
                  <a:srgbClr val="7F8D9C"/>
                </a:solidFill>
                <a:latin typeface="Bookman Old Style"/>
                <a:cs typeface="Bookman Old Style"/>
                <a:hlinkClick r:id="rId10" action="ppaction://hlinksldjump"/>
              </a:rPr>
              <a:t>the</a:t>
            </a:r>
            <a:r>
              <a:rPr sz="550" b="0" spc="-55" dirty="0">
                <a:solidFill>
                  <a:srgbClr val="7F8D9C"/>
                </a:solidFill>
                <a:latin typeface="Bookman Old Style"/>
                <a:cs typeface="Bookman Old Style"/>
                <a:hlinkClick r:id="rId10" action="ppaction://hlinksldjump"/>
              </a:rPr>
              <a:t> </a:t>
            </a:r>
            <a:r>
              <a:rPr sz="550" b="0" spc="-20" dirty="0">
                <a:solidFill>
                  <a:srgbClr val="7F8D9C"/>
                </a:solidFill>
                <a:latin typeface="Bookman Old Style"/>
                <a:cs typeface="Bookman Old Style"/>
                <a:hlinkClick r:id="rId10" action="ppaction://hlinksldjump"/>
              </a:rPr>
              <a:t>Idea</a:t>
            </a:r>
            <a:endParaRPr sz="550">
              <a:latin typeface="Bookman Old Style"/>
              <a:cs typeface="Bookman Old Style"/>
            </a:endParaRPr>
          </a:p>
        </p:txBody>
      </p:sp>
      <p:grpSp>
        <p:nvGrpSpPr>
          <p:cNvPr id="60" name="object 60"/>
          <p:cNvGrpSpPr/>
          <p:nvPr/>
        </p:nvGrpSpPr>
        <p:grpSpPr>
          <a:xfrm>
            <a:off x="0" y="104786"/>
            <a:ext cx="5760085" cy="318770"/>
            <a:chOff x="0" y="104786"/>
            <a:chExt cx="5760085" cy="318770"/>
          </a:xfrm>
        </p:grpSpPr>
        <p:pic>
          <p:nvPicPr>
            <p:cNvPr id="61" name="object 61"/>
            <p:cNvPicPr/>
            <p:nvPr/>
          </p:nvPicPr>
          <p:blipFill>
            <a:blip r:embed="rId11" cstate="print"/>
            <a:stretch>
              <a:fillRect/>
            </a:stretch>
          </p:blipFill>
          <p:spPr>
            <a:xfrm>
              <a:off x="0" y="104786"/>
              <a:ext cx="5759996" cy="125718"/>
            </a:xfrm>
            <a:prstGeom prst="rect">
              <a:avLst/>
            </a:prstGeom>
          </p:spPr>
        </p:pic>
        <p:sp>
          <p:nvSpPr>
            <p:cNvPr id="62" name="object 62"/>
            <p:cNvSpPr/>
            <p:nvPr/>
          </p:nvSpPr>
          <p:spPr>
            <a:xfrm>
              <a:off x="0" y="227495"/>
              <a:ext cx="5760085" cy="195580"/>
            </a:xfrm>
            <a:custGeom>
              <a:avLst/>
              <a:gdLst/>
              <a:ahLst/>
              <a:cxnLst/>
              <a:rect l="l" t="t" r="r" b="b"/>
              <a:pathLst>
                <a:path w="5760085" h="195579">
                  <a:moveTo>
                    <a:pt x="5759996" y="0"/>
                  </a:moveTo>
                  <a:lnTo>
                    <a:pt x="0" y="0"/>
                  </a:lnTo>
                  <a:lnTo>
                    <a:pt x="0" y="195503"/>
                  </a:lnTo>
                  <a:lnTo>
                    <a:pt x="5759996" y="195503"/>
                  </a:lnTo>
                  <a:lnTo>
                    <a:pt x="5759996" y="0"/>
                  </a:lnTo>
                  <a:close/>
                </a:path>
              </a:pathLst>
            </a:custGeom>
            <a:solidFill>
              <a:srgbClr val="003874"/>
            </a:solidFill>
          </p:spPr>
          <p:txBody>
            <a:bodyPr wrap="square" lIns="0" tIns="0" rIns="0" bIns="0" rtlCol="0"/>
            <a:lstStyle/>
            <a:p>
              <a:endParaRPr/>
            </a:p>
          </p:txBody>
        </p:sp>
      </p:grpSp>
      <p:sp>
        <p:nvSpPr>
          <p:cNvPr id="63" name="object 6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5" dirty="0"/>
              <a:t>Advantages</a:t>
            </a:r>
            <a:r>
              <a:rPr spc="-65" dirty="0"/>
              <a:t> </a:t>
            </a:r>
            <a:r>
              <a:rPr dirty="0"/>
              <a:t>of</a:t>
            </a:r>
            <a:r>
              <a:rPr spc="-55" dirty="0"/>
              <a:t> </a:t>
            </a:r>
            <a:r>
              <a:rPr spc="-35" dirty="0"/>
              <a:t>Log-</a:t>
            </a:r>
            <a:r>
              <a:rPr spc="-40" dirty="0"/>
              <a:t>Ratio</a:t>
            </a:r>
            <a:r>
              <a:rPr spc="-60" dirty="0"/>
              <a:t> </a:t>
            </a:r>
            <a:r>
              <a:rPr spc="-45" dirty="0"/>
              <a:t>Transforms</a:t>
            </a:r>
          </a:p>
        </p:txBody>
      </p:sp>
      <p:sp>
        <p:nvSpPr>
          <p:cNvPr id="64" name="object 64"/>
          <p:cNvSpPr/>
          <p:nvPr/>
        </p:nvSpPr>
        <p:spPr>
          <a:xfrm>
            <a:off x="-32" y="421334"/>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3873"/>
          </a:solidFill>
        </p:spPr>
        <p:txBody>
          <a:bodyPr wrap="square" lIns="0" tIns="0" rIns="0" bIns="0" rtlCol="0"/>
          <a:lstStyle/>
          <a:p>
            <a:endParaRPr/>
          </a:p>
        </p:txBody>
      </p:sp>
      <p:sp>
        <p:nvSpPr>
          <p:cNvPr id="65" name="object 65"/>
          <p:cNvSpPr txBox="1"/>
          <p:nvPr/>
        </p:nvSpPr>
        <p:spPr>
          <a:xfrm>
            <a:off x="321894" y="928030"/>
            <a:ext cx="5099685" cy="1419860"/>
          </a:xfrm>
          <a:prstGeom prst="rect">
            <a:avLst/>
          </a:prstGeom>
        </p:spPr>
        <p:txBody>
          <a:bodyPr vert="horz" wrap="square" lIns="0" tIns="69850" rIns="0" bIns="0" rtlCol="0">
            <a:spAutoFit/>
          </a:bodyPr>
          <a:lstStyle/>
          <a:p>
            <a:pPr marL="38100">
              <a:lnSpc>
                <a:spcPct val="100000"/>
              </a:lnSpc>
              <a:spcBef>
                <a:spcPts val="550"/>
              </a:spcBef>
            </a:pPr>
            <a:r>
              <a:rPr sz="1000" b="1" spc="-20" dirty="0">
                <a:latin typeface="Book Antiqua"/>
                <a:cs typeface="Book Antiqua"/>
              </a:rPr>
              <a:t>Addressing</a:t>
            </a:r>
            <a:r>
              <a:rPr sz="1000" b="1" spc="-10" dirty="0">
                <a:latin typeface="Book Antiqua"/>
                <a:cs typeface="Book Antiqua"/>
              </a:rPr>
              <a:t> </a:t>
            </a:r>
            <a:r>
              <a:rPr sz="1000" b="1" dirty="0">
                <a:latin typeface="Book Antiqua"/>
                <a:cs typeface="Book Antiqua"/>
              </a:rPr>
              <a:t>the</a:t>
            </a:r>
            <a:r>
              <a:rPr sz="1000" b="1" spc="-5" dirty="0">
                <a:latin typeface="Book Antiqua"/>
                <a:cs typeface="Book Antiqua"/>
              </a:rPr>
              <a:t> </a:t>
            </a:r>
            <a:r>
              <a:rPr sz="1000" b="1" dirty="0">
                <a:latin typeface="Book Antiqua"/>
                <a:cs typeface="Book Antiqua"/>
              </a:rPr>
              <a:t>Simplex</a:t>
            </a:r>
            <a:r>
              <a:rPr sz="1000" b="1" spc="-5" dirty="0">
                <a:latin typeface="Book Antiqua"/>
                <a:cs typeface="Book Antiqua"/>
              </a:rPr>
              <a:t> </a:t>
            </a:r>
            <a:r>
              <a:rPr sz="1000" b="1" spc="-10" dirty="0">
                <a:latin typeface="Book Antiqua"/>
                <a:cs typeface="Book Antiqua"/>
              </a:rPr>
              <a:t>Constraint:</a:t>
            </a:r>
            <a:endParaRPr sz="1000">
              <a:latin typeface="Book Antiqua"/>
              <a:cs typeface="Book Antiqua"/>
            </a:endParaRPr>
          </a:p>
          <a:p>
            <a:pPr marL="313690" marR="30480" indent="-132080">
              <a:lnSpc>
                <a:spcPct val="112900"/>
              </a:lnSpc>
              <a:spcBef>
                <a:spcPts val="300"/>
              </a:spcBef>
              <a:buClr>
                <a:srgbClr val="003874"/>
              </a:buClr>
              <a:buFont typeface="Meiryo UI"/>
              <a:buChar char="•"/>
              <a:tabLst>
                <a:tab pos="314960" algn="l"/>
              </a:tabLst>
            </a:pPr>
            <a:r>
              <a:rPr sz="1000" b="0" spc="-55" dirty="0">
                <a:latin typeface="Bookman Old Style"/>
                <a:cs typeface="Bookman Old Style"/>
              </a:rPr>
              <a:t>Transforms </a:t>
            </a:r>
            <a:r>
              <a:rPr sz="1000" b="0" spc="-35" dirty="0">
                <a:latin typeface="Bookman Old Style"/>
                <a:cs typeface="Bookman Old Style"/>
              </a:rPr>
              <a:t>map</a:t>
            </a:r>
            <a:r>
              <a:rPr sz="1000" b="0" spc="-50" dirty="0">
                <a:latin typeface="Bookman Old Style"/>
                <a:cs typeface="Bookman Old Style"/>
              </a:rPr>
              <a:t> data </a:t>
            </a:r>
            <a:r>
              <a:rPr sz="1000" b="0" spc="-25" dirty="0">
                <a:latin typeface="Bookman Old Style"/>
                <a:cs typeface="Bookman Old Style"/>
              </a:rPr>
              <a:t>from</a:t>
            </a:r>
            <a:r>
              <a:rPr sz="1000" b="0" spc="-50" dirty="0">
                <a:latin typeface="Bookman Old Style"/>
                <a:cs typeface="Bookman Old Style"/>
              </a:rPr>
              <a:t> </a:t>
            </a:r>
            <a:r>
              <a:rPr sz="1000" b="0" spc="-40" dirty="0">
                <a:latin typeface="Bookman Old Style"/>
                <a:cs typeface="Bookman Old Style"/>
              </a:rPr>
              <a:t>the</a:t>
            </a:r>
            <a:r>
              <a:rPr sz="1000" b="0" spc="-50" dirty="0">
                <a:latin typeface="Bookman Old Style"/>
                <a:cs typeface="Bookman Old Style"/>
              </a:rPr>
              <a:t> </a:t>
            </a:r>
            <a:r>
              <a:rPr sz="1000" b="0" spc="-45" dirty="0">
                <a:latin typeface="Bookman Old Style"/>
                <a:cs typeface="Bookman Old Style"/>
              </a:rPr>
              <a:t>constrained</a:t>
            </a:r>
            <a:r>
              <a:rPr sz="1000" b="0" spc="-50" dirty="0">
                <a:latin typeface="Bookman Old Style"/>
                <a:cs typeface="Bookman Old Style"/>
              </a:rPr>
              <a:t> </a:t>
            </a:r>
            <a:r>
              <a:rPr sz="1000" b="0" spc="-40" dirty="0">
                <a:latin typeface="Bookman Old Style"/>
                <a:cs typeface="Bookman Old Style"/>
              </a:rPr>
              <a:t>simplex</a:t>
            </a:r>
            <a:r>
              <a:rPr sz="1000" b="0" spc="-50" dirty="0">
                <a:latin typeface="Bookman Old Style"/>
                <a:cs typeface="Bookman Old Style"/>
              </a:rPr>
              <a:t> </a:t>
            </a:r>
            <a:r>
              <a:rPr sz="1000" b="0" spc="-10" dirty="0">
                <a:latin typeface="Bookman Old Style"/>
                <a:cs typeface="Bookman Old Style"/>
              </a:rPr>
              <a:t>to</a:t>
            </a:r>
            <a:r>
              <a:rPr sz="1000" b="0" spc="-50" dirty="0">
                <a:latin typeface="Bookman Old Style"/>
                <a:cs typeface="Bookman Old Style"/>
              </a:rPr>
              <a:t> </a:t>
            </a:r>
            <a:r>
              <a:rPr sz="1000" b="0" spc="-55" dirty="0">
                <a:latin typeface="Bookman Old Style"/>
                <a:cs typeface="Bookman Old Style"/>
              </a:rPr>
              <a:t>an</a:t>
            </a:r>
            <a:r>
              <a:rPr sz="1000" b="0" spc="-50" dirty="0">
                <a:latin typeface="Bookman Old Style"/>
                <a:cs typeface="Bookman Old Style"/>
              </a:rPr>
              <a:t> </a:t>
            </a:r>
            <a:r>
              <a:rPr sz="1000" b="0" spc="-45" dirty="0">
                <a:latin typeface="Bookman Old Style"/>
                <a:cs typeface="Bookman Old Style"/>
              </a:rPr>
              <a:t>unconstrained</a:t>
            </a:r>
            <a:r>
              <a:rPr sz="1000" b="0" spc="-50" dirty="0">
                <a:latin typeface="Bookman Old Style"/>
                <a:cs typeface="Bookman Old Style"/>
              </a:rPr>
              <a:t> </a:t>
            </a:r>
            <a:r>
              <a:rPr sz="1000" b="0" spc="-40" dirty="0">
                <a:latin typeface="Bookman Old Style"/>
                <a:cs typeface="Bookman Old Style"/>
              </a:rPr>
              <a:t>Euclidean 	</a:t>
            </a:r>
            <a:r>
              <a:rPr sz="1000" b="0" spc="-10" dirty="0">
                <a:latin typeface="Bookman Old Style"/>
                <a:cs typeface="Bookman Old Style"/>
              </a:rPr>
              <a:t>space.</a:t>
            </a:r>
            <a:endParaRPr sz="1000">
              <a:latin typeface="Bookman Old Style"/>
              <a:cs typeface="Bookman Old Style"/>
            </a:endParaRPr>
          </a:p>
          <a:p>
            <a:pPr marL="313690" indent="-132080">
              <a:lnSpc>
                <a:spcPct val="100000"/>
              </a:lnSpc>
              <a:spcBef>
                <a:spcPts val="455"/>
              </a:spcBef>
              <a:buClr>
                <a:srgbClr val="003874"/>
              </a:buClr>
              <a:buFont typeface="Meiryo UI"/>
              <a:buChar char="•"/>
              <a:tabLst>
                <a:tab pos="313690" algn="l"/>
              </a:tabLst>
            </a:pPr>
            <a:r>
              <a:rPr sz="1000" b="0" spc="-60" dirty="0">
                <a:latin typeface="Bookman Old Style"/>
                <a:cs typeface="Bookman Old Style"/>
              </a:rPr>
              <a:t>Enables </a:t>
            </a:r>
            <a:r>
              <a:rPr sz="1000" b="0" spc="-40" dirty="0">
                <a:latin typeface="Bookman Old Style"/>
                <a:cs typeface="Bookman Old Style"/>
              </a:rPr>
              <a:t>the</a:t>
            </a:r>
            <a:r>
              <a:rPr sz="1000" b="0" spc="-55" dirty="0">
                <a:latin typeface="Bookman Old Style"/>
                <a:cs typeface="Bookman Old Style"/>
              </a:rPr>
              <a:t> </a:t>
            </a:r>
            <a:r>
              <a:rPr sz="1000" b="0" spc="-30" dirty="0">
                <a:latin typeface="Bookman Old Style"/>
                <a:cs typeface="Bookman Old Style"/>
              </a:rPr>
              <a:t>application</a:t>
            </a:r>
            <a:r>
              <a:rPr sz="1000" b="0" spc="-60" dirty="0">
                <a:latin typeface="Bookman Old Style"/>
                <a:cs typeface="Bookman Old Style"/>
              </a:rPr>
              <a:t> </a:t>
            </a:r>
            <a:r>
              <a:rPr sz="1000" b="0" dirty="0">
                <a:latin typeface="Bookman Old Style"/>
                <a:cs typeface="Bookman Old Style"/>
              </a:rPr>
              <a:t>of</a:t>
            </a:r>
            <a:r>
              <a:rPr sz="1000" b="0" spc="-55" dirty="0">
                <a:latin typeface="Bookman Old Style"/>
                <a:cs typeface="Bookman Old Style"/>
              </a:rPr>
              <a:t> standard</a:t>
            </a:r>
            <a:r>
              <a:rPr sz="1000" b="0" spc="-60" dirty="0">
                <a:latin typeface="Bookman Old Style"/>
                <a:cs typeface="Bookman Old Style"/>
              </a:rPr>
              <a:t> </a:t>
            </a:r>
            <a:r>
              <a:rPr sz="1000" b="0" spc="-35" dirty="0">
                <a:latin typeface="Bookman Old Style"/>
                <a:cs typeface="Bookman Old Style"/>
              </a:rPr>
              <a:t>machine</a:t>
            </a:r>
            <a:r>
              <a:rPr sz="1000" b="0" spc="-55" dirty="0">
                <a:latin typeface="Bookman Old Style"/>
                <a:cs typeface="Bookman Old Style"/>
              </a:rPr>
              <a:t> </a:t>
            </a:r>
            <a:r>
              <a:rPr sz="1000" b="0" spc="-35" dirty="0">
                <a:latin typeface="Bookman Old Style"/>
                <a:cs typeface="Bookman Old Style"/>
              </a:rPr>
              <a:t>learning</a:t>
            </a:r>
            <a:r>
              <a:rPr sz="1000" b="0" spc="-60" dirty="0">
                <a:latin typeface="Bookman Old Style"/>
                <a:cs typeface="Bookman Old Style"/>
              </a:rPr>
              <a:t> </a:t>
            </a:r>
            <a:r>
              <a:rPr sz="1000" b="0" spc="-10" dirty="0">
                <a:latin typeface="Bookman Old Style"/>
                <a:cs typeface="Bookman Old Style"/>
              </a:rPr>
              <a:t>methods.</a:t>
            </a:r>
            <a:endParaRPr sz="1000">
              <a:latin typeface="Bookman Old Style"/>
              <a:cs typeface="Bookman Old Style"/>
            </a:endParaRPr>
          </a:p>
          <a:p>
            <a:pPr marL="38100">
              <a:lnSpc>
                <a:spcPct val="100000"/>
              </a:lnSpc>
              <a:spcBef>
                <a:spcPts val="455"/>
              </a:spcBef>
            </a:pPr>
            <a:r>
              <a:rPr sz="1000" b="1" spc="10" dirty="0">
                <a:latin typeface="Book Antiqua"/>
                <a:cs typeface="Book Antiqua"/>
              </a:rPr>
              <a:t>Preservation</a:t>
            </a:r>
            <a:r>
              <a:rPr sz="1000" b="1" spc="-5" dirty="0">
                <a:latin typeface="Book Antiqua"/>
                <a:cs typeface="Book Antiqua"/>
              </a:rPr>
              <a:t> </a:t>
            </a:r>
            <a:r>
              <a:rPr sz="1000" b="1" dirty="0">
                <a:latin typeface="Book Antiqua"/>
                <a:cs typeface="Book Antiqua"/>
              </a:rPr>
              <a:t>of </a:t>
            </a:r>
            <a:r>
              <a:rPr sz="1000" b="1" spc="-10" dirty="0">
                <a:latin typeface="Book Antiqua"/>
                <a:cs typeface="Book Antiqua"/>
              </a:rPr>
              <a:t>Ratios:</a:t>
            </a:r>
            <a:endParaRPr sz="1000">
              <a:latin typeface="Book Antiqua"/>
              <a:cs typeface="Book Antiqua"/>
            </a:endParaRPr>
          </a:p>
          <a:p>
            <a:pPr marL="313690" marR="40640" indent="-132080">
              <a:lnSpc>
                <a:spcPct val="112900"/>
              </a:lnSpc>
              <a:spcBef>
                <a:spcPts val="295"/>
              </a:spcBef>
              <a:buClr>
                <a:srgbClr val="003874"/>
              </a:buClr>
              <a:buFont typeface="Meiryo UI"/>
              <a:buChar char="•"/>
              <a:tabLst>
                <a:tab pos="314960" algn="l"/>
              </a:tabLst>
            </a:pPr>
            <a:r>
              <a:rPr sz="1000" b="0" spc="-50" dirty="0">
                <a:latin typeface="Bookman Old Style"/>
                <a:cs typeface="Bookman Old Style"/>
              </a:rPr>
              <a:t>Ratios</a:t>
            </a:r>
            <a:r>
              <a:rPr sz="1000" b="0" spc="-45" dirty="0">
                <a:latin typeface="Bookman Old Style"/>
                <a:cs typeface="Bookman Old Style"/>
              </a:rPr>
              <a:t> </a:t>
            </a:r>
            <a:r>
              <a:rPr sz="1000" b="0" spc="-30" dirty="0">
                <a:latin typeface="Bookman Old Style"/>
                <a:cs typeface="Bookman Old Style"/>
              </a:rPr>
              <a:t>between</a:t>
            </a:r>
            <a:r>
              <a:rPr sz="1000" b="0" spc="-45" dirty="0">
                <a:latin typeface="Bookman Old Style"/>
                <a:cs typeface="Bookman Old Style"/>
              </a:rPr>
              <a:t> </a:t>
            </a:r>
            <a:r>
              <a:rPr sz="1000" b="0" spc="-35" dirty="0">
                <a:latin typeface="Bookman Old Style"/>
                <a:cs typeface="Bookman Old Style"/>
              </a:rPr>
              <a:t>components</a:t>
            </a:r>
            <a:r>
              <a:rPr sz="1000" b="0" spc="-45" dirty="0">
                <a:latin typeface="Bookman Old Style"/>
                <a:cs typeface="Bookman Old Style"/>
              </a:rPr>
              <a:t> </a:t>
            </a:r>
            <a:r>
              <a:rPr sz="1000" b="0" spc="-50" dirty="0">
                <a:latin typeface="Bookman Old Style"/>
                <a:cs typeface="Bookman Old Style"/>
              </a:rPr>
              <a:t>are</a:t>
            </a:r>
            <a:r>
              <a:rPr sz="1000" b="0" spc="-45" dirty="0">
                <a:latin typeface="Bookman Old Style"/>
                <a:cs typeface="Bookman Old Style"/>
              </a:rPr>
              <a:t> preserved, </a:t>
            </a:r>
            <a:r>
              <a:rPr sz="1000" b="0" spc="-40" dirty="0">
                <a:latin typeface="Bookman Old Style"/>
                <a:cs typeface="Bookman Old Style"/>
              </a:rPr>
              <a:t>which</a:t>
            </a:r>
            <a:r>
              <a:rPr sz="1000" b="0" spc="-45" dirty="0">
                <a:latin typeface="Bookman Old Style"/>
                <a:cs typeface="Bookman Old Style"/>
              </a:rPr>
              <a:t> </a:t>
            </a:r>
            <a:r>
              <a:rPr sz="1000" b="0" spc="-55" dirty="0">
                <a:latin typeface="Bookman Old Style"/>
                <a:cs typeface="Bookman Old Style"/>
              </a:rPr>
              <a:t>is</a:t>
            </a:r>
            <a:r>
              <a:rPr sz="1000" b="0" spc="-45" dirty="0">
                <a:latin typeface="Bookman Old Style"/>
                <a:cs typeface="Bookman Old Style"/>
              </a:rPr>
              <a:t> crucial </a:t>
            </a:r>
            <a:r>
              <a:rPr sz="1000" b="0" spc="-20" dirty="0">
                <a:latin typeface="Bookman Old Style"/>
                <a:cs typeface="Bookman Old Style"/>
              </a:rPr>
              <a:t>for</a:t>
            </a:r>
            <a:r>
              <a:rPr sz="1000" b="0" spc="-45" dirty="0">
                <a:latin typeface="Bookman Old Style"/>
                <a:cs typeface="Bookman Old Style"/>
              </a:rPr>
              <a:t> </a:t>
            </a:r>
            <a:r>
              <a:rPr sz="1000" b="0" spc="-30" dirty="0">
                <a:latin typeface="Bookman Old Style"/>
                <a:cs typeface="Bookman Old Style"/>
              </a:rPr>
              <a:t>compositional</a:t>
            </a:r>
            <a:r>
              <a:rPr sz="1000" b="0" spc="-45" dirty="0">
                <a:latin typeface="Bookman Old Style"/>
                <a:cs typeface="Bookman Old Style"/>
              </a:rPr>
              <a:t> </a:t>
            </a:r>
            <a:r>
              <a:rPr sz="1000" b="0" spc="-20" dirty="0">
                <a:latin typeface="Bookman Old Style"/>
                <a:cs typeface="Bookman Old Style"/>
              </a:rPr>
              <a:t>data 	</a:t>
            </a:r>
            <a:r>
              <a:rPr sz="1000" b="0" spc="-10" dirty="0">
                <a:latin typeface="Bookman Old Style"/>
                <a:cs typeface="Bookman Old Style"/>
              </a:rPr>
              <a:t>analysis.</a:t>
            </a:r>
            <a:endParaRPr sz="1000">
              <a:latin typeface="Bookman Old Style"/>
              <a:cs typeface="Bookman Old Style"/>
            </a:endParaRPr>
          </a:p>
        </p:txBody>
      </p:sp>
      <p:grpSp>
        <p:nvGrpSpPr>
          <p:cNvPr id="66" name="object 66"/>
          <p:cNvGrpSpPr/>
          <p:nvPr/>
        </p:nvGrpSpPr>
        <p:grpSpPr>
          <a:xfrm>
            <a:off x="0" y="3131464"/>
            <a:ext cx="5760085" cy="108585"/>
            <a:chOff x="0" y="3131464"/>
            <a:chExt cx="5760085" cy="108585"/>
          </a:xfrm>
        </p:grpSpPr>
        <p:sp>
          <p:nvSpPr>
            <p:cNvPr id="67" name="object 67"/>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68" name="object 68"/>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69" name="object 69"/>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70" name="object 70"/>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71" name="object 71"/>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2" action="ppaction://hlinksldjump"/>
              </a:rPr>
              <a:t>Robust</a:t>
            </a:r>
            <a:r>
              <a:rPr sz="550" b="0" spc="-5" dirty="0">
                <a:solidFill>
                  <a:srgbClr val="003874"/>
                </a:solidFill>
                <a:latin typeface="Bookman Old Style"/>
                <a:cs typeface="Bookman Old Style"/>
                <a:hlinkClick r:id="rId12" action="ppaction://hlinksldjump"/>
              </a:rPr>
              <a:t> </a:t>
            </a:r>
            <a:r>
              <a:rPr sz="550" b="0" spc="-30" dirty="0">
                <a:solidFill>
                  <a:srgbClr val="003874"/>
                </a:solidFill>
                <a:latin typeface="Bookman Old Style"/>
                <a:cs typeface="Bookman Old Style"/>
                <a:hlinkClick r:id="rId12" action="ppaction://hlinksldjump"/>
              </a:rPr>
              <a:t>Classiﬁcation</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via</a:t>
            </a:r>
            <a:r>
              <a:rPr sz="550" b="0" spc="-5" dirty="0">
                <a:solidFill>
                  <a:srgbClr val="003874"/>
                </a:solidFill>
                <a:latin typeface="Bookman Old Style"/>
                <a:cs typeface="Bookman Old Style"/>
                <a:hlinkClick r:id="rId12" action="ppaction://hlinksldjump"/>
              </a:rPr>
              <a:t> </a:t>
            </a:r>
            <a:r>
              <a:rPr sz="550" b="0" spc="-35" dirty="0">
                <a:solidFill>
                  <a:srgbClr val="003874"/>
                </a:solidFill>
                <a:latin typeface="Bookman Old Style"/>
                <a:cs typeface="Bookman Old Style"/>
                <a:hlinkClick r:id="rId12" action="ppaction://hlinksldjump"/>
              </a:rPr>
              <a:t>Regression</a:t>
            </a:r>
            <a:r>
              <a:rPr sz="550" b="0" spc="-5" dirty="0">
                <a:solidFill>
                  <a:srgbClr val="003874"/>
                </a:solidFill>
                <a:latin typeface="Bookman Old Style"/>
                <a:cs typeface="Bookman Old Style"/>
                <a:hlinkClick r:id="rId12" action="ppaction://hlinksldjump"/>
              </a:rPr>
              <a:t> </a:t>
            </a:r>
            <a:r>
              <a:rPr sz="550" b="0" spc="-10" dirty="0">
                <a:solidFill>
                  <a:srgbClr val="003874"/>
                </a:solidFill>
                <a:latin typeface="Bookman Old Style"/>
                <a:cs typeface="Bookman Old Style"/>
                <a:hlinkClick r:id="rId12" action="ppaction://hlinksldjump"/>
              </a:rPr>
              <a:t>for</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Learning</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with</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Noisy</a:t>
            </a:r>
            <a:r>
              <a:rPr sz="550" b="0" spc="-5" dirty="0">
                <a:solidFill>
                  <a:srgbClr val="003874"/>
                </a:solidFill>
                <a:latin typeface="Bookman Old Style"/>
                <a:cs typeface="Bookman Old Style"/>
                <a:hlinkClick r:id="rId12" action="ppaction://hlinksldjump"/>
              </a:rPr>
              <a:t> </a:t>
            </a:r>
            <a:r>
              <a:rPr sz="550" b="0" spc="-10" dirty="0">
                <a:solidFill>
                  <a:srgbClr val="003874"/>
                </a:solidFill>
                <a:latin typeface="Bookman Old Style"/>
                <a:cs typeface="Bookman Old Style"/>
                <a:hlinkClick r:id="rId12" action="ppaction://hlinksldjump"/>
              </a:rPr>
              <a:t>Labels</a:t>
            </a:r>
            <a:endParaRPr sz="550">
              <a:latin typeface="Bookman Old Style"/>
              <a:cs typeface="Bookman Old Style"/>
            </a:endParaRPr>
          </a:p>
        </p:txBody>
      </p:sp>
      <p:sp>
        <p:nvSpPr>
          <p:cNvPr id="72" name="object 72"/>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73" name="object 73"/>
          <p:cNvSpPr txBox="1"/>
          <p:nvPr/>
        </p:nvSpPr>
        <p:spPr>
          <a:xfrm>
            <a:off x="5468772" y="3131763"/>
            <a:ext cx="237490" cy="105410"/>
          </a:xfrm>
          <a:prstGeom prst="rect">
            <a:avLst/>
          </a:prstGeom>
        </p:spPr>
        <p:txBody>
          <a:bodyPr vert="horz" wrap="square" lIns="0" tIns="5080" rIns="0" bIns="0" rtlCol="0">
            <a:spAutoFit/>
          </a:bodyPr>
          <a:lstStyle/>
          <a:p>
            <a:pPr marL="12700">
              <a:lnSpc>
                <a:spcPct val="100000"/>
              </a:lnSpc>
              <a:spcBef>
                <a:spcPts val="40"/>
              </a:spcBef>
            </a:pPr>
            <a:fld id="{81D60167-4931-47E6-BA6A-407CBD079E47}" type="slidenum">
              <a:rPr sz="550" b="0" spc="-55" dirty="0">
                <a:solidFill>
                  <a:srgbClr val="FFFFFF"/>
                </a:solidFill>
                <a:latin typeface="Bookman Old Style"/>
                <a:cs typeface="Bookman Old Style"/>
              </a:rPr>
              <a:t>11</a:t>
            </a:fld>
            <a:r>
              <a:rPr sz="550" b="0" spc="-45" dirty="0">
                <a:solidFill>
                  <a:srgbClr val="FFFFFF"/>
                </a:solidFill>
                <a:latin typeface="Bookman Old Style"/>
                <a:cs typeface="Bookman Old Style"/>
              </a:rPr>
              <a:t> </a:t>
            </a:r>
            <a:r>
              <a:rPr sz="550" b="0" spc="-80" dirty="0">
                <a:solidFill>
                  <a:srgbClr val="FFFFFF"/>
                </a:solidFill>
                <a:latin typeface="Bookman Old Style"/>
                <a:cs typeface="Bookman Old Style"/>
              </a:rPr>
              <a:t>/</a:t>
            </a:r>
            <a:r>
              <a:rPr sz="550" b="0" spc="-45" dirty="0">
                <a:solidFill>
                  <a:srgbClr val="FFFFFF"/>
                </a:solidFill>
                <a:latin typeface="Bookman Old Style"/>
                <a:cs typeface="Bookman Old Style"/>
              </a:rPr>
              <a:t> </a:t>
            </a:r>
            <a:r>
              <a:rPr sz="550" b="0" spc="-25" dirty="0">
                <a:solidFill>
                  <a:srgbClr val="FFFFFF"/>
                </a:solidFill>
                <a:latin typeface="Bookman Old Style"/>
                <a:cs typeface="Bookman Old Style"/>
              </a:rPr>
              <a:t>37</a:t>
            </a:r>
            <a:endParaRPr sz="550">
              <a:latin typeface="Bookman Old Style"/>
              <a:cs typeface="Bookman Old Style"/>
            </a:endParaRPr>
          </a:p>
        </p:txBody>
      </p:sp>
    </p:spTree>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 y="25"/>
            <a:ext cx="5760085" cy="232410"/>
            <a:chOff x="-32" y="25"/>
            <a:chExt cx="5760085" cy="232410"/>
          </a:xfrm>
        </p:grpSpPr>
        <p:sp>
          <p:nvSpPr>
            <p:cNvPr id="3" name="object 3"/>
            <p:cNvSpPr/>
            <p:nvPr/>
          </p:nvSpPr>
          <p:spPr>
            <a:xfrm>
              <a:off x="2009165" y="107317"/>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4" name="object 4"/>
            <p:cNvSpPr/>
            <p:nvPr/>
          </p:nvSpPr>
          <p:spPr>
            <a:xfrm>
              <a:off x="20091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5" name="object 5"/>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8" name="object 8"/>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1" name="object 11"/>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2" name="object 12"/>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3" name="object 13"/>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4" name="object 14"/>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5" name="object 15"/>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6" name="object 16"/>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7" name="object 17"/>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8" name="object 18"/>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9" name="object 19"/>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0" name="object 20"/>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1" name="object 21"/>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2" name="object 22"/>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3" name="object 23"/>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4" name="object 24"/>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5" name="object 25"/>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6" name="object 26"/>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7" name="object 27"/>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8" name="object 28"/>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9" name="object 29"/>
            <p:cNvSpPr/>
            <p:nvPr/>
          </p:nvSpPr>
          <p:spPr>
            <a:xfrm>
              <a:off x="5193791"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30" name="object 30"/>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3" action="ppaction://hlinksldjump"/>
              </a:rPr>
              <a:t>Introduction</a:t>
            </a:r>
            <a:r>
              <a:rPr sz="550" b="0" spc="330" dirty="0">
                <a:solidFill>
                  <a:srgbClr val="7F8D9C"/>
                </a:solidFill>
                <a:latin typeface="Bookman Old Style"/>
                <a:cs typeface="Bookman Old Style"/>
              </a:rPr>
              <a:t> </a:t>
            </a:r>
            <a:r>
              <a:rPr sz="550" b="0" spc="-35" dirty="0">
                <a:solidFill>
                  <a:srgbClr val="7F8D9C"/>
                </a:solidFill>
                <a:latin typeface="Bookman Old Style"/>
                <a:cs typeface="Bookman Old Style"/>
                <a:hlinkClick r:id="rId4" action="ppaction://hlinksldjump"/>
              </a:rPr>
              <a:t>Background:</a:t>
            </a:r>
            <a:r>
              <a:rPr sz="550" b="0" spc="-25" dirty="0">
                <a:solidFill>
                  <a:srgbClr val="7F8D9C"/>
                </a:solidFill>
                <a:latin typeface="Bookman Old Style"/>
                <a:cs typeface="Bookman Old Style"/>
                <a:hlinkClick r:id="rId4" action="ppaction://hlinksldjump"/>
              </a:rPr>
              <a:t> Compositional</a:t>
            </a:r>
            <a:r>
              <a:rPr sz="550" b="0" spc="-55" dirty="0">
                <a:solidFill>
                  <a:srgbClr val="7F8D9C"/>
                </a:solidFill>
                <a:latin typeface="Bookman Old Style"/>
                <a:cs typeface="Bookman Old Style"/>
                <a:hlinkClick r:id="rId4" action="ppaction://hlinksldjump"/>
              </a:rPr>
              <a:t> </a:t>
            </a:r>
            <a:r>
              <a:rPr sz="550" b="0" spc="-40" dirty="0">
                <a:solidFill>
                  <a:srgbClr val="7F8D9C"/>
                </a:solidFill>
                <a:latin typeface="Bookman Old Style"/>
                <a:cs typeface="Bookman Old Style"/>
                <a:hlinkClick r:id="rId4" action="ppaction://hlinksldjump"/>
              </a:rPr>
              <a:t>Data</a:t>
            </a:r>
            <a:r>
              <a:rPr sz="550" b="0" spc="-55" dirty="0">
                <a:solidFill>
                  <a:srgbClr val="7F8D9C"/>
                </a:solidFill>
                <a:latin typeface="Bookman Old Style"/>
                <a:cs typeface="Bookman Old Style"/>
                <a:hlinkClick r:id="rId4" action="ppaction://hlinksldjump"/>
              </a:rPr>
              <a:t> </a:t>
            </a:r>
            <a:r>
              <a:rPr sz="550" b="0" spc="-10" dirty="0">
                <a:solidFill>
                  <a:srgbClr val="7F8D9C"/>
                </a:solidFill>
                <a:latin typeface="Bookman Old Style"/>
                <a:cs typeface="Bookman Old Style"/>
                <a:hlinkClick r:id="rId4" action="ppaction://hlinksldjump"/>
              </a:rPr>
              <a:t>Analysis</a:t>
            </a:r>
            <a:r>
              <a:rPr sz="550" b="0" spc="390" dirty="0">
                <a:solidFill>
                  <a:srgbClr val="7F8D9C"/>
                </a:solidFill>
                <a:latin typeface="Bookman Old Style"/>
                <a:cs typeface="Bookman Old Style"/>
              </a:rPr>
              <a:t> </a:t>
            </a:r>
            <a:r>
              <a:rPr sz="550" b="0" spc="-20" dirty="0">
                <a:solidFill>
                  <a:srgbClr val="FFFFFF"/>
                </a:solidFill>
                <a:latin typeface="Bookman Old Style"/>
                <a:cs typeface="Bookman Old Style"/>
                <a:hlinkClick r:id="rId5" action="ppaction://hlinksldjump"/>
              </a:rPr>
              <a:t>Proposed</a:t>
            </a:r>
            <a:r>
              <a:rPr sz="550" b="0" spc="-55" dirty="0">
                <a:solidFill>
                  <a:srgbClr val="FFFFFF"/>
                </a:solidFill>
                <a:latin typeface="Bookman Old Style"/>
                <a:cs typeface="Bookman Old Style"/>
                <a:hlinkClick r:id="rId5" action="ppaction://hlinksldjump"/>
              </a:rPr>
              <a:t> </a:t>
            </a:r>
            <a:r>
              <a:rPr sz="550" b="0" dirty="0">
                <a:solidFill>
                  <a:srgbClr val="FFFFFF"/>
                </a:solidFill>
                <a:latin typeface="Bookman Old Style"/>
                <a:cs typeface="Bookman Old Style"/>
                <a:hlinkClick r:id="rId5" action="ppaction://hlinksldjump"/>
              </a:rPr>
              <a:t>Method</a:t>
            </a:r>
            <a:r>
              <a:rPr sz="550" b="0" spc="395" dirty="0">
                <a:solidFill>
                  <a:srgbClr val="FFFFFF"/>
                </a:solidFill>
                <a:latin typeface="Bookman Old Style"/>
                <a:cs typeface="Bookman Old Style"/>
              </a:rPr>
              <a:t> </a:t>
            </a:r>
            <a:r>
              <a:rPr sz="550" b="0" spc="-40" dirty="0">
                <a:solidFill>
                  <a:srgbClr val="7F8D9C"/>
                </a:solidFill>
                <a:latin typeface="Bookman Old Style"/>
                <a:cs typeface="Bookman Old Style"/>
                <a:hlinkClick r:id="rId6" action="ppaction://hlinksldjump"/>
              </a:rPr>
              <a:t>Data</a:t>
            </a:r>
            <a:r>
              <a:rPr sz="550" b="0" spc="-55" dirty="0">
                <a:solidFill>
                  <a:srgbClr val="7F8D9C"/>
                </a:solidFill>
                <a:latin typeface="Bookman Old Style"/>
                <a:cs typeface="Bookman Old Style"/>
                <a:hlinkClick r:id="rId6" action="ppaction://hlinksldjump"/>
              </a:rPr>
              <a:t> </a:t>
            </a:r>
            <a:r>
              <a:rPr sz="550" b="0" spc="-60" dirty="0">
                <a:solidFill>
                  <a:srgbClr val="7F8D9C"/>
                </a:solidFill>
                <a:latin typeface="Bookman Old Style"/>
                <a:cs typeface="Bookman Old Style"/>
                <a:hlinkClick r:id="rId6" action="ppaction://hlinksldjump"/>
              </a:rPr>
              <a:t>&amp;</a:t>
            </a:r>
            <a:r>
              <a:rPr sz="550" b="0" spc="-55" dirty="0">
                <a:solidFill>
                  <a:srgbClr val="7F8D9C"/>
                </a:solidFill>
                <a:latin typeface="Bookman Old Style"/>
                <a:cs typeface="Bookman Old Style"/>
                <a:hlinkClick r:id="rId6" action="ppaction://hlinksldjump"/>
              </a:rPr>
              <a:t> </a:t>
            </a:r>
            <a:r>
              <a:rPr sz="550" b="0" spc="-10" dirty="0">
                <a:solidFill>
                  <a:srgbClr val="7F8D9C"/>
                </a:solidFill>
                <a:latin typeface="Bookman Old Style"/>
                <a:cs typeface="Bookman Old Style"/>
                <a:hlinkClick r:id="rId6" action="ppaction://hlinksldjump"/>
              </a:rPr>
              <a:t>Experiments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7" action="ppaction://hlinksldjump"/>
              </a:rPr>
              <a:t>Code</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Execution</a:t>
            </a:r>
            <a:r>
              <a:rPr sz="550" b="0" spc="395" dirty="0">
                <a:solidFill>
                  <a:srgbClr val="7F8D9C"/>
                </a:solidFill>
                <a:latin typeface="Bookman Old Style"/>
                <a:cs typeface="Bookman Old Style"/>
              </a:rPr>
              <a:t> </a:t>
            </a:r>
            <a:r>
              <a:rPr sz="550" b="0" spc="-30" dirty="0">
                <a:solidFill>
                  <a:srgbClr val="7F8D9C"/>
                </a:solidFill>
                <a:latin typeface="Bookman Old Style"/>
                <a:cs typeface="Bookman Old Style"/>
                <a:hlinkClick r:id="rId8" action="ppaction://hlinksldjump"/>
              </a:rPr>
              <a:t>Other</a:t>
            </a:r>
            <a:r>
              <a:rPr sz="550" b="0" spc="-55" dirty="0">
                <a:solidFill>
                  <a:srgbClr val="7F8D9C"/>
                </a:solidFill>
                <a:latin typeface="Bookman Old Style"/>
                <a:cs typeface="Bookman Old Style"/>
                <a:hlinkClick r:id="rId8" action="ppaction://hlinksldjump"/>
              </a:rPr>
              <a:t> </a:t>
            </a:r>
            <a:r>
              <a:rPr sz="550" b="0" spc="-25" dirty="0">
                <a:solidFill>
                  <a:srgbClr val="7F8D9C"/>
                </a:solidFill>
                <a:latin typeface="Bookman Old Style"/>
                <a:cs typeface="Bookman Old Style"/>
                <a:hlinkClick r:id="rId8" action="ppaction://hlinksldjump"/>
              </a:rPr>
              <a:t>Applications</a:t>
            </a:r>
            <a:r>
              <a:rPr sz="550" b="0" spc="-55" dirty="0">
                <a:solidFill>
                  <a:srgbClr val="7F8D9C"/>
                </a:solidFill>
                <a:latin typeface="Bookman Old Style"/>
                <a:cs typeface="Bookman Old Style"/>
                <a:hlinkClick r:id="rId8" action="ppaction://hlinksldjump"/>
              </a:rPr>
              <a:t> </a:t>
            </a:r>
            <a:r>
              <a:rPr sz="550" b="0" spc="-60" dirty="0">
                <a:solidFill>
                  <a:srgbClr val="7F8D9C"/>
                </a:solidFill>
                <a:latin typeface="Bookman Old Style"/>
                <a:cs typeface="Bookman Old Style"/>
                <a:hlinkClick r:id="rId8" action="ppaction://hlinksldjump"/>
              </a:rPr>
              <a:t>&amp;</a:t>
            </a:r>
            <a:r>
              <a:rPr sz="550" b="0" spc="-55" dirty="0">
                <a:solidFill>
                  <a:srgbClr val="7F8D9C"/>
                </a:solidFill>
                <a:latin typeface="Bookman Old Style"/>
                <a:cs typeface="Bookman Old Style"/>
                <a:hlinkClick r:id="rId8" action="ppaction://hlinksldjump"/>
              </a:rPr>
              <a:t> </a:t>
            </a:r>
            <a:r>
              <a:rPr sz="550" b="0" spc="-10" dirty="0">
                <a:solidFill>
                  <a:srgbClr val="7F8D9C"/>
                </a:solidFill>
                <a:latin typeface="Bookman Old Style"/>
                <a:cs typeface="Bookman Old Style"/>
                <a:hlinkClick r:id="rId8" action="ppaction://hlinksldjump"/>
              </a:rPr>
              <a:t>Analysis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9" action="ppaction://hlinksldjump"/>
              </a:rPr>
              <a:t>Implementing</a:t>
            </a:r>
            <a:r>
              <a:rPr sz="550" b="0" spc="-55" dirty="0">
                <a:solidFill>
                  <a:srgbClr val="7F8D9C"/>
                </a:solidFill>
                <a:latin typeface="Bookman Old Style"/>
                <a:cs typeface="Bookman Old Style"/>
                <a:hlinkClick r:id="rId9" action="ppaction://hlinksldjump"/>
              </a:rPr>
              <a:t> </a:t>
            </a:r>
            <a:r>
              <a:rPr sz="550" b="0" spc="-30" dirty="0">
                <a:solidFill>
                  <a:srgbClr val="7F8D9C"/>
                </a:solidFill>
                <a:latin typeface="Bookman Old Style"/>
                <a:cs typeface="Bookman Old Style"/>
                <a:hlinkClick r:id="rId9" action="ppaction://hlinksldjump"/>
              </a:rPr>
              <a:t>the</a:t>
            </a:r>
            <a:r>
              <a:rPr sz="550" b="0" spc="-55" dirty="0">
                <a:solidFill>
                  <a:srgbClr val="7F8D9C"/>
                </a:solidFill>
                <a:latin typeface="Bookman Old Style"/>
                <a:cs typeface="Bookman Old Style"/>
                <a:hlinkClick r:id="rId9" action="ppaction://hlinksldjump"/>
              </a:rPr>
              <a:t> </a:t>
            </a:r>
            <a:r>
              <a:rPr sz="550" b="0" spc="-20" dirty="0">
                <a:solidFill>
                  <a:srgbClr val="7F8D9C"/>
                </a:solidFill>
                <a:latin typeface="Bookman Old Style"/>
                <a:cs typeface="Bookman Old Style"/>
                <a:hlinkClick r:id="rId9" action="ppaction://hlinksldjump"/>
              </a:rPr>
              <a:t>Idea</a:t>
            </a:r>
            <a:endParaRPr sz="550">
              <a:latin typeface="Bookman Old Style"/>
              <a:cs typeface="Bookman Old Style"/>
            </a:endParaRPr>
          </a:p>
        </p:txBody>
      </p:sp>
      <p:pic>
        <p:nvPicPr>
          <p:cNvPr id="31" name="object 31"/>
          <p:cNvPicPr/>
          <p:nvPr/>
        </p:nvPicPr>
        <p:blipFill>
          <a:blip r:embed="rId10" cstate="print"/>
          <a:stretch>
            <a:fillRect/>
          </a:stretch>
        </p:blipFill>
        <p:spPr>
          <a:xfrm>
            <a:off x="289848" y="509777"/>
            <a:ext cx="133611" cy="133611"/>
          </a:xfrm>
          <a:prstGeom prst="rect">
            <a:avLst/>
          </a:prstGeom>
        </p:spPr>
      </p:pic>
      <p:pic>
        <p:nvPicPr>
          <p:cNvPr id="32" name="object 32"/>
          <p:cNvPicPr/>
          <p:nvPr/>
        </p:nvPicPr>
        <p:blipFill>
          <a:blip r:embed="rId10" cstate="print"/>
          <a:stretch>
            <a:fillRect/>
          </a:stretch>
        </p:blipFill>
        <p:spPr>
          <a:xfrm>
            <a:off x="289848" y="864730"/>
            <a:ext cx="133611" cy="133611"/>
          </a:xfrm>
          <a:prstGeom prst="rect">
            <a:avLst/>
          </a:prstGeom>
        </p:spPr>
      </p:pic>
      <p:pic>
        <p:nvPicPr>
          <p:cNvPr id="33" name="object 33"/>
          <p:cNvPicPr/>
          <p:nvPr/>
        </p:nvPicPr>
        <p:blipFill>
          <a:blip r:embed="rId11" cstate="print"/>
          <a:stretch>
            <a:fillRect/>
          </a:stretch>
        </p:blipFill>
        <p:spPr>
          <a:xfrm>
            <a:off x="289848" y="1219682"/>
            <a:ext cx="133611" cy="133611"/>
          </a:xfrm>
          <a:prstGeom prst="rect">
            <a:avLst/>
          </a:prstGeom>
        </p:spPr>
      </p:pic>
      <p:pic>
        <p:nvPicPr>
          <p:cNvPr id="34" name="object 34"/>
          <p:cNvPicPr/>
          <p:nvPr/>
        </p:nvPicPr>
        <p:blipFill>
          <a:blip r:embed="rId10" cstate="print"/>
          <a:stretch>
            <a:fillRect/>
          </a:stretch>
        </p:blipFill>
        <p:spPr>
          <a:xfrm>
            <a:off x="289848" y="1574647"/>
            <a:ext cx="133611" cy="133611"/>
          </a:xfrm>
          <a:prstGeom prst="rect">
            <a:avLst/>
          </a:prstGeom>
        </p:spPr>
      </p:pic>
      <p:pic>
        <p:nvPicPr>
          <p:cNvPr id="35" name="object 35"/>
          <p:cNvPicPr/>
          <p:nvPr/>
        </p:nvPicPr>
        <p:blipFill>
          <a:blip r:embed="rId10" cstate="print"/>
          <a:stretch>
            <a:fillRect/>
          </a:stretch>
        </p:blipFill>
        <p:spPr>
          <a:xfrm>
            <a:off x="289848" y="1929599"/>
            <a:ext cx="133611" cy="133611"/>
          </a:xfrm>
          <a:prstGeom prst="rect">
            <a:avLst/>
          </a:prstGeom>
        </p:spPr>
      </p:pic>
      <p:pic>
        <p:nvPicPr>
          <p:cNvPr id="36" name="object 36"/>
          <p:cNvPicPr/>
          <p:nvPr/>
        </p:nvPicPr>
        <p:blipFill>
          <a:blip r:embed="rId10" cstate="print"/>
          <a:stretch>
            <a:fillRect/>
          </a:stretch>
        </p:blipFill>
        <p:spPr>
          <a:xfrm>
            <a:off x="289848" y="2284552"/>
            <a:ext cx="133611" cy="133611"/>
          </a:xfrm>
          <a:prstGeom prst="rect">
            <a:avLst/>
          </a:prstGeom>
        </p:spPr>
      </p:pic>
      <p:pic>
        <p:nvPicPr>
          <p:cNvPr id="37" name="object 37"/>
          <p:cNvPicPr/>
          <p:nvPr/>
        </p:nvPicPr>
        <p:blipFill>
          <a:blip r:embed="rId10" cstate="print"/>
          <a:stretch>
            <a:fillRect/>
          </a:stretch>
        </p:blipFill>
        <p:spPr>
          <a:xfrm>
            <a:off x="289848" y="2639504"/>
            <a:ext cx="133611" cy="133611"/>
          </a:xfrm>
          <a:prstGeom prst="rect">
            <a:avLst/>
          </a:prstGeom>
        </p:spPr>
      </p:pic>
      <p:sp>
        <p:nvSpPr>
          <p:cNvPr id="38" name="object 38"/>
          <p:cNvSpPr txBox="1"/>
          <p:nvPr/>
        </p:nvSpPr>
        <p:spPr>
          <a:xfrm>
            <a:off x="313080" y="478175"/>
            <a:ext cx="2613025" cy="2308225"/>
          </a:xfrm>
          <a:prstGeom prst="rect">
            <a:avLst/>
          </a:prstGeom>
        </p:spPr>
        <p:txBody>
          <a:bodyPr vert="horz" wrap="square" lIns="0" tIns="12700" rIns="0" bIns="0" rtlCol="0">
            <a:spAutoFit/>
          </a:bodyPr>
          <a:lstStyle/>
          <a:p>
            <a:pPr marL="168275" indent="-155575">
              <a:lnSpc>
                <a:spcPct val="100000"/>
              </a:lnSpc>
              <a:spcBef>
                <a:spcPts val="100"/>
              </a:spcBef>
              <a:buClr>
                <a:srgbClr val="FFFFFF"/>
              </a:buClr>
              <a:buSzPct val="90000"/>
              <a:buFont typeface="Bookman Old Style"/>
              <a:buAutoNum type="arabicPlain"/>
              <a:tabLst>
                <a:tab pos="168275" algn="l"/>
              </a:tabLst>
            </a:pPr>
            <a:r>
              <a:rPr sz="1000" b="0" spc="-10" dirty="0">
                <a:solidFill>
                  <a:srgbClr val="CCD7E3"/>
                </a:solidFill>
                <a:latin typeface="Bookman Old Style"/>
                <a:cs typeface="Bookman Old Style"/>
                <a:hlinkClick r:id="rId3" action="ppaction://hlinksldjump"/>
              </a:rPr>
              <a:t>Introduction</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spcBef>
                <a:spcPts val="5"/>
              </a:spcBef>
              <a:buClr>
                <a:srgbClr val="FFFFFF"/>
              </a:buClr>
              <a:buSzPct val="90000"/>
              <a:buAutoNum type="arabicPlain"/>
              <a:tabLst>
                <a:tab pos="168275" algn="l"/>
              </a:tabLst>
            </a:pPr>
            <a:r>
              <a:rPr sz="1000" b="0" spc="-55" dirty="0">
                <a:solidFill>
                  <a:srgbClr val="CCD7E3"/>
                </a:solidFill>
                <a:latin typeface="Bookman Old Style"/>
                <a:cs typeface="Bookman Old Style"/>
                <a:hlinkClick r:id="rId4" action="ppaction://hlinksldjump"/>
              </a:rPr>
              <a:t>Background:</a:t>
            </a:r>
            <a:r>
              <a:rPr sz="1000" b="0" spc="5" dirty="0">
                <a:solidFill>
                  <a:srgbClr val="CCD7E3"/>
                </a:solidFill>
                <a:latin typeface="Bookman Old Style"/>
                <a:cs typeface="Bookman Old Style"/>
                <a:hlinkClick r:id="rId4" action="ppaction://hlinksldjump"/>
              </a:rPr>
              <a:t> </a:t>
            </a:r>
            <a:r>
              <a:rPr sz="1000" b="0" spc="-30" dirty="0">
                <a:solidFill>
                  <a:srgbClr val="CCD7E3"/>
                </a:solidFill>
                <a:latin typeface="Bookman Old Style"/>
                <a:cs typeface="Bookman Old Style"/>
                <a:hlinkClick r:id="rId4" action="ppaction://hlinksldjump"/>
              </a:rPr>
              <a:t>Compositional</a:t>
            </a:r>
            <a:r>
              <a:rPr sz="1000" b="0" spc="-55" dirty="0">
                <a:solidFill>
                  <a:srgbClr val="CCD7E3"/>
                </a:solidFill>
                <a:latin typeface="Bookman Old Style"/>
                <a:cs typeface="Bookman Old Style"/>
                <a:hlinkClick r:id="rId4" action="ppaction://hlinksldjump"/>
              </a:rPr>
              <a:t> </a:t>
            </a:r>
            <a:r>
              <a:rPr sz="1000" b="0" spc="-50" dirty="0">
                <a:solidFill>
                  <a:srgbClr val="CCD7E3"/>
                </a:solidFill>
                <a:latin typeface="Bookman Old Style"/>
                <a:cs typeface="Bookman Old Style"/>
                <a:hlinkClick r:id="rId4" action="ppaction://hlinksldjump"/>
              </a:rPr>
              <a:t>Data</a:t>
            </a:r>
            <a:r>
              <a:rPr sz="1000" b="0" spc="-55" dirty="0">
                <a:solidFill>
                  <a:srgbClr val="CCD7E3"/>
                </a:solidFill>
                <a:latin typeface="Bookman Old Style"/>
                <a:cs typeface="Bookman Old Style"/>
                <a:hlinkClick r:id="rId4" action="ppaction://hlinksldjump"/>
              </a:rPr>
              <a:t> </a:t>
            </a:r>
            <a:r>
              <a:rPr sz="1000" b="0" spc="-35" dirty="0">
                <a:solidFill>
                  <a:srgbClr val="CCD7E3"/>
                </a:solidFill>
                <a:latin typeface="Bookman Old Style"/>
                <a:cs typeface="Bookman Old Style"/>
                <a:hlinkClick r:id="rId4" action="ppaction://hlinksldjump"/>
              </a:rPr>
              <a:t>Analysis</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buClr>
                <a:srgbClr val="FFFFFF"/>
              </a:buClr>
              <a:buSzPct val="90000"/>
              <a:buAutoNum type="arabicPlain"/>
              <a:tabLst>
                <a:tab pos="168275" algn="l"/>
              </a:tabLst>
            </a:pPr>
            <a:r>
              <a:rPr sz="1000" b="0" spc="-35" dirty="0">
                <a:solidFill>
                  <a:srgbClr val="003874"/>
                </a:solidFill>
                <a:latin typeface="Bookman Old Style"/>
                <a:cs typeface="Bookman Old Style"/>
                <a:hlinkClick r:id="rId5" action="ppaction://hlinksldjump"/>
              </a:rPr>
              <a:t>Proposed</a:t>
            </a:r>
            <a:r>
              <a:rPr sz="1000" b="0" spc="-55" dirty="0">
                <a:solidFill>
                  <a:srgbClr val="003874"/>
                </a:solidFill>
                <a:latin typeface="Bookman Old Style"/>
                <a:cs typeface="Bookman Old Style"/>
                <a:hlinkClick r:id="rId5" action="ppaction://hlinksldjump"/>
              </a:rPr>
              <a:t> </a:t>
            </a:r>
            <a:r>
              <a:rPr sz="1000" b="0" spc="-10" dirty="0">
                <a:solidFill>
                  <a:srgbClr val="003874"/>
                </a:solidFill>
                <a:latin typeface="Bookman Old Style"/>
                <a:cs typeface="Bookman Old Style"/>
                <a:hlinkClick r:id="rId5" action="ppaction://hlinksldjump"/>
              </a:rPr>
              <a:t>Method</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buClr>
                <a:srgbClr val="FFFFFF"/>
              </a:buClr>
              <a:buSzPct val="90000"/>
              <a:buAutoNum type="arabicPlain"/>
              <a:tabLst>
                <a:tab pos="168275" algn="l"/>
              </a:tabLst>
            </a:pPr>
            <a:r>
              <a:rPr sz="1000" b="0" spc="-50" dirty="0">
                <a:solidFill>
                  <a:srgbClr val="CCD7E3"/>
                </a:solidFill>
                <a:latin typeface="Bookman Old Style"/>
                <a:cs typeface="Bookman Old Style"/>
                <a:hlinkClick r:id="rId6" action="ppaction://hlinksldjump"/>
              </a:rPr>
              <a:t>Data</a:t>
            </a:r>
            <a:r>
              <a:rPr sz="1000" b="0" spc="-85" dirty="0">
                <a:solidFill>
                  <a:srgbClr val="CCD7E3"/>
                </a:solidFill>
                <a:latin typeface="Bookman Old Style"/>
                <a:cs typeface="Bookman Old Style"/>
                <a:hlinkClick r:id="rId6" action="ppaction://hlinksldjump"/>
              </a:rPr>
              <a:t> </a:t>
            </a:r>
            <a:r>
              <a:rPr sz="1000" b="0" spc="-105" dirty="0">
                <a:solidFill>
                  <a:srgbClr val="CCD7E3"/>
                </a:solidFill>
                <a:latin typeface="Bookman Old Style"/>
                <a:cs typeface="Bookman Old Style"/>
                <a:hlinkClick r:id="rId6" action="ppaction://hlinksldjump"/>
              </a:rPr>
              <a:t>&amp;</a:t>
            </a:r>
            <a:r>
              <a:rPr sz="1000" b="0" spc="-75" dirty="0">
                <a:solidFill>
                  <a:srgbClr val="CCD7E3"/>
                </a:solidFill>
                <a:latin typeface="Bookman Old Style"/>
                <a:cs typeface="Bookman Old Style"/>
                <a:hlinkClick r:id="rId6" action="ppaction://hlinksldjump"/>
              </a:rPr>
              <a:t> </a:t>
            </a:r>
            <a:r>
              <a:rPr sz="1000" b="0" spc="-10" dirty="0">
                <a:solidFill>
                  <a:srgbClr val="CCD7E3"/>
                </a:solidFill>
                <a:latin typeface="Bookman Old Style"/>
                <a:cs typeface="Bookman Old Style"/>
                <a:hlinkClick r:id="rId6" action="ppaction://hlinksldjump"/>
              </a:rPr>
              <a:t>Experiments</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buClr>
                <a:srgbClr val="FFFFFF"/>
              </a:buClr>
              <a:buSzPct val="90000"/>
              <a:buAutoNum type="arabicPlain"/>
              <a:tabLst>
                <a:tab pos="168275" algn="l"/>
              </a:tabLst>
            </a:pPr>
            <a:r>
              <a:rPr sz="1000" b="0" spc="-35" dirty="0">
                <a:solidFill>
                  <a:srgbClr val="CCD7E3"/>
                </a:solidFill>
                <a:latin typeface="Bookman Old Style"/>
                <a:cs typeface="Bookman Old Style"/>
                <a:hlinkClick r:id="rId7" action="ppaction://hlinksldjump"/>
              </a:rPr>
              <a:t>Code</a:t>
            </a:r>
            <a:r>
              <a:rPr sz="1000" b="0" spc="-60" dirty="0">
                <a:solidFill>
                  <a:srgbClr val="CCD7E3"/>
                </a:solidFill>
                <a:latin typeface="Bookman Old Style"/>
                <a:cs typeface="Bookman Old Style"/>
                <a:hlinkClick r:id="rId7" action="ppaction://hlinksldjump"/>
              </a:rPr>
              <a:t> </a:t>
            </a:r>
            <a:r>
              <a:rPr sz="1000" b="0" spc="-10" dirty="0">
                <a:solidFill>
                  <a:srgbClr val="CCD7E3"/>
                </a:solidFill>
                <a:latin typeface="Bookman Old Style"/>
                <a:cs typeface="Bookman Old Style"/>
                <a:hlinkClick r:id="rId7" action="ppaction://hlinksldjump"/>
              </a:rPr>
              <a:t>Execution</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spcBef>
                <a:spcPts val="5"/>
              </a:spcBef>
              <a:buClr>
                <a:srgbClr val="FFFFFF"/>
              </a:buClr>
              <a:buSzPct val="90000"/>
              <a:buAutoNum type="arabicPlain"/>
              <a:tabLst>
                <a:tab pos="168275" algn="l"/>
              </a:tabLst>
            </a:pPr>
            <a:r>
              <a:rPr sz="1000" b="0" spc="-45" dirty="0">
                <a:solidFill>
                  <a:srgbClr val="CCD7E3"/>
                </a:solidFill>
                <a:latin typeface="Bookman Old Style"/>
                <a:cs typeface="Bookman Old Style"/>
                <a:hlinkClick r:id="rId8" action="ppaction://hlinksldjump"/>
              </a:rPr>
              <a:t>Other</a:t>
            </a:r>
            <a:r>
              <a:rPr sz="1000" b="0" spc="-50" dirty="0">
                <a:solidFill>
                  <a:srgbClr val="CCD7E3"/>
                </a:solidFill>
                <a:latin typeface="Bookman Old Style"/>
                <a:cs typeface="Bookman Old Style"/>
                <a:hlinkClick r:id="rId8" action="ppaction://hlinksldjump"/>
              </a:rPr>
              <a:t> </a:t>
            </a:r>
            <a:r>
              <a:rPr sz="1000" b="0" spc="-40" dirty="0">
                <a:solidFill>
                  <a:srgbClr val="CCD7E3"/>
                </a:solidFill>
                <a:latin typeface="Bookman Old Style"/>
                <a:cs typeface="Bookman Old Style"/>
                <a:hlinkClick r:id="rId8" action="ppaction://hlinksldjump"/>
              </a:rPr>
              <a:t>Applications</a:t>
            </a:r>
            <a:r>
              <a:rPr sz="1000" b="0" spc="-50" dirty="0">
                <a:solidFill>
                  <a:srgbClr val="CCD7E3"/>
                </a:solidFill>
                <a:latin typeface="Bookman Old Style"/>
                <a:cs typeface="Bookman Old Style"/>
                <a:hlinkClick r:id="rId8" action="ppaction://hlinksldjump"/>
              </a:rPr>
              <a:t> </a:t>
            </a:r>
            <a:r>
              <a:rPr sz="1000" b="0" spc="-105" dirty="0">
                <a:solidFill>
                  <a:srgbClr val="CCD7E3"/>
                </a:solidFill>
                <a:latin typeface="Bookman Old Style"/>
                <a:cs typeface="Bookman Old Style"/>
                <a:hlinkClick r:id="rId8" action="ppaction://hlinksldjump"/>
              </a:rPr>
              <a:t>&amp;</a:t>
            </a:r>
            <a:r>
              <a:rPr sz="1000" b="0" spc="-45" dirty="0">
                <a:solidFill>
                  <a:srgbClr val="CCD7E3"/>
                </a:solidFill>
                <a:latin typeface="Bookman Old Style"/>
                <a:cs typeface="Bookman Old Style"/>
                <a:hlinkClick r:id="rId8" action="ppaction://hlinksldjump"/>
              </a:rPr>
              <a:t> </a:t>
            </a:r>
            <a:r>
              <a:rPr sz="1000" b="0" spc="-10" dirty="0">
                <a:solidFill>
                  <a:srgbClr val="CCD7E3"/>
                </a:solidFill>
                <a:latin typeface="Bookman Old Style"/>
                <a:cs typeface="Bookman Old Style"/>
                <a:hlinkClick r:id="rId8" action="ppaction://hlinksldjump"/>
              </a:rPr>
              <a:t>Analysis</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buClr>
                <a:srgbClr val="FFFFFF"/>
              </a:buClr>
              <a:buSzPct val="90000"/>
              <a:buAutoNum type="arabicPlain"/>
              <a:tabLst>
                <a:tab pos="168275" algn="l"/>
              </a:tabLst>
            </a:pPr>
            <a:r>
              <a:rPr sz="1000" b="0" spc="-25" dirty="0">
                <a:solidFill>
                  <a:srgbClr val="CCD7E3"/>
                </a:solidFill>
                <a:latin typeface="Bookman Old Style"/>
                <a:cs typeface="Bookman Old Style"/>
                <a:hlinkClick r:id="rId9" action="ppaction://hlinksldjump"/>
              </a:rPr>
              <a:t>Implementing</a:t>
            </a:r>
            <a:r>
              <a:rPr sz="1000" b="0" spc="-60" dirty="0">
                <a:solidFill>
                  <a:srgbClr val="CCD7E3"/>
                </a:solidFill>
                <a:latin typeface="Bookman Old Style"/>
                <a:cs typeface="Bookman Old Style"/>
                <a:hlinkClick r:id="rId9" action="ppaction://hlinksldjump"/>
              </a:rPr>
              <a:t> </a:t>
            </a:r>
            <a:r>
              <a:rPr sz="1000" b="0" spc="-40" dirty="0">
                <a:solidFill>
                  <a:srgbClr val="CCD7E3"/>
                </a:solidFill>
                <a:latin typeface="Bookman Old Style"/>
                <a:cs typeface="Bookman Old Style"/>
                <a:hlinkClick r:id="rId9" action="ppaction://hlinksldjump"/>
              </a:rPr>
              <a:t>the</a:t>
            </a:r>
            <a:r>
              <a:rPr sz="1000" b="0" spc="-50" dirty="0">
                <a:solidFill>
                  <a:srgbClr val="CCD7E3"/>
                </a:solidFill>
                <a:latin typeface="Bookman Old Style"/>
                <a:cs typeface="Bookman Old Style"/>
                <a:hlinkClick r:id="rId9" action="ppaction://hlinksldjump"/>
              </a:rPr>
              <a:t> </a:t>
            </a:r>
            <a:r>
              <a:rPr sz="1000" b="0" spc="-20" dirty="0">
                <a:solidFill>
                  <a:srgbClr val="CCD7E3"/>
                </a:solidFill>
                <a:latin typeface="Bookman Old Style"/>
                <a:cs typeface="Bookman Old Style"/>
                <a:hlinkClick r:id="rId9" action="ppaction://hlinksldjump"/>
              </a:rPr>
              <a:t>Idea</a:t>
            </a:r>
            <a:endParaRPr sz="1000">
              <a:latin typeface="Bookman Old Style"/>
              <a:cs typeface="Bookman Old Style"/>
            </a:endParaRPr>
          </a:p>
        </p:txBody>
      </p:sp>
      <p:grpSp>
        <p:nvGrpSpPr>
          <p:cNvPr id="39" name="object 39"/>
          <p:cNvGrpSpPr/>
          <p:nvPr/>
        </p:nvGrpSpPr>
        <p:grpSpPr>
          <a:xfrm>
            <a:off x="0" y="3131464"/>
            <a:ext cx="5760085" cy="108585"/>
            <a:chOff x="0" y="3131464"/>
            <a:chExt cx="5760085" cy="108585"/>
          </a:xfrm>
        </p:grpSpPr>
        <p:sp>
          <p:nvSpPr>
            <p:cNvPr id="40" name="object 40"/>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41" name="object 41"/>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42" name="object 42"/>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43" name="object 43"/>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44" name="object 44"/>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2" action="ppaction://hlinksldjump"/>
              </a:rPr>
              <a:t>Robust</a:t>
            </a:r>
            <a:r>
              <a:rPr sz="550" b="0" spc="-5" dirty="0">
                <a:solidFill>
                  <a:srgbClr val="003874"/>
                </a:solidFill>
                <a:latin typeface="Bookman Old Style"/>
                <a:cs typeface="Bookman Old Style"/>
                <a:hlinkClick r:id="rId12" action="ppaction://hlinksldjump"/>
              </a:rPr>
              <a:t> </a:t>
            </a:r>
            <a:r>
              <a:rPr sz="550" b="0" spc="-30" dirty="0">
                <a:solidFill>
                  <a:srgbClr val="003874"/>
                </a:solidFill>
                <a:latin typeface="Bookman Old Style"/>
                <a:cs typeface="Bookman Old Style"/>
                <a:hlinkClick r:id="rId12" action="ppaction://hlinksldjump"/>
              </a:rPr>
              <a:t>Classiﬁcation</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via</a:t>
            </a:r>
            <a:r>
              <a:rPr sz="550" b="0" spc="-5" dirty="0">
                <a:solidFill>
                  <a:srgbClr val="003874"/>
                </a:solidFill>
                <a:latin typeface="Bookman Old Style"/>
                <a:cs typeface="Bookman Old Style"/>
                <a:hlinkClick r:id="rId12" action="ppaction://hlinksldjump"/>
              </a:rPr>
              <a:t> </a:t>
            </a:r>
            <a:r>
              <a:rPr sz="550" b="0" spc="-35" dirty="0">
                <a:solidFill>
                  <a:srgbClr val="003874"/>
                </a:solidFill>
                <a:latin typeface="Bookman Old Style"/>
                <a:cs typeface="Bookman Old Style"/>
                <a:hlinkClick r:id="rId12" action="ppaction://hlinksldjump"/>
              </a:rPr>
              <a:t>Regression</a:t>
            </a:r>
            <a:r>
              <a:rPr sz="550" b="0" spc="-5" dirty="0">
                <a:solidFill>
                  <a:srgbClr val="003874"/>
                </a:solidFill>
                <a:latin typeface="Bookman Old Style"/>
                <a:cs typeface="Bookman Old Style"/>
                <a:hlinkClick r:id="rId12" action="ppaction://hlinksldjump"/>
              </a:rPr>
              <a:t> </a:t>
            </a:r>
            <a:r>
              <a:rPr sz="550" b="0" spc="-10" dirty="0">
                <a:solidFill>
                  <a:srgbClr val="003874"/>
                </a:solidFill>
                <a:latin typeface="Bookman Old Style"/>
                <a:cs typeface="Bookman Old Style"/>
                <a:hlinkClick r:id="rId12" action="ppaction://hlinksldjump"/>
              </a:rPr>
              <a:t>for</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Learning</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with</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Noisy</a:t>
            </a:r>
            <a:r>
              <a:rPr sz="550" b="0" spc="-5" dirty="0">
                <a:solidFill>
                  <a:srgbClr val="003874"/>
                </a:solidFill>
                <a:latin typeface="Bookman Old Style"/>
                <a:cs typeface="Bookman Old Style"/>
                <a:hlinkClick r:id="rId12" action="ppaction://hlinksldjump"/>
              </a:rPr>
              <a:t> </a:t>
            </a:r>
            <a:r>
              <a:rPr sz="550" b="0" spc="-10" dirty="0">
                <a:solidFill>
                  <a:srgbClr val="003874"/>
                </a:solidFill>
                <a:latin typeface="Bookman Old Style"/>
                <a:cs typeface="Bookman Old Style"/>
                <a:hlinkClick r:id="rId12" action="ppaction://hlinksldjump"/>
              </a:rPr>
              <a:t>Labels</a:t>
            </a:r>
            <a:endParaRPr sz="550">
              <a:latin typeface="Bookman Old Style"/>
              <a:cs typeface="Bookman Old Style"/>
            </a:endParaRPr>
          </a:p>
        </p:txBody>
      </p:sp>
      <p:sp>
        <p:nvSpPr>
          <p:cNvPr id="45" name="object 45"/>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46" name="object 46"/>
          <p:cNvSpPr txBox="1"/>
          <p:nvPr/>
        </p:nvSpPr>
        <p:spPr>
          <a:xfrm>
            <a:off x="5468772" y="3131763"/>
            <a:ext cx="237490" cy="105410"/>
          </a:xfrm>
          <a:prstGeom prst="rect">
            <a:avLst/>
          </a:prstGeom>
        </p:spPr>
        <p:txBody>
          <a:bodyPr vert="horz" wrap="square" lIns="0" tIns="5080" rIns="0" bIns="0" rtlCol="0">
            <a:spAutoFit/>
          </a:bodyPr>
          <a:lstStyle/>
          <a:p>
            <a:pPr marL="12700">
              <a:lnSpc>
                <a:spcPct val="100000"/>
              </a:lnSpc>
              <a:spcBef>
                <a:spcPts val="40"/>
              </a:spcBef>
            </a:pPr>
            <a:fld id="{81D60167-4931-47E6-BA6A-407CBD079E47}" type="slidenum">
              <a:rPr sz="550" b="0" spc="-55" dirty="0">
                <a:solidFill>
                  <a:srgbClr val="FFFFFF"/>
                </a:solidFill>
                <a:latin typeface="Bookman Old Style"/>
                <a:cs typeface="Bookman Old Style"/>
              </a:rPr>
              <a:t>12</a:t>
            </a:fld>
            <a:r>
              <a:rPr sz="550" b="0" spc="-45" dirty="0">
                <a:solidFill>
                  <a:srgbClr val="FFFFFF"/>
                </a:solidFill>
                <a:latin typeface="Bookman Old Style"/>
                <a:cs typeface="Bookman Old Style"/>
              </a:rPr>
              <a:t> </a:t>
            </a:r>
            <a:r>
              <a:rPr sz="550" b="0" spc="-80" dirty="0">
                <a:solidFill>
                  <a:srgbClr val="FFFFFF"/>
                </a:solidFill>
                <a:latin typeface="Bookman Old Style"/>
                <a:cs typeface="Bookman Old Style"/>
              </a:rPr>
              <a:t>/</a:t>
            </a:r>
            <a:r>
              <a:rPr sz="550" b="0" spc="-45" dirty="0">
                <a:solidFill>
                  <a:srgbClr val="FFFFFF"/>
                </a:solidFill>
                <a:latin typeface="Bookman Old Style"/>
                <a:cs typeface="Bookman Old Style"/>
              </a:rPr>
              <a:t> </a:t>
            </a:r>
            <a:r>
              <a:rPr sz="550" b="0" spc="-25" dirty="0">
                <a:solidFill>
                  <a:srgbClr val="FFFFFF"/>
                </a:solidFill>
                <a:latin typeface="Bookman Old Style"/>
                <a:cs typeface="Bookman Old Style"/>
              </a:rPr>
              <a:t>37</a:t>
            </a:r>
            <a:endParaRPr sz="550">
              <a:latin typeface="Bookman Old Style"/>
              <a:cs typeface="Bookman Old Style"/>
            </a:endParaRPr>
          </a:p>
        </p:txBody>
      </p:sp>
    </p:spTree>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 y="25"/>
            <a:ext cx="5760085" cy="232410"/>
            <a:chOff x="-32" y="25"/>
            <a:chExt cx="5760085" cy="232410"/>
          </a:xfrm>
        </p:grpSpPr>
        <p:sp>
          <p:nvSpPr>
            <p:cNvPr id="3" name="object 3"/>
            <p:cNvSpPr/>
            <p:nvPr/>
          </p:nvSpPr>
          <p:spPr>
            <a:xfrm>
              <a:off x="2059571" y="107317"/>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4" name="object 4"/>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5" name="object 5"/>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8" name="object 8"/>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0" name="object 10"/>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1" name="object 11"/>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2" name="object 12"/>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3" name="object 13"/>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4" name="object 14"/>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5" name="object 15"/>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6" name="object 16"/>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7" name="object 17"/>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8" name="object 18"/>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9" name="object 19"/>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0" name="object 20"/>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1" name="object 21"/>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2" name="object 22"/>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3" name="object 23"/>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4" name="object 24"/>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5" name="object 25"/>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6" name="object 26"/>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7" name="object 27"/>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28" name="object 28"/>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3" action="ppaction://hlinksldjump"/>
              </a:rPr>
              <a:t>Introduction</a:t>
            </a:r>
            <a:r>
              <a:rPr sz="550" b="0" spc="330" dirty="0">
                <a:solidFill>
                  <a:srgbClr val="7F8D9C"/>
                </a:solidFill>
                <a:latin typeface="Bookman Old Style"/>
                <a:cs typeface="Bookman Old Style"/>
              </a:rPr>
              <a:t> </a:t>
            </a:r>
            <a:r>
              <a:rPr sz="550" b="0" spc="-35" dirty="0">
                <a:solidFill>
                  <a:srgbClr val="7F8D9C"/>
                </a:solidFill>
                <a:latin typeface="Bookman Old Style"/>
                <a:cs typeface="Bookman Old Style"/>
                <a:hlinkClick r:id="rId4" action="ppaction://hlinksldjump"/>
              </a:rPr>
              <a:t>Background:</a:t>
            </a:r>
            <a:r>
              <a:rPr sz="550" b="0" spc="-25" dirty="0">
                <a:solidFill>
                  <a:srgbClr val="7F8D9C"/>
                </a:solidFill>
                <a:latin typeface="Bookman Old Style"/>
                <a:cs typeface="Bookman Old Style"/>
                <a:hlinkClick r:id="rId4" action="ppaction://hlinksldjump"/>
              </a:rPr>
              <a:t> Compositional</a:t>
            </a:r>
            <a:r>
              <a:rPr sz="550" b="0" spc="-55" dirty="0">
                <a:solidFill>
                  <a:srgbClr val="7F8D9C"/>
                </a:solidFill>
                <a:latin typeface="Bookman Old Style"/>
                <a:cs typeface="Bookman Old Style"/>
                <a:hlinkClick r:id="rId4" action="ppaction://hlinksldjump"/>
              </a:rPr>
              <a:t> </a:t>
            </a:r>
            <a:r>
              <a:rPr sz="550" b="0" spc="-40" dirty="0">
                <a:solidFill>
                  <a:srgbClr val="7F8D9C"/>
                </a:solidFill>
                <a:latin typeface="Bookman Old Style"/>
                <a:cs typeface="Bookman Old Style"/>
                <a:hlinkClick r:id="rId4" action="ppaction://hlinksldjump"/>
              </a:rPr>
              <a:t>Data</a:t>
            </a:r>
            <a:r>
              <a:rPr sz="550" b="0" spc="-55" dirty="0">
                <a:solidFill>
                  <a:srgbClr val="7F8D9C"/>
                </a:solidFill>
                <a:latin typeface="Bookman Old Style"/>
                <a:cs typeface="Bookman Old Style"/>
                <a:hlinkClick r:id="rId4" action="ppaction://hlinksldjump"/>
              </a:rPr>
              <a:t> </a:t>
            </a:r>
            <a:r>
              <a:rPr sz="550" b="0" spc="-10" dirty="0">
                <a:solidFill>
                  <a:srgbClr val="7F8D9C"/>
                </a:solidFill>
                <a:latin typeface="Bookman Old Style"/>
                <a:cs typeface="Bookman Old Style"/>
                <a:hlinkClick r:id="rId4" action="ppaction://hlinksldjump"/>
              </a:rPr>
              <a:t>Analysis</a:t>
            </a:r>
            <a:r>
              <a:rPr sz="550" b="0" spc="390" dirty="0">
                <a:solidFill>
                  <a:srgbClr val="7F8D9C"/>
                </a:solidFill>
                <a:latin typeface="Bookman Old Style"/>
                <a:cs typeface="Bookman Old Style"/>
              </a:rPr>
              <a:t> </a:t>
            </a:r>
            <a:r>
              <a:rPr sz="550" b="0" spc="-20" dirty="0">
                <a:solidFill>
                  <a:srgbClr val="FFFFFF"/>
                </a:solidFill>
                <a:latin typeface="Bookman Old Style"/>
                <a:cs typeface="Bookman Old Style"/>
                <a:hlinkClick r:id="rId5" action="ppaction://hlinksldjump"/>
              </a:rPr>
              <a:t>Proposed</a:t>
            </a:r>
            <a:r>
              <a:rPr sz="550" b="0" spc="-55" dirty="0">
                <a:solidFill>
                  <a:srgbClr val="FFFFFF"/>
                </a:solidFill>
                <a:latin typeface="Bookman Old Style"/>
                <a:cs typeface="Bookman Old Style"/>
                <a:hlinkClick r:id="rId5" action="ppaction://hlinksldjump"/>
              </a:rPr>
              <a:t> </a:t>
            </a:r>
            <a:r>
              <a:rPr sz="550" b="0" dirty="0">
                <a:solidFill>
                  <a:srgbClr val="FFFFFF"/>
                </a:solidFill>
                <a:latin typeface="Bookman Old Style"/>
                <a:cs typeface="Bookman Old Style"/>
                <a:hlinkClick r:id="rId5" action="ppaction://hlinksldjump"/>
              </a:rPr>
              <a:t>Method</a:t>
            </a:r>
            <a:r>
              <a:rPr sz="550" b="0" spc="395" dirty="0">
                <a:solidFill>
                  <a:srgbClr val="FFFFFF"/>
                </a:solidFill>
                <a:latin typeface="Bookman Old Style"/>
                <a:cs typeface="Bookman Old Style"/>
              </a:rPr>
              <a:t> </a:t>
            </a:r>
            <a:r>
              <a:rPr sz="550" b="0" spc="-40" dirty="0">
                <a:solidFill>
                  <a:srgbClr val="7F8D9C"/>
                </a:solidFill>
                <a:latin typeface="Bookman Old Style"/>
                <a:cs typeface="Bookman Old Style"/>
                <a:hlinkClick r:id="rId6" action="ppaction://hlinksldjump"/>
              </a:rPr>
              <a:t>Data</a:t>
            </a:r>
            <a:r>
              <a:rPr sz="550" b="0" spc="-55" dirty="0">
                <a:solidFill>
                  <a:srgbClr val="7F8D9C"/>
                </a:solidFill>
                <a:latin typeface="Bookman Old Style"/>
                <a:cs typeface="Bookman Old Style"/>
                <a:hlinkClick r:id="rId6" action="ppaction://hlinksldjump"/>
              </a:rPr>
              <a:t> </a:t>
            </a:r>
            <a:r>
              <a:rPr sz="550" b="0" spc="-60" dirty="0">
                <a:solidFill>
                  <a:srgbClr val="7F8D9C"/>
                </a:solidFill>
                <a:latin typeface="Bookman Old Style"/>
                <a:cs typeface="Bookman Old Style"/>
                <a:hlinkClick r:id="rId6" action="ppaction://hlinksldjump"/>
              </a:rPr>
              <a:t>&amp;</a:t>
            </a:r>
            <a:r>
              <a:rPr sz="550" b="0" spc="-55" dirty="0">
                <a:solidFill>
                  <a:srgbClr val="7F8D9C"/>
                </a:solidFill>
                <a:latin typeface="Bookman Old Style"/>
                <a:cs typeface="Bookman Old Style"/>
                <a:hlinkClick r:id="rId6" action="ppaction://hlinksldjump"/>
              </a:rPr>
              <a:t> </a:t>
            </a:r>
            <a:r>
              <a:rPr sz="550" b="0" spc="-10" dirty="0">
                <a:solidFill>
                  <a:srgbClr val="7F8D9C"/>
                </a:solidFill>
                <a:latin typeface="Bookman Old Style"/>
                <a:cs typeface="Bookman Old Style"/>
                <a:hlinkClick r:id="rId6" action="ppaction://hlinksldjump"/>
              </a:rPr>
              <a:t>Experiments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7" action="ppaction://hlinksldjump"/>
              </a:rPr>
              <a:t>Code</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Execution</a:t>
            </a:r>
            <a:r>
              <a:rPr sz="550" b="0" spc="395" dirty="0">
                <a:solidFill>
                  <a:srgbClr val="7F8D9C"/>
                </a:solidFill>
                <a:latin typeface="Bookman Old Style"/>
                <a:cs typeface="Bookman Old Style"/>
              </a:rPr>
              <a:t> </a:t>
            </a:r>
            <a:r>
              <a:rPr sz="550" b="0" spc="-30" dirty="0">
                <a:solidFill>
                  <a:srgbClr val="7F8D9C"/>
                </a:solidFill>
                <a:latin typeface="Bookman Old Style"/>
                <a:cs typeface="Bookman Old Style"/>
                <a:hlinkClick r:id="rId8" action="ppaction://hlinksldjump"/>
              </a:rPr>
              <a:t>Other</a:t>
            </a:r>
            <a:r>
              <a:rPr sz="550" b="0" spc="-55" dirty="0">
                <a:solidFill>
                  <a:srgbClr val="7F8D9C"/>
                </a:solidFill>
                <a:latin typeface="Bookman Old Style"/>
                <a:cs typeface="Bookman Old Style"/>
                <a:hlinkClick r:id="rId8" action="ppaction://hlinksldjump"/>
              </a:rPr>
              <a:t> </a:t>
            </a:r>
            <a:r>
              <a:rPr sz="550" b="0" spc="-25" dirty="0">
                <a:solidFill>
                  <a:srgbClr val="7F8D9C"/>
                </a:solidFill>
                <a:latin typeface="Bookman Old Style"/>
                <a:cs typeface="Bookman Old Style"/>
                <a:hlinkClick r:id="rId8" action="ppaction://hlinksldjump"/>
              </a:rPr>
              <a:t>Applications</a:t>
            </a:r>
            <a:r>
              <a:rPr sz="550" b="0" spc="-55" dirty="0">
                <a:solidFill>
                  <a:srgbClr val="7F8D9C"/>
                </a:solidFill>
                <a:latin typeface="Bookman Old Style"/>
                <a:cs typeface="Bookman Old Style"/>
                <a:hlinkClick r:id="rId8" action="ppaction://hlinksldjump"/>
              </a:rPr>
              <a:t> </a:t>
            </a:r>
            <a:r>
              <a:rPr sz="550" b="0" spc="-60" dirty="0">
                <a:solidFill>
                  <a:srgbClr val="7F8D9C"/>
                </a:solidFill>
                <a:latin typeface="Bookman Old Style"/>
                <a:cs typeface="Bookman Old Style"/>
                <a:hlinkClick r:id="rId8" action="ppaction://hlinksldjump"/>
              </a:rPr>
              <a:t>&amp;</a:t>
            </a:r>
            <a:r>
              <a:rPr sz="550" b="0" spc="-55" dirty="0">
                <a:solidFill>
                  <a:srgbClr val="7F8D9C"/>
                </a:solidFill>
                <a:latin typeface="Bookman Old Style"/>
                <a:cs typeface="Bookman Old Style"/>
                <a:hlinkClick r:id="rId8" action="ppaction://hlinksldjump"/>
              </a:rPr>
              <a:t> </a:t>
            </a:r>
            <a:r>
              <a:rPr sz="550" b="0" spc="-10" dirty="0">
                <a:solidFill>
                  <a:srgbClr val="7F8D9C"/>
                </a:solidFill>
                <a:latin typeface="Bookman Old Style"/>
                <a:cs typeface="Bookman Old Style"/>
                <a:hlinkClick r:id="rId8" action="ppaction://hlinksldjump"/>
              </a:rPr>
              <a:t>Analysis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9" action="ppaction://hlinksldjump"/>
              </a:rPr>
              <a:t>Implementing</a:t>
            </a:r>
            <a:r>
              <a:rPr sz="550" b="0" spc="-55" dirty="0">
                <a:solidFill>
                  <a:srgbClr val="7F8D9C"/>
                </a:solidFill>
                <a:latin typeface="Bookman Old Style"/>
                <a:cs typeface="Bookman Old Style"/>
                <a:hlinkClick r:id="rId9" action="ppaction://hlinksldjump"/>
              </a:rPr>
              <a:t> </a:t>
            </a:r>
            <a:r>
              <a:rPr sz="550" b="0" spc="-30" dirty="0">
                <a:solidFill>
                  <a:srgbClr val="7F8D9C"/>
                </a:solidFill>
                <a:latin typeface="Bookman Old Style"/>
                <a:cs typeface="Bookman Old Style"/>
                <a:hlinkClick r:id="rId9" action="ppaction://hlinksldjump"/>
              </a:rPr>
              <a:t>the</a:t>
            </a:r>
            <a:r>
              <a:rPr sz="550" b="0" spc="-55" dirty="0">
                <a:solidFill>
                  <a:srgbClr val="7F8D9C"/>
                </a:solidFill>
                <a:latin typeface="Bookman Old Style"/>
                <a:cs typeface="Bookman Old Style"/>
                <a:hlinkClick r:id="rId9" action="ppaction://hlinksldjump"/>
              </a:rPr>
              <a:t> </a:t>
            </a:r>
            <a:r>
              <a:rPr sz="550" b="0" spc="-20" dirty="0">
                <a:solidFill>
                  <a:srgbClr val="7F8D9C"/>
                </a:solidFill>
                <a:latin typeface="Bookman Old Style"/>
                <a:cs typeface="Bookman Old Style"/>
                <a:hlinkClick r:id="rId9" action="ppaction://hlinksldjump"/>
              </a:rPr>
              <a:t>Idea</a:t>
            </a:r>
            <a:endParaRPr sz="550">
              <a:latin typeface="Bookman Old Style"/>
              <a:cs typeface="Bookman Old Style"/>
            </a:endParaRPr>
          </a:p>
        </p:txBody>
      </p:sp>
      <p:grpSp>
        <p:nvGrpSpPr>
          <p:cNvPr id="29" name="object 29"/>
          <p:cNvGrpSpPr/>
          <p:nvPr/>
        </p:nvGrpSpPr>
        <p:grpSpPr>
          <a:xfrm>
            <a:off x="0" y="104786"/>
            <a:ext cx="5760085" cy="318770"/>
            <a:chOff x="0" y="104786"/>
            <a:chExt cx="5760085" cy="318770"/>
          </a:xfrm>
        </p:grpSpPr>
        <p:pic>
          <p:nvPicPr>
            <p:cNvPr id="30" name="object 30"/>
            <p:cNvPicPr/>
            <p:nvPr/>
          </p:nvPicPr>
          <p:blipFill>
            <a:blip r:embed="rId10" cstate="print"/>
            <a:stretch>
              <a:fillRect/>
            </a:stretch>
          </p:blipFill>
          <p:spPr>
            <a:xfrm>
              <a:off x="0" y="104786"/>
              <a:ext cx="5759996" cy="125718"/>
            </a:xfrm>
            <a:prstGeom prst="rect">
              <a:avLst/>
            </a:prstGeom>
          </p:spPr>
        </p:pic>
        <p:sp>
          <p:nvSpPr>
            <p:cNvPr id="31" name="object 31"/>
            <p:cNvSpPr/>
            <p:nvPr/>
          </p:nvSpPr>
          <p:spPr>
            <a:xfrm>
              <a:off x="0" y="227495"/>
              <a:ext cx="5760085" cy="195580"/>
            </a:xfrm>
            <a:custGeom>
              <a:avLst/>
              <a:gdLst/>
              <a:ahLst/>
              <a:cxnLst/>
              <a:rect l="l" t="t" r="r" b="b"/>
              <a:pathLst>
                <a:path w="5760085" h="195579">
                  <a:moveTo>
                    <a:pt x="5759996" y="0"/>
                  </a:moveTo>
                  <a:lnTo>
                    <a:pt x="0" y="0"/>
                  </a:lnTo>
                  <a:lnTo>
                    <a:pt x="0" y="195503"/>
                  </a:lnTo>
                  <a:lnTo>
                    <a:pt x="5759996" y="195503"/>
                  </a:lnTo>
                  <a:lnTo>
                    <a:pt x="5759996" y="0"/>
                  </a:lnTo>
                  <a:close/>
                </a:path>
              </a:pathLst>
            </a:custGeom>
            <a:solidFill>
              <a:srgbClr val="003874"/>
            </a:solidFill>
          </p:spPr>
          <p:txBody>
            <a:bodyPr wrap="square" lIns="0" tIns="0" rIns="0" bIns="0" rtlCol="0"/>
            <a:lstStyle/>
            <a:p>
              <a:endParaRPr/>
            </a:p>
          </p:txBody>
        </p:sp>
      </p:grpSp>
      <p:sp>
        <p:nvSpPr>
          <p:cNvPr id="32" name="object 3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0" dirty="0"/>
              <a:t>Three-</a:t>
            </a:r>
            <a:r>
              <a:rPr spc="-45" dirty="0"/>
              <a:t>Step</a:t>
            </a:r>
            <a:r>
              <a:rPr spc="-75" dirty="0"/>
              <a:t> </a:t>
            </a:r>
            <a:r>
              <a:rPr spc="-55" dirty="0"/>
              <a:t>Process</a:t>
            </a:r>
            <a:r>
              <a:rPr spc="-70" dirty="0"/>
              <a:t> </a:t>
            </a:r>
            <a:r>
              <a:rPr spc="-20" dirty="0"/>
              <a:t>for</a:t>
            </a:r>
            <a:r>
              <a:rPr spc="-70" dirty="0"/>
              <a:t> </a:t>
            </a:r>
            <a:r>
              <a:rPr spc="-65" dirty="0"/>
              <a:t>Robust</a:t>
            </a:r>
            <a:r>
              <a:rPr spc="-70" dirty="0"/>
              <a:t> </a:t>
            </a:r>
            <a:r>
              <a:rPr spc="-35" dirty="0"/>
              <a:t>Classiﬁcation</a:t>
            </a:r>
          </a:p>
        </p:txBody>
      </p:sp>
      <p:sp>
        <p:nvSpPr>
          <p:cNvPr id="33" name="object 33"/>
          <p:cNvSpPr/>
          <p:nvPr/>
        </p:nvSpPr>
        <p:spPr>
          <a:xfrm>
            <a:off x="-32" y="421334"/>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3873"/>
          </a:solidFill>
        </p:spPr>
        <p:txBody>
          <a:bodyPr wrap="square" lIns="0" tIns="0" rIns="0" bIns="0" rtlCol="0"/>
          <a:lstStyle/>
          <a:p>
            <a:endParaRPr/>
          </a:p>
        </p:txBody>
      </p:sp>
      <p:pic>
        <p:nvPicPr>
          <p:cNvPr id="34" name="object 34"/>
          <p:cNvPicPr/>
          <p:nvPr/>
        </p:nvPicPr>
        <p:blipFill>
          <a:blip r:embed="rId11" cstate="print"/>
          <a:stretch>
            <a:fillRect/>
          </a:stretch>
        </p:blipFill>
        <p:spPr>
          <a:xfrm>
            <a:off x="469833" y="1974209"/>
            <a:ext cx="106889" cy="106889"/>
          </a:xfrm>
          <a:prstGeom prst="rect">
            <a:avLst/>
          </a:prstGeom>
        </p:spPr>
      </p:pic>
      <p:pic>
        <p:nvPicPr>
          <p:cNvPr id="35" name="object 35"/>
          <p:cNvPicPr/>
          <p:nvPr/>
        </p:nvPicPr>
        <p:blipFill>
          <a:blip r:embed="rId11" cstate="print"/>
          <a:stretch>
            <a:fillRect/>
          </a:stretch>
        </p:blipFill>
        <p:spPr>
          <a:xfrm>
            <a:off x="469833" y="2184242"/>
            <a:ext cx="106889" cy="106889"/>
          </a:xfrm>
          <a:prstGeom prst="rect">
            <a:avLst/>
          </a:prstGeom>
        </p:spPr>
      </p:pic>
      <p:pic>
        <p:nvPicPr>
          <p:cNvPr id="36" name="object 36"/>
          <p:cNvPicPr/>
          <p:nvPr/>
        </p:nvPicPr>
        <p:blipFill>
          <a:blip r:embed="rId11" cstate="print"/>
          <a:stretch>
            <a:fillRect/>
          </a:stretch>
        </p:blipFill>
        <p:spPr>
          <a:xfrm>
            <a:off x="469833" y="2394274"/>
            <a:ext cx="106889" cy="106889"/>
          </a:xfrm>
          <a:prstGeom prst="rect">
            <a:avLst/>
          </a:prstGeom>
        </p:spPr>
      </p:pic>
      <p:sp>
        <p:nvSpPr>
          <p:cNvPr id="37" name="object 37"/>
          <p:cNvSpPr txBox="1"/>
          <p:nvPr/>
        </p:nvSpPr>
        <p:spPr>
          <a:xfrm>
            <a:off x="321894" y="813654"/>
            <a:ext cx="4833620" cy="1706245"/>
          </a:xfrm>
          <a:prstGeom prst="rect">
            <a:avLst/>
          </a:prstGeom>
        </p:spPr>
        <p:txBody>
          <a:bodyPr vert="horz" wrap="square" lIns="0" tIns="69850" rIns="0" bIns="0" rtlCol="0">
            <a:spAutoFit/>
          </a:bodyPr>
          <a:lstStyle/>
          <a:p>
            <a:pPr marL="38100">
              <a:lnSpc>
                <a:spcPct val="100000"/>
              </a:lnSpc>
              <a:spcBef>
                <a:spcPts val="550"/>
              </a:spcBef>
            </a:pPr>
            <a:r>
              <a:rPr sz="1000" b="1" spc="-35" dirty="0">
                <a:latin typeface="Book Antiqua"/>
                <a:cs typeface="Book Antiqua"/>
              </a:rPr>
              <a:t>Key</a:t>
            </a:r>
            <a:r>
              <a:rPr sz="1000" b="1" spc="-45" dirty="0">
                <a:latin typeface="Book Antiqua"/>
                <a:cs typeface="Book Antiqua"/>
              </a:rPr>
              <a:t> </a:t>
            </a:r>
            <a:r>
              <a:rPr sz="1000" b="1" spc="-10" dirty="0">
                <a:latin typeface="Book Antiqua"/>
                <a:cs typeface="Book Antiqua"/>
              </a:rPr>
              <a:t>Idea:</a:t>
            </a:r>
            <a:endParaRPr sz="1000">
              <a:latin typeface="Book Antiqua"/>
              <a:cs typeface="Book Antiqua"/>
            </a:endParaRPr>
          </a:p>
          <a:p>
            <a:pPr marL="313690" indent="-132080">
              <a:lnSpc>
                <a:spcPct val="100000"/>
              </a:lnSpc>
              <a:spcBef>
                <a:spcPts val="455"/>
              </a:spcBef>
              <a:buClr>
                <a:srgbClr val="003874"/>
              </a:buClr>
              <a:buFont typeface="Meiryo UI"/>
              <a:buChar char="•"/>
              <a:tabLst>
                <a:tab pos="313690" algn="l"/>
              </a:tabLst>
            </a:pPr>
            <a:r>
              <a:rPr sz="1000" b="0" spc="-50" dirty="0">
                <a:latin typeface="Bookman Old Style"/>
                <a:cs typeface="Bookman Old Style"/>
              </a:rPr>
              <a:t>Transform </a:t>
            </a:r>
            <a:r>
              <a:rPr sz="1000" b="0" spc="-40" dirty="0">
                <a:latin typeface="Bookman Old Style"/>
                <a:cs typeface="Bookman Old Style"/>
              </a:rPr>
              <a:t>classiﬁcation</a:t>
            </a:r>
            <a:r>
              <a:rPr sz="1000" b="0" spc="-45" dirty="0">
                <a:latin typeface="Bookman Old Style"/>
                <a:cs typeface="Bookman Old Style"/>
              </a:rPr>
              <a:t> </a:t>
            </a:r>
            <a:r>
              <a:rPr sz="1000" b="0" spc="-25" dirty="0">
                <a:latin typeface="Bookman Old Style"/>
                <a:cs typeface="Bookman Old Style"/>
              </a:rPr>
              <a:t>into</a:t>
            </a:r>
            <a:r>
              <a:rPr sz="1000" b="0" spc="-50" dirty="0">
                <a:latin typeface="Bookman Old Style"/>
                <a:cs typeface="Bookman Old Style"/>
              </a:rPr>
              <a:t> </a:t>
            </a:r>
            <a:r>
              <a:rPr sz="1000" b="0" spc="-45" dirty="0">
                <a:latin typeface="Bookman Old Style"/>
                <a:cs typeface="Bookman Old Style"/>
              </a:rPr>
              <a:t>regression </a:t>
            </a:r>
            <a:r>
              <a:rPr sz="1000" b="0" spc="-50" dirty="0">
                <a:latin typeface="Bookman Old Style"/>
                <a:cs typeface="Bookman Old Style"/>
              </a:rPr>
              <a:t>by </a:t>
            </a:r>
            <a:r>
              <a:rPr sz="1000" b="0" spc="-35" dirty="0">
                <a:latin typeface="Bookman Old Style"/>
                <a:cs typeface="Bookman Old Style"/>
              </a:rPr>
              <a:t>applying</a:t>
            </a:r>
            <a:r>
              <a:rPr sz="1000" b="0" spc="-45" dirty="0">
                <a:latin typeface="Bookman Old Style"/>
                <a:cs typeface="Bookman Old Style"/>
              </a:rPr>
              <a:t> </a:t>
            </a:r>
            <a:r>
              <a:rPr sz="1000" b="0" spc="-25" dirty="0">
                <a:latin typeface="Bookman Old Style"/>
                <a:cs typeface="Bookman Old Style"/>
              </a:rPr>
              <a:t>log-</a:t>
            </a:r>
            <a:r>
              <a:rPr sz="1000" b="0" spc="-20" dirty="0">
                <a:latin typeface="Bookman Old Style"/>
                <a:cs typeface="Bookman Old Style"/>
              </a:rPr>
              <a:t>ratio</a:t>
            </a:r>
            <a:r>
              <a:rPr sz="1000" b="0" spc="-50" dirty="0">
                <a:latin typeface="Bookman Old Style"/>
                <a:cs typeface="Bookman Old Style"/>
              </a:rPr>
              <a:t> </a:t>
            </a:r>
            <a:r>
              <a:rPr sz="1000" b="0" spc="-25" dirty="0">
                <a:latin typeface="Bookman Old Style"/>
                <a:cs typeface="Bookman Old Style"/>
              </a:rPr>
              <a:t>transformations.</a:t>
            </a:r>
            <a:endParaRPr sz="1000">
              <a:latin typeface="Bookman Old Style"/>
              <a:cs typeface="Bookman Old Style"/>
            </a:endParaRPr>
          </a:p>
          <a:p>
            <a:pPr marL="313690" indent="-132080">
              <a:lnSpc>
                <a:spcPct val="100000"/>
              </a:lnSpc>
              <a:spcBef>
                <a:spcPts val="455"/>
              </a:spcBef>
              <a:buClr>
                <a:srgbClr val="003874"/>
              </a:buClr>
              <a:buFont typeface="Meiryo UI"/>
              <a:buChar char="•"/>
              <a:tabLst>
                <a:tab pos="313690" algn="l"/>
              </a:tabLst>
            </a:pPr>
            <a:r>
              <a:rPr sz="1000" b="0" spc="-35" dirty="0">
                <a:latin typeface="Bookman Old Style"/>
                <a:cs typeface="Bookman Old Style"/>
              </a:rPr>
              <a:t>Incorporate</a:t>
            </a:r>
            <a:r>
              <a:rPr sz="1000" b="0" spc="-45" dirty="0">
                <a:latin typeface="Bookman Old Style"/>
                <a:cs typeface="Bookman Old Style"/>
              </a:rPr>
              <a:t> </a:t>
            </a:r>
            <a:r>
              <a:rPr sz="1000" b="0" spc="-40" dirty="0">
                <a:latin typeface="Bookman Old Style"/>
                <a:cs typeface="Bookman Old Style"/>
              </a:rPr>
              <a:t>noise </a:t>
            </a:r>
            <a:r>
              <a:rPr sz="1000" b="0" spc="-25" dirty="0">
                <a:latin typeface="Bookman Old Style"/>
                <a:cs typeface="Bookman Old Style"/>
              </a:rPr>
              <a:t>modeling</a:t>
            </a:r>
            <a:r>
              <a:rPr sz="1000" b="0" spc="-40" dirty="0">
                <a:latin typeface="Bookman Old Style"/>
                <a:cs typeface="Bookman Old Style"/>
              </a:rPr>
              <a:t> </a:t>
            </a:r>
            <a:r>
              <a:rPr sz="1000" b="0" spc="-50" dirty="0">
                <a:latin typeface="Bookman Old Style"/>
                <a:cs typeface="Bookman Old Style"/>
              </a:rPr>
              <a:t>and</a:t>
            </a:r>
            <a:r>
              <a:rPr sz="1000" b="0" spc="-40" dirty="0">
                <a:latin typeface="Bookman Old Style"/>
                <a:cs typeface="Bookman Old Style"/>
              </a:rPr>
              <a:t> </a:t>
            </a:r>
            <a:r>
              <a:rPr sz="1000" b="0" spc="-50" dirty="0">
                <a:latin typeface="Bookman Old Style"/>
                <a:cs typeface="Bookman Old Style"/>
              </a:rPr>
              <a:t>robust</a:t>
            </a:r>
            <a:r>
              <a:rPr sz="1000" b="0" spc="-40" dirty="0">
                <a:latin typeface="Bookman Old Style"/>
                <a:cs typeface="Bookman Old Style"/>
              </a:rPr>
              <a:t> </a:t>
            </a:r>
            <a:r>
              <a:rPr sz="1000" b="0" spc="-45" dirty="0">
                <a:latin typeface="Bookman Old Style"/>
                <a:cs typeface="Bookman Old Style"/>
              </a:rPr>
              <a:t>regression </a:t>
            </a:r>
            <a:r>
              <a:rPr sz="1000" b="0" spc="-10" dirty="0">
                <a:latin typeface="Bookman Old Style"/>
                <a:cs typeface="Bookman Old Style"/>
              </a:rPr>
              <a:t>techniques.</a:t>
            </a:r>
            <a:endParaRPr sz="1000">
              <a:latin typeface="Bookman Old Style"/>
              <a:cs typeface="Bookman Old Style"/>
            </a:endParaRPr>
          </a:p>
          <a:p>
            <a:pPr marL="313690" indent="-132080">
              <a:lnSpc>
                <a:spcPct val="100000"/>
              </a:lnSpc>
              <a:spcBef>
                <a:spcPts val="455"/>
              </a:spcBef>
              <a:buClr>
                <a:srgbClr val="003874"/>
              </a:buClr>
              <a:buFont typeface="Meiryo UI"/>
              <a:buChar char="•"/>
              <a:tabLst>
                <a:tab pos="313690" algn="l"/>
              </a:tabLst>
            </a:pPr>
            <a:r>
              <a:rPr sz="1000" b="0" spc="-30" dirty="0">
                <a:latin typeface="Bookman Old Style"/>
                <a:cs typeface="Bookman Old Style"/>
              </a:rPr>
              <a:t>Map</a:t>
            </a:r>
            <a:r>
              <a:rPr sz="1000" b="0" spc="-60" dirty="0">
                <a:latin typeface="Bookman Old Style"/>
                <a:cs typeface="Bookman Old Style"/>
              </a:rPr>
              <a:t> </a:t>
            </a:r>
            <a:r>
              <a:rPr sz="1000" b="0" spc="-45" dirty="0">
                <a:latin typeface="Bookman Old Style"/>
                <a:cs typeface="Bookman Old Style"/>
              </a:rPr>
              <a:t>regression</a:t>
            </a:r>
            <a:r>
              <a:rPr sz="1000" b="0" spc="-50" dirty="0">
                <a:latin typeface="Bookman Old Style"/>
                <a:cs typeface="Bookman Old Style"/>
              </a:rPr>
              <a:t> outputs </a:t>
            </a:r>
            <a:r>
              <a:rPr sz="1000" b="0" spc="-60" dirty="0">
                <a:latin typeface="Bookman Old Style"/>
                <a:cs typeface="Bookman Old Style"/>
              </a:rPr>
              <a:t>back</a:t>
            </a:r>
            <a:r>
              <a:rPr sz="1000" b="0" spc="-50" dirty="0">
                <a:latin typeface="Bookman Old Style"/>
                <a:cs typeface="Bookman Old Style"/>
              </a:rPr>
              <a:t> </a:t>
            </a:r>
            <a:r>
              <a:rPr sz="1000" b="0" spc="-10" dirty="0">
                <a:latin typeface="Bookman Old Style"/>
                <a:cs typeface="Bookman Old Style"/>
              </a:rPr>
              <a:t>to</a:t>
            </a:r>
            <a:r>
              <a:rPr sz="1000" b="0" spc="-45" dirty="0">
                <a:latin typeface="Bookman Old Style"/>
                <a:cs typeface="Bookman Old Style"/>
              </a:rPr>
              <a:t> classiﬁcation</a:t>
            </a:r>
            <a:r>
              <a:rPr sz="1000" b="0" spc="-50" dirty="0">
                <a:latin typeface="Bookman Old Style"/>
                <a:cs typeface="Bookman Old Style"/>
              </a:rPr>
              <a:t> </a:t>
            </a:r>
            <a:r>
              <a:rPr sz="1000" b="0" spc="-10" dirty="0">
                <a:latin typeface="Bookman Old Style"/>
                <a:cs typeface="Bookman Old Style"/>
              </a:rPr>
              <a:t>predictions.</a:t>
            </a:r>
            <a:endParaRPr sz="1000">
              <a:latin typeface="Bookman Old Style"/>
              <a:cs typeface="Bookman Old Style"/>
            </a:endParaRPr>
          </a:p>
          <a:p>
            <a:pPr marL="38100">
              <a:lnSpc>
                <a:spcPct val="100000"/>
              </a:lnSpc>
              <a:spcBef>
                <a:spcPts val="450"/>
              </a:spcBef>
            </a:pPr>
            <a:r>
              <a:rPr sz="1000" b="1" dirty="0">
                <a:latin typeface="Book Antiqua"/>
                <a:cs typeface="Book Antiqua"/>
              </a:rPr>
              <a:t>Three-Step</a:t>
            </a:r>
            <a:r>
              <a:rPr sz="1000" b="1" spc="15" dirty="0">
                <a:latin typeface="Book Antiqua"/>
                <a:cs typeface="Book Antiqua"/>
              </a:rPr>
              <a:t> </a:t>
            </a:r>
            <a:r>
              <a:rPr sz="1000" b="1" spc="-10" dirty="0">
                <a:latin typeface="Book Antiqua"/>
                <a:cs typeface="Book Antiqua"/>
              </a:rPr>
              <a:t>Process:</a:t>
            </a:r>
            <a:endParaRPr sz="1000">
              <a:latin typeface="Book Antiqua"/>
              <a:cs typeface="Book Antiqua"/>
            </a:endParaRPr>
          </a:p>
          <a:p>
            <a:pPr marL="176530">
              <a:lnSpc>
                <a:spcPct val="100000"/>
              </a:lnSpc>
              <a:spcBef>
                <a:spcPts val="455"/>
              </a:spcBef>
            </a:pPr>
            <a:r>
              <a:rPr sz="700" b="0" dirty="0">
                <a:solidFill>
                  <a:srgbClr val="FFFFFF"/>
                </a:solidFill>
                <a:latin typeface="Bookman Old Style"/>
                <a:cs typeface="Bookman Old Style"/>
              </a:rPr>
              <a:t>1</a:t>
            </a:r>
            <a:r>
              <a:rPr sz="700" b="0" spc="165" dirty="0">
                <a:solidFill>
                  <a:srgbClr val="FFFFFF"/>
                </a:solidFill>
                <a:latin typeface="Bookman Old Style"/>
                <a:cs typeface="Bookman Old Style"/>
              </a:rPr>
              <a:t>  </a:t>
            </a:r>
            <a:r>
              <a:rPr sz="1000" b="0" spc="-50" dirty="0">
                <a:latin typeface="Bookman Old Style"/>
                <a:cs typeface="Bookman Old Style"/>
              </a:rPr>
              <a:t>Transform</a:t>
            </a:r>
            <a:r>
              <a:rPr sz="1000" b="0" spc="-70" dirty="0">
                <a:latin typeface="Bookman Old Style"/>
                <a:cs typeface="Bookman Old Style"/>
              </a:rPr>
              <a:t> </a:t>
            </a:r>
            <a:r>
              <a:rPr sz="1000" b="0" spc="-40" dirty="0">
                <a:latin typeface="Bookman Old Style"/>
                <a:cs typeface="Bookman Old Style"/>
              </a:rPr>
              <a:t>classiﬁcation</a:t>
            </a:r>
            <a:r>
              <a:rPr sz="1000" b="0" spc="-70" dirty="0">
                <a:latin typeface="Bookman Old Style"/>
                <a:cs typeface="Bookman Old Style"/>
              </a:rPr>
              <a:t> </a:t>
            </a:r>
            <a:r>
              <a:rPr sz="1000" b="0" spc="-55" dirty="0">
                <a:latin typeface="Bookman Old Style"/>
                <a:cs typeface="Bookman Old Style"/>
              </a:rPr>
              <a:t>datasets</a:t>
            </a:r>
            <a:r>
              <a:rPr sz="1000" b="0" spc="-65" dirty="0">
                <a:latin typeface="Bookman Old Style"/>
                <a:cs typeface="Bookman Old Style"/>
              </a:rPr>
              <a:t> </a:t>
            </a:r>
            <a:r>
              <a:rPr sz="1000" b="0" spc="-10" dirty="0">
                <a:latin typeface="Bookman Old Style"/>
                <a:cs typeface="Bookman Old Style"/>
              </a:rPr>
              <a:t>to</a:t>
            </a:r>
            <a:r>
              <a:rPr sz="1000" b="0" spc="-70" dirty="0">
                <a:latin typeface="Bookman Old Style"/>
                <a:cs typeface="Bookman Old Style"/>
              </a:rPr>
              <a:t> </a:t>
            </a:r>
            <a:r>
              <a:rPr sz="1000" b="0" spc="-45" dirty="0">
                <a:latin typeface="Bookman Old Style"/>
                <a:cs typeface="Bookman Old Style"/>
              </a:rPr>
              <a:t>regression</a:t>
            </a:r>
            <a:r>
              <a:rPr sz="1000" b="0" spc="-75" dirty="0">
                <a:latin typeface="Bookman Old Style"/>
                <a:cs typeface="Bookman Old Style"/>
              </a:rPr>
              <a:t> </a:t>
            </a:r>
            <a:r>
              <a:rPr sz="1000" b="0" spc="-10" dirty="0">
                <a:latin typeface="Bookman Old Style"/>
                <a:cs typeface="Bookman Old Style"/>
              </a:rPr>
              <a:t>datasets.</a:t>
            </a:r>
            <a:endParaRPr sz="1000">
              <a:latin typeface="Bookman Old Style"/>
              <a:cs typeface="Bookman Old Style"/>
            </a:endParaRPr>
          </a:p>
          <a:p>
            <a:pPr marL="176530">
              <a:lnSpc>
                <a:spcPct val="100000"/>
              </a:lnSpc>
              <a:spcBef>
                <a:spcPts val="455"/>
              </a:spcBef>
            </a:pPr>
            <a:r>
              <a:rPr sz="700" b="0" dirty="0">
                <a:solidFill>
                  <a:srgbClr val="FFFFFF"/>
                </a:solidFill>
                <a:latin typeface="Bookman Old Style"/>
                <a:cs typeface="Bookman Old Style"/>
              </a:rPr>
              <a:t>2</a:t>
            </a:r>
            <a:r>
              <a:rPr sz="700" b="0" spc="165" dirty="0">
                <a:solidFill>
                  <a:srgbClr val="FFFFFF"/>
                </a:solidFill>
                <a:latin typeface="Bookman Old Style"/>
                <a:cs typeface="Bookman Old Style"/>
              </a:rPr>
              <a:t>  </a:t>
            </a:r>
            <a:r>
              <a:rPr sz="1000" b="0" spc="-60" dirty="0">
                <a:latin typeface="Bookman Old Style"/>
                <a:cs typeface="Bookman Old Style"/>
              </a:rPr>
              <a:t>Train</a:t>
            </a:r>
            <a:r>
              <a:rPr sz="1000" b="0" spc="-75" dirty="0">
                <a:latin typeface="Bookman Old Style"/>
                <a:cs typeface="Bookman Old Style"/>
              </a:rPr>
              <a:t> </a:t>
            </a:r>
            <a:r>
              <a:rPr sz="1000" b="0" spc="-55" dirty="0">
                <a:latin typeface="Bookman Old Style"/>
                <a:cs typeface="Bookman Old Style"/>
              </a:rPr>
              <a:t>using</a:t>
            </a:r>
            <a:r>
              <a:rPr sz="1000" b="0" spc="-70" dirty="0">
                <a:latin typeface="Bookman Old Style"/>
                <a:cs typeface="Bookman Old Style"/>
              </a:rPr>
              <a:t> </a:t>
            </a:r>
            <a:r>
              <a:rPr sz="1000" b="0" spc="-50" dirty="0">
                <a:latin typeface="Bookman Old Style"/>
                <a:cs typeface="Bookman Old Style"/>
              </a:rPr>
              <a:t>robust</a:t>
            </a:r>
            <a:r>
              <a:rPr sz="1000" b="0" spc="-70" dirty="0">
                <a:latin typeface="Bookman Old Style"/>
                <a:cs typeface="Bookman Old Style"/>
              </a:rPr>
              <a:t> </a:t>
            </a:r>
            <a:r>
              <a:rPr sz="1000" b="0" spc="-50" dirty="0">
                <a:latin typeface="Bookman Old Style"/>
                <a:cs typeface="Bookman Old Style"/>
              </a:rPr>
              <a:t>regression</a:t>
            </a:r>
            <a:r>
              <a:rPr sz="1000" b="0" spc="-70" dirty="0">
                <a:latin typeface="Bookman Old Style"/>
                <a:cs typeface="Bookman Old Style"/>
              </a:rPr>
              <a:t> </a:t>
            </a:r>
            <a:r>
              <a:rPr sz="1000" b="0" spc="-10" dirty="0">
                <a:latin typeface="Bookman Old Style"/>
                <a:cs typeface="Bookman Old Style"/>
              </a:rPr>
              <a:t>techniques.</a:t>
            </a:r>
            <a:endParaRPr sz="1000">
              <a:latin typeface="Bookman Old Style"/>
              <a:cs typeface="Bookman Old Style"/>
            </a:endParaRPr>
          </a:p>
          <a:p>
            <a:pPr marL="176530">
              <a:lnSpc>
                <a:spcPct val="100000"/>
              </a:lnSpc>
              <a:spcBef>
                <a:spcPts val="455"/>
              </a:spcBef>
            </a:pPr>
            <a:r>
              <a:rPr sz="700" b="0" dirty="0">
                <a:solidFill>
                  <a:srgbClr val="FFFFFF"/>
                </a:solidFill>
                <a:latin typeface="Bookman Old Style"/>
                <a:cs typeface="Bookman Old Style"/>
              </a:rPr>
              <a:t>3</a:t>
            </a:r>
            <a:r>
              <a:rPr sz="700" b="0" spc="160" dirty="0">
                <a:solidFill>
                  <a:srgbClr val="FFFFFF"/>
                </a:solidFill>
                <a:latin typeface="Bookman Old Style"/>
                <a:cs typeface="Bookman Old Style"/>
              </a:rPr>
              <a:t>  </a:t>
            </a:r>
            <a:r>
              <a:rPr sz="1000" b="0" spc="-35" dirty="0">
                <a:latin typeface="Bookman Old Style"/>
                <a:cs typeface="Bookman Old Style"/>
              </a:rPr>
              <a:t>Convert</a:t>
            </a:r>
            <a:r>
              <a:rPr sz="1000" b="0" spc="-70" dirty="0">
                <a:latin typeface="Bookman Old Style"/>
                <a:cs typeface="Bookman Old Style"/>
              </a:rPr>
              <a:t> </a:t>
            </a:r>
            <a:r>
              <a:rPr sz="1000" b="0" spc="-45" dirty="0">
                <a:latin typeface="Bookman Old Style"/>
                <a:cs typeface="Bookman Old Style"/>
              </a:rPr>
              <a:t>regression</a:t>
            </a:r>
            <a:r>
              <a:rPr sz="1000" b="0" spc="-75" dirty="0">
                <a:latin typeface="Bookman Old Style"/>
                <a:cs typeface="Bookman Old Style"/>
              </a:rPr>
              <a:t> </a:t>
            </a:r>
            <a:r>
              <a:rPr sz="1000" b="0" spc="-35" dirty="0">
                <a:latin typeface="Bookman Old Style"/>
                <a:cs typeface="Bookman Old Style"/>
              </a:rPr>
              <a:t>predictions</a:t>
            </a:r>
            <a:r>
              <a:rPr sz="1000" b="0" spc="-70" dirty="0">
                <a:latin typeface="Bookman Old Style"/>
                <a:cs typeface="Bookman Old Style"/>
              </a:rPr>
              <a:t> </a:t>
            </a:r>
            <a:r>
              <a:rPr sz="1000" b="0" spc="-60" dirty="0">
                <a:latin typeface="Bookman Old Style"/>
                <a:cs typeface="Bookman Old Style"/>
              </a:rPr>
              <a:t>back</a:t>
            </a:r>
            <a:r>
              <a:rPr sz="1000" b="0" spc="-75" dirty="0">
                <a:latin typeface="Bookman Old Style"/>
                <a:cs typeface="Bookman Old Style"/>
              </a:rPr>
              <a:t> </a:t>
            </a:r>
            <a:r>
              <a:rPr sz="1000" b="0" spc="-10" dirty="0">
                <a:latin typeface="Bookman Old Style"/>
                <a:cs typeface="Bookman Old Style"/>
              </a:rPr>
              <a:t>to</a:t>
            </a:r>
            <a:r>
              <a:rPr sz="1000" b="0" spc="-70" dirty="0">
                <a:latin typeface="Bookman Old Style"/>
                <a:cs typeface="Bookman Old Style"/>
              </a:rPr>
              <a:t> </a:t>
            </a:r>
            <a:r>
              <a:rPr sz="1000" b="0" spc="-40" dirty="0">
                <a:latin typeface="Bookman Old Style"/>
                <a:cs typeface="Bookman Old Style"/>
              </a:rPr>
              <a:t>classiﬁcation</a:t>
            </a:r>
            <a:r>
              <a:rPr sz="1000" b="0" spc="-75" dirty="0">
                <a:latin typeface="Bookman Old Style"/>
                <a:cs typeface="Bookman Old Style"/>
              </a:rPr>
              <a:t> </a:t>
            </a:r>
            <a:r>
              <a:rPr sz="1000" b="0" spc="-10" dirty="0">
                <a:latin typeface="Bookman Old Style"/>
                <a:cs typeface="Bookman Old Style"/>
              </a:rPr>
              <a:t>outputs.</a:t>
            </a:r>
            <a:endParaRPr sz="1000">
              <a:latin typeface="Bookman Old Style"/>
              <a:cs typeface="Bookman Old Style"/>
            </a:endParaRPr>
          </a:p>
        </p:txBody>
      </p:sp>
      <p:grpSp>
        <p:nvGrpSpPr>
          <p:cNvPr id="38" name="object 38"/>
          <p:cNvGrpSpPr/>
          <p:nvPr/>
        </p:nvGrpSpPr>
        <p:grpSpPr>
          <a:xfrm>
            <a:off x="0" y="3131464"/>
            <a:ext cx="5760085" cy="108585"/>
            <a:chOff x="0" y="3131464"/>
            <a:chExt cx="5760085" cy="108585"/>
          </a:xfrm>
        </p:grpSpPr>
        <p:sp>
          <p:nvSpPr>
            <p:cNvPr id="39" name="object 39"/>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40" name="object 40"/>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41" name="object 41"/>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42" name="object 42"/>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43" name="object 43"/>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2" action="ppaction://hlinksldjump"/>
              </a:rPr>
              <a:t>Robust</a:t>
            </a:r>
            <a:r>
              <a:rPr sz="550" b="0" spc="-5" dirty="0">
                <a:solidFill>
                  <a:srgbClr val="003874"/>
                </a:solidFill>
                <a:latin typeface="Bookman Old Style"/>
                <a:cs typeface="Bookman Old Style"/>
                <a:hlinkClick r:id="rId12" action="ppaction://hlinksldjump"/>
              </a:rPr>
              <a:t> </a:t>
            </a:r>
            <a:r>
              <a:rPr sz="550" b="0" spc="-30" dirty="0">
                <a:solidFill>
                  <a:srgbClr val="003874"/>
                </a:solidFill>
                <a:latin typeface="Bookman Old Style"/>
                <a:cs typeface="Bookman Old Style"/>
                <a:hlinkClick r:id="rId12" action="ppaction://hlinksldjump"/>
              </a:rPr>
              <a:t>Classiﬁcation</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via</a:t>
            </a:r>
            <a:r>
              <a:rPr sz="550" b="0" spc="-5" dirty="0">
                <a:solidFill>
                  <a:srgbClr val="003874"/>
                </a:solidFill>
                <a:latin typeface="Bookman Old Style"/>
                <a:cs typeface="Bookman Old Style"/>
                <a:hlinkClick r:id="rId12" action="ppaction://hlinksldjump"/>
              </a:rPr>
              <a:t> </a:t>
            </a:r>
            <a:r>
              <a:rPr sz="550" b="0" spc="-35" dirty="0">
                <a:solidFill>
                  <a:srgbClr val="003874"/>
                </a:solidFill>
                <a:latin typeface="Bookman Old Style"/>
                <a:cs typeface="Bookman Old Style"/>
                <a:hlinkClick r:id="rId12" action="ppaction://hlinksldjump"/>
              </a:rPr>
              <a:t>Regression</a:t>
            </a:r>
            <a:r>
              <a:rPr sz="550" b="0" spc="-5" dirty="0">
                <a:solidFill>
                  <a:srgbClr val="003874"/>
                </a:solidFill>
                <a:latin typeface="Bookman Old Style"/>
                <a:cs typeface="Bookman Old Style"/>
                <a:hlinkClick r:id="rId12" action="ppaction://hlinksldjump"/>
              </a:rPr>
              <a:t> </a:t>
            </a:r>
            <a:r>
              <a:rPr sz="550" b="0" spc="-10" dirty="0">
                <a:solidFill>
                  <a:srgbClr val="003874"/>
                </a:solidFill>
                <a:latin typeface="Bookman Old Style"/>
                <a:cs typeface="Bookman Old Style"/>
                <a:hlinkClick r:id="rId12" action="ppaction://hlinksldjump"/>
              </a:rPr>
              <a:t>for</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Learning</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with</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Noisy</a:t>
            </a:r>
            <a:r>
              <a:rPr sz="550" b="0" spc="-5" dirty="0">
                <a:solidFill>
                  <a:srgbClr val="003874"/>
                </a:solidFill>
                <a:latin typeface="Bookman Old Style"/>
                <a:cs typeface="Bookman Old Style"/>
                <a:hlinkClick r:id="rId12" action="ppaction://hlinksldjump"/>
              </a:rPr>
              <a:t> </a:t>
            </a:r>
            <a:r>
              <a:rPr sz="550" b="0" spc="-10" dirty="0">
                <a:solidFill>
                  <a:srgbClr val="003874"/>
                </a:solidFill>
                <a:latin typeface="Bookman Old Style"/>
                <a:cs typeface="Bookman Old Style"/>
                <a:hlinkClick r:id="rId12" action="ppaction://hlinksldjump"/>
              </a:rPr>
              <a:t>Labels</a:t>
            </a:r>
            <a:endParaRPr sz="550">
              <a:latin typeface="Bookman Old Style"/>
              <a:cs typeface="Bookman Old Style"/>
            </a:endParaRPr>
          </a:p>
        </p:txBody>
      </p:sp>
      <p:sp>
        <p:nvSpPr>
          <p:cNvPr id="44" name="object 44"/>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45" name="object 45"/>
          <p:cNvSpPr txBox="1"/>
          <p:nvPr/>
        </p:nvSpPr>
        <p:spPr>
          <a:xfrm>
            <a:off x="5468772" y="3131763"/>
            <a:ext cx="237490" cy="105410"/>
          </a:xfrm>
          <a:prstGeom prst="rect">
            <a:avLst/>
          </a:prstGeom>
        </p:spPr>
        <p:txBody>
          <a:bodyPr vert="horz" wrap="square" lIns="0" tIns="5080" rIns="0" bIns="0" rtlCol="0">
            <a:spAutoFit/>
          </a:bodyPr>
          <a:lstStyle/>
          <a:p>
            <a:pPr marL="12700">
              <a:lnSpc>
                <a:spcPct val="100000"/>
              </a:lnSpc>
              <a:spcBef>
                <a:spcPts val="40"/>
              </a:spcBef>
            </a:pPr>
            <a:fld id="{81D60167-4931-47E6-BA6A-407CBD079E47}" type="slidenum">
              <a:rPr sz="550" b="0" spc="-55" dirty="0">
                <a:solidFill>
                  <a:srgbClr val="FFFFFF"/>
                </a:solidFill>
                <a:latin typeface="Bookman Old Style"/>
                <a:cs typeface="Bookman Old Style"/>
              </a:rPr>
              <a:t>13</a:t>
            </a:fld>
            <a:r>
              <a:rPr sz="550" b="0" spc="-45" dirty="0">
                <a:solidFill>
                  <a:srgbClr val="FFFFFF"/>
                </a:solidFill>
                <a:latin typeface="Bookman Old Style"/>
                <a:cs typeface="Bookman Old Style"/>
              </a:rPr>
              <a:t> </a:t>
            </a:r>
            <a:r>
              <a:rPr sz="550" b="0" spc="-80" dirty="0">
                <a:solidFill>
                  <a:srgbClr val="FFFFFF"/>
                </a:solidFill>
                <a:latin typeface="Bookman Old Style"/>
                <a:cs typeface="Bookman Old Style"/>
              </a:rPr>
              <a:t>/</a:t>
            </a:r>
            <a:r>
              <a:rPr sz="550" b="0" spc="-45" dirty="0">
                <a:solidFill>
                  <a:srgbClr val="FFFFFF"/>
                </a:solidFill>
                <a:latin typeface="Bookman Old Style"/>
                <a:cs typeface="Bookman Old Style"/>
              </a:rPr>
              <a:t> </a:t>
            </a:r>
            <a:r>
              <a:rPr sz="550" b="0" spc="-25" dirty="0">
                <a:solidFill>
                  <a:srgbClr val="FFFFFF"/>
                </a:solidFill>
                <a:latin typeface="Bookman Old Style"/>
                <a:cs typeface="Bookman Old Style"/>
              </a:rPr>
              <a:t>37</a:t>
            </a:r>
            <a:endParaRPr sz="550">
              <a:latin typeface="Bookman Old Style"/>
              <a:cs typeface="Bookman Old Style"/>
            </a:endParaRPr>
          </a:p>
        </p:txBody>
      </p:sp>
    </p:spTree>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 y="25"/>
            <a:ext cx="5760085" cy="232410"/>
            <a:chOff x="-32" y="25"/>
            <a:chExt cx="5760085" cy="232410"/>
          </a:xfrm>
        </p:grpSpPr>
        <p:sp>
          <p:nvSpPr>
            <p:cNvPr id="3" name="object 3"/>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4" name="object 4"/>
            <p:cNvSpPr/>
            <p:nvPr/>
          </p:nvSpPr>
          <p:spPr>
            <a:xfrm>
              <a:off x="2109965" y="107317"/>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5" name="object 5"/>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8" name="object 8"/>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0" name="object 10"/>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1" name="object 11"/>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2" name="object 12"/>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3" name="object 13"/>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4" name="object 14"/>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5" name="object 15"/>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6" name="object 16"/>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7" name="object 17"/>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8" name="object 18"/>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9" name="object 19"/>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0" name="object 20"/>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1" name="object 21"/>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2" name="object 22"/>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3" name="object 23"/>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4" name="object 24"/>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5" name="object 25"/>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6" name="object 26"/>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7" name="object 27"/>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28" name="object 28"/>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3" action="ppaction://hlinksldjump"/>
              </a:rPr>
              <a:t>Introduction</a:t>
            </a:r>
            <a:r>
              <a:rPr sz="550" b="0" spc="330" dirty="0">
                <a:solidFill>
                  <a:srgbClr val="7F8D9C"/>
                </a:solidFill>
                <a:latin typeface="Bookman Old Style"/>
                <a:cs typeface="Bookman Old Style"/>
              </a:rPr>
              <a:t> </a:t>
            </a:r>
            <a:r>
              <a:rPr sz="550" b="0" spc="-35" dirty="0">
                <a:solidFill>
                  <a:srgbClr val="7F8D9C"/>
                </a:solidFill>
                <a:latin typeface="Bookman Old Style"/>
                <a:cs typeface="Bookman Old Style"/>
                <a:hlinkClick r:id="rId4" action="ppaction://hlinksldjump"/>
              </a:rPr>
              <a:t>Background:</a:t>
            </a:r>
            <a:r>
              <a:rPr sz="550" b="0" spc="-25" dirty="0">
                <a:solidFill>
                  <a:srgbClr val="7F8D9C"/>
                </a:solidFill>
                <a:latin typeface="Bookman Old Style"/>
                <a:cs typeface="Bookman Old Style"/>
                <a:hlinkClick r:id="rId4" action="ppaction://hlinksldjump"/>
              </a:rPr>
              <a:t> Compositional</a:t>
            </a:r>
            <a:r>
              <a:rPr sz="550" b="0" spc="-55" dirty="0">
                <a:solidFill>
                  <a:srgbClr val="7F8D9C"/>
                </a:solidFill>
                <a:latin typeface="Bookman Old Style"/>
                <a:cs typeface="Bookman Old Style"/>
                <a:hlinkClick r:id="rId4" action="ppaction://hlinksldjump"/>
              </a:rPr>
              <a:t> </a:t>
            </a:r>
            <a:r>
              <a:rPr sz="550" b="0" spc="-40" dirty="0">
                <a:solidFill>
                  <a:srgbClr val="7F8D9C"/>
                </a:solidFill>
                <a:latin typeface="Bookman Old Style"/>
                <a:cs typeface="Bookman Old Style"/>
                <a:hlinkClick r:id="rId4" action="ppaction://hlinksldjump"/>
              </a:rPr>
              <a:t>Data</a:t>
            </a:r>
            <a:r>
              <a:rPr sz="550" b="0" spc="-55" dirty="0">
                <a:solidFill>
                  <a:srgbClr val="7F8D9C"/>
                </a:solidFill>
                <a:latin typeface="Bookman Old Style"/>
                <a:cs typeface="Bookman Old Style"/>
                <a:hlinkClick r:id="rId4" action="ppaction://hlinksldjump"/>
              </a:rPr>
              <a:t> </a:t>
            </a:r>
            <a:r>
              <a:rPr sz="550" b="0" spc="-10" dirty="0">
                <a:solidFill>
                  <a:srgbClr val="7F8D9C"/>
                </a:solidFill>
                <a:latin typeface="Bookman Old Style"/>
                <a:cs typeface="Bookman Old Style"/>
                <a:hlinkClick r:id="rId4" action="ppaction://hlinksldjump"/>
              </a:rPr>
              <a:t>Analysis</a:t>
            </a:r>
            <a:r>
              <a:rPr sz="550" b="0" spc="390" dirty="0">
                <a:solidFill>
                  <a:srgbClr val="7F8D9C"/>
                </a:solidFill>
                <a:latin typeface="Bookman Old Style"/>
                <a:cs typeface="Bookman Old Style"/>
              </a:rPr>
              <a:t> </a:t>
            </a:r>
            <a:r>
              <a:rPr sz="550" b="0" spc="-20" dirty="0">
                <a:solidFill>
                  <a:srgbClr val="FFFFFF"/>
                </a:solidFill>
                <a:latin typeface="Bookman Old Style"/>
                <a:cs typeface="Bookman Old Style"/>
                <a:hlinkClick r:id="rId5" action="ppaction://hlinksldjump"/>
              </a:rPr>
              <a:t>Proposed</a:t>
            </a:r>
            <a:r>
              <a:rPr sz="550" b="0" spc="-55" dirty="0">
                <a:solidFill>
                  <a:srgbClr val="FFFFFF"/>
                </a:solidFill>
                <a:latin typeface="Bookman Old Style"/>
                <a:cs typeface="Bookman Old Style"/>
                <a:hlinkClick r:id="rId5" action="ppaction://hlinksldjump"/>
              </a:rPr>
              <a:t> </a:t>
            </a:r>
            <a:r>
              <a:rPr sz="550" b="0" dirty="0">
                <a:solidFill>
                  <a:srgbClr val="FFFFFF"/>
                </a:solidFill>
                <a:latin typeface="Bookman Old Style"/>
                <a:cs typeface="Bookman Old Style"/>
                <a:hlinkClick r:id="rId5" action="ppaction://hlinksldjump"/>
              </a:rPr>
              <a:t>Method</a:t>
            </a:r>
            <a:r>
              <a:rPr sz="550" b="0" spc="395" dirty="0">
                <a:solidFill>
                  <a:srgbClr val="FFFFFF"/>
                </a:solidFill>
                <a:latin typeface="Bookman Old Style"/>
                <a:cs typeface="Bookman Old Style"/>
              </a:rPr>
              <a:t> </a:t>
            </a:r>
            <a:r>
              <a:rPr sz="550" b="0" spc="-40" dirty="0">
                <a:solidFill>
                  <a:srgbClr val="7F8D9C"/>
                </a:solidFill>
                <a:latin typeface="Bookman Old Style"/>
                <a:cs typeface="Bookman Old Style"/>
                <a:hlinkClick r:id="rId6" action="ppaction://hlinksldjump"/>
              </a:rPr>
              <a:t>Data</a:t>
            </a:r>
            <a:r>
              <a:rPr sz="550" b="0" spc="-55" dirty="0">
                <a:solidFill>
                  <a:srgbClr val="7F8D9C"/>
                </a:solidFill>
                <a:latin typeface="Bookman Old Style"/>
                <a:cs typeface="Bookman Old Style"/>
                <a:hlinkClick r:id="rId6" action="ppaction://hlinksldjump"/>
              </a:rPr>
              <a:t> </a:t>
            </a:r>
            <a:r>
              <a:rPr sz="550" b="0" spc="-60" dirty="0">
                <a:solidFill>
                  <a:srgbClr val="7F8D9C"/>
                </a:solidFill>
                <a:latin typeface="Bookman Old Style"/>
                <a:cs typeface="Bookman Old Style"/>
                <a:hlinkClick r:id="rId6" action="ppaction://hlinksldjump"/>
              </a:rPr>
              <a:t>&amp;</a:t>
            </a:r>
            <a:r>
              <a:rPr sz="550" b="0" spc="-55" dirty="0">
                <a:solidFill>
                  <a:srgbClr val="7F8D9C"/>
                </a:solidFill>
                <a:latin typeface="Bookman Old Style"/>
                <a:cs typeface="Bookman Old Style"/>
                <a:hlinkClick r:id="rId6" action="ppaction://hlinksldjump"/>
              </a:rPr>
              <a:t> </a:t>
            </a:r>
            <a:r>
              <a:rPr sz="550" b="0" spc="-10" dirty="0">
                <a:solidFill>
                  <a:srgbClr val="7F8D9C"/>
                </a:solidFill>
                <a:latin typeface="Bookman Old Style"/>
                <a:cs typeface="Bookman Old Style"/>
                <a:hlinkClick r:id="rId6" action="ppaction://hlinksldjump"/>
              </a:rPr>
              <a:t>Experiments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7" action="ppaction://hlinksldjump"/>
              </a:rPr>
              <a:t>Code</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Execution</a:t>
            </a:r>
            <a:r>
              <a:rPr sz="550" b="0" spc="395" dirty="0">
                <a:solidFill>
                  <a:srgbClr val="7F8D9C"/>
                </a:solidFill>
                <a:latin typeface="Bookman Old Style"/>
                <a:cs typeface="Bookman Old Style"/>
              </a:rPr>
              <a:t> </a:t>
            </a:r>
            <a:r>
              <a:rPr sz="550" b="0" spc="-30" dirty="0">
                <a:solidFill>
                  <a:srgbClr val="7F8D9C"/>
                </a:solidFill>
                <a:latin typeface="Bookman Old Style"/>
                <a:cs typeface="Bookman Old Style"/>
                <a:hlinkClick r:id="rId8" action="ppaction://hlinksldjump"/>
              </a:rPr>
              <a:t>Other</a:t>
            </a:r>
            <a:r>
              <a:rPr sz="550" b="0" spc="-55" dirty="0">
                <a:solidFill>
                  <a:srgbClr val="7F8D9C"/>
                </a:solidFill>
                <a:latin typeface="Bookman Old Style"/>
                <a:cs typeface="Bookman Old Style"/>
                <a:hlinkClick r:id="rId8" action="ppaction://hlinksldjump"/>
              </a:rPr>
              <a:t> </a:t>
            </a:r>
            <a:r>
              <a:rPr sz="550" b="0" spc="-25" dirty="0">
                <a:solidFill>
                  <a:srgbClr val="7F8D9C"/>
                </a:solidFill>
                <a:latin typeface="Bookman Old Style"/>
                <a:cs typeface="Bookman Old Style"/>
                <a:hlinkClick r:id="rId8" action="ppaction://hlinksldjump"/>
              </a:rPr>
              <a:t>Applications</a:t>
            </a:r>
            <a:r>
              <a:rPr sz="550" b="0" spc="-55" dirty="0">
                <a:solidFill>
                  <a:srgbClr val="7F8D9C"/>
                </a:solidFill>
                <a:latin typeface="Bookman Old Style"/>
                <a:cs typeface="Bookman Old Style"/>
                <a:hlinkClick r:id="rId8" action="ppaction://hlinksldjump"/>
              </a:rPr>
              <a:t> </a:t>
            </a:r>
            <a:r>
              <a:rPr sz="550" b="0" spc="-60" dirty="0">
                <a:solidFill>
                  <a:srgbClr val="7F8D9C"/>
                </a:solidFill>
                <a:latin typeface="Bookman Old Style"/>
                <a:cs typeface="Bookman Old Style"/>
                <a:hlinkClick r:id="rId8" action="ppaction://hlinksldjump"/>
              </a:rPr>
              <a:t>&amp;</a:t>
            </a:r>
            <a:r>
              <a:rPr sz="550" b="0" spc="-55" dirty="0">
                <a:solidFill>
                  <a:srgbClr val="7F8D9C"/>
                </a:solidFill>
                <a:latin typeface="Bookman Old Style"/>
                <a:cs typeface="Bookman Old Style"/>
                <a:hlinkClick r:id="rId8" action="ppaction://hlinksldjump"/>
              </a:rPr>
              <a:t> </a:t>
            </a:r>
            <a:r>
              <a:rPr sz="550" b="0" spc="-10" dirty="0">
                <a:solidFill>
                  <a:srgbClr val="7F8D9C"/>
                </a:solidFill>
                <a:latin typeface="Bookman Old Style"/>
                <a:cs typeface="Bookman Old Style"/>
                <a:hlinkClick r:id="rId8" action="ppaction://hlinksldjump"/>
              </a:rPr>
              <a:t>Analysis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9" action="ppaction://hlinksldjump"/>
              </a:rPr>
              <a:t>Implementing</a:t>
            </a:r>
            <a:r>
              <a:rPr sz="550" b="0" spc="-55" dirty="0">
                <a:solidFill>
                  <a:srgbClr val="7F8D9C"/>
                </a:solidFill>
                <a:latin typeface="Bookman Old Style"/>
                <a:cs typeface="Bookman Old Style"/>
                <a:hlinkClick r:id="rId9" action="ppaction://hlinksldjump"/>
              </a:rPr>
              <a:t> </a:t>
            </a:r>
            <a:r>
              <a:rPr sz="550" b="0" spc="-30" dirty="0">
                <a:solidFill>
                  <a:srgbClr val="7F8D9C"/>
                </a:solidFill>
                <a:latin typeface="Bookman Old Style"/>
                <a:cs typeface="Bookman Old Style"/>
                <a:hlinkClick r:id="rId9" action="ppaction://hlinksldjump"/>
              </a:rPr>
              <a:t>the</a:t>
            </a:r>
            <a:r>
              <a:rPr sz="550" b="0" spc="-55" dirty="0">
                <a:solidFill>
                  <a:srgbClr val="7F8D9C"/>
                </a:solidFill>
                <a:latin typeface="Bookman Old Style"/>
                <a:cs typeface="Bookman Old Style"/>
                <a:hlinkClick r:id="rId9" action="ppaction://hlinksldjump"/>
              </a:rPr>
              <a:t> </a:t>
            </a:r>
            <a:r>
              <a:rPr sz="550" b="0" spc="-20" dirty="0">
                <a:solidFill>
                  <a:srgbClr val="7F8D9C"/>
                </a:solidFill>
                <a:latin typeface="Bookman Old Style"/>
                <a:cs typeface="Bookman Old Style"/>
                <a:hlinkClick r:id="rId9" action="ppaction://hlinksldjump"/>
              </a:rPr>
              <a:t>Idea</a:t>
            </a:r>
            <a:endParaRPr sz="550">
              <a:latin typeface="Bookman Old Style"/>
              <a:cs typeface="Bookman Old Style"/>
            </a:endParaRPr>
          </a:p>
        </p:txBody>
      </p:sp>
      <p:grpSp>
        <p:nvGrpSpPr>
          <p:cNvPr id="29" name="object 29"/>
          <p:cNvGrpSpPr/>
          <p:nvPr/>
        </p:nvGrpSpPr>
        <p:grpSpPr>
          <a:xfrm>
            <a:off x="0" y="104786"/>
            <a:ext cx="5760085" cy="318770"/>
            <a:chOff x="0" y="104786"/>
            <a:chExt cx="5760085" cy="318770"/>
          </a:xfrm>
        </p:grpSpPr>
        <p:pic>
          <p:nvPicPr>
            <p:cNvPr id="30" name="object 30"/>
            <p:cNvPicPr/>
            <p:nvPr/>
          </p:nvPicPr>
          <p:blipFill>
            <a:blip r:embed="rId10" cstate="print"/>
            <a:stretch>
              <a:fillRect/>
            </a:stretch>
          </p:blipFill>
          <p:spPr>
            <a:xfrm>
              <a:off x="0" y="104786"/>
              <a:ext cx="5759996" cy="125718"/>
            </a:xfrm>
            <a:prstGeom prst="rect">
              <a:avLst/>
            </a:prstGeom>
          </p:spPr>
        </p:pic>
        <p:sp>
          <p:nvSpPr>
            <p:cNvPr id="31" name="object 31"/>
            <p:cNvSpPr/>
            <p:nvPr/>
          </p:nvSpPr>
          <p:spPr>
            <a:xfrm>
              <a:off x="0" y="227495"/>
              <a:ext cx="5760085" cy="195580"/>
            </a:xfrm>
            <a:custGeom>
              <a:avLst/>
              <a:gdLst/>
              <a:ahLst/>
              <a:cxnLst/>
              <a:rect l="l" t="t" r="r" b="b"/>
              <a:pathLst>
                <a:path w="5760085" h="195579">
                  <a:moveTo>
                    <a:pt x="5759996" y="0"/>
                  </a:moveTo>
                  <a:lnTo>
                    <a:pt x="0" y="0"/>
                  </a:lnTo>
                  <a:lnTo>
                    <a:pt x="0" y="195503"/>
                  </a:lnTo>
                  <a:lnTo>
                    <a:pt x="5759996" y="195503"/>
                  </a:lnTo>
                  <a:lnTo>
                    <a:pt x="5759996" y="0"/>
                  </a:lnTo>
                  <a:close/>
                </a:path>
              </a:pathLst>
            </a:custGeom>
            <a:solidFill>
              <a:srgbClr val="003874"/>
            </a:solidFill>
          </p:spPr>
          <p:txBody>
            <a:bodyPr wrap="square" lIns="0" tIns="0" rIns="0" bIns="0" rtlCol="0"/>
            <a:lstStyle/>
            <a:p>
              <a:endParaRPr/>
            </a:p>
          </p:txBody>
        </p:sp>
      </p:grpSp>
      <p:sp>
        <p:nvSpPr>
          <p:cNvPr id="32" name="object 3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40" dirty="0"/>
              <a:t>Label</a:t>
            </a:r>
            <a:r>
              <a:rPr spc="-60" dirty="0"/>
              <a:t> </a:t>
            </a:r>
            <a:r>
              <a:rPr spc="-45" dirty="0"/>
              <a:t>Smoothing</a:t>
            </a:r>
            <a:r>
              <a:rPr spc="-65" dirty="0"/>
              <a:t> </a:t>
            </a:r>
            <a:r>
              <a:rPr spc="-55" dirty="0"/>
              <a:t>and</a:t>
            </a:r>
            <a:r>
              <a:rPr spc="-65" dirty="0"/>
              <a:t> </a:t>
            </a:r>
            <a:r>
              <a:rPr spc="-35" dirty="0"/>
              <a:t>Log-Ratio</a:t>
            </a:r>
            <a:r>
              <a:rPr spc="-65" dirty="0"/>
              <a:t> </a:t>
            </a:r>
            <a:r>
              <a:rPr spc="-35" dirty="0"/>
              <a:t>Transform</a:t>
            </a:r>
          </a:p>
        </p:txBody>
      </p:sp>
      <p:sp>
        <p:nvSpPr>
          <p:cNvPr id="33" name="object 33"/>
          <p:cNvSpPr/>
          <p:nvPr/>
        </p:nvSpPr>
        <p:spPr>
          <a:xfrm>
            <a:off x="-32" y="421334"/>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3873"/>
          </a:solidFill>
        </p:spPr>
        <p:txBody>
          <a:bodyPr wrap="square" lIns="0" tIns="0" rIns="0" bIns="0" rtlCol="0"/>
          <a:lstStyle/>
          <a:p>
            <a:endParaRPr/>
          </a:p>
        </p:txBody>
      </p:sp>
      <p:sp>
        <p:nvSpPr>
          <p:cNvPr id="34" name="object 34"/>
          <p:cNvSpPr txBox="1"/>
          <p:nvPr/>
        </p:nvSpPr>
        <p:spPr>
          <a:xfrm>
            <a:off x="347294" y="804146"/>
            <a:ext cx="1069975" cy="178435"/>
          </a:xfrm>
          <a:prstGeom prst="rect">
            <a:avLst/>
          </a:prstGeom>
        </p:spPr>
        <p:txBody>
          <a:bodyPr vert="horz" wrap="square" lIns="0" tIns="12700" rIns="0" bIns="0" rtlCol="0">
            <a:spAutoFit/>
          </a:bodyPr>
          <a:lstStyle/>
          <a:p>
            <a:pPr marL="12700">
              <a:lnSpc>
                <a:spcPct val="100000"/>
              </a:lnSpc>
              <a:spcBef>
                <a:spcPts val="100"/>
              </a:spcBef>
            </a:pPr>
            <a:r>
              <a:rPr sz="1000" b="1" dirty="0">
                <a:latin typeface="Book Antiqua"/>
                <a:cs typeface="Book Antiqua"/>
              </a:rPr>
              <a:t>Label</a:t>
            </a:r>
            <a:r>
              <a:rPr sz="1000" b="1" spc="-45" dirty="0">
                <a:latin typeface="Book Antiqua"/>
                <a:cs typeface="Book Antiqua"/>
              </a:rPr>
              <a:t> </a:t>
            </a:r>
            <a:r>
              <a:rPr sz="1000" b="1" spc="-10" dirty="0">
                <a:latin typeface="Book Antiqua"/>
                <a:cs typeface="Book Antiqua"/>
              </a:rPr>
              <a:t>Smoothing:</a:t>
            </a:r>
            <a:endParaRPr sz="1000">
              <a:latin typeface="Book Antiqua"/>
              <a:cs typeface="Book Antiqua"/>
            </a:endParaRPr>
          </a:p>
        </p:txBody>
      </p:sp>
      <p:sp>
        <p:nvSpPr>
          <p:cNvPr id="35" name="object 35"/>
          <p:cNvSpPr txBox="1"/>
          <p:nvPr/>
        </p:nvSpPr>
        <p:spPr>
          <a:xfrm>
            <a:off x="2308072" y="1028567"/>
            <a:ext cx="1114425" cy="178435"/>
          </a:xfrm>
          <a:prstGeom prst="rect">
            <a:avLst/>
          </a:prstGeom>
        </p:spPr>
        <p:txBody>
          <a:bodyPr vert="horz" wrap="square" lIns="0" tIns="12700" rIns="0" bIns="0" rtlCol="0">
            <a:spAutoFit/>
          </a:bodyPr>
          <a:lstStyle/>
          <a:p>
            <a:pPr marL="38100">
              <a:lnSpc>
                <a:spcPct val="100000"/>
              </a:lnSpc>
              <a:spcBef>
                <a:spcPts val="100"/>
              </a:spcBef>
            </a:pPr>
            <a:r>
              <a:rPr sz="1000" b="1" spc="-260" dirty="0">
                <a:latin typeface="Book Antiqua"/>
                <a:cs typeface="Book Antiqua"/>
              </a:rPr>
              <a:t>y</a:t>
            </a:r>
            <a:r>
              <a:rPr sz="1000" b="0" spc="-260" dirty="0">
                <a:latin typeface="Bookman Old Style"/>
                <a:cs typeface="Bookman Old Style"/>
              </a:rPr>
              <a:t>ˆ</a:t>
            </a:r>
            <a:r>
              <a:rPr sz="1000" b="0" spc="-25" dirty="0">
                <a:latin typeface="Bookman Old Style"/>
                <a:cs typeface="Bookman Old Style"/>
              </a:rPr>
              <a:t> </a:t>
            </a:r>
            <a:r>
              <a:rPr sz="1000" i="1" spc="-80" dirty="0">
                <a:latin typeface="Meiryo UI"/>
                <a:cs typeface="Meiryo UI"/>
              </a:rPr>
              <a:t>=</a:t>
            </a:r>
            <a:r>
              <a:rPr sz="1000" i="1" spc="-114" dirty="0">
                <a:latin typeface="Meiryo UI"/>
                <a:cs typeface="Meiryo UI"/>
              </a:rPr>
              <a:t> </a:t>
            </a:r>
            <a:r>
              <a:rPr sz="1000" b="0" spc="-30" dirty="0">
                <a:latin typeface="Bookman Old Style"/>
                <a:cs typeface="Bookman Old Style"/>
              </a:rPr>
              <a:t>(1</a:t>
            </a:r>
            <a:r>
              <a:rPr sz="1000" b="0" spc="-160" dirty="0">
                <a:latin typeface="Bookman Old Style"/>
                <a:cs typeface="Bookman Old Style"/>
              </a:rPr>
              <a:t> </a:t>
            </a:r>
            <a:r>
              <a:rPr sz="1000" i="1" dirty="0">
                <a:latin typeface="Meiryo UI"/>
                <a:cs typeface="Meiryo UI"/>
              </a:rPr>
              <a:t>−</a:t>
            </a:r>
            <a:r>
              <a:rPr sz="1000" i="1" dirty="0">
                <a:latin typeface="Arial"/>
                <a:cs typeface="Arial"/>
              </a:rPr>
              <a:t>ϵ</a:t>
            </a:r>
            <a:r>
              <a:rPr sz="1000" b="0" dirty="0">
                <a:latin typeface="Bookman Old Style"/>
                <a:cs typeface="Bookman Old Style"/>
              </a:rPr>
              <a:t>)</a:t>
            </a:r>
            <a:r>
              <a:rPr sz="1000" b="0" spc="-165" dirty="0">
                <a:latin typeface="Bookman Old Style"/>
                <a:cs typeface="Bookman Old Style"/>
              </a:rPr>
              <a:t> </a:t>
            </a:r>
            <a:r>
              <a:rPr sz="1000" i="1" spc="-80" dirty="0">
                <a:latin typeface="Meiryo UI"/>
                <a:cs typeface="Meiryo UI"/>
              </a:rPr>
              <a:t>·</a:t>
            </a:r>
            <a:r>
              <a:rPr sz="1000" i="1" spc="-180" dirty="0">
                <a:latin typeface="Meiryo UI"/>
                <a:cs typeface="Meiryo UI"/>
              </a:rPr>
              <a:t> </a:t>
            </a:r>
            <a:r>
              <a:rPr sz="1000" b="1" spc="-35" dirty="0">
                <a:latin typeface="Book Antiqua"/>
                <a:cs typeface="Book Antiqua"/>
              </a:rPr>
              <a:t>y</a:t>
            </a:r>
            <a:r>
              <a:rPr sz="1000" b="1" spc="-95" dirty="0">
                <a:latin typeface="Book Antiqua"/>
                <a:cs typeface="Book Antiqua"/>
              </a:rPr>
              <a:t> </a:t>
            </a:r>
            <a:r>
              <a:rPr sz="1000" i="1" dirty="0">
                <a:latin typeface="Meiryo UI"/>
                <a:cs typeface="Meiryo UI"/>
              </a:rPr>
              <a:t>+</a:t>
            </a:r>
            <a:r>
              <a:rPr sz="1000" i="1" dirty="0">
                <a:latin typeface="Arial"/>
                <a:cs typeface="Arial"/>
              </a:rPr>
              <a:t>ϵ</a:t>
            </a:r>
            <a:r>
              <a:rPr sz="1000" i="1" dirty="0">
                <a:latin typeface="Meiryo UI"/>
                <a:cs typeface="Meiryo UI"/>
              </a:rPr>
              <a:t>·</a:t>
            </a:r>
            <a:r>
              <a:rPr sz="1000" i="1" spc="105" dirty="0">
                <a:latin typeface="Meiryo UI"/>
                <a:cs typeface="Meiryo UI"/>
              </a:rPr>
              <a:t> </a:t>
            </a:r>
            <a:r>
              <a:rPr sz="1500" b="1" spc="15" baseline="41666" dirty="0">
                <a:latin typeface="Book Antiqua"/>
                <a:cs typeface="Book Antiqua"/>
              </a:rPr>
              <a:t>1</a:t>
            </a:r>
            <a:endParaRPr sz="1500" baseline="41666">
              <a:latin typeface="Book Antiqua"/>
              <a:cs typeface="Book Antiqua"/>
            </a:endParaRPr>
          </a:p>
        </p:txBody>
      </p:sp>
      <p:sp>
        <p:nvSpPr>
          <p:cNvPr id="36" name="object 36"/>
          <p:cNvSpPr/>
          <p:nvPr/>
        </p:nvSpPr>
        <p:spPr>
          <a:xfrm>
            <a:off x="3298469" y="1132839"/>
            <a:ext cx="100330" cy="0"/>
          </a:xfrm>
          <a:custGeom>
            <a:avLst/>
            <a:gdLst/>
            <a:ahLst/>
            <a:cxnLst/>
            <a:rect l="l" t="t" r="r" b="b"/>
            <a:pathLst>
              <a:path w="100329">
                <a:moveTo>
                  <a:pt x="0" y="0"/>
                </a:moveTo>
                <a:lnTo>
                  <a:pt x="100177" y="0"/>
                </a:lnTo>
              </a:path>
            </a:pathLst>
          </a:custGeom>
          <a:ln w="7392">
            <a:solidFill>
              <a:srgbClr val="000000"/>
            </a:solidFill>
          </a:ln>
        </p:spPr>
        <p:txBody>
          <a:bodyPr wrap="square" lIns="0" tIns="0" rIns="0" bIns="0" rtlCol="0"/>
          <a:lstStyle/>
          <a:p>
            <a:endParaRPr/>
          </a:p>
        </p:txBody>
      </p:sp>
      <p:sp>
        <p:nvSpPr>
          <p:cNvPr id="37" name="object 37"/>
          <p:cNvSpPr txBox="1"/>
          <p:nvPr/>
        </p:nvSpPr>
        <p:spPr>
          <a:xfrm>
            <a:off x="3285769" y="1123602"/>
            <a:ext cx="108585" cy="178435"/>
          </a:xfrm>
          <a:prstGeom prst="rect">
            <a:avLst/>
          </a:prstGeom>
        </p:spPr>
        <p:txBody>
          <a:bodyPr vert="horz" wrap="square" lIns="0" tIns="12700" rIns="0" bIns="0" rtlCol="0">
            <a:spAutoFit/>
          </a:bodyPr>
          <a:lstStyle/>
          <a:p>
            <a:pPr marL="12700">
              <a:lnSpc>
                <a:spcPct val="100000"/>
              </a:lnSpc>
              <a:spcBef>
                <a:spcPts val="100"/>
              </a:spcBef>
            </a:pPr>
            <a:r>
              <a:rPr sz="1000" b="0" i="1" spc="-50" dirty="0">
                <a:latin typeface="Bookman Old Style"/>
                <a:cs typeface="Bookman Old Style"/>
              </a:rPr>
              <a:t>K</a:t>
            </a:r>
            <a:endParaRPr sz="1000">
              <a:latin typeface="Bookman Old Style"/>
              <a:cs typeface="Bookman Old Style"/>
            </a:endParaRPr>
          </a:p>
        </p:txBody>
      </p:sp>
      <p:sp>
        <p:nvSpPr>
          <p:cNvPr id="38" name="object 38"/>
          <p:cNvSpPr txBox="1"/>
          <p:nvPr/>
        </p:nvSpPr>
        <p:spPr>
          <a:xfrm>
            <a:off x="296494" y="1257366"/>
            <a:ext cx="4901565" cy="1400175"/>
          </a:xfrm>
          <a:prstGeom prst="rect">
            <a:avLst/>
          </a:prstGeom>
        </p:spPr>
        <p:txBody>
          <a:bodyPr vert="horz" wrap="square" lIns="0" tIns="69850" rIns="0" bIns="0" rtlCol="0">
            <a:spAutoFit/>
          </a:bodyPr>
          <a:lstStyle/>
          <a:p>
            <a:pPr marL="63500">
              <a:lnSpc>
                <a:spcPct val="100000"/>
              </a:lnSpc>
              <a:spcBef>
                <a:spcPts val="550"/>
              </a:spcBef>
            </a:pPr>
            <a:r>
              <a:rPr sz="1000" b="0" spc="-10" dirty="0">
                <a:latin typeface="Bookman Old Style"/>
                <a:cs typeface="Bookman Old Style"/>
              </a:rPr>
              <a:t>where:</a:t>
            </a:r>
            <a:endParaRPr sz="1000">
              <a:latin typeface="Bookman Old Style"/>
              <a:cs typeface="Bookman Old Style"/>
            </a:endParaRPr>
          </a:p>
          <a:p>
            <a:pPr marL="339090" indent="-132080">
              <a:lnSpc>
                <a:spcPct val="100000"/>
              </a:lnSpc>
              <a:spcBef>
                <a:spcPts val="455"/>
              </a:spcBef>
              <a:buClr>
                <a:srgbClr val="003874"/>
              </a:buClr>
              <a:buFont typeface="Meiryo UI"/>
              <a:buChar char="•"/>
              <a:tabLst>
                <a:tab pos="339090" algn="l"/>
              </a:tabLst>
            </a:pPr>
            <a:r>
              <a:rPr sz="1000" i="1" spc="-10" dirty="0">
                <a:latin typeface="Arial"/>
                <a:cs typeface="Arial"/>
              </a:rPr>
              <a:t>ϵ</a:t>
            </a:r>
            <a:r>
              <a:rPr sz="1000" b="0" spc="-10" dirty="0">
                <a:latin typeface="Bookman Old Style"/>
                <a:cs typeface="Bookman Old Style"/>
              </a:rPr>
              <a:t>:</a:t>
            </a:r>
            <a:r>
              <a:rPr sz="1000" b="0" spc="-25" dirty="0">
                <a:latin typeface="Bookman Old Style"/>
                <a:cs typeface="Bookman Old Style"/>
              </a:rPr>
              <a:t> </a:t>
            </a:r>
            <a:r>
              <a:rPr sz="1000" b="0" spc="-40" dirty="0">
                <a:latin typeface="Bookman Old Style"/>
                <a:cs typeface="Bookman Old Style"/>
              </a:rPr>
              <a:t>Smoothing</a:t>
            </a:r>
            <a:r>
              <a:rPr sz="1000" b="0" spc="-85" dirty="0">
                <a:latin typeface="Bookman Old Style"/>
                <a:cs typeface="Bookman Old Style"/>
              </a:rPr>
              <a:t> </a:t>
            </a:r>
            <a:r>
              <a:rPr sz="1000" b="0" spc="-10" dirty="0">
                <a:latin typeface="Bookman Old Style"/>
                <a:cs typeface="Bookman Old Style"/>
              </a:rPr>
              <a:t>parameter.</a:t>
            </a:r>
            <a:endParaRPr sz="1000">
              <a:latin typeface="Bookman Old Style"/>
              <a:cs typeface="Bookman Old Style"/>
            </a:endParaRPr>
          </a:p>
          <a:p>
            <a:pPr marL="339090" indent="-132080">
              <a:lnSpc>
                <a:spcPct val="100000"/>
              </a:lnSpc>
              <a:spcBef>
                <a:spcPts val="455"/>
              </a:spcBef>
              <a:buClr>
                <a:srgbClr val="003874"/>
              </a:buClr>
              <a:buFont typeface="Meiryo UI"/>
              <a:buChar char="•"/>
              <a:tabLst>
                <a:tab pos="339090" algn="l"/>
              </a:tabLst>
            </a:pPr>
            <a:r>
              <a:rPr sz="1000" b="0" i="1" spc="-85" dirty="0">
                <a:latin typeface="Bookman Old Style"/>
                <a:cs typeface="Bookman Old Style"/>
              </a:rPr>
              <a:t>K</a:t>
            </a:r>
            <a:r>
              <a:rPr sz="1000" b="0" i="1" spc="-160" dirty="0">
                <a:latin typeface="Bookman Old Style"/>
                <a:cs typeface="Bookman Old Style"/>
              </a:rPr>
              <a:t> </a:t>
            </a:r>
            <a:r>
              <a:rPr sz="1000" b="0" spc="-70" dirty="0">
                <a:latin typeface="Bookman Old Style"/>
                <a:cs typeface="Bookman Old Style"/>
              </a:rPr>
              <a:t>:</a:t>
            </a:r>
            <a:r>
              <a:rPr sz="1000" b="0" spc="-20" dirty="0">
                <a:latin typeface="Bookman Old Style"/>
                <a:cs typeface="Bookman Old Style"/>
              </a:rPr>
              <a:t> </a:t>
            </a:r>
            <a:r>
              <a:rPr sz="1000" b="0" spc="-30" dirty="0">
                <a:latin typeface="Bookman Old Style"/>
                <a:cs typeface="Bookman Old Style"/>
              </a:rPr>
              <a:t>Number</a:t>
            </a:r>
            <a:r>
              <a:rPr sz="1000" b="0" spc="-85" dirty="0">
                <a:latin typeface="Bookman Old Style"/>
                <a:cs typeface="Bookman Old Style"/>
              </a:rPr>
              <a:t> </a:t>
            </a:r>
            <a:r>
              <a:rPr sz="1000" b="0" dirty="0">
                <a:latin typeface="Bookman Old Style"/>
                <a:cs typeface="Bookman Old Style"/>
              </a:rPr>
              <a:t>of</a:t>
            </a:r>
            <a:r>
              <a:rPr sz="1000" b="0" spc="-80" dirty="0">
                <a:latin typeface="Bookman Old Style"/>
                <a:cs typeface="Bookman Old Style"/>
              </a:rPr>
              <a:t> </a:t>
            </a:r>
            <a:r>
              <a:rPr sz="1000" b="0" spc="-10" dirty="0">
                <a:latin typeface="Bookman Old Style"/>
                <a:cs typeface="Bookman Old Style"/>
              </a:rPr>
              <a:t>classes.</a:t>
            </a:r>
            <a:endParaRPr sz="1000">
              <a:latin typeface="Bookman Old Style"/>
              <a:cs typeface="Bookman Old Style"/>
            </a:endParaRPr>
          </a:p>
          <a:p>
            <a:pPr>
              <a:lnSpc>
                <a:spcPct val="100000"/>
              </a:lnSpc>
              <a:spcBef>
                <a:spcPts val="130"/>
              </a:spcBef>
            </a:pPr>
            <a:endParaRPr sz="1000">
              <a:latin typeface="Bookman Old Style"/>
              <a:cs typeface="Bookman Old Style"/>
            </a:endParaRPr>
          </a:p>
          <a:p>
            <a:pPr marL="62865">
              <a:lnSpc>
                <a:spcPct val="100000"/>
              </a:lnSpc>
            </a:pPr>
            <a:r>
              <a:rPr sz="1000" b="1" dirty="0">
                <a:latin typeface="Book Antiqua"/>
                <a:cs typeface="Book Antiqua"/>
              </a:rPr>
              <a:t>Log-Ratio</a:t>
            </a:r>
            <a:r>
              <a:rPr sz="1000" b="1" spc="20" dirty="0">
                <a:latin typeface="Book Antiqua"/>
                <a:cs typeface="Book Antiqua"/>
              </a:rPr>
              <a:t> </a:t>
            </a:r>
            <a:r>
              <a:rPr sz="1000" b="1" spc="-10" dirty="0">
                <a:latin typeface="Book Antiqua"/>
                <a:cs typeface="Book Antiqua"/>
              </a:rPr>
              <a:t>Transform:</a:t>
            </a:r>
            <a:endParaRPr sz="1000">
              <a:latin typeface="Book Antiqua"/>
              <a:cs typeface="Book Antiqua"/>
            </a:endParaRPr>
          </a:p>
          <a:p>
            <a:pPr marL="265430" algn="ctr">
              <a:lnSpc>
                <a:spcPct val="100000"/>
              </a:lnSpc>
              <a:spcBef>
                <a:spcPts val="155"/>
              </a:spcBef>
            </a:pPr>
            <a:r>
              <a:rPr sz="1000" b="1" spc="-20" dirty="0">
                <a:latin typeface="Book Antiqua"/>
                <a:cs typeface="Book Antiqua"/>
              </a:rPr>
              <a:t>z</a:t>
            </a:r>
            <a:r>
              <a:rPr sz="1000" b="1" spc="-65" dirty="0">
                <a:latin typeface="Book Antiqua"/>
                <a:cs typeface="Book Antiqua"/>
              </a:rPr>
              <a:t> </a:t>
            </a:r>
            <a:r>
              <a:rPr sz="1000" i="1" spc="-80" dirty="0">
                <a:latin typeface="Meiryo UI"/>
                <a:cs typeface="Meiryo UI"/>
              </a:rPr>
              <a:t>=</a:t>
            </a:r>
            <a:r>
              <a:rPr sz="1000" i="1" spc="-155" dirty="0">
                <a:latin typeface="Meiryo UI"/>
                <a:cs typeface="Meiryo UI"/>
              </a:rPr>
              <a:t> </a:t>
            </a:r>
            <a:r>
              <a:rPr sz="1000" b="0" spc="50" dirty="0">
                <a:latin typeface="Bookman Old Style"/>
                <a:cs typeface="Bookman Old Style"/>
              </a:rPr>
              <a:t>ilr(</a:t>
            </a:r>
            <a:r>
              <a:rPr sz="1000" b="1" spc="-440" dirty="0">
                <a:latin typeface="Book Antiqua"/>
                <a:cs typeface="Book Antiqua"/>
              </a:rPr>
              <a:t>y</a:t>
            </a:r>
            <a:r>
              <a:rPr sz="1000" b="0" spc="110" dirty="0">
                <a:latin typeface="Bookman Old Style"/>
                <a:cs typeface="Bookman Old Style"/>
              </a:rPr>
              <a:t>ˆ</a:t>
            </a:r>
            <a:r>
              <a:rPr sz="1000" b="0" spc="50" dirty="0">
                <a:latin typeface="Bookman Old Style"/>
                <a:cs typeface="Bookman Old Style"/>
              </a:rPr>
              <a:t>)</a:t>
            </a:r>
            <a:endParaRPr sz="1000">
              <a:latin typeface="Bookman Old Style"/>
              <a:cs typeface="Bookman Old Style"/>
            </a:endParaRPr>
          </a:p>
          <a:p>
            <a:pPr marL="63500">
              <a:lnSpc>
                <a:spcPct val="100000"/>
              </a:lnSpc>
              <a:spcBef>
                <a:spcPts val="800"/>
              </a:spcBef>
            </a:pPr>
            <a:r>
              <a:rPr sz="1000" b="0" spc="-55" dirty="0">
                <a:latin typeface="Bookman Old Style"/>
                <a:cs typeface="Bookman Old Style"/>
              </a:rPr>
              <a:t>Transforms </a:t>
            </a:r>
            <a:r>
              <a:rPr sz="1000" b="0" spc="-30" dirty="0">
                <a:latin typeface="Bookman Old Style"/>
                <a:cs typeface="Bookman Old Style"/>
              </a:rPr>
              <a:t>smoothed</a:t>
            </a:r>
            <a:r>
              <a:rPr sz="1000" b="0" spc="-50" dirty="0">
                <a:latin typeface="Bookman Old Style"/>
                <a:cs typeface="Bookman Old Style"/>
              </a:rPr>
              <a:t> </a:t>
            </a:r>
            <a:r>
              <a:rPr sz="1000" b="0" spc="-40" dirty="0">
                <a:latin typeface="Bookman Old Style"/>
                <a:cs typeface="Bookman Old Style"/>
              </a:rPr>
              <a:t>classiﬁcation</a:t>
            </a:r>
            <a:r>
              <a:rPr sz="1000" b="0" spc="-50" dirty="0">
                <a:latin typeface="Bookman Old Style"/>
                <a:cs typeface="Bookman Old Style"/>
              </a:rPr>
              <a:t> </a:t>
            </a:r>
            <a:r>
              <a:rPr sz="1000" b="0" spc="-45" dirty="0">
                <a:latin typeface="Bookman Old Style"/>
                <a:cs typeface="Bookman Old Style"/>
              </a:rPr>
              <a:t>labels</a:t>
            </a:r>
            <a:r>
              <a:rPr sz="1000" b="0" spc="-50" dirty="0">
                <a:latin typeface="Bookman Old Style"/>
                <a:cs typeface="Bookman Old Style"/>
              </a:rPr>
              <a:t> </a:t>
            </a:r>
            <a:r>
              <a:rPr sz="1000" b="1" spc="-260" dirty="0">
                <a:latin typeface="Book Antiqua"/>
                <a:cs typeface="Book Antiqua"/>
              </a:rPr>
              <a:t>y</a:t>
            </a:r>
            <a:r>
              <a:rPr sz="1000" b="0" spc="-260" dirty="0">
                <a:latin typeface="Bookman Old Style"/>
                <a:cs typeface="Bookman Old Style"/>
              </a:rPr>
              <a:t>ˆ</a:t>
            </a:r>
            <a:r>
              <a:rPr sz="1000" b="0" spc="20" dirty="0">
                <a:latin typeface="Bookman Old Style"/>
                <a:cs typeface="Bookman Old Style"/>
              </a:rPr>
              <a:t> </a:t>
            </a:r>
            <a:r>
              <a:rPr sz="1000" b="0" spc="-25" dirty="0">
                <a:latin typeface="Bookman Old Style"/>
                <a:cs typeface="Bookman Old Style"/>
              </a:rPr>
              <a:t>into</a:t>
            </a:r>
            <a:r>
              <a:rPr sz="1000" b="0" spc="-50" dirty="0">
                <a:latin typeface="Bookman Old Style"/>
                <a:cs typeface="Bookman Old Style"/>
              </a:rPr>
              <a:t> </a:t>
            </a:r>
            <a:r>
              <a:rPr sz="1000" b="0" spc="-55" dirty="0">
                <a:latin typeface="Bookman Old Style"/>
                <a:cs typeface="Bookman Old Style"/>
              </a:rPr>
              <a:t>an</a:t>
            </a:r>
            <a:r>
              <a:rPr sz="1000" b="0" spc="-50" dirty="0">
                <a:latin typeface="Bookman Old Style"/>
                <a:cs typeface="Bookman Old Style"/>
              </a:rPr>
              <a:t> </a:t>
            </a:r>
            <a:r>
              <a:rPr sz="1000" b="0" spc="-45" dirty="0">
                <a:latin typeface="Bookman Old Style"/>
                <a:cs typeface="Bookman Old Style"/>
              </a:rPr>
              <a:t>unconstrained</a:t>
            </a:r>
            <a:r>
              <a:rPr sz="1000" b="0" spc="-50" dirty="0">
                <a:latin typeface="Bookman Old Style"/>
                <a:cs typeface="Bookman Old Style"/>
              </a:rPr>
              <a:t> Euclidean </a:t>
            </a:r>
            <a:r>
              <a:rPr sz="1000" b="0" spc="-10" dirty="0">
                <a:latin typeface="Bookman Old Style"/>
                <a:cs typeface="Bookman Old Style"/>
              </a:rPr>
              <a:t>space.</a:t>
            </a:r>
            <a:endParaRPr sz="1000">
              <a:latin typeface="Bookman Old Style"/>
              <a:cs typeface="Bookman Old Style"/>
            </a:endParaRPr>
          </a:p>
        </p:txBody>
      </p:sp>
      <p:grpSp>
        <p:nvGrpSpPr>
          <p:cNvPr id="39" name="object 39"/>
          <p:cNvGrpSpPr/>
          <p:nvPr/>
        </p:nvGrpSpPr>
        <p:grpSpPr>
          <a:xfrm>
            <a:off x="0" y="3131464"/>
            <a:ext cx="5760085" cy="108585"/>
            <a:chOff x="0" y="3131464"/>
            <a:chExt cx="5760085" cy="108585"/>
          </a:xfrm>
        </p:grpSpPr>
        <p:sp>
          <p:nvSpPr>
            <p:cNvPr id="40" name="object 40"/>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41" name="object 41"/>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42" name="object 42"/>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43" name="object 43"/>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44" name="object 44"/>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1" action="ppaction://hlinksldjump"/>
              </a:rPr>
              <a:t>Robust</a:t>
            </a:r>
            <a:r>
              <a:rPr sz="550" b="0" spc="-5" dirty="0">
                <a:solidFill>
                  <a:srgbClr val="003874"/>
                </a:solidFill>
                <a:latin typeface="Bookman Old Style"/>
                <a:cs typeface="Bookman Old Style"/>
                <a:hlinkClick r:id="rId11" action="ppaction://hlinksldjump"/>
              </a:rPr>
              <a:t> </a:t>
            </a:r>
            <a:r>
              <a:rPr sz="550" b="0" spc="-30" dirty="0">
                <a:solidFill>
                  <a:srgbClr val="003874"/>
                </a:solidFill>
                <a:latin typeface="Bookman Old Style"/>
                <a:cs typeface="Bookman Old Style"/>
                <a:hlinkClick r:id="rId11" action="ppaction://hlinksldjump"/>
              </a:rPr>
              <a:t>Classiﬁcation</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via</a:t>
            </a:r>
            <a:r>
              <a:rPr sz="550" b="0" spc="-5" dirty="0">
                <a:solidFill>
                  <a:srgbClr val="003874"/>
                </a:solidFill>
                <a:latin typeface="Bookman Old Style"/>
                <a:cs typeface="Bookman Old Style"/>
                <a:hlinkClick r:id="rId11" action="ppaction://hlinksldjump"/>
              </a:rPr>
              <a:t> </a:t>
            </a:r>
            <a:r>
              <a:rPr sz="550" b="0" spc="-35" dirty="0">
                <a:solidFill>
                  <a:srgbClr val="003874"/>
                </a:solidFill>
                <a:latin typeface="Bookman Old Style"/>
                <a:cs typeface="Bookman Old Style"/>
                <a:hlinkClick r:id="rId11" action="ppaction://hlinksldjump"/>
              </a:rPr>
              <a:t>Regression</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for</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Learning</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with</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Noisy</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Labels</a:t>
            </a:r>
            <a:endParaRPr sz="550">
              <a:latin typeface="Bookman Old Style"/>
              <a:cs typeface="Bookman Old Style"/>
            </a:endParaRPr>
          </a:p>
        </p:txBody>
      </p:sp>
      <p:sp>
        <p:nvSpPr>
          <p:cNvPr id="45" name="object 45"/>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46" name="object 46"/>
          <p:cNvSpPr txBox="1"/>
          <p:nvPr/>
        </p:nvSpPr>
        <p:spPr>
          <a:xfrm>
            <a:off x="5468772" y="3131763"/>
            <a:ext cx="237490" cy="105410"/>
          </a:xfrm>
          <a:prstGeom prst="rect">
            <a:avLst/>
          </a:prstGeom>
        </p:spPr>
        <p:txBody>
          <a:bodyPr vert="horz" wrap="square" lIns="0" tIns="5080" rIns="0" bIns="0" rtlCol="0">
            <a:spAutoFit/>
          </a:bodyPr>
          <a:lstStyle/>
          <a:p>
            <a:pPr marL="12700">
              <a:lnSpc>
                <a:spcPct val="100000"/>
              </a:lnSpc>
              <a:spcBef>
                <a:spcPts val="40"/>
              </a:spcBef>
            </a:pPr>
            <a:fld id="{81D60167-4931-47E6-BA6A-407CBD079E47}" type="slidenum">
              <a:rPr sz="550" b="0" spc="-55" dirty="0">
                <a:solidFill>
                  <a:srgbClr val="FFFFFF"/>
                </a:solidFill>
                <a:latin typeface="Bookman Old Style"/>
                <a:cs typeface="Bookman Old Style"/>
              </a:rPr>
              <a:t>14</a:t>
            </a:fld>
            <a:r>
              <a:rPr sz="550" b="0" spc="-45" dirty="0">
                <a:solidFill>
                  <a:srgbClr val="FFFFFF"/>
                </a:solidFill>
                <a:latin typeface="Bookman Old Style"/>
                <a:cs typeface="Bookman Old Style"/>
              </a:rPr>
              <a:t> </a:t>
            </a:r>
            <a:r>
              <a:rPr sz="550" b="0" spc="-80" dirty="0">
                <a:solidFill>
                  <a:srgbClr val="FFFFFF"/>
                </a:solidFill>
                <a:latin typeface="Bookman Old Style"/>
                <a:cs typeface="Bookman Old Style"/>
              </a:rPr>
              <a:t>/</a:t>
            </a:r>
            <a:r>
              <a:rPr sz="550" b="0" spc="-45" dirty="0">
                <a:solidFill>
                  <a:srgbClr val="FFFFFF"/>
                </a:solidFill>
                <a:latin typeface="Bookman Old Style"/>
                <a:cs typeface="Bookman Old Style"/>
              </a:rPr>
              <a:t> </a:t>
            </a:r>
            <a:r>
              <a:rPr sz="550" b="0" spc="-25" dirty="0">
                <a:solidFill>
                  <a:srgbClr val="FFFFFF"/>
                </a:solidFill>
                <a:latin typeface="Bookman Old Style"/>
                <a:cs typeface="Bookman Old Style"/>
              </a:rPr>
              <a:t>37</a:t>
            </a:r>
            <a:endParaRPr sz="550">
              <a:latin typeface="Bookman Old Style"/>
              <a:cs typeface="Bookman Old Style"/>
            </a:endParaRPr>
          </a:p>
        </p:txBody>
      </p:sp>
    </p:spTree>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 y="25"/>
            <a:ext cx="5760085" cy="232410"/>
            <a:chOff x="-32" y="25"/>
            <a:chExt cx="5760085" cy="232410"/>
          </a:xfrm>
        </p:grpSpPr>
        <p:sp>
          <p:nvSpPr>
            <p:cNvPr id="3" name="object 3"/>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4" name="object 4"/>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5" name="object 5"/>
            <p:cNvSpPr/>
            <p:nvPr/>
          </p:nvSpPr>
          <p:spPr>
            <a:xfrm>
              <a:off x="2160358" y="107317"/>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6" name="object 6"/>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8" name="object 8"/>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0" name="object 10"/>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1" name="object 11"/>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2" name="object 12"/>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3" name="object 13"/>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4" name="object 14"/>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5" name="object 15"/>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6" name="object 16"/>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7" name="object 17"/>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8" name="object 18"/>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9" name="object 19"/>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0" name="object 20"/>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1" name="object 21"/>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2" name="object 22"/>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3" name="object 23"/>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4" name="object 24"/>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5" name="object 25"/>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6" name="object 26"/>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7" name="object 27"/>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28" name="object 28"/>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3" action="ppaction://hlinksldjump"/>
              </a:rPr>
              <a:t>Introduction</a:t>
            </a:r>
            <a:r>
              <a:rPr sz="550" b="0" spc="330" dirty="0">
                <a:solidFill>
                  <a:srgbClr val="7F8D9C"/>
                </a:solidFill>
                <a:latin typeface="Bookman Old Style"/>
                <a:cs typeface="Bookman Old Style"/>
              </a:rPr>
              <a:t> </a:t>
            </a:r>
            <a:r>
              <a:rPr sz="550" b="0" spc="-35" dirty="0">
                <a:solidFill>
                  <a:srgbClr val="7F8D9C"/>
                </a:solidFill>
                <a:latin typeface="Bookman Old Style"/>
                <a:cs typeface="Bookman Old Style"/>
                <a:hlinkClick r:id="rId4" action="ppaction://hlinksldjump"/>
              </a:rPr>
              <a:t>Background:</a:t>
            </a:r>
            <a:r>
              <a:rPr sz="550" b="0" spc="-25" dirty="0">
                <a:solidFill>
                  <a:srgbClr val="7F8D9C"/>
                </a:solidFill>
                <a:latin typeface="Bookman Old Style"/>
                <a:cs typeface="Bookman Old Style"/>
                <a:hlinkClick r:id="rId4" action="ppaction://hlinksldjump"/>
              </a:rPr>
              <a:t> Compositional</a:t>
            </a:r>
            <a:r>
              <a:rPr sz="550" b="0" spc="-55" dirty="0">
                <a:solidFill>
                  <a:srgbClr val="7F8D9C"/>
                </a:solidFill>
                <a:latin typeface="Bookman Old Style"/>
                <a:cs typeface="Bookman Old Style"/>
                <a:hlinkClick r:id="rId4" action="ppaction://hlinksldjump"/>
              </a:rPr>
              <a:t> </a:t>
            </a:r>
            <a:r>
              <a:rPr sz="550" b="0" spc="-40" dirty="0">
                <a:solidFill>
                  <a:srgbClr val="7F8D9C"/>
                </a:solidFill>
                <a:latin typeface="Bookman Old Style"/>
                <a:cs typeface="Bookman Old Style"/>
                <a:hlinkClick r:id="rId4" action="ppaction://hlinksldjump"/>
              </a:rPr>
              <a:t>Data</a:t>
            </a:r>
            <a:r>
              <a:rPr sz="550" b="0" spc="-55" dirty="0">
                <a:solidFill>
                  <a:srgbClr val="7F8D9C"/>
                </a:solidFill>
                <a:latin typeface="Bookman Old Style"/>
                <a:cs typeface="Bookman Old Style"/>
                <a:hlinkClick r:id="rId4" action="ppaction://hlinksldjump"/>
              </a:rPr>
              <a:t> </a:t>
            </a:r>
            <a:r>
              <a:rPr sz="550" b="0" spc="-10" dirty="0">
                <a:solidFill>
                  <a:srgbClr val="7F8D9C"/>
                </a:solidFill>
                <a:latin typeface="Bookman Old Style"/>
                <a:cs typeface="Bookman Old Style"/>
                <a:hlinkClick r:id="rId4" action="ppaction://hlinksldjump"/>
              </a:rPr>
              <a:t>Analysis</a:t>
            </a:r>
            <a:r>
              <a:rPr sz="550" b="0" spc="390" dirty="0">
                <a:solidFill>
                  <a:srgbClr val="7F8D9C"/>
                </a:solidFill>
                <a:latin typeface="Bookman Old Style"/>
                <a:cs typeface="Bookman Old Style"/>
              </a:rPr>
              <a:t> </a:t>
            </a:r>
            <a:r>
              <a:rPr sz="550" b="0" spc="-20" dirty="0">
                <a:solidFill>
                  <a:srgbClr val="FFFFFF"/>
                </a:solidFill>
                <a:latin typeface="Bookman Old Style"/>
                <a:cs typeface="Bookman Old Style"/>
                <a:hlinkClick r:id="rId5" action="ppaction://hlinksldjump"/>
              </a:rPr>
              <a:t>Proposed</a:t>
            </a:r>
            <a:r>
              <a:rPr sz="550" b="0" spc="-55" dirty="0">
                <a:solidFill>
                  <a:srgbClr val="FFFFFF"/>
                </a:solidFill>
                <a:latin typeface="Bookman Old Style"/>
                <a:cs typeface="Bookman Old Style"/>
                <a:hlinkClick r:id="rId5" action="ppaction://hlinksldjump"/>
              </a:rPr>
              <a:t> </a:t>
            </a:r>
            <a:r>
              <a:rPr sz="550" b="0" dirty="0">
                <a:solidFill>
                  <a:srgbClr val="FFFFFF"/>
                </a:solidFill>
                <a:latin typeface="Bookman Old Style"/>
                <a:cs typeface="Bookman Old Style"/>
                <a:hlinkClick r:id="rId5" action="ppaction://hlinksldjump"/>
              </a:rPr>
              <a:t>Method</a:t>
            </a:r>
            <a:r>
              <a:rPr sz="550" b="0" spc="395" dirty="0">
                <a:solidFill>
                  <a:srgbClr val="FFFFFF"/>
                </a:solidFill>
                <a:latin typeface="Bookman Old Style"/>
                <a:cs typeface="Bookman Old Style"/>
              </a:rPr>
              <a:t> </a:t>
            </a:r>
            <a:r>
              <a:rPr sz="550" b="0" spc="-40" dirty="0">
                <a:solidFill>
                  <a:srgbClr val="7F8D9C"/>
                </a:solidFill>
                <a:latin typeface="Bookman Old Style"/>
                <a:cs typeface="Bookman Old Style"/>
                <a:hlinkClick r:id="rId6" action="ppaction://hlinksldjump"/>
              </a:rPr>
              <a:t>Data</a:t>
            </a:r>
            <a:r>
              <a:rPr sz="550" b="0" spc="-55" dirty="0">
                <a:solidFill>
                  <a:srgbClr val="7F8D9C"/>
                </a:solidFill>
                <a:latin typeface="Bookman Old Style"/>
                <a:cs typeface="Bookman Old Style"/>
                <a:hlinkClick r:id="rId6" action="ppaction://hlinksldjump"/>
              </a:rPr>
              <a:t> </a:t>
            </a:r>
            <a:r>
              <a:rPr sz="550" b="0" spc="-60" dirty="0">
                <a:solidFill>
                  <a:srgbClr val="7F8D9C"/>
                </a:solidFill>
                <a:latin typeface="Bookman Old Style"/>
                <a:cs typeface="Bookman Old Style"/>
                <a:hlinkClick r:id="rId6" action="ppaction://hlinksldjump"/>
              </a:rPr>
              <a:t>&amp;</a:t>
            </a:r>
            <a:r>
              <a:rPr sz="550" b="0" spc="-55" dirty="0">
                <a:solidFill>
                  <a:srgbClr val="7F8D9C"/>
                </a:solidFill>
                <a:latin typeface="Bookman Old Style"/>
                <a:cs typeface="Bookman Old Style"/>
                <a:hlinkClick r:id="rId6" action="ppaction://hlinksldjump"/>
              </a:rPr>
              <a:t> </a:t>
            </a:r>
            <a:r>
              <a:rPr sz="550" b="0" spc="-10" dirty="0">
                <a:solidFill>
                  <a:srgbClr val="7F8D9C"/>
                </a:solidFill>
                <a:latin typeface="Bookman Old Style"/>
                <a:cs typeface="Bookman Old Style"/>
                <a:hlinkClick r:id="rId6" action="ppaction://hlinksldjump"/>
              </a:rPr>
              <a:t>Experiments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7" action="ppaction://hlinksldjump"/>
              </a:rPr>
              <a:t>Code</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Execution</a:t>
            </a:r>
            <a:r>
              <a:rPr sz="550" b="0" spc="395" dirty="0">
                <a:solidFill>
                  <a:srgbClr val="7F8D9C"/>
                </a:solidFill>
                <a:latin typeface="Bookman Old Style"/>
                <a:cs typeface="Bookman Old Style"/>
              </a:rPr>
              <a:t> </a:t>
            </a:r>
            <a:r>
              <a:rPr sz="550" b="0" spc="-30" dirty="0">
                <a:solidFill>
                  <a:srgbClr val="7F8D9C"/>
                </a:solidFill>
                <a:latin typeface="Bookman Old Style"/>
                <a:cs typeface="Bookman Old Style"/>
                <a:hlinkClick r:id="rId8" action="ppaction://hlinksldjump"/>
              </a:rPr>
              <a:t>Other</a:t>
            </a:r>
            <a:r>
              <a:rPr sz="550" b="0" spc="-55" dirty="0">
                <a:solidFill>
                  <a:srgbClr val="7F8D9C"/>
                </a:solidFill>
                <a:latin typeface="Bookman Old Style"/>
                <a:cs typeface="Bookman Old Style"/>
                <a:hlinkClick r:id="rId8" action="ppaction://hlinksldjump"/>
              </a:rPr>
              <a:t> </a:t>
            </a:r>
            <a:r>
              <a:rPr sz="550" b="0" spc="-25" dirty="0">
                <a:solidFill>
                  <a:srgbClr val="7F8D9C"/>
                </a:solidFill>
                <a:latin typeface="Bookman Old Style"/>
                <a:cs typeface="Bookman Old Style"/>
                <a:hlinkClick r:id="rId8" action="ppaction://hlinksldjump"/>
              </a:rPr>
              <a:t>Applications</a:t>
            </a:r>
            <a:r>
              <a:rPr sz="550" b="0" spc="-55" dirty="0">
                <a:solidFill>
                  <a:srgbClr val="7F8D9C"/>
                </a:solidFill>
                <a:latin typeface="Bookman Old Style"/>
                <a:cs typeface="Bookman Old Style"/>
                <a:hlinkClick r:id="rId8" action="ppaction://hlinksldjump"/>
              </a:rPr>
              <a:t> </a:t>
            </a:r>
            <a:r>
              <a:rPr sz="550" b="0" spc="-60" dirty="0">
                <a:solidFill>
                  <a:srgbClr val="7F8D9C"/>
                </a:solidFill>
                <a:latin typeface="Bookman Old Style"/>
                <a:cs typeface="Bookman Old Style"/>
                <a:hlinkClick r:id="rId8" action="ppaction://hlinksldjump"/>
              </a:rPr>
              <a:t>&amp;</a:t>
            </a:r>
            <a:r>
              <a:rPr sz="550" b="0" spc="-55" dirty="0">
                <a:solidFill>
                  <a:srgbClr val="7F8D9C"/>
                </a:solidFill>
                <a:latin typeface="Bookman Old Style"/>
                <a:cs typeface="Bookman Old Style"/>
                <a:hlinkClick r:id="rId8" action="ppaction://hlinksldjump"/>
              </a:rPr>
              <a:t> </a:t>
            </a:r>
            <a:r>
              <a:rPr sz="550" b="0" spc="-10" dirty="0">
                <a:solidFill>
                  <a:srgbClr val="7F8D9C"/>
                </a:solidFill>
                <a:latin typeface="Bookman Old Style"/>
                <a:cs typeface="Bookman Old Style"/>
                <a:hlinkClick r:id="rId8" action="ppaction://hlinksldjump"/>
              </a:rPr>
              <a:t>Analysis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9" action="ppaction://hlinksldjump"/>
              </a:rPr>
              <a:t>Implementing</a:t>
            </a:r>
            <a:r>
              <a:rPr sz="550" b="0" spc="-55" dirty="0">
                <a:solidFill>
                  <a:srgbClr val="7F8D9C"/>
                </a:solidFill>
                <a:latin typeface="Bookman Old Style"/>
                <a:cs typeface="Bookman Old Style"/>
                <a:hlinkClick r:id="rId9" action="ppaction://hlinksldjump"/>
              </a:rPr>
              <a:t> </a:t>
            </a:r>
            <a:r>
              <a:rPr sz="550" b="0" spc="-30" dirty="0">
                <a:solidFill>
                  <a:srgbClr val="7F8D9C"/>
                </a:solidFill>
                <a:latin typeface="Bookman Old Style"/>
                <a:cs typeface="Bookman Old Style"/>
                <a:hlinkClick r:id="rId9" action="ppaction://hlinksldjump"/>
              </a:rPr>
              <a:t>the</a:t>
            </a:r>
            <a:r>
              <a:rPr sz="550" b="0" spc="-55" dirty="0">
                <a:solidFill>
                  <a:srgbClr val="7F8D9C"/>
                </a:solidFill>
                <a:latin typeface="Bookman Old Style"/>
                <a:cs typeface="Bookman Old Style"/>
                <a:hlinkClick r:id="rId9" action="ppaction://hlinksldjump"/>
              </a:rPr>
              <a:t> </a:t>
            </a:r>
            <a:r>
              <a:rPr sz="550" b="0" spc="-20" dirty="0">
                <a:solidFill>
                  <a:srgbClr val="7F8D9C"/>
                </a:solidFill>
                <a:latin typeface="Bookman Old Style"/>
                <a:cs typeface="Bookman Old Style"/>
                <a:hlinkClick r:id="rId9" action="ppaction://hlinksldjump"/>
              </a:rPr>
              <a:t>Idea</a:t>
            </a:r>
            <a:endParaRPr sz="550">
              <a:latin typeface="Bookman Old Style"/>
              <a:cs typeface="Bookman Old Style"/>
            </a:endParaRPr>
          </a:p>
        </p:txBody>
      </p:sp>
      <p:grpSp>
        <p:nvGrpSpPr>
          <p:cNvPr id="29" name="object 29"/>
          <p:cNvGrpSpPr/>
          <p:nvPr/>
        </p:nvGrpSpPr>
        <p:grpSpPr>
          <a:xfrm>
            <a:off x="0" y="104786"/>
            <a:ext cx="5760085" cy="318770"/>
            <a:chOff x="0" y="104786"/>
            <a:chExt cx="5760085" cy="318770"/>
          </a:xfrm>
        </p:grpSpPr>
        <p:pic>
          <p:nvPicPr>
            <p:cNvPr id="30" name="object 30"/>
            <p:cNvPicPr/>
            <p:nvPr/>
          </p:nvPicPr>
          <p:blipFill>
            <a:blip r:embed="rId10" cstate="print"/>
            <a:stretch>
              <a:fillRect/>
            </a:stretch>
          </p:blipFill>
          <p:spPr>
            <a:xfrm>
              <a:off x="0" y="104786"/>
              <a:ext cx="5759996" cy="125718"/>
            </a:xfrm>
            <a:prstGeom prst="rect">
              <a:avLst/>
            </a:prstGeom>
          </p:spPr>
        </p:pic>
        <p:sp>
          <p:nvSpPr>
            <p:cNvPr id="31" name="object 31"/>
            <p:cNvSpPr/>
            <p:nvPr/>
          </p:nvSpPr>
          <p:spPr>
            <a:xfrm>
              <a:off x="0" y="227495"/>
              <a:ext cx="5760085" cy="195580"/>
            </a:xfrm>
            <a:custGeom>
              <a:avLst/>
              <a:gdLst/>
              <a:ahLst/>
              <a:cxnLst/>
              <a:rect l="l" t="t" r="r" b="b"/>
              <a:pathLst>
                <a:path w="5760085" h="195579">
                  <a:moveTo>
                    <a:pt x="5759996" y="0"/>
                  </a:moveTo>
                  <a:lnTo>
                    <a:pt x="0" y="0"/>
                  </a:lnTo>
                  <a:lnTo>
                    <a:pt x="0" y="195503"/>
                  </a:lnTo>
                  <a:lnTo>
                    <a:pt x="5759996" y="195503"/>
                  </a:lnTo>
                  <a:lnTo>
                    <a:pt x="5759996" y="0"/>
                  </a:lnTo>
                  <a:close/>
                </a:path>
              </a:pathLst>
            </a:custGeom>
            <a:solidFill>
              <a:srgbClr val="003874"/>
            </a:solidFill>
          </p:spPr>
          <p:txBody>
            <a:bodyPr wrap="square" lIns="0" tIns="0" rIns="0" bIns="0" rtlCol="0"/>
            <a:lstStyle/>
            <a:p>
              <a:endParaRPr/>
            </a:p>
          </p:txBody>
        </p:sp>
      </p:grpSp>
      <p:sp>
        <p:nvSpPr>
          <p:cNvPr id="32" name="object 3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40" dirty="0"/>
              <a:t>Handling</a:t>
            </a:r>
            <a:r>
              <a:rPr spc="-80" dirty="0"/>
              <a:t> </a:t>
            </a:r>
            <a:r>
              <a:rPr spc="-30" dirty="0"/>
              <a:t>Noisy</a:t>
            </a:r>
            <a:r>
              <a:rPr spc="-75" dirty="0"/>
              <a:t> </a:t>
            </a:r>
            <a:r>
              <a:rPr spc="-50" dirty="0"/>
              <a:t>Labels</a:t>
            </a:r>
            <a:r>
              <a:rPr spc="-75" dirty="0"/>
              <a:t> </a:t>
            </a:r>
            <a:r>
              <a:rPr spc="-35" dirty="0"/>
              <a:t>with</a:t>
            </a:r>
            <a:r>
              <a:rPr spc="-75" dirty="0"/>
              <a:t> </a:t>
            </a:r>
            <a:r>
              <a:rPr spc="-70" dirty="0"/>
              <a:t>a</a:t>
            </a:r>
            <a:r>
              <a:rPr spc="-75" dirty="0"/>
              <a:t> Gaussian</a:t>
            </a:r>
            <a:r>
              <a:rPr spc="-80" dirty="0"/>
              <a:t> </a:t>
            </a:r>
            <a:r>
              <a:rPr spc="-25" dirty="0"/>
              <a:t>Noise</a:t>
            </a:r>
            <a:r>
              <a:rPr spc="-75" dirty="0"/>
              <a:t> </a:t>
            </a:r>
            <a:r>
              <a:rPr spc="-20" dirty="0"/>
              <a:t>Model</a:t>
            </a:r>
          </a:p>
        </p:txBody>
      </p:sp>
      <p:sp>
        <p:nvSpPr>
          <p:cNvPr id="33" name="object 33"/>
          <p:cNvSpPr/>
          <p:nvPr/>
        </p:nvSpPr>
        <p:spPr>
          <a:xfrm>
            <a:off x="-32" y="421334"/>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3873"/>
          </a:solidFill>
        </p:spPr>
        <p:txBody>
          <a:bodyPr wrap="square" lIns="0" tIns="0" rIns="0" bIns="0" rtlCol="0"/>
          <a:lstStyle/>
          <a:p>
            <a:endParaRPr/>
          </a:p>
        </p:txBody>
      </p:sp>
      <p:sp>
        <p:nvSpPr>
          <p:cNvPr id="34" name="object 34"/>
          <p:cNvSpPr txBox="1"/>
          <p:nvPr/>
        </p:nvSpPr>
        <p:spPr>
          <a:xfrm>
            <a:off x="347294" y="812705"/>
            <a:ext cx="1358265" cy="178435"/>
          </a:xfrm>
          <a:prstGeom prst="rect">
            <a:avLst/>
          </a:prstGeom>
        </p:spPr>
        <p:txBody>
          <a:bodyPr vert="horz" wrap="square" lIns="0" tIns="12700" rIns="0" bIns="0" rtlCol="0">
            <a:spAutoFit/>
          </a:bodyPr>
          <a:lstStyle/>
          <a:p>
            <a:pPr marL="12700">
              <a:lnSpc>
                <a:spcPct val="100000"/>
              </a:lnSpc>
              <a:spcBef>
                <a:spcPts val="100"/>
              </a:spcBef>
            </a:pPr>
            <a:r>
              <a:rPr sz="1000" b="1" spc="-10" dirty="0">
                <a:latin typeface="Book Antiqua"/>
                <a:cs typeface="Book Antiqua"/>
              </a:rPr>
              <a:t>Gaussian</a:t>
            </a:r>
            <a:r>
              <a:rPr sz="1000" b="1" spc="-15" dirty="0">
                <a:latin typeface="Book Antiqua"/>
                <a:cs typeface="Book Antiqua"/>
              </a:rPr>
              <a:t> </a:t>
            </a:r>
            <a:r>
              <a:rPr sz="1000" b="1" spc="-25" dirty="0">
                <a:latin typeface="Book Antiqua"/>
                <a:cs typeface="Book Antiqua"/>
              </a:rPr>
              <a:t>Noise</a:t>
            </a:r>
            <a:r>
              <a:rPr sz="1000" b="1" spc="-10" dirty="0">
                <a:latin typeface="Book Antiqua"/>
                <a:cs typeface="Book Antiqua"/>
              </a:rPr>
              <a:t> Model:</a:t>
            </a:r>
            <a:endParaRPr sz="1000">
              <a:latin typeface="Book Antiqua"/>
              <a:cs typeface="Book Antiqua"/>
            </a:endParaRPr>
          </a:p>
        </p:txBody>
      </p:sp>
      <p:sp>
        <p:nvSpPr>
          <p:cNvPr id="37" name="object 37"/>
          <p:cNvSpPr txBox="1"/>
          <p:nvPr/>
        </p:nvSpPr>
        <p:spPr>
          <a:xfrm>
            <a:off x="321894" y="1182017"/>
            <a:ext cx="3832225" cy="866140"/>
          </a:xfrm>
          <a:prstGeom prst="rect">
            <a:avLst/>
          </a:prstGeom>
        </p:spPr>
        <p:txBody>
          <a:bodyPr vert="horz" wrap="square" lIns="0" tIns="69850" rIns="0" bIns="0" rtlCol="0">
            <a:spAutoFit/>
          </a:bodyPr>
          <a:lstStyle/>
          <a:p>
            <a:pPr marL="38100">
              <a:lnSpc>
                <a:spcPct val="100000"/>
              </a:lnSpc>
              <a:spcBef>
                <a:spcPts val="550"/>
              </a:spcBef>
            </a:pPr>
            <a:r>
              <a:rPr sz="1000" b="0" spc="-10" dirty="0">
                <a:latin typeface="Bookman Old Style"/>
                <a:cs typeface="Bookman Old Style"/>
              </a:rPr>
              <a:t>where:</a:t>
            </a:r>
            <a:endParaRPr sz="1000">
              <a:latin typeface="Bookman Old Style"/>
              <a:cs typeface="Bookman Old Style"/>
            </a:endParaRPr>
          </a:p>
          <a:p>
            <a:pPr marL="313690" indent="-132080">
              <a:lnSpc>
                <a:spcPct val="100000"/>
              </a:lnSpc>
              <a:spcBef>
                <a:spcPts val="455"/>
              </a:spcBef>
              <a:buClr>
                <a:srgbClr val="003874"/>
              </a:buClr>
              <a:buFont typeface="Meiryo UI"/>
              <a:buChar char="•"/>
              <a:tabLst>
                <a:tab pos="313690" algn="l"/>
              </a:tabLst>
            </a:pPr>
            <a:r>
              <a:rPr sz="1000" b="1" spc="-25" dirty="0">
                <a:latin typeface="Book Antiqua"/>
                <a:cs typeface="Book Antiqua"/>
              </a:rPr>
              <a:t>z</a:t>
            </a:r>
            <a:r>
              <a:rPr sz="1125" b="0" spc="-37" baseline="-11111" dirty="0">
                <a:latin typeface="Bookman Old Style"/>
                <a:cs typeface="Bookman Old Style"/>
              </a:rPr>
              <a:t>true</a:t>
            </a:r>
            <a:r>
              <a:rPr sz="1000" b="0" spc="-25" dirty="0">
                <a:latin typeface="Bookman Old Style"/>
                <a:cs typeface="Bookman Old Style"/>
              </a:rPr>
              <a:t>:</a:t>
            </a:r>
            <a:r>
              <a:rPr sz="1000" b="0" spc="10" dirty="0">
                <a:latin typeface="Bookman Old Style"/>
                <a:cs typeface="Bookman Old Style"/>
              </a:rPr>
              <a:t> </a:t>
            </a:r>
            <a:r>
              <a:rPr sz="1000" b="0" spc="-60" dirty="0">
                <a:latin typeface="Bookman Old Style"/>
                <a:cs typeface="Bookman Old Style"/>
              </a:rPr>
              <a:t>True</a:t>
            </a:r>
            <a:r>
              <a:rPr sz="1000" b="0" spc="-55" dirty="0">
                <a:latin typeface="Bookman Old Style"/>
                <a:cs typeface="Bookman Old Style"/>
              </a:rPr>
              <a:t> </a:t>
            </a:r>
            <a:r>
              <a:rPr sz="1000" b="0" spc="-45" dirty="0">
                <a:latin typeface="Bookman Old Style"/>
                <a:cs typeface="Bookman Old Style"/>
              </a:rPr>
              <a:t>regression</a:t>
            </a:r>
            <a:r>
              <a:rPr sz="1000" b="0" spc="-55" dirty="0">
                <a:latin typeface="Bookman Old Style"/>
                <a:cs typeface="Bookman Old Style"/>
              </a:rPr>
              <a:t> </a:t>
            </a:r>
            <a:r>
              <a:rPr sz="1000" b="0" spc="-50" dirty="0">
                <a:latin typeface="Bookman Old Style"/>
                <a:cs typeface="Bookman Old Style"/>
              </a:rPr>
              <a:t>targets</a:t>
            </a:r>
            <a:r>
              <a:rPr sz="1000" b="0" spc="-55" dirty="0">
                <a:latin typeface="Bookman Old Style"/>
                <a:cs typeface="Bookman Old Style"/>
              </a:rPr>
              <a:t> </a:t>
            </a:r>
            <a:r>
              <a:rPr sz="1000" b="0" spc="-10" dirty="0">
                <a:latin typeface="Bookman Old Style"/>
                <a:cs typeface="Bookman Old Style"/>
              </a:rPr>
              <a:t>(from</a:t>
            </a:r>
            <a:r>
              <a:rPr sz="1000" b="0" spc="-55" dirty="0">
                <a:latin typeface="Bookman Old Style"/>
                <a:cs typeface="Bookman Old Style"/>
              </a:rPr>
              <a:t> </a:t>
            </a:r>
            <a:r>
              <a:rPr sz="1000" b="0" spc="-25" dirty="0">
                <a:latin typeface="Bookman Old Style"/>
                <a:cs typeface="Bookman Old Style"/>
              </a:rPr>
              <a:t>log-</a:t>
            </a:r>
            <a:r>
              <a:rPr sz="1000" b="0" spc="-30" dirty="0">
                <a:latin typeface="Bookman Old Style"/>
                <a:cs typeface="Bookman Old Style"/>
              </a:rPr>
              <a:t>ratio</a:t>
            </a:r>
            <a:r>
              <a:rPr sz="1000" b="0" spc="-55" dirty="0">
                <a:latin typeface="Bookman Old Style"/>
                <a:cs typeface="Bookman Old Style"/>
              </a:rPr>
              <a:t> </a:t>
            </a:r>
            <a:r>
              <a:rPr sz="1000" b="0" spc="-10" dirty="0">
                <a:latin typeface="Bookman Old Style"/>
                <a:cs typeface="Bookman Old Style"/>
              </a:rPr>
              <a:t>transformation).</a:t>
            </a:r>
            <a:endParaRPr sz="1000">
              <a:latin typeface="Bookman Old Style"/>
              <a:cs typeface="Bookman Old Style"/>
            </a:endParaRPr>
          </a:p>
          <a:p>
            <a:pPr marL="313690" indent="-132080">
              <a:lnSpc>
                <a:spcPct val="100000"/>
              </a:lnSpc>
              <a:spcBef>
                <a:spcPts val="455"/>
              </a:spcBef>
              <a:buClr>
                <a:srgbClr val="003874"/>
              </a:buClr>
              <a:buFont typeface="Meiryo UI"/>
              <a:buChar char="•"/>
              <a:tabLst>
                <a:tab pos="313690" algn="l"/>
              </a:tabLst>
            </a:pPr>
            <a:r>
              <a:rPr sz="1000" b="1" i="1" dirty="0">
                <a:latin typeface="Times New Roman"/>
                <a:cs typeface="Times New Roman"/>
              </a:rPr>
              <a:t>η</a:t>
            </a:r>
            <a:r>
              <a:rPr sz="1000" b="0" dirty="0">
                <a:latin typeface="Bookman Old Style"/>
                <a:cs typeface="Bookman Old Style"/>
              </a:rPr>
              <a:t>: </a:t>
            </a:r>
            <a:r>
              <a:rPr sz="1000" b="0" spc="-70" dirty="0">
                <a:latin typeface="Bookman Old Style"/>
                <a:cs typeface="Bookman Old Style"/>
              </a:rPr>
              <a:t>Gaussian</a:t>
            </a:r>
            <a:r>
              <a:rPr sz="1000" b="0" spc="-65" dirty="0">
                <a:latin typeface="Bookman Old Style"/>
                <a:cs typeface="Bookman Old Style"/>
              </a:rPr>
              <a:t> </a:t>
            </a:r>
            <a:r>
              <a:rPr sz="1000" b="0" spc="-40" dirty="0">
                <a:latin typeface="Bookman Old Style"/>
                <a:cs typeface="Bookman Old Style"/>
              </a:rPr>
              <a:t>noise</a:t>
            </a:r>
            <a:r>
              <a:rPr sz="1000" b="0" spc="-65" dirty="0">
                <a:latin typeface="Bookman Old Style"/>
                <a:cs typeface="Bookman Old Style"/>
              </a:rPr>
              <a:t> </a:t>
            </a:r>
            <a:r>
              <a:rPr sz="1000" b="0" spc="-35" dirty="0">
                <a:latin typeface="Bookman Old Style"/>
                <a:cs typeface="Bookman Old Style"/>
              </a:rPr>
              <a:t>with</a:t>
            </a:r>
            <a:r>
              <a:rPr sz="1000" b="0" spc="-60" dirty="0">
                <a:latin typeface="Bookman Old Style"/>
                <a:cs typeface="Bookman Old Style"/>
              </a:rPr>
              <a:t> </a:t>
            </a:r>
            <a:r>
              <a:rPr sz="1000" b="0" spc="-20" dirty="0">
                <a:latin typeface="Bookman Old Style"/>
                <a:cs typeface="Bookman Old Style"/>
              </a:rPr>
              <a:t>zero</a:t>
            </a:r>
            <a:r>
              <a:rPr sz="1000" b="0" spc="-60" dirty="0">
                <a:latin typeface="Bookman Old Style"/>
                <a:cs typeface="Bookman Old Style"/>
              </a:rPr>
              <a:t> </a:t>
            </a:r>
            <a:r>
              <a:rPr sz="1000" b="0" spc="-40" dirty="0">
                <a:latin typeface="Bookman Old Style"/>
                <a:cs typeface="Bookman Old Style"/>
              </a:rPr>
              <a:t>mean</a:t>
            </a:r>
            <a:r>
              <a:rPr sz="1000" b="0" spc="-60" dirty="0">
                <a:latin typeface="Bookman Old Style"/>
                <a:cs typeface="Bookman Old Style"/>
              </a:rPr>
              <a:t> </a:t>
            </a:r>
            <a:r>
              <a:rPr sz="1000" b="0" spc="-50" dirty="0">
                <a:latin typeface="Bookman Old Style"/>
                <a:cs typeface="Bookman Old Style"/>
              </a:rPr>
              <a:t>and</a:t>
            </a:r>
            <a:r>
              <a:rPr sz="1000" b="0" spc="-60" dirty="0">
                <a:latin typeface="Bookman Old Style"/>
                <a:cs typeface="Bookman Old Style"/>
              </a:rPr>
              <a:t> </a:t>
            </a:r>
            <a:r>
              <a:rPr sz="1000" b="0" spc="-40" dirty="0">
                <a:latin typeface="Bookman Old Style"/>
                <a:cs typeface="Bookman Old Style"/>
              </a:rPr>
              <a:t>variance</a:t>
            </a:r>
            <a:r>
              <a:rPr sz="1000" b="0" spc="-60" dirty="0">
                <a:latin typeface="Bookman Old Style"/>
                <a:cs typeface="Bookman Old Style"/>
              </a:rPr>
              <a:t> </a:t>
            </a:r>
            <a:r>
              <a:rPr sz="1000" i="1" spc="-25" dirty="0">
                <a:latin typeface="Arial"/>
                <a:cs typeface="Arial"/>
              </a:rPr>
              <a:t>σ</a:t>
            </a:r>
            <a:r>
              <a:rPr sz="1125" b="0" spc="-37" baseline="29629" dirty="0">
                <a:latin typeface="Bookman Old Style"/>
                <a:cs typeface="Bookman Old Style"/>
              </a:rPr>
              <a:t>2</a:t>
            </a:r>
            <a:r>
              <a:rPr sz="1000" b="0" spc="-25" dirty="0">
                <a:latin typeface="Bookman Old Style"/>
                <a:cs typeface="Bookman Old Style"/>
              </a:rPr>
              <a:t>.</a:t>
            </a:r>
            <a:endParaRPr sz="1000">
              <a:latin typeface="Bookman Old Style"/>
              <a:cs typeface="Bookman Old Style"/>
            </a:endParaRPr>
          </a:p>
          <a:p>
            <a:pPr marL="38100">
              <a:lnSpc>
                <a:spcPct val="100000"/>
              </a:lnSpc>
              <a:spcBef>
                <a:spcPts val="455"/>
              </a:spcBef>
            </a:pPr>
            <a:r>
              <a:rPr sz="1000" b="1" spc="-10" dirty="0">
                <a:latin typeface="Book Antiqua"/>
                <a:cs typeface="Book Antiqua"/>
              </a:rPr>
              <a:t>Training</a:t>
            </a:r>
            <a:r>
              <a:rPr sz="1000" b="1" spc="-15" dirty="0">
                <a:latin typeface="Book Antiqua"/>
                <a:cs typeface="Book Antiqua"/>
              </a:rPr>
              <a:t> </a:t>
            </a:r>
            <a:r>
              <a:rPr sz="1000" b="1" spc="-10" dirty="0">
                <a:latin typeface="Book Antiqua"/>
                <a:cs typeface="Book Antiqua"/>
              </a:rPr>
              <a:t>Objective:</a:t>
            </a:r>
            <a:endParaRPr sz="1000">
              <a:latin typeface="Book Antiqua"/>
              <a:cs typeface="Book Antiqua"/>
            </a:endParaRPr>
          </a:p>
        </p:txBody>
      </p:sp>
      <p:sp>
        <p:nvSpPr>
          <p:cNvPr id="39" name="object 39"/>
          <p:cNvSpPr txBox="1"/>
          <p:nvPr/>
        </p:nvSpPr>
        <p:spPr>
          <a:xfrm>
            <a:off x="2669260" y="2037798"/>
            <a:ext cx="113664" cy="166712"/>
          </a:xfrm>
          <a:prstGeom prst="rect">
            <a:avLst/>
          </a:prstGeom>
        </p:spPr>
        <p:txBody>
          <a:bodyPr vert="horz" wrap="square" lIns="0" tIns="12700" rIns="0" bIns="0" rtlCol="0">
            <a:spAutoFit/>
          </a:bodyPr>
          <a:lstStyle/>
          <a:p>
            <a:pPr marL="12700">
              <a:lnSpc>
                <a:spcPct val="100000"/>
              </a:lnSpc>
              <a:spcBef>
                <a:spcPts val="100"/>
              </a:spcBef>
            </a:pPr>
            <a:r>
              <a:rPr sz="1000" b="0" u="sng" spc="-140" dirty="0">
                <a:uFill>
                  <a:solidFill>
                    <a:srgbClr val="000000"/>
                  </a:solidFill>
                </a:uFill>
                <a:latin typeface="Bookman Old Style"/>
                <a:cs typeface="Bookman Old Style"/>
              </a:rPr>
              <a:t> </a:t>
            </a:r>
            <a:endParaRPr sz="1000" dirty="0">
              <a:latin typeface="Bookman Old Style"/>
              <a:cs typeface="Bookman Old Style"/>
            </a:endParaRPr>
          </a:p>
        </p:txBody>
      </p:sp>
      <p:sp>
        <p:nvSpPr>
          <p:cNvPr id="47" name="object 47"/>
          <p:cNvSpPr txBox="1"/>
          <p:nvPr/>
        </p:nvSpPr>
        <p:spPr>
          <a:xfrm>
            <a:off x="347294" y="2468785"/>
            <a:ext cx="4175760" cy="178435"/>
          </a:xfrm>
          <a:prstGeom prst="rect">
            <a:avLst/>
          </a:prstGeom>
        </p:spPr>
        <p:txBody>
          <a:bodyPr vert="horz" wrap="square" lIns="0" tIns="12700" rIns="0" bIns="0" rtlCol="0">
            <a:spAutoFit/>
          </a:bodyPr>
          <a:lstStyle/>
          <a:p>
            <a:pPr marL="12700">
              <a:lnSpc>
                <a:spcPct val="100000"/>
              </a:lnSpc>
              <a:spcBef>
                <a:spcPts val="100"/>
              </a:spcBef>
            </a:pPr>
            <a:r>
              <a:rPr sz="1000" b="0" spc="-20" dirty="0">
                <a:latin typeface="Bookman Old Style"/>
                <a:cs typeface="Bookman Old Style"/>
              </a:rPr>
              <a:t>Minimize</a:t>
            </a:r>
            <a:r>
              <a:rPr sz="1000" b="0" spc="-60" dirty="0">
                <a:latin typeface="Bookman Old Style"/>
                <a:cs typeface="Bookman Old Style"/>
              </a:rPr>
              <a:t> </a:t>
            </a:r>
            <a:r>
              <a:rPr sz="1000" b="0" spc="-40" dirty="0">
                <a:latin typeface="Bookman Old Style"/>
                <a:cs typeface="Bookman Old Style"/>
              </a:rPr>
              <a:t>the</a:t>
            </a:r>
            <a:r>
              <a:rPr sz="1000" b="0" spc="-55" dirty="0">
                <a:latin typeface="Bookman Old Style"/>
                <a:cs typeface="Bookman Old Style"/>
              </a:rPr>
              <a:t> </a:t>
            </a:r>
            <a:r>
              <a:rPr sz="1000" b="0" spc="-40" dirty="0">
                <a:latin typeface="Bookman Old Style"/>
                <a:cs typeface="Bookman Old Style"/>
              </a:rPr>
              <a:t>mean</a:t>
            </a:r>
            <a:r>
              <a:rPr sz="1000" b="0" spc="-60" dirty="0">
                <a:latin typeface="Bookman Old Style"/>
                <a:cs typeface="Bookman Old Style"/>
              </a:rPr>
              <a:t> </a:t>
            </a:r>
            <a:r>
              <a:rPr sz="1000" b="0" spc="-50" dirty="0">
                <a:latin typeface="Bookman Old Style"/>
                <a:cs typeface="Bookman Old Style"/>
              </a:rPr>
              <a:t>squared</a:t>
            </a:r>
            <a:r>
              <a:rPr sz="1000" b="0" spc="-55" dirty="0">
                <a:latin typeface="Bookman Old Style"/>
                <a:cs typeface="Bookman Old Style"/>
              </a:rPr>
              <a:t> </a:t>
            </a:r>
            <a:r>
              <a:rPr sz="1000" b="0" spc="-40" dirty="0">
                <a:latin typeface="Bookman Old Style"/>
                <a:cs typeface="Bookman Old Style"/>
              </a:rPr>
              <a:t>error</a:t>
            </a:r>
            <a:r>
              <a:rPr sz="1000" b="0" spc="-60" dirty="0">
                <a:latin typeface="Bookman Old Style"/>
                <a:cs typeface="Bookman Old Style"/>
              </a:rPr>
              <a:t> </a:t>
            </a:r>
            <a:r>
              <a:rPr sz="1000" b="0" spc="-30" dirty="0">
                <a:latin typeface="Bookman Old Style"/>
                <a:cs typeface="Bookman Old Style"/>
              </a:rPr>
              <a:t>(MSE)</a:t>
            </a:r>
            <a:r>
              <a:rPr sz="1000" b="0" spc="-55" dirty="0">
                <a:latin typeface="Bookman Old Style"/>
                <a:cs typeface="Bookman Old Style"/>
              </a:rPr>
              <a:t> </a:t>
            </a:r>
            <a:r>
              <a:rPr sz="1000" b="0" spc="-30" dirty="0">
                <a:latin typeface="Bookman Old Style"/>
                <a:cs typeface="Bookman Old Style"/>
              </a:rPr>
              <a:t>between</a:t>
            </a:r>
            <a:r>
              <a:rPr sz="1000" b="0" spc="-65" dirty="0">
                <a:latin typeface="Bookman Old Style"/>
                <a:cs typeface="Bookman Old Style"/>
              </a:rPr>
              <a:t> </a:t>
            </a:r>
            <a:r>
              <a:rPr sz="1000" b="0" spc="-30" dirty="0">
                <a:latin typeface="Bookman Old Style"/>
                <a:cs typeface="Bookman Old Style"/>
              </a:rPr>
              <a:t>predicted</a:t>
            </a:r>
            <a:r>
              <a:rPr sz="1000" b="0" spc="-60" dirty="0">
                <a:latin typeface="Bookman Old Style"/>
                <a:cs typeface="Bookman Old Style"/>
              </a:rPr>
              <a:t> </a:t>
            </a:r>
            <a:r>
              <a:rPr sz="1000" b="1" spc="-254" dirty="0">
                <a:latin typeface="Book Antiqua"/>
                <a:cs typeface="Book Antiqua"/>
              </a:rPr>
              <a:t>z</a:t>
            </a:r>
            <a:r>
              <a:rPr sz="1000" b="0" spc="-254" dirty="0">
                <a:latin typeface="Bookman Old Style"/>
                <a:cs typeface="Bookman Old Style"/>
              </a:rPr>
              <a:t>ˆ</a:t>
            </a:r>
            <a:r>
              <a:rPr sz="1000" b="0" spc="-10" dirty="0">
                <a:latin typeface="Bookman Old Style"/>
                <a:cs typeface="Bookman Old Style"/>
              </a:rPr>
              <a:t> </a:t>
            </a:r>
            <a:r>
              <a:rPr sz="1000" b="0" spc="-50" dirty="0">
                <a:latin typeface="Bookman Old Style"/>
                <a:cs typeface="Bookman Old Style"/>
              </a:rPr>
              <a:t>and</a:t>
            </a:r>
            <a:r>
              <a:rPr sz="1000" b="0" spc="-55" dirty="0">
                <a:latin typeface="Bookman Old Style"/>
                <a:cs typeface="Bookman Old Style"/>
              </a:rPr>
              <a:t> </a:t>
            </a:r>
            <a:r>
              <a:rPr sz="1000" b="0" spc="-50" dirty="0">
                <a:latin typeface="Bookman Old Style"/>
                <a:cs typeface="Bookman Old Style"/>
              </a:rPr>
              <a:t>true</a:t>
            </a:r>
            <a:r>
              <a:rPr sz="1000" b="0" spc="-60" dirty="0">
                <a:latin typeface="Bookman Old Style"/>
                <a:cs typeface="Bookman Old Style"/>
              </a:rPr>
              <a:t> </a:t>
            </a:r>
            <a:r>
              <a:rPr sz="1000" b="1" spc="-25" dirty="0">
                <a:latin typeface="Book Antiqua"/>
                <a:cs typeface="Book Antiqua"/>
              </a:rPr>
              <a:t>z</a:t>
            </a:r>
            <a:r>
              <a:rPr sz="1000" b="0" spc="-25" dirty="0">
                <a:latin typeface="Bookman Old Style"/>
                <a:cs typeface="Bookman Old Style"/>
              </a:rPr>
              <a:t>.</a:t>
            </a:r>
            <a:endParaRPr sz="1000">
              <a:latin typeface="Bookman Old Style"/>
              <a:cs typeface="Bookman Old Style"/>
            </a:endParaRPr>
          </a:p>
        </p:txBody>
      </p:sp>
      <p:grpSp>
        <p:nvGrpSpPr>
          <p:cNvPr id="48" name="object 48"/>
          <p:cNvGrpSpPr/>
          <p:nvPr/>
        </p:nvGrpSpPr>
        <p:grpSpPr>
          <a:xfrm>
            <a:off x="0" y="3131464"/>
            <a:ext cx="5760085" cy="108585"/>
            <a:chOff x="0" y="3131464"/>
            <a:chExt cx="5760085" cy="108585"/>
          </a:xfrm>
        </p:grpSpPr>
        <p:sp>
          <p:nvSpPr>
            <p:cNvPr id="49" name="object 49"/>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50" name="object 50"/>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51" name="object 51"/>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52" name="object 52"/>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53" name="object 53"/>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1" action="ppaction://hlinksldjump"/>
              </a:rPr>
              <a:t>Robust</a:t>
            </a:r>
            <a:r>
              <a:rPr sz="550" b="0" spc="-5" dirty="0">
                <a:solidFill>
                  <a:srgbClr val="003874"/>
                </a:solidFill>
                <a:latin typeface="Bookman Old Style"/>
                <a:cs typeface="Bookman Old Style"/>
                <a:hlinkClick r:id="rId11" action="ppaction://hlinksldjump"/>
              </a:rPr>
              <a:t> </a:t>
            </a:r>
            <a:r>
              <a:rPr sz="550" b="0" spc="-30" dirty="0">
                <a:solidFill>
                  <a:srgbClr val="003874"/>
                </a:solidFill>
                <a:latin typeface="Bookman Old Style"/>
                <a:cs typeface="Bookman Old Style"/>
                <a:hlinkClick r:id="rId11" action="ppaction://hlinksldjump"/>
              </a:rPr>
              <a:t>Classiﬁcation</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via</a:t>
            </a:r>
            <a:r>
              <a:rPr sz="550" b="0" spc="-5" dirty="0">
                <a:solidFill>
                  <a:srgbClr val="003874"/>
                </a:solidFill>
                <a:latin typeface="Bookman Old Style"/>
                <a:cs typeface="Bookman Old Style"/>
                <a:hlinkClick r:id="rId11" action="ppaction://hlinksldjump"/>
              </a:rPr>
              <a:t> </a:t>
            </a:r>
            <a:r>
              <a:rPr sz="550" b="0" spc="-35" dirty="0">
                <a:solidFill>
                  <a:srgbClr val="003874"/>
                </a:solidFill>
                <a:latin typeface="Bookman Old Style"/>
                <a:cs typeface="Bookman Old Style"/>
                <a:hlinkClick r:id="rId11" action="ppaction://hlinksldjump"/>
              </a:rPr>
              <a:t>Regression</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for</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Learning</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with</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Noisy</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Labels</a:t>
            </a:r>
            <a:endParaRPr sz="550">
              <a:latin typeface="Bookman Old Style"/>
              <a:cs typeface="Bookman Old Style"/>
            </a:endParaRPr>
          </a:p>
        </p:txBody>
      </p:sp>
      <p:sp>
        <p:nvSpPr>
          <p:cNvPr id="54" name="object 54"/>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55" name="object 55"/>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5" dirty="0"/>
              <a:t>15</a:t>
            </a:fld>
            <a:r>
              <a:rPr spc="-45" dirty="0"/>
              <a:t> </a:t>
            </a:r>
            <a:r>
              <a:rPr spc="-80" dirty="0"/>
              <a:t>/</a:t>
            </a:r>
            <a:r>
              <a:rPr spc="-45" dirty="0"/>
              <a:t> </a:t>
            </a:r>
            <a:r>
              <a:rPr spc="-25" dirty="0"/>
              <a:t>37</a:t>
            </a:r>
          </a:p>
        </p:txBody>
      </p:sp>
      <p:pic>
        <p:nvPicPr>
          <p:cNvPr id="57" name="Picture 56">
            <a:extLst>
              <a:ext uri="{FF2B5EF4-FFF2-40B4-BE49-F238E27FC236}">
                <a16:creationId xmlns:a16="http://schemas.microsoft.com/office/drawing/2014/main" id="{22C0FFFE-E2F2-287B-889D-83D19CC937E0}"/>
              </a:ext>
            </a:extLst>
          </p:cNvPr>
          <p:cNvPicPr>
            <a:picLocks noChangeAspect="1"/>
          </p:cNvPicPr>
          <p:nvPr/>
        </p:nvPicPr>
        <p:blipFill>
          <a:blip r:embed="rId12"/>
          <a:stretch>
            <a:fillRect/>
          </a:stretch>
        </p:blipFill>
        <p:spPr>
          <a:xfrm>
            <a:off x="1933892" y="916871"/>
            <a:ext cx="1816100" cy="259443"/>
          </a:xfrm>
          <a:prstGeom prst="rect">
            <a:avLst/>
          </a:prstGeom>
        </p:spPr>
      </p:pic>
      <p:pic>
        <p:nvPicPr>
          <p:cNvPr id="59" name="Picture 58">
            <a:extLst>
              <a:ext uri="{FF2B5EF4-FFF2-40B4-BE49-F238E27FC236}">
                <a16:creationId xmlns:a16="http://schemas.microsoft.com/office/drawing/2014/main" id="{5B2A6CCF-EF2C-F61E-1E5F-2D682DCCB6DC}"/>
              </a:ext>
            </a:extLst>
          </p:cNvPr>
          <p:cNvPicPr>
            <a:picLocks noChangeAspect="1"/>
          </p:cNvPicPr>
          <p:nvPr/>
        </p:nvPicPr>
        <p:blipFill>
          <a:blip r:embed="rId13"/>
          <a:stretch>
            <a:fillRect/>
          </a:stretch>
        </p:blipFill>
        <p:spPr>
          <a:xfrm>
            <a:off x="2264512" y="2025870"/>
            <a:ext cx="1210639" cy="357280"/>
          </a:xfrm>
          <a:prstGeom prst="rect">
            <a:avLst/>
          </a:prstGeom>
        </p:spPr>
      </p:pic>
    </p:spTree>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 y="25"/>
            <a:ext cx="5760085" cy="232410"/>
            <a:chOff x="-32" y="25"/>
            <a:chExt cx="5760085" cy="232410"/>
          </a:xfrm>
        </p:grpSpPr>
        <p:sp>
          <p:nvSpPr>
            <p:cNvPr id="3" name="object 3"/>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4" name="object 4"/>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5" name="object 5"/>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2210765" y="107317"/>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7" name="object 7"/>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8" name="object 8"/>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0" name="object 10"/>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1" name="object 11"/>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2" name="object 12"/>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3" name="object 13"/>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4" name="object 14"/>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5" name="object 15"/>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6" name="object 16"/>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7" name="object 17"/>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8" name="object 18"/>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9" name="object 19"/>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0" name="object 20"/>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1" name="object 21"/>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2" name="object 22"/>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3" name="object 23"/>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4" name="object 24"/>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5" name="object 25"/>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6" name="object 26"/>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7" name="object 27"/>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28" name="object 28"/>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3" action="ppaction://hlinksldjump"/>
              </a:rPr>
              <a:t>Introduction</a:t>
            </a:r>
            <a:r>
              <a:rPr sz="550" b="0" spc="330" dirty="0">
                <a:solidFill>
                  <a:srgbClr val="7F8D9C"/>
                </a:solidFill>
                <a:latin typeface="Bookman Old Style"/>
                <a:cs typeface="Bookman Old Style"/>
              </a:rPr>
              <a:t> </a:t>
            </a:r>
            <a:r>
              <a:rPr sz="550" b="0" spc="-35" dirty="0">
                <a:solidFill>
                  <a:srgbClr val="7F8D9C"/>
                </a:solidFill>
                <a:latin typeface="Bookman Old Style"/>
                <a:cs typeface="Bookman Old Style"/>
                <a:hlinkClick r:id="rId4" action="ppaction://hlinksldjump"/>
              </a:rPr>
              <a:t>Background:</a:t>
            </a:r>
            <a:r>
              <a:rPr sz="550" b="0" spc="-25" dirty="0">
                <a:solidFill>
                  <a:srgbClr val="7F8D9C"/>
                </a:solidFill>
                <a:latin typeface="Bookman Old Style"/>
                <a:cs typeface="Bookman Old Style"/>
                <a:hlinkClick r:id="rId4" action="ppaction://hlinksldjump"/>
              </a:rPr>
              <a:t> Compositional</a:t>
            </a:r>
            <a:r>
              <a:rPr sz="550" b="0" spc="-55" dirty="0">
                <a:solidFill>
                  <a:srgbClr val="7F8D9C"/>
                </a:solidFill>
                <a:latin typeface="Bookman Old Style"/>
                <a:cs typeface="Bookman Old Style"/>
                <a:hlinkClick r:id="rId4" action="ppaction://hlinksldjump"/>
              </a:rPr>
              <a:t> </a:t>
            </a:r>
            <a:r>
              <a:rPr sz="550" b="0" spc="-40" dirty="0">
                <a:solidFill>
                  <a:srgbClr val="7F8D9C"/>
                </a:solidFill>
                <a:latin typeface="Bookman Old Style"/>
                <a:cs typeface="Bookman Old Style"/>
                <a:hlinkClick r:id="rId4" action="ppaction://hlinksldjump"/>
              </a:rPr>
              <a:t>Data</a:t>
            </a:r>
            <a:r>
              <a:rPr sz="550" b="0" spc="-55" dirty="0">
                <a:solidFill>
                  <a:srgbClr val="7F8D9C"/>
                </a:solidFill>
                <a:latin typeface="Bookman Old Style"/>
                <a:cs typeface="Bookman Old Style"/>
                <a:hlinkClick r:id="rId4" action="ppaction://hlinksldjump"/>
              </a:rPr>
              <a:t> </a:t>
            </a:r>
            <a:r>
              <a:rPr sz="550" b="0" spc="-10" dirty="0">
                <a:solidFill>
                  <a:srgbClr val="7F8D9C"/>
                </a:solidFill>
                <a:latin typeface="Bookman Old Style"/>
                <a:cs typeface="Bookman Old Style"/>
                <a:hlinkClick r:id="rId4" action="ppaction://hlinksldjump"/>
              </a:rPr>
              <a:t>Analysis</a:t>
            </a:r>
            <a:r>
              <a:rPr sz="550" b="0" spc="390" dirty="0">
                <a:solidFill>
                  <a:srgbClr val="7F8D9C"/>
                </a:solidFill>
                <a:latin typeface="Bookman Old Style"/>
                <a:cs typeface="Bookman Old Style"/>
              </a:rPr>
              <a:t> </a:t>
            </a:r>
            <a:r>
              <a:rPr sz="550" b="0" spc="-20" dirty="0">
                <a:solidFill>
                  <a:srgbClr val="FFFFFF"/>
                </a:solidFill>
                <a:latin typeface="Bookman Old Style"/>
                <a:cs typeface="Bookman Old Style"/>
                <a:hlinkClick r:id="rId5" action="ppaction://hlinksldjump"/>
              </a:rPr>
              <a:t>Proposed</a:t>
            </a:r>
            <a:r>
              <a:rPr sz="550" b="0" spc="-55" dirty="0">
                <a:solidFill>
                  <a:srgbClr val="FFFFFF"/>
                </a:solidFill>
                <a:latin typeface="Bookman Old Style"/>
                <a:cs typeface="Bookman Old Style"/>
                <a:hlinkClick r:id="rId5" action="ppaction://hlinksldjump"/>
              </a:rPr>
              <a:t> </a:t>
            </a:r>
            <a:r>
              <a:rPr sz="550" b="0" dirty="0">
                <a:solidFill>
                  <a:srgbClr val="FFFFFF"/>
                </a:solidFill>
                <a:latin typeface="Bookman Old Style"/>
                <a:cs typeface="Bookman Old Style"/>
                <a:hlinkClick r:id="rId5" action="ppaction://hlinksldjump"/>
              </a:rPr>
              <a:t>Method</a:t>
            </a:r>
            <a:r>
              <a:rPr sz="550" b="0" spc="395" dirty="0">
                <a:solidFill>
                  <a:srgbClr val="FFFFFF"/>
                </a:solidFill>
                <a:latin typeface="Bookman Old Style"/>
                <a:cs typeface="Bookman Old Style"/>
              </a:rPr>
              <a:t> </a:t>
            </a:r>
            <a:r>
              <a:rPr sz="550" b="0" spc="-40" dirty="0">
                <a:solidFill>
                  <a:srgbClr val="7F8D9C"/>
                </a:solidFill>
                <a:latin typeface="Bookman Old Style"/>
                <a:cs typeface="Bookman Old Style"/>
                <a:hlinkClick r:id="rId6" action="ppaction://hlinksldjump"/>
              </a:rPr>
              <a:t>Data</a:t>
            </a:r>
            <a:r>
              <a:rPr sz="550" b="0" spc="-55" dirty="0">
                <a:solidFill>
                  <a:srgbClr val="7F8D9C"/>
                </a:solidFill>
                <a:latin typeface="Bookman Old Style"/>
                <a:cs typeface="Bookman Old Style"/>
                <a:hlinkClick r:id="rId6" action="ppaction://hlinksldjump"/>
              </a:rPr>
              <a:t> </a:t>
            </a:r>
            <a:r>
              <a:rPr sz="550" b="0" spc="-60" dirty="0">
                <a:solidFill>
                  <a:srgbClr val="7F8D9C"/>
                </a:solidFill>
                <a:latin typeface="Bookman Old Style"/>
                <a:cs typeface="Bookman Old Style"/>
                <a:hlinkClick r:id="rId6" action="ppaction://hlinksldjump"/>
              </a:rPr>
              <a:t>&amp;</a:t>
            </a:r>
            <a:r>
              <a:rPr sz="550" b="0" spc="-55" dirty="0">
                <a:solidFill>
                  <a:srgbClr val="7F8D9C"/>
                </a:solidFill>
                <a:latin typeface="Bookman Old Style"/>
                <a:cs typeface="Bookman Old Style"/>
                <a:hlinkClick r:id="rId6" action="ppaction://hlinksldjump"/>
              </a:rPr>
              <a:t> </a:t>
            </a:r>
            <a:r>
              <a:rPr sz="550" b="0" spc="-10" dirty="0">
                <a:solidFill>
                  <a:srgbClr val="7F8D9C"/>
                </a:solidFill>
                <a:latin typeface="Bookman Old Style"/>
                <a:cs typeface="Bookman Old Style"/>
                <a:hlinkClick r:id="rId6" action="ppaction://hlinksldjump"/>
              </a:rPr>
              <a:t>Experiments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7" action="ppaction://hlinksldjump"/>
              </a:rPr>
              <a:t>Code</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Execution</a:t>
            </a:r>
            <a:r>
              <a:rPr sz="550" b="0" spc="395" dirty="0">
                <a:solidFill>
                  <a:srgbClr val="7F8D9C"/>
                </a:solidFill>
                <a:latin typeface="Bookman Old Style"/>
                <a:cs typeface="Bookman Old Style"/>
              </a:rPr>
              <a:t> </a:t>
            </a:r>
            <a:r>
              <a:rPr sz="550" b="0" spc="-30" dirty="0">
                <a:solidFill>
                  <a:srgbClr val="7F8D9C"/>
                </a:solidFill>
                <a:latin typeface="Bookman Old Style"/>
                <a:cs typeface="Bookman Old Style"/>
                <a:hlinkClick r:id="rId8" action="ppaction://hlinksldjump"/>
              </a:rPr>
              <a:t>Other</a:t>
            </a:r>
            <a:r>
              <a:rPr sz="550" b="0" spc="-55" dirty="0">
                <a:solidFill>
                  <a:srgbClr val="7F8D9C"/>
                </a:solidFill>
                <a:latin typeface="Bookman Old Style"/>
                <a:cs typeface="Bookman Old Style"/>
                <a:hlinkClick r:id="rId8" action="ppaction://hlinksldjump"/>
              </a:rPr>
              <a:t> </a:t>
            </a:r>
            <a:r>
              <a:rPr sz="550" b="0" spc="-25" dirty="0">
                <a:solidFill>
                  <a:srgbClr val="7F8D9C"/>
                </a:solidFill>
                <a:latin typeface="Bookman Old Style"/>
                <a:cs typeface="Bookman Old Style"/>
                <a:hlinkClick r:id="rId8" action="ppaction://hlinksldjump"/>
              </a:rPr>
              <a:t>Applications</a:t>
            </a:r>
            <a:r>
              <a:rPr sz="550" b="0" spc="-55" dirty="0">
                <a:solidFill>
                  <a:srgbClr val="7F8D9C"/>
                </a:solidFill>
                <a:latin typeface="Bookman Old Style"/>
                <a:cs typeface="Bookman Old Style"/>
                <a:hlinkClick r:id="rId8" action="ppaction://hlinksldjump"/>
              </a:rPr>
              <a:t> </a:t>
            </a:r>
            <a:r>
              <a:rPr sz="550" b="0" spc="-60" dirty="0">
                <a:solidFill>
                  <a:srgbClr val="7F8D9C"/>
                </a:solidFill>
                <a:latin typeface="Bookman Old Style"/>
                <a:cs typeface="Bookman Old Style"/>
                <a:hlinkClick r:id="rId8" action="ppaction://hlinksldjump"/>
              </a:rPr>
              <a:t>&amp;</a:t>
            </a:r>
            <a:r>
              <a:rPr sz="550" b="0" spc="-55" dirty="0">
                <a:solidFill>
                  <a:srgbClr val="7F8D9C"/>
                </a:solidFill>
                <a:latin typeface="Bookman Old Style"/>
                <a:cs typeface="Bookman Old Style"/>
                <a:hlinkClick r:id="rId8" action="ppaction://hlinksldjump"/>
              </a:rPr>
              <a:t> </a:t>
            </a:r>
            <a:r>
              <a:rPr sz="550" b="0" spc="-10" dirty="0">
                <a:solidFill>
                  <a:srgbClr val="7F8D9C"/>
                </a:solidFill>
                <a:latin typeface="Bookman Old Style"/>
                <a:cs typeface="Bookman Old Style"/>
                <a:hlinkClick r:id="rId8" action="ppaction://hlinksldjump"/>
              </a:rPr>
              <a:t>Analysis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9" action="ppaction://hlinksldjump"/>
              </a:rPr>
              <a:t>Implementing</a:t>
            </a:r>
            <a:r>
              <a:rPr sz="550" b="0" spc="-55" dirty="0">
                <a:solidFill>
                  <a:srgbClr val="7F8D9C"/>
                </a:solidFill>
                <a:latin typeface="Bookman Old Style"/>
                <a:cs typeface="Bookman Old Style"/>
                <a:hlinkClick r:id="rId9" action="ppaction://hlinksldjump"/>
              </a:rPr>
              <a:t> </a:t>
            </a:r>
            <a:r>
              <a:rPr sz="550" b="0" spc="-30" dirty="0">
                <a:solidFill>
                  <a:srgbClr val="7F8D9C"/>
                </a:solidFill>
                <a:latin typeface="Bookman Old Style"/>
                <a:cs typeface="Bookman Old Style"/>
                <a:hlinkClick r:id="rId9" action="ppaction://hlinksldjump"/>
              </a:rPr>
              <a:t>the</a:t>
            </a:r>
            <a:r>
              <a:rPr sz="550" b="0" spc="-55" dirty="0">
                <a:solidFill>
                  <a:srgbClr val="7F8D9C"/>
                </a:solidFill>
                <a:latin typeface="Bookman Old Style"/>
                <a:cs typeface="Bookman Old Style"/>
                <a:hlinkClick r:id="rId9" action="ppaction://hlinksldjump"/>
              </a:rPr>
              <a:t> </a:t>
            </a:r>
            <a:r>
              <a:rPr sz="550" b="0" spc="-20" dirty="0">
                <a:solidFill>
                  <a:srgbClr val="7F8D9C"/>
                </a:solidFill>
                <a:latin typeface="Bookman Old Style"/>
                <a:cs typeface="Bookman Old Style"/>
                <a:hlinkClick r:id="rId9" action="ppaction://hlinksldjump"/>
              </a:rPr>
              <a:t>Idea</a:t>
            </a:r>
            <a:endParaRPr sz="550">
              <a:latin typeface="Bookman Old Style"/>
              <a:cs typeface="Bookman Old Style"/>
            </a:endParaRPr>
          </a:p>
        </p:txBody>
      </p:sp>
      <p:grpSp>
        <p:nvGrpSpPr>
          <p:cNvPr id="29" name="object 29"/>
          <p:cNvGrpSpPr/>
          <p:nvPr/>
        </p:nvGrpSpPr>
        <p:grpSpPr>
          <a:xfrm>
            <a:off x="0" y="104786"/>
            <a:ext cx="5760085" cy="318770"/>
            <a:chOff x="0" y="104786"/>
            <a:chExt cx="5760085" cy="318770"/>
          </a:xfrm>
        </p:grpSpPr>
        <p:pic>
          <p:nvPicPr>
            <p:cNvPr id="30" name="object 30"/>
            <p:cNvPicPr/>
            <p:nvPr/>
          </p:nvPicPr>
          <p:blipFill>
            <a:blip r:embed="rId10" cstate="print"/>
            <a:stretch>
              <a:fillRect/>
            </a:stretch>
          </p:blipFill>
          <p:spPr>
            <a:xfrm>
              <a:off x="0" y="104786"/>
              <a:ext cx="5759996" cy="125718"/>
            </a:xfrm>
            <a:prstGeom prst="rect">
              <a:avLst/>
            </a:prstGeom>
          </p:spPr>
        </p:pic>
        <p:sp>
          <p:nvSpPr>
            <p:cNvPr id="31" name="object 31"/>
            <p:cNvSpPr/>
            <p:nvPr/>
          </p:nvSpPr>
          <p:spPr>
            <a:xfrm>
              <a:off x="0" y="227495"/>
              <a:ext cx="5760085" cy="195580"/>
            </a:xfrm>
            <a:custGeom>
              <a:avLst/>
              <a:gdLst/>
              <a:ahLst/>
              <a:cxnLst/>
              <a:rect l="l" t="t" r="r" b="b"/>
              <a:pathLst>
                <a:path w="5760085" h="195579">
                  <a:moveTo>
                    <a:pt x="5759996" y="0"/>
                  </a:moveTo>
                  <a:lnTo>
                    <a:pt x="0" y="0"/>
                  </a:lnTo>
                  <a:lnTo>
                    <a:pt x="0" y="195503"/>
                  </a:lnTo>
                  <a:lnTo>
                    <a:pt x="5759996" y="195503"/>
                  </a:lnTo>
                  <a:lnTo>
                    <a:pt x="5759996" y="0"/>
                  </a:lnTo>
                  <a:close/>
                </a:path>
              </a:pathLst>
            </a:custGeom>
            <a:solidFill>
              <a:srgbClr val="003874"/>
            </a:solidFill>
          </p:spPr>
          <p:txBody>
            <a:bodyPr wrap="square" lIns="0" tIns="0" rIns="0" bIns="0" rtlCol="0"/>
            <a:lstStyle/>
            <a:p>
              <a:endParaRPr/>
            </a:p>
          </p:txBody>
        </p:sp>
      </p:grpSp>
      <p:sp>
        <p:nvSpPr>
          <p:cNvPr id="32" name="object 32"/>
          <p:cNvSpPr txBox="1">
            <a:spLocks noGrp="1"/>
          </p:cNvSpPr>
          <p:nvPr>
            <p:ph type="title"/>
          </p:nvPr>
        </p:nvSpPr>
        <p:spPr>
          <a:xfrm>
            <a:off x="95300" y="215813"/>
            <a:ext cx="2614295" cy="193040"/>
          </a:xfrm>
          <a:prstGeom prst="rect">
            <a:avLst/>
          </a:prstGeom>
        </p:spPr>
        <p:txBody>
          <a:bodyPr vert="horz" wrap="square" lIns="0" tIns="12700" rIns="0" bIns="0" rtlCol="0">
            <a:spAutoFit/>
          </a:bodyPr>
          <a:lstStyle/>
          <a:p>
            <a:pPr marL="12700">
              <a:lnSpc>
                <a:spcPct val="100000"/>
              </a:lnSpc>
              <a:spcBef>
                <a:spcPts val="100"/>
              </a:spcBef>
            </a:pPr>
            <a:r>
              <a:rPr spc="-35" dirty="0"/>
              <a:t>Mapping</a:t>
            </a:r>
            <a:r>
              <a:rPr spc="-75" dirty="0"/>
              <a:t> </a:t>
            </a:r>
            <a:r>
              <a:rPr spc="-45" dirty="0"/>
              <a:t>Predictions</a:t>
            </a:r>
            <a:r>
              <a:rPr spc="-70" dirty="0"/>
              <a:t> </a:t>
            </a:r>
            <a:r>
              <a:rPr spc="-90" dirty="0"/>
              <a:t>Back</a:t>
            </a:r>
            <a:r>
              <a:rPr spc="-75" dirty="0"/>
              <a:t> </a:t>
            </a:r>
            <a:r>
              <a:rPr spc="-20" dirty="0"/>
              <a:t>to</a:t>
            </a:r>
            <a:r>
              <a:rPr spc="-65" dirty="0"/>
              <a:t> </a:t>
            </a:r>
            <a:r>
              <a:rPr spc="-40" dirty="0"/>
              <a:t>the</a:t>
            </a:r>
            <a:r>
              <a:rPr spc="-75" dirty="0"/>
              <a:t> </a:t>
            </a:r>
            <a:r>
              <a:rPr spc="-20" dirty="0"/>
              <a:t>Simplex</a:t>
            </a:r>
          </a:p>
        </p:txBody>
      </p:sp>
      <p:sp>
        <p:nvSpPr>
          <p:cNvPr id="33" name="object 33"/>
          <p:cNvSpPr/>
          <p:nvPr/>
        </p:nvSpPr>
        <p:spPr>
          <a:xfrm>
            <a:off x="-32" y="421334"/>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3873"/>
          </a:solidFill>
        </p:spPr>
        <p:txBody>
          <a:bodyPr wrap="square" lIns="0" tIns="0" rIns="0" bIns="0" rtlCol="0"/>
          <a:lstStyle/>
          <a:p>
            <a:endParaRPr/>
          </a:p>
        </p:txBody>
      </p:sp>
      <p:sp>
        <p:nvSpPr>
          <p:cNvPr id="34" name="object 34"/>
          <p:cNvSpPr txBox="1"/>
          <p:nvPr/>
        </p:nvSpPr>
        <p:spPr>
          <a:xfrm>
            <a:off x="283794" y="931408"/>
            <a:ext cx="4621530" cy="1490728"/>
          </a:xfrm>
          <a:prstGeom prst="rect">
            <a:avLst/>
          </a:prstGeom>
        </p:spPr>
        <p:txBody>
          <a:bodyPr vert="horz" wrap="square" lIns="0" tIns="32384" rIns="0" bIns="0" rtlCol="0">
            <a:spAutoFit/>
          </a:bodyPr>
          <a:lstStyle/>
          <a:p>
            <a:pPr marL="76200">
              <a:lnSpc>
                <a:spcPct val="100000"/>
              </a:lnSpc>
              <a:spcBef>
                <a:spcPts val="254"/>
              </a:spcBef>
            </a:pPr>
            <a:r>
              <a:rPr sz="1000" b="1" dirty="0">
                <a:latin typeface="Book Antiqua"/>
                <a:cs typeface="Book Antiqua"/>
              </a:rPr>
              <a:t>Inverse</a:t>
            </a:r>
            <a:r>
              <a:rPr sz="1000" b="1" spc="5" dirty="0">
                <a:latin typeface="Book Antiqua"/>
                <a:cs typeface="Book Antiqua"/>
              </a:rPr>
              <a:t> </a:t>
            </a:r>
            <a:r>
              <a:rPr sz="1000" b="1" dirty="0">
                <a:latin typeface="Book Antiqua"/>
                <a:cs typeface="Book Antiqua"/>
              </a:rPr>
              <a:t>Log-Ratio</a:t>
            </a:r>
            <a:r>
              <a:rPr sz="1000" b="1" spc="5" dirty="0">
                <a:latin typeface="Book Antiqua"/>
                <a:cs typeface="Book Antiqua"/>
              </a:rPr>
              <a:t> </a:t>
            </a:r>
            <a:r>
              <a:rPr sz="1000" b="1" spc="-10" dirty="0">
                <a:latin typeface="Book Antiqua"/>
                <a:cs typeface="Book Antiqua"/>
              </a:rPr>
              <a:t>Transform:</a:t>
            </a:r>
            <a:endParaRPr sz="1000" dirty="0">
              <a:latin typeface="Book Antiqua"/>
              <a:cs typeface="Book Antiqua"/>
            </a:endParaRPr>
          </a:p>
          <a:p>
            <a:pPr marL="570865" algn="ctr">
              <a:lnSpc>
                <a:spcPct val="100000"/>
              </a:lnSpc>
              <a:spcBef>
                <a:spcPts val="155"/>
              </a:spcBef>
            </a:pPr>
            <a:endParaRPr lang="en-US" sz="1000" dirty="0">
              <a:latin typeface="Bookman Old Style"/>
              <a:cs typeface="Bookman Old Style"/>
            </a:endParaRPr>
          </a:p>
          <a:p>
            <a:pPr marL="75565">
              <a:lnSpc>
                <a:spcPct val="100000"/>
              </a:lnSpc>
              <a:spcBef>
                <a:spcPts val="800"/>
              </a:spcBef>
            </a:pPr>
            <a:r>
              <a:rPr lang="en-US" sz="1000" b="1" dirty="0">
                <a:latin typeface="Book Antiqua"/>
                <a:cs typeface="Book Antiqua"/>
              </a:rPr>
              <a:t>Final</a:t>
            </a:r>
            <a:r>
              <a:rPr lang="en-US" sz="1000" b="1" spc="-10" dirty="0">
                <a:latin typeface="Book Antiqua"/>
                <a:cs typeface="Book Antiqua"/>
              </a:rPr>
              <a:t> Prediction:</a:t>
            </a:r>
            <a:endParaRPr lang="en-US" sz="1000" dirty="0">
              <a:latin typeface="Book Antiqua"/>
              <a:cs typeface="Book Antiqua"/>
            </a:endParaRPr>
          </a:p>
          <a:p>
            <a:pPr marL="570865" algn="ctr">
              <a:lnSpc>
                <a:spcPts val="1095"/>
              </a:lnSpc>
              <a:spcBef>
                <a:spcPts val="155"/>
              </a:spcBef>
            </a:pPr>
            <a:endParaRPr sz="1000" dirty="0">
              <a:latin typeface="Bookman Old Style"/>
              <a:cs typeface="Bookman Old Style"/>
            </a:endParaRPr>
          </a:p>
          <a:p>
            <a:pPr marL="962660" algn="ctr">
              <a:lnSpc>
                <a:spcPts val="795"/>
              </a:lnSpc>
            </a:pPr>
            <a:endParaRPr sz="750" dirty="0">
              <a:latin typeface="Bookman Old Style"/>
              <a:cs typeface="Bookman Old Style"/>
            </a:endParaRPr>
          </a:p>
          <a:p>
            <a:pPr marL="75565">
              <a:lnSpc>
                <a:spcPct val="100000"/>
              </a:lnSpc>
              <a:spcBef>
                <a:spcPts val="415"/>
              </a:spcBef>
            </a:pPr>
            <a:r>
              <a:rPr sz="1000" b="1" spc="-35" dirty="0">
                <a:latin typeface="Book Antiqua"/>
                <a:cs typeface="Book Antiqua"/>
              </a:rPr>
              <a:t>Key</a:t>
            </a:r>
            <a:r>
              <a:rPr sz="1000" b="1" spc="-45" dirty="0">
                <a:latin typeface="Book Antiqua"/>
                <a:cs typeface="Book Antiqua"/>
              </a:rPr>
              <a:t> </a:t>
            </a:r>
            <a:r>
              <a:rPr sz="1000" b="1" spc="-10" dirty="0">
                <a:latin typeface="Book Antiqua"/>
                <a:cs typeface="Book Antiqua"/>
              </a:rPr>
              <a:t>Point:</a:t>
            </a:r>
            <a:endParaRPr sz="1000" dirty="0">
              <a:latin typeface="Book Antiqua"/>
              <a:cs typeface="Book Antiqua"/>
            </a:endParaRPr>
          </a:p>
          <a:p>
            <a:pPr marL="351790" marR="43180" indent="-132080">
              <a:lnSpc>
                <a:spcPct val="112900"/>
              </a:lnSpc>
              <a:spcBef>
                <a:spcPts val="300"/>
              </a:spcBef>
              <a:buClr>
                <a:srgbClr val="003874"/>
              </a:buClr>
              <a:buFont typeface="Meiryo UI"/>
              <a:buChar char="•"/>
              <a:tabLst>
                <a:tab pos="353060" algn="l"/>
              </a:tabLst>
            </a:pPr>
            <a:r>
              <a:rPr sz="1000" b="0" spc="-30" dirty="0">
                <a:latin typeface="Bookman Old Style"/>
                <a:cs typeface="Bookman Old Style"/>
              </a:rPr>
              <a:t>The</a:t>
            </a:r>
            <a:r>
              <a:rPr sz="1000" b="0" spc="-60" dirty="0">
                <a:latin typeface="Bookman Old Style"/>
                <a:cs typeface="Bookman Old Style"/>
              </a:rPr>
              <a:t> </a:t>
            </a:r>
            <a:r>
              <a:rPr sz="1000" b="0" spc="-35" dirty="0">
                <a:latin typeface="Bookman Old Style"/>
                <a:cs typeface="Bookman Old Style"/>
              </a:rPr>
              <a:t>predicted</a:t>
            </a:r>
            <a:r>
              <a:rPr sz="1000" b="0" spc="-55" dirty="0">
                <a:latin typeface="Bookman Old Style"/>
                <a:cs typeface="Bookman Old Style"/>
              </a:rPr>
              <a:t> </a:t>
            </a:r>
            <a:r>
              <a:rPr sz="1000" b="1" spc="-260" dirty="0">
                <a:latin typeface="Book Antiqua"/>
                <a:cs typeface="Book Antiqua"/>
              </a:rPr>
              <a:t>y</a:t>
            </a:r>
            <a:r>
              <a:rPr sz="1000" b="0" spc="-260" dirty="0">
                <a:latin typeface="Bookman Old Style"/>
                <a:cs typeface="Bookman Old Style"/>
              </a:rPr>
              <a:t>ˆ</a:t>
            </a:r>
            <a:r>
              <a:rPr sz="1000" b="0" spc="10" dirty="0">
                <a:latin typeface="Bookman Old Style"/>
                <a:cs typeface="Bookman Old Style"/>
              </a:rPr>
              <a:t> </a:t>
            </a:r>
            <a:r>
              <a:rPr sz="1000" b="0" spc="-55" dirty="0">
                <a:latin typeface="Bookman Old Style"/>
                <a:cs typeface="Bookman Old Style"/>
              </a:rPr>
              <a:t>is</a:t>
            </a:r>
            <a:r>
              <a:rPr sz="1000" b="0" spc="-60" dirty="0">
                <a:latin typeface="Bookman Old Style"/>
                <a:cs typeface="Bookman Old Style"/>
              </a:rPr>
              <a:t> </a:t>
            </a:r>
            <a:r>
              <a:rPr sz="1000" b="0" spc="-35" dirty="0">
                <a:latin typeface="Bookman Old Style"/>
                <a:cs typeface="Bookman Old Style"/>
              </a:rPr>
              <a:t>mapped</a:t>
            </a:r>
            <a:r>
              <a:rPr sz="1000" b="0" spc="-55" dirty="0">
                <a:latin typeface="Bookman Old Style"/>
                <a:cs typeface="Bookman Old Style"/>
              </a:rPr>
              <a:t> </a:t>
            </a:r>
            <a:r>
              <a:rPr sz="1000" b="0" spc="-60" dirty="0">
                <a:latin typeface="Bookman Old Style"/>
                <a:cs typeface="Bookman Old Style"/>
              </a:rPr>
              <a:t>back </a:t>
            </a:r>
            <a:r>
              <a:rPr sz="1000" b="0" spc="-10" dirty="0">
                <a:latin typeface="Bookman Old Style"/>
                <a:cs typeface="Bookman Old Style"/>
              </a:rPr>
              <a:t>to</a:t>
            </a:r>
            <a:r>
              <a:rPr sz="1000" b="0" spc="-55" dirty="0">
                <a:latin typeface="Bookman Old Style"/>
                <a:cs typeface="Bookman Old Style"/>
              </a:rPr>
              <a:t> </a:t>
            </a:r>
            <a:r>
              <a:rPr sz="1000" b="0" spc="-40" dirty="0">
                <a:latin typeface="Bookman Old Style"/>
                <a:cs typeface="Bookman Old Style"/>
              </a:rPr>
              <a:t>the</a:t>
            </a:r>
            <a:r>
              <a:rPr sz="1000" b="0" spc="-60" dirty="0">
                <a:latin typeface="Bookman Old Style"/>
                <a:cs typeface="Bookman Old Style"/>
              </a:rPr>
              <a:t> </a:t>
            </a:r>
            <a:r>
              <a:rPr sz="1000" b="0" spc="-35" dirty="0">
                <a:latin typeface="Bookman Old Style"/>
                <a:cs typeface="Bookman Old Style"/>
              </a:rPr>
              <a:t>probability</a:t>
            </a:r>
            <a:r>
              <a:rPr sz="1000" b="0" spc="-55" dirty="0">
                <a:latin typeface="Bookman Old Style"/>
                <a:cs typeface="Bookman Old Style"/>
              </a:rPr>
              <a:t> </a:t>
            </a:r>
            <a:r>
              <a:rPr sz="1000" b="0" spc="-45" dirty="0">
                <a:latin typeface="Bookman Old Style"/>
                <a:cs typeface="Bookman Old Style"/>
              </a:rPr>
              <a:t>simplex,</a:t>
            </a:r>
            <a:r>
              <a:rPr sz="1000" b="0" spc="-55" dirty="0">
                <a:latin typeface="Bookman Old Style"/>
                <a:cs typeface="Bookman Old Style"/>
              </a:rPr>
              <a:t> </a:t>
            </a:r>
            <a:r>
              <a:rPr sz="1000" b="0" spc="-45" dirty="0">
                <a:latin typeface="Bookman Old Style"/>
                <a:cs typeface="Bookman Old Style"/>
              </a:rPr>
              <a:t>ensuring</a:t>
            </a:r>
            <a:r>
              <a:rPr sz="1000" b="0" spc="-60" dirty="0">
                <a:latin typeface="Bookman Old Style"/>
                <a:cs typeface="Bookman Old Style"/>
              </a:rPr>
              <a:t> </a:t>
            </a:r>
            <a:r>
              <a:rPr sz="1000" b="0" spc="-20" dirty="0">
                <a:latin typeface="Bookman Old Style"/>
                <a:cs typeface="Bookman Old Style"/>
              </a:rPr>
              <a:t>valid 	</a:t>
            </a:r>
            <a:r>
              <a:rPr sz="1000" b="0" spc="-45" dirty="0">
                <a:latin typeface="Bookman Old Style"/>
                <a:cs typeface="Bookman Old Style"/>
              </a:rPr>
              <a:t>classiﬁcation</a:t>
            </a:r>
            <a:r>
              <a:rPr sz="1000" b="0" dirty="0">
                <a:latin typeface="Bookman Old Style"/>
                <a:cs typeface="Bookman Old Style"/>
              </a:rPr>
              <a:t> </a:t>
            </a:r>
            <a:r>
              <a:rPr sz="1000" b="0" spc="-10" dirty="0">
                <a:latin typeface="Bookman Old Style"/>
                <a:cs typeface="Bookman Old Style"/>
              </a:rPr>
              <a:t>outputs.</a:t>
            </a:r>
            <a:endParaRPr sz="1000" dirty="0">
              <a:latin typeface="Bookman Old Style"/>
              <a:cs typeface="Bookman Old Style"/>
            </a:endParaRPr>
          </a:p>
        </p:txBody>
      </p:sp>
      <p:grpSp>
        <p:nvGrpSpPr>
          <p:cNvPr id="35" name="object 35"/>
          <p:cNvGrpSpPr/>
          <p:nvPr/>
        </p:nvGrpSpPr>
        <p:grpSpPr>
          <a:xfrm>
            <a:off x="0" y="3131464"/>
            <a:ext cx="5760085" cy="108585"/>
            <a:chOff x="0" y="3131464"/>
            <a:chExt cx="5760085" cy="108585"/>
          </a:xfrm>
        </p:grpSpPr>
        <p:sp>
          <p:nvSpPr>
            <p:cNvPr id="36" name="object 36"/>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37" name="object 37"/>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38" name="object 38"/>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39" name="object 39"/>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40" name="object 40"/>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1" action="ppaction://hlinksldjump"/>
              </a:rPr>
              <a:t>Robust</a:t>
            </a:r>
            <a:r>
              <a:rPr sz="550" b="0" spc="-5" dirty="0">
                <a:solidFill>
                  <a:srgbClr val="003874"/>
                </a:solidFill>
                <a:latin typeface="Bookman Old Style"/>
                <a:cs typeface="Bookman Old Style"/>
                <a:hlinkClick r:id="rId11" action="ppaction://hlinksldjump"/>
              </a:rPr>
              <a:t> </a:t>
            </a:r>
            <a:r>
              <a:rPr sz="550" b="0" spc="-30" dirty="0">
                <a:solidFill>
                  <a:srgbClr val="003874"/>
                </a:solidFill>
                <a:latin typeface="Bookman Old Style"/>
                <a:cs typeface="Bookman Old Style"/>
                <a:hlinkClick r:id="rId11" action="ppaction://hlinksldjump"/>
              </a:rPr>
              <a:t>Classiﬁcation</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via</a:t>
            </a:r>
            <a:r>
              <a:rPr sz="550" b="0" spc="-5" dirty="0">
                <a:solidFill>
                  <a:srgbClr val="003874"/>
                </a:solidFill>
                <a:latin typeface="Bookman Old Style"/>
                <a:cs typeface="Bookman Old Style"/>
                <a:hlinkClick r:id="rId11" action="ppaction://hlinksldjump"/>
              </a:rPr>
              <a:t> </a:t>
            </a:r>
            <a:r>
              <a:rPr sz="550" b="0" spc="-35" dirty="0">
                <a:solidFill>
                  <a:srgbClr val="003874"/>
                </a:solidFill>
                <a:latin typeface="Bookman Old Style"/>
                <a:cs typeface="Bookman Old Style"/>
                <a:hlinkClick r:id="rId11" action="ppaction://hlinksldjump"/>
              </a:rPr>
              <a:t>Regression</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for</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Learning</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with</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Noisy</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Labels</a:t>
            </a:r>
            <a:endParaRPr sz="550">
              <a:latin typeface="Bookman Old Style"/>
              <a:cs typeface="Bookman Old Style"/>
            </a:endParaRPr>
          </a:p>
        </p:txBody>
      </p:sp>
      <p:sp>
        <p:nvSpPr>
          <p:cNvPr id="41" name="object 41"/>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42" name="object 42"/>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5" dirty="0"/>
              <a:t>16</a:t>
            </a:fld>
            <a:r>
              <a:rPr spc="-45" dirty="0"/>
              <a:t> </a:t>
            </a:r>
            <a:r>
              <a:rPr spc="-80" dirty="0"/>
              <a:t>/</a:t>
            </a:r>
            <a:r>
              <a:rPr spc="-45" dirty="0"/>
              <a:t> </a:t>
            </a:r>
            <a:r>
              <a:rPr spc="-25" dirty="0"/>
              <a:t>37</a:t>
            </a:r>
          </a:p>
        </p:txBody>
      </p:sp>
      <p:pic>
        <p:nvPicPr>
          <p:cNvPr id="44" name="Picture 43">
            <a:extLst>
              <a:ext uri="{FF2B5EF4-FFF2-40B4-BE49-F238E27FC236}">
                <a16:creationId xmlns:a16="http://schemas.microsoft.com/office/drawing/2014/main" id="{A24089F9-32BD-E8F6-0E96-4326395A7742}"/>
              </a:ext>
            </a:extLst>
          </p:cNvPr>
          <p:cNvPicPr>
            <a:picLocks noChangeAspect="1"/>
          </p:cNvPicPr>
          <p:nvPr/>
        </p:nvPicPr>
        <p:blipFill>
          <a:blip r:embed="rId12"/>
          <a:stretch>
            <a:fillRect/>
          </a:stretch>
        </p:blipFill>
        <p:spPr>
          <a:xfrm>
            <a:off x="2334923" y="1180663"/>
            <a:ext cx="1222931" cy="735470"/>
          </a:xfrm>
          <a:prstGeom prst="rect">
            <a:avLst/>
          </a:prstGeom>
        </p:spPr>
      </p:pic>
    </p:spTree>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 y="25"/>
            <a:ext cx="5760085" cy="232410"/>
            <a:chOff x="-32" y="25"/>
            <a:chExt cx="5760085" cy="232410"/>
          </a:xfrm>
        </p:grpSpPr>
        <p:sp>
          <p:nvSpPr>
            <p:cNvPr id="3" name="object 3"/>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4" name="object 4"/>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5" name="object 5"/>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2261158" y="107317"/>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8" name="object 8"/>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0" name="object 10"/>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1" name="object 11"/>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2" name="object 12"/>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3" name="object 13"/>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4" name="object 14"/>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5" name="object 15"/>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6" name="object 16"/>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7" name="object 17"/>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8" name="object 18"/>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9" name="object 19"/>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0" name="object 20"/>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1" name="object 21"/>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2" name="object 22"/>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3" name="object 23"/>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4" name="object 24"/>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5" name="object 25"/>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6" name="object 26"/>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7" name="object 27"/>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28" name="object 28"/>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3" action="ppaction://hlinksldjump"/>
              </a:rPr>
              <a:t>Introduction</a:t>
            </a:r>
            <a:r>
              <a:rPr sz="550" b="0" spc="330" dirty="0">
                <a:solidFill>
                  <a:srgbClr val="7F8D9C"/>
                </a:solidFill>
                <a:latin typeface="Bookman Old Style"/>
                <a:cs typeface="Bookman Old Style"/>
              </a:rPr>
              <a:t> </a:t>
            </a:r>
            <a:r>
              <a:rPr sz="550" b="0" spc="-35" dirty="0">
                <a:solidFill>
                  <a:srgbClr val="7F8D9C"/>
                </a:solidFill>
                <a:latin typeface="Bookman Old Style"/>
                <a:cs typeface="Bookman Old Style"/>
                <a:hlinkClick r:id="rId4" action="ppaction://hlinksldjump"/>
              </a:rPr>
              <a:t>Background:</a:t>
            </a:r>
            <a:r>
              <a:rPr sz="550" b="0" spc="-25" dirty="0">
                <a:solidFill>
                  <a:srgbClr val="7F8D9C"/>
                </a:solidFill>
                <a:latin typeface="Bookman Old Style"/>
                <a:cs typeface="Bookman Old Style"/>
                <a:hlinkClick r:id="rId4" action="ppaction://hlinksldjump"/>
              </a:rPr>
              <a:t> Compositional</a:t>
            </a:r>
            <a:r>
              <a:rPr sz="550" b="0" spc="-55" dirty="0">
                <a:solidFill>
                  <a:srgbClr val="7F8D9C"/>
                </a:solidFill>
                <a:latin typeface="Bookman Old Style"/>
                <a:cs typeface="Bookman Old Style"/>
                <a:hlinkClick r:id="rId4" action="ppaction://hlinksldjump"/>
              </a:rPr>
              <a:t> </a:t>
            </a:r>
            <a:r>
              <a:rPr sz="550" b="0" spc="-40" dirty="0">
                <a:solidFill>
                  <a:srgbClr val="7F8D9C"/>
                </a:solidFill>
                <a:latin typeface="Bookman Old Style"/>
                <a:cs typeface="Bookman Old Style"/>
                <a:hlinkClick r:id="rId4" action="ppaction://hlinksldjump"/>
              </a:rPr>
              <a:t>Data</a:t>
            </a:r>
            <a:r>
              <a:rPr sz="550" b="0" spc="-55" dirty="0">
                <a:solidFill>
                  <a:srgbClr val="7F8D9C"/>
                </a:solidFill>
                <a:latin typeface="Bookman Old Style"/>
                <a:cs typeface="Bookman Old Style"/>
                <a:hlinkClick r:id="rId4" action="ppaction://hlinksldjump"/>
              </a:rPr>
              <a:t> </a:t>
            </a:r>
            <a:r>
              <a:rPr sz="550" b="0" spc="-10" dirty="0">
                <a:solidFill>
                  <a:srgbClr val="7F8D9C"/>
                </a:solidFill>
                <a:latin typeface="Bookman Old Style"/>
                <a:cs typeface="Bookman Old Style"/>
                <a:hlinkClick r:id="rId4" action="ppaction://hlinksldjump"/>
              </a:rPr>
              <a:t>Analysis</a:t>
            </a:r>
            <a:r>
              <a:rPr sz="550" b="0" spc="390" dirty="0">
                <a:solidFill>
                  <a:srgbClr val="7F8D9C"/>
                </a:solidFill>
                <a:latin typeface="Bookman Old Style"/>
                <a:cs typeface="Bookman Old Style"/>
              </a:rPr>
              <a:t> </a:t>
            </a:r>
            <a:r>
              <a:rPr sz="550" b="0" spc="-20" dirty="0">
                <a:solidFill>
                  <a:srgbClr val="FFFFFF"/>
                </a:solidFill>
                <a:latin typeface="Bookman Old Style"/>
                <a:cs typeface="Bookman Old Style"/>
                <a:hlinkClick r:id="rId5" action="ppaction://hlinksldjump"/>
              </a:rPr>
              <a:t>Proposed</a:t>
            </a:r>
            <a:r>
              <a:rPr sz="550" b="0" spc="-55" dirty="0">
                <a:solidFill>
                  <a:srgbClr val="FFFFFF"/>
                </a:solidFill>
                <a:latin typeface="Bookman Old Style"/>
                <a:cs typeface="Bookman Old Style"/>
                <a:hlinkClick r:id="rId5" action="ppaction://hlinksldjump"/>
              </a:rPr>
              <a:t> </a:t>
            </a:r>
            <a:r>
              <a:rPr sz="550" b="0" dirty="0">
                <a:solidFill>
                  <a:srgbClr val="FFFFFF"/>
                </a:solidFill>
                <a:latin typeface="Bookman Old Style"/>
                <a:cs typeface="Bookman Old Style"/>
                <a:hlinkClick r:id="rId5" action="ppaction://hlinksldjump"/>
              </a:rPr>
              <a:t>Method</a:t>
            </a:r>
            <a:r>
              <a:rPr sz="550" b="0" spc="395" dirty="0">
                <a:solidFill>
                  <a:srgbClr val="FFFFFF"/>
                </a:solidFill>
                <a:latin typeface="Bookman Old Style"/>
                <a:cs typeface="Bookman Old Style"/>
              </a:rPr>
              <a:t> </a:t>
            </a:r>
            <a:r>
              <a:rPr sz="550" b="0" spc="-40" dirty="0">
                <a:solidFill>
                  <a:srgbClr val="7F8D9C"/>
                </a:solidFill>
                <a:latin typeface="Bookman Old Style"/>
                <a:cs typeface="Bookman Old Style"/>
                <a:hlinkClick r:id="rId6" action="ppaction://hlinksldjump"/>
              </a:rPr>
              <a:t>Data</a:t>
            </a:r>
            <a:r>
              <a:rPr sz="550" b="0" spc="-55" dirty="0">
                <a:solidFill>
                  <a:srgbClr val="7F8D9C"/>
                </a:solidFill>
                <a:latin typeface="Bookman Old Style"/>
                <a:cs typeface="Bookman Old Style"/>
                <a:hlinkClick r:id="rId6" action="ppaction://hlinksldjump"/>
              </a:rPr>
              <a:t> </a:t>
            </a:r>
            <a:r>
              <a:rPr sz="550" b="0" spc="-60" dirty="0">
                <a:solidFill>
                  <a:srgbClr val="7F8D9C"/>
                </a:solidFill>
                <a:latin typeface="Bookman Old Style"/>
                <a:cs typeface="Bookman Old Style"/>
                <a:hlinkClick r:id="rId6" action="ppaction://hlinksldjump"/>
              </a:rPr>
              <a:t>&amp;</a:t>
            </a:r>
            <a:r>
              <a:rPr sz="550" b="0" spc="-55" dirty="0">
                <a:solidFill>
                  <a:srgbClr val="7F8D9C"/>
                </a:solidFill>
                <a:latin typeface="Bookman Old Style"/>
                <a:cs typeface="Bookman Old Style"/>
                <a:hlinkClick r:id="rId6" action="ppaction://hlinksldjump"/>
              </a:rPr>
              <a:t> </a:t>
            </a:r>
            <a:r>
              <a:rPr sz="550" b="0" spc="-10" dirty="0">
                <a:solidFill>
                  <a:srgbClr val="7F8D9C"/>
                </a:solidFill>
                <a:latin typeface="Bookman Old Style"/>
                <a:cs typeface="Bookman Old Style"/>
                <a:hlinkClick r:id="rId6" action="ppaction://hlinksldjump"/>
              </a:rPr>
              <a:t>Experiments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7" action="ppaction://hlinksldjump"/>
              </a:rPr>
              <a:t>Code</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Execution</a:t>
            </a:r>
            <a:r>
              <a:rPr sz="550" b="0" spc="395" dirty="0">
                <a:solidFill>
                  <a:srgbClr val="7F8D9C"/>
                </a:solidFill>
                <a:latin typeface="Bookman Old Style"/>
                <a:cs typeface="Bookman Old Style"/>
              </a:rPr>
              <a:t> </a:t>
            </a:r>
            <a:r>
              <a:rPr sz="550" b="0" spc="-30" dirty="0">
                <a:solidFill>
                  <a:srgbClr val="7F8D9C"/>
                </a:solidFill>
                <a:latin typeface="Bookman Old Style"/>
                <a:cs typeface="Bookman Old Style"/>
                <a:hlinkClick r:id="rId8" action="ppaction://hlinksldjump"/>
              </a:rPr>
              <a:t>Other</a:t>
            </a:r>
            <a:r>
              <a:rPr sz="550" b="0" spc="-55" dirty="0">
                <a:solidFill>
                  <a:srgbClr val="7F8D9C"/>
                </a:solidFill>
                <a:latin typeface="Bookman Old Style"/>
                <a:cs typeface="Bookman Old Style"/>
                <a:hlinkClick r:id="rId8" action="ppaction://hlinksldjump"/>
              </a:rPr>
              <a:t> </a:t>
            </a:r>
            <a:r>
              <a:rPr sz="550" b="0" spc="-25" dirty="0">
                <a:solidFill>
                  <a:srgbClr val="7F8D9C"/>
                </a:solidFill>
                <a:latin typeface="Bookman Old Style"/>
                <a:cs typeface="Bookman Old Style"/>
                <a:hlinkClick r:id="rId8" action="ppaction://hlinksldjump"/>
              </a:rPr>
              <a:t>Applications</a:t>
            </a:r>
            <a:r>
              <a:rPr sz="550" b="0" spc="-55" dirty="0">
                <a:solidFill>
                  <a:srgbClr val="7F8D9C"/>
                </a:solidFill>
                <a:latin typeface="Bookman Old Style"/>
                <a:cs typeface="Bookman Old Style"/>
                <a:hlinkClick r:id="rId8" action="ppaction://hlinksldjump"/>
              </a:rPr>
              <a:t> </a:t>
            </a:r>
            <a:r>
              <a:rPr sz="550" b="0" spc="-60" dirty="0">
                <a:solidFill>
                  <a:srgbClr val="7F8D9C"/>
                </a:solidFill>
                <a:latin typeface="Bookman Old Style"/>
                <a:cs typeface="Bookman Old Style"/>
                <a:hlinkClick r:id="rId8" action="ppaction://hlinksldjump"/>
              </a:rPr>
              <a:t>&amp;</a:t>
            </a:r>
            <a:r>
              <a:rPr sz="550" b="0" spc="-55" dirty="0">
                <a:solidFill>
                  <a:srgbClr val="7F8D9C"/>
                </a:solidFill>
                <a:latin typeface="Bookman Old Style"/>
                <a:cs typeface="Bookman Old Style"/>
                <a:hlinkClick r:id="rId8" action="ppaction://hlinksldjump"/>
              </a:rPr>
              <a:t> </a:t>
            </a:r>
            <a:r>
              <a:rPr sz="550" b="0" spc="-10" dirty="0">
                <a:solidFill>
                  <a:srgbClr val="7F8D9C"/>
                </a:solidFill>
                <a:latin typeface="Bookman Old Style"/>
                <a:cs typeface="Bookman Old Style"/>
                <a:hlinkClick r:id="rId8" action="ppaction://hlinksldjump"/>
              </a:rPr>
              <a:t>Analysis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9" action="ppaction://hlinksldjump"/>
              </a:rPr>
              <a:t>Implementing</a:t>
            </a:r>
            <a:r>
              <a:rPr sz="550" b="0" spc="-55" dirty="0">
                <a:solidFill>
                  <a:srgbClr val="7F8D9C"/>
                </a:solidFill>
                <a:latin typeface="Bookman Old Style"/>
                <a:cs typeface="Bookman Old Style"/>
                <a:hlinkClick r:id="rId9" action="ppaction://hlinksldjump"/>
              </a:rPr>
              <a:t> </a:t>
            </a:r>
            <a:r>
              <a:rPr sz="550" b="0" spc="-30" dirty="0">
                <a:solidFill>
                  <a:srgbClr val="7F8D9C"/>
                </a:solidFill>
                <a:latin typeface="Bookman Old Style"/>
                <a:cs typeface="Bookman Old Style"/>
                <a:hlinkClick r:id="rId9" action="ppaction://hlinksldjump"/>
              </a:rPr>
              <a:t>the</a:t>
            </a:r>
            <a:r>
              <a:rPr sz="550" b="0" spc="-55" dirty="0">
                <a:solidFill>
                  <a:srgbClr val="7F8D9C"/>
                </a:solidFill>
                <a:latin typeface="Bookman Old Style"/>
                <a:cs typeface="Bookman Old Style"/>
                <a:hlinkClick r:id="rId9" action="ppaction://hlinksldjump"/>
              </a:rPr>
              <a:t> </a:t>
            </a:r>
            <a:r>
              <a:rPr sz="550" b="0" spc="-20" dirty="0">
                <a:solidFill>
                  <a:srgbClr val="7F8D9C"/>
                </a:solidFill>
                <a:latin typeface="Bookman Old Style"/>
                <a:cs typeface="Bookman Old Style"/>
                <a:hlinkClick r:id="rId9" action="ppaction://hlinksldjump"/>
              </a:rPr>
              <a:t>Idea</a:t>
            </a:r>
            <a:endParaRPr sz="550">
              <a:latin typeface="Bookman Old Style"/>
              <a:cs typeface="Bookman Old Style"/>
            </a:endParaRPr>
          </a:p>
        </p:txBody>
      </p:sp>
      <p:grpSp>
        <p:nvGrpSpPr>
          <p:cNvPr id="29" name="object 29"/>
          <p:cNvGrpSpPr/>
          <p:nvPr/>
        </p:nvGrpSpPr>
        <p:grpSpPr>
          <a:xfrm>
            <a:off x="0" y="104786"/>
            <a:ext cx="5760085" cy="318770"/>
            <a:chOff x="0" y="104786"/>
            <a:chExt cx="5760085" cy="318770"/>
          </a:xfrm>
        </p:grpSpPr>
        <p:pic>
          <p:nvPicPr>
            <p:cNvPr id="30" name="object 30"/>
            <p:cNvPicPr/>
            <p:nvPr/>
          </p:nvPicPr>
          <p:blipFill>
            <a:blip r:embed="rId10" cstate="print"/>
            <a:stretch>
              <a:fillRect/>
            </a:stretch>
          </p:blipFill>
          <p:spPr>
            <a:xfrm>
              <a:off x="0" y="104786"/>
              <a:ext cx="5759996" cy="125718"/>
            </a:xfrm>
            <a:prstGeom prst="rect">
              <a:avLst/>
            </a:prstGeom>
          </p:spPr>
        </p:pic>
        <p:sp>
          <p:nvSpPr>
            <p:cNvPr id="31" name="object 31"/>
            <p:cNvSpPr/>
            <p:nvPr/>
          </p:nvSpPr>
          <p:spPr>
            <a:xfrm>
              <a:off x="0" y="227495"/>
              <a:ext cx="5760085" cy="195580"/>
            </a:xfrm>
            <a:custGeom>
              <a:avLst/>
              <a:gdLst/>
              <a:ahLst/>
              <a:cxnLst/>
              <a:rect l="l" t="t" r="r" b="b"/>
              <a:pathLst>
                <a:path w="5760085" h="195579">
                  <a:moveTo>
                    <a:pt x="5759996" y="0"/>
                  </a:moveTo>
                  <a:lnTo>
                    <a:pt x="0" y="0"/>
                  </a:lnTo>
                  <a:lnTo>
                    <a:pt x="0" y="195503"/>
                  </a:lnTo>
                  <a:lnTo>
                    <a:pt x="5759996" y="195503"/>
                  </a:lnTo>
                  <a:lnTo>
                    <a:pt x="5759996" y="0"/>
                  </a:lnTo>
                  <a:close/>
                </a:path>
              </a:pathLst>
            </a:custGeom>
            <a:solidFill>
              <a:srgbClr val="003874"/>
            </a:solidFill>
          </p:spPr>
          <p:txBody>
            <a:bodyPr wrap="square" lIns="0" tIns="0" rIns="0" bIns="0" rtlCol="0"/>
            <a:lstStyle/>
            <a:p>
              <a:endParaRPr/>
            </a:p>
          </p:txBody>
        </p:sp>
      </p:grpSp>
      <p:sp>
        <p:nvSpPr>
          <p:cNvPr id="32" name="object 32"/>
          <p:cNvSpPr txBox="1">
            <a:spLocks noGrp="1"/>
          </p:cNvSpPr>
          <p:nvPr>
            <p:ph type="title"/>
          </p:nvPr>
        </p:nvSpPr>
        <p:spPr>
          <a:xfrm>
            <a:off x="95300" y="215813"/>
            <a:ext cx="2806700" cy="193040"/>
          </a:xfrm>
          <a:prstGeom prst="rect">
            <a:avLst/>
          </a:prstGeom>
        </p:spPr>
        <p:txBody>
          <a:bodyPr vert="horz" wrap="square" lIns="0" tIns="12700" rIns="0" bIns="0" rtlCol="0">
            <a:spAutoFit/>
          </a:bodyPr>
          <a:lstStyle/>
          <a:p>
            <a:pPr marL="12700">
              <a:lnSpc>
                <a:spcPct val="100000"/>
              </a:lnSpc>
              <a:spcBef>
                <a:spcPts val="100"/>
              </a:spcBef>
            </a:pPr>
            <a:r>
              <a:rPr spc="-35" dirty="0"/>
              <a:t>Uniﬁed</a:t>
            </a:r>
            <a:r>
              <a:rPr spc="-70" dirty="0"/>
              <a:t> </a:t>
            </a:r>
            <a:r>
              <a:rPr spc="-50" dirty="0"/>
              <a:t>Approach</a:t>
            </a:r>
            <a:r>
              <a:rPr spc="-70" dirty="0"/>
              <a:t> </a:t>
            </a:r>
            <a:r>
              <a:rPr spc="-20" dirty="0"/>
              <a:t>for</a:t>
            </a:r>
            <a:r>
              <a:rPr spc="-65" dirty="0"/>
              <a:t> </a:t>
            </a:r>
            <a:r>
              <a:rPr spc="-40" dirty="0"/>
              <a:t>Handling</a:t>
            </a:r>
            <a:r>
              <a:rPr spc="-65" dirty="0"/>
              <a:t> </a:t>
            </a:r>
            <a:r>
              <a:rPr spc="-30" dirty="0"/>
              <a:t>Noisy</a:t>
            </a:r>
            <a:r>
              <a:rPr spc="-65" dirty="0"/>
              <a:t> </a:t>
            </a:r>
            <a:r>
              <a:rPr spc="-15" dirty="0"/>
              <a:t>Labels</a:t>
            </a:r>
          </a:p>
        </p:txBody>
      </p:sp>
      <p:sp>
        <p:nvSpPr>
          <p:cNvPr id="33" name="object 33"/>
          <p:cNvSpPr/>
          <p:nvPr/>
        </p:nvSpPr>
        <p:spPr>
          <a:xfrm>
            <a:off x="-32" y="421334"/>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3873"/>
          </a:solidFill>
        </p:spPr>
        <p:txBody>
          <a:bodyPr wrap="square" lIns="0" tIns="0" rIns="0" bIns="0" rtlCol="0"/>
          <a:lstStyle/>
          <a:p>
            <a:endParaRPr/>
          </a:p>
        </p:txBody>
      </p:sp>
      <p:sp>
        <p:nvSpPr>
          <p:cNvPr id="34" name="object 34"/>
          <p:cNvSpPr txBox="1"/>
          <p:nvPr/>
        </p:nvSpPr>
        <p:spPr>
          <a:xfrm>
            <a:off x="321894" y="828830"/>
            <a:ext cx="4652010" cy="1668145"/>
          </a:xfrm>
          <a:prstGeom prst="rect">
            <a:avLst/>
          </a:prstGeom>
        </p:spPr>
        <p:txBody>
          <a:bodyPr vert="horz" wrap="square" lIns="0" tIns="69850" rIns="0" bIns="0" rtlCol="0">
            <a:spAutoFit/>
          </a:bodyPr>
          <a:lstStyle/>
          <a:p>
            <a:pPr marL="38100">
              <a:lnSpc>
                <a:spcPct val="100000"/>
              </a:lnSpc>
              <a:spcBef>
                <a:spcPts val="550"/>
              </a:spcBef>
            </a:pPr>
            <a:r>
              <a:rPr sz="1000" b="1" spc="-10" dirty="0">
                <a:latin typeface="Book Antiqua"/>
                <a:cs typeface="Book Antiqua"/>
              </a:rPr>
              <a:t>Highlights:</a:t>
            </a:r>
            <a:endParaRPr sz="1000">
              <a:latin typeface="Book Antiqua"/>
              <a:cs typeface="Book Antiqua"/>
            </a:endParaRPr>
          </a:p>
          <a:p>
            <a:pPr marL="313690" marR="30480" indent="-132080">
              <a:lnSpc>
                <a:spcPct val="112900"/>
              </a:lnSpc>
              <a:spcBef>
                <a:spcPts val="300"/>
              </a:spcBef>
              <a:buClr>
                <a:srgbClr val="003874"/>
              </a:buClr>
              <a:buFont typeface="Meiryo UI"/>
              <a:buChar char="•"/>
              <a:tabLst>
                <a:tab pos="314960" algn="l"/>
              </a:tabLst>
            </a:pPr>
            <a:r>
              <a:rPr sz="1000" b="0" spc="-35" dirty="0">
                <a:latin typeface="Bookman Old Style"/>
                <a:cs typeface="Bookman Old Style"/>
              </a:rPr>
              <a:t>Combines</a:t>
            </a:r>
            <a:r>
              <a:rPr sz="1000" b="0" spc="-55" dirty="0">
                <a:latin typeface="Bookman Old Style"/>
                <a:cs typeface="Bookman Old Style"/>
              </a:rPr>
              <a:t> loss</a:t>
            </a:r>
            <a:r>
              <a:rPr sz="1000" b="0" spc="-50" dirty="0">
                <a:latin typeface="Bookman Old Style"/>
                <a:cs typeface="Bookman Old Style"/>
              </a:rPr>
              <a:t> </a:t>
            </a:r>
            <a:r>
              <a:rPr sz="1000" b="0" spc="-35" dirty="0">
                <a:latin typeface="Bookman Old Style"/>
                <a:cs typeface="Bookman Old Style"/>
              </a:rPr>
              <a:t>reweighting</a:t>
            </a:r>
            <a:r>
              <a:rPr sz="1000" b="0" spc="-55" dirty="0">
                <a:latin typeface="Bookman Old Style"/>
                <a:cs typeface="Bookman Old Style"/>
              </a:rPr>
              <a:t> </a:t>
            </a:r>
            <a:r>
              <a:rPr sz="1000" b="0" spc="-60" dirty="0">
                <a:latin typeface="Bookman Old Style"/>
                <a:cs typeface="Bookman Old Style"/>
              </a:rPr>
              <a:t>(Gaussian</a:t>
            </a:r>
            <a:r>
              <a:rPr sz="1000" b="0" spc="-55" dirty="0">
                <a:latin typeface="Bookman Old Style"/>
                <a:cs typeface="Bookman Old Style"/>
              </a:rPr>
              <a:t> </a:t>
            </a:r>
            <a:r>
              <a:rPr sz="1000" b="0" spc="-40" dirty="0">
                <a:latin typeface="Bookman Old Style"/>
                <a:cs typeface="Bookman Old Style"/>
              </a:rPr>
              <a:t>noise</a:t>
            </a:r>
            <a:r>
              <a:rPr sz="1000" b="0" spc="-55" dirty="0">
                <a:latin typeface="Bookman Old Style"/>
                <a:cs typeface="Bookman Old Style"/>
              </a:rPr>
              <a:t> </a:t>
            </a:r>
            <a:r>
              <a:rPr sz="1000" b="0" spc="-10" dirty="0">
                <a:latin typeface="Bookman Old Style"/>
                <a:cs typeface="Bookman Old Style"/>
              </a:rPr>
              <a:t>modeling)</a:t>
            </a:r>
            <a:r>
              <a:rPr sz="1000" b="0" spc="-50" dirty="0">
                <a:latin typeface="Bookman Old Style"/>
                <a:cs typeface="Bookman Old Style"/>
              </a:rPr>
              <a:t> and</a:t>
            </a:r>
            <a:r>
              <a:rPr sz="1000" b="0" spc="-55" dirty="0">
                <a:latin typeface="Bookman Old Style"/>
                <a:cs typeface="Bookman Old Style"/>
              </a:rPr>
              <a:t> </a:t>
            </a:r>
            <a:r>
              <a:rPr sz="1000" b="0" spc="-35" dirty="0">
                <a:latin typeface="Bookman Old Style"/>
                <a:cs typeface="Bookman Old Style"/>
              </a:rPr>
              <a:t>label</a:t>
            </a:r>
            <a:r>
              <a:rPr sz="1000" b="0" spc="-50" dirty="0">
                <a:latin typeface="Bookman Old Style"/>
                <a:cs typeface="Bookman Old Style"/>
              </a:rPr>
              <a:t> </a:t>
            </a:r>
            <a:r>
              <a:rPr sz="1000" b="0" spc="-20" dirty="0">
                <a:latin typeface="Bookman Old Style"/>
                <a:cs typeface="Bookman Old Style"/>
              </a:rPr>
              <a:t>correction 	</a:t>
            </a:r>
            <a:r>
              <a:rPr sz="1000" b="0" spc="-10" dirty="0">
                <a:latin typeface="Bookman Old Style"/>
                <a:cs typeface="Bookman Old Style"/>
              </a:rPr>
              <a:t>(log-</a:t>
            </a:r>
            <a:r>
              <a:rPr sz="1000" b="0" spc="-25" dirty="0">
                <a:latin typeface="Bookman Old Style"/>
                <a:cs typeface="Bookman Old Style"/>
              </a:rPr>
              <a:t>ratio</a:t>
            </a:r>
            <a:r>
              <a:rPr sz="1000" b="0" spc="-30" dirty="0">
                <a:latin typeface="Bookman Old Style"/>
                <a:cs typeface="Bookman Old Style"/>
              </a:rPr>
              <a:t> </a:t>
            </a:r>
            <a:r>
              <a:rPr sz="1000" b="0" spc="-10" dirty="0">
                <a:latin typeface="Bookman Old Style"/>
                <a:cs typeface="Bookman Old Style"/>
              </a:rPr>
              <a:t>transformations).</a:t>
            </a:r>
            <a:endParaRPr sz="1000">
              <a:latin typeface="Bookman Old Style"/>
              <a:cs typeface="Bookman Old Style"/>
            </a:endParaRPr>
          </a:p>
          <a:p>
            <a:pPr marL="313690" indent="-132080">
              <a:lnSpc>
                <a:spcPct val="100000"/>
              </a:lnSpc>
              <a:spcBef>
                <a:spcPts val="455"/>
              </a:spcBef>
              <a:buClr>
                <a:srgbClr val="003874"/>
              </a:buClr>
              <a:buFont typeface="Meiryo UI"/>
              <a:buChar char="•"/>
              <a:tabLst>
                <a:tab pos="313690" algn="l"/>
              </a:tabLst>
            </a:pPr>
            <a:r>
              <a:rPr sz="1000" b="0" spc="-80" dirty="0">
                <a:latin typeface="Bookman Old Style"/>
                <a:cs typeface="Bookman Old Style"/>
              </a:rPr>
              <a:t>Ensures</a:t>
            </a:r>
            <a:r>
              <a:rPr sz="1000" b="0" spc="-45" dirty="0">
                <a:latin typeface="Bookman Old Style"/>
                <a:cs typeface="Bookman Old Style"/>
              </a:rPr>
              <a:t> </a:t>
            </a:r>
            <a:r>
              <a:rPr sz="1000" b="0" spc="-55" dirty="0">
                <a:latin typeface="Bookman Old Style"/>
                <a:cs typeface="Bookman Old Style"/>
              </a:rPr>
              <a:t>robustness</a:t>
            </a:r>
            <a:r>
              <a:rPr sz="1000" b="0" spc="-45" dirty="0">
                <a:latin typeface="Bookman Old Style"/>
                <a:cs typeface="Bookman Old Style"/>
              </a:rPr>
              <a:t> </a:t>
            </a:r>
            <a:r>
              <a:rPr sz="1000" b="0" spc="-50" dirty="0">
                <a:latin typeface="Bookman Old Style"/>
                <a:cs typeface="Bookman Old Style"/>
              </a:rPr>
              <a:t>by</a:t>
            </a:r>
            <a:r>
              <a:rPr sz="1000" b="0" spc="-40" dirty="0">
                <a:latin typeface="Bookman Old Style"/>
                <a:cs typeface="Bookman Old Style"/>
              </a:rPr>
              <a:t> transforming</a:t>
            </a:r>
            <a:r>
              <a:rPr sz="1000" b="0" spc="-45" dirty="0">
                <a:latin typeface="Bookman Old Style"/>
                <a:cs typeface="Bookman Old Style"/>
              </a:rPr>
              <a:t> classiﬁcation </a:t>
            </a:r>
            <a:r>
              <a:rPr sz="1000" b="0" spc="-25" dirty="0">
                <a:latin typeface="Bookman Old Style"/>
                <a:cs typeface="Bookman Old Style"/>
              </a:rPr>
              <a:t>into</a:t>
            </a:r>
            <a:r>
              <a:rPr sz="1000" b="0" spc="-40" dirty="0">
                <a:latin typeface="Bookman Old Style"/>
                <a:cs typeface="Bookman Old Style"/>
              </a:rPr>
              <a:t> </a:t>
            </a:r>
            <a:r>
              <a:rPr sz="1000" b="0" spc="-10" dirty="0">
                <a:latin typeface="Bookman Old Style"/>
                <a:cs typeface="Bookman Old Style"/>
              </a:rPr>
              <a:t>regression.</a:t>
            </a:r>
            <a:endParaRPr sz="1000">
              <a:latin typeface="Bookman Old Style"/>
              <a:cs typeface="Bookman Old Style"/>
            </a:endParaRPr>
          </a:p>
          <a:p>
            <a:pPr marL="313690" indent="-132080">
              <a:lnSpc>
                <a:spcPct val="100000"/>
              </a:lnSpc>
              <a:spcBef>
                <a:spcPts val="455"/>
              </a:spcBef>
              <a:buClr>
                <a:srgbClr val="003874"/>
              </a:buClr>
              <a:buFont typeface="Meiryo UI"/>
              <a:buChar char="•"/>
              <a:tabLst>
                <a:tab pos="313690" algn="l"/>
              </a:tabLst>
            </a:pPr>
            <a:r>
              <a:rPr sz="1000" b="0" spc="-40" dirty="0">
                <a:latin typeface="Bookman Old Style"/>
                <a:cs typeface="Bookman Old Style"/>
              </a:rPr>
              <a:t>Effective</a:t>
            </a:r>
            <a:r>
              <a:rPr sz="1000" b="0" spc="-50" dirty="0">
                <a:latin typeface="Bookman Old Style"/>
                <a:cs typeface="Bookman Old Style"/>
              </a:rPr>
              <a:t> </a:t>
            </a:r>
            <a:r>
              <a:rPr sz="1000" b="0" spc="-25" dirty="0">
                <a:latin typeface="Bookman Old Style"/>
                <a:cs typeface="Bookman Old Style"/>
              </a:rPr>
              <a:t>on</a:t>
            </a:r>
            <a:r>
              <a:rPr sz="1000" b="0" spc="-50" dirty="0">
                <a:latin typeface="Bookman Old Style"/>
                <a:cs typeface="Bookman Old Style"/>
              </a:rPr>
              <a:t> </a:t>
            </a:r>
            <a:r>
              <a:rPr sz="1000" b="0" spc="-45" dirty="0">
                <a:latin typeface="Bookman Old Style"/>
                <a:cs typeface="Bookman Old Style"/>
              </a:rPr>
              <a:t>synthetic </a:t>
            </a:r>
            <a:r>
              <a:rPr sz="1000" b="0" spc="-50" dirty="0">
                <a:latin typeface="Bookman Old Style"/>
                <a:cs typeface="Bookman Old Style"/>
              </a:rPr>
              <a:t>and </a:t>
            </a:r>
            <a:r>
              <a:rPr sz="1000" b="0" spc="-35" dirty="0">
                <a:latin typeface="Bookman Old Style"/>
                <a:cs typeface="Bookman Old Style"/>
              </a:rPr>
              <a:t>real-</a:t>
            </a:r>
            <a:r>
              <a:rPr sz="1000" b="0" spc="-30" dirty="0">
                <a:latin typeface="Bookman Old Style"/>
                <a:cs typeface="Bookman Old Style"/>
              </a:rPr>
              <a:t>world</a:t>
            </a:r>
            <a:r>
              <a:rPr sz="1000" b="0" spc="-45" dirty="0">
                <a:latin typeface="Bookman Old Style"/>
                <a:cs typeface="Bookman Old Style"/>
              </a:rPr>
              <a:t> </a:t>
            </a:r>
            <a:r>
              <a:rPr sz="1000" b="0" spc="-40" dirty="0">
                <a:latin typeface="Bookman Old Style"/>
                <a:cs typeface="Bookman Old Style"/>
              </a:rPr>
              <a:t>noisy</a:t>
            </a:r>
            <a:r>
              <a:rPr sz="1000" b="0" spc="-50" dirty="0">
                <a:latin typeface="Bookman Old Style"/>
                <a:cs typeface="Bookman Old Style"/>
              </a:rPr>
              <a:t> </a:t>
            </a:r>
            <a:r>
              <a:rPr sz="1000" b="0" spc="-10" dirty="0">
                <a:latin typeface="Bookman Old Style"/>
                <a:cs typeface="Bookman Old Style"/>
              </a:rPr>
              <a:t>datasets.</a:t>
            </a:r>
            <a:endParaRPr sz="1000">
              <a:latin typeface="Bookman Old Style"/>
              <a:cs typeface="Bookman Old Style"/>
            </a:endParaRPr>
          </a:p>
          <a:p>
            <a:pPr marL="38100">
              <a:lnSpc>
                <a:spcPct val="100000"/>
              </a:lnSpc>
              <a:spcBef>
                <a:spcPts val="450"/>
              </a:spcBef>
            </a:pPr>
            <a:r>
              <a:rPr sz="1000" b="1" spc="-10" dirty="0">
                <a:latin typeface="Book Antiqua"/>
                <a:cs typeface="Book Antiqua"/>
              </a:rPr>
              <a:t>Advantages:</a:t>
            </a:r>
            <a:endParaRPr sz="1000">
              <a:latin typeface="Book Antiqua"/>
              <a:cs typeface="Book Antiqua"/>
            </a:endParaRPr>
          </a:p>
          <a:p>
            <a:pPr marL="313690" indent="-132080">
              <a:lnSpc>
                <a:spcPct val="100000"/>
              </a:lnSpc>
              <a:spcBef>
                <a:spcPts val="455"/>
              </a:spcBef>
              <a:buClr>
                <a:srgbClr val="003874"/>
              </a:buClr>
              <a:buFont typeface="Meiryo UI"/>
              <a:buChar char="•"/>
              <a:tabLst>
                <a:tab pos="313690" algn="l"/>
              </a:tabLst>
            </a:pPr>
            <a:r>
              <a:rPr sz="1000" b="0" spc="-50" dirty="0">
                <a:latin typeface="Bookman Old Style"/>
                <a:cs typeface="Bookman Old Style"/>
              </a:rPr>
              <a:t>Handles</a:t>
            </a:r>
            <a:r>
              <a:rPr sz="1000" b="0" spc="-55" dirty="0">
                <a:latin typeface="Bookman Old Style"/>
                <a:cs typeface="Bookman Old Style"/>
              </a:rPr>
              <a:t> </a:t>
            </a:r>
            <a:r>
              <a:rPr sz="1000" b="0" spc="-45" dirty="0">
                <a:latin typeface="Bookman Old Style"/>
                <a:cs typeface="Bookman Old Style"/>
              </a:rPr>
              <a:t>high</a:t>
            </a:r>
            <a:r>
              <a:rPr sz="1000" b="0" spc="-55" dirty="0">
                <a:latin typeface="Bookman Old Style"/>
                <a:cs typeface="Bookman Old Style"/>
              </a:rPr>
              <a:t> </a:t>
            </a:r>
            <a:r>
              <a:rPr sz="1000" b="0" spc="-40" dirty="0">
                <a:latin typeface="Bookman Old Style"/>
                <a:cs typeface="Bookman Old Style"/>
              </a:rPr>
              <a:t>levels</a:t>
            </a:r>
            <a:r>
              <a:rPr sz="1000" b="0" spc="-55" dirty="0">
                <a:latin typeface="Bookman Old Style"/>
                <a:cs typeface="Bookman Old Style"/>
              </a:rPr>
              <a:t> </a:t>
            </a:r>
            <a:r>
              <a:rPr sz="1000" b="0" dirty="0">
                <a:latin typeface="Bookman Old Style"/>
                <a:cs typeface="Bookman Old Style"/>
              </a:rPr>
              <a:t>of</a:t>
            </a:r>
            <a:r>
              <a:rPr sz="1000" b="0" spc="-50" dirty="0">
                <a:latin typeface="Bookman Old Style"/>
                <a:cs typeface="Bookman Old Style"/>
              </a:rPr>
              <a:t> </a:t>
            </a:r>
            <a:r>
              <a:rPr sz="1000" b="0" spc="-40" dirty="0">
                <a:latin typeface="Bookman Old Style"/>
                <a:cs typeface="Bookman Old Style"/>
              </a:rPr>
              <a:t>noise</a:t>
            </a:r>
            <a:r>
              <a:rPr sz="1000" b="0" spc="-55" dirty="0">
                <a:latin typeface="Bookman Old Style"/>
                <a:cs typeface="Bookman Old Style"/>
              </a:rPr>
              <a:t> </a:t>
            </a:r>
            <a:r>
              <a:rPr sz="1000" b="0" spc="-10" dirty="0">
                <a:latin typeface="Bookman Old Style"/>
                <a:cs typeface="Bookman Old Style"/>
              </a:rPr>
              <a:t>effectively.</a:t>
            </a:r>
            <a:endParaRPr sz="1000">
              <a:latin typeface="Bookman Old Style"/>
              <a:cs typeface="Bookman Old Style"/>
            </a:endParaRPr>
          </a:p>
          <a:p>
            <a:pPr marL="313690" indent="-132080">
              <a:lnSpc>
                <a:spcPct val="100000"/>
              </a:lnSpc>
              <a:spcBef>
                <a:spcPts val="455"/>
              </a:spcBef>
              <a:buClr>
                <a:srgbClr val="003874"/>
              </a:buClr>
              <a:buFont typeface="Meiryo UI"/>
              <a:buChar char="•"/>
              <a:tabLst>
                <a:tab pos="313690" algn="l"/>
              </a:tabLst>
            </a:pPr>
            <a:r>
              <a:rPr sz="1000" b="0" spc="-40" dirty="0">
                <a:latin typeface="Bookman Old Style"/>
                <a:cs typeface="Bookman Old Style"/>
              </a:rPr>
              <a:t>Provides</a:t>
            </a:r>
            <a:r>
              <a:rPr sz="1000" b="0" dirty="0">
                <a:latin typeface="Bookman Old Style"/>
                <a:cs typeface="Bookman Old Style"/>
              </a:rPr>
              <a:t> </a:t>
            </a:r>
            <a:r>
              <a:rPr sz="1000" b="0" spc="-40" dirty="0">
                <a:latin typeface="Bookman Old Style"/>
                <a:cs typeface="Bookman Old Style"/>
              </a:rPr>
              <a:t>interpretable</a:t>
            </a:r>
            <a:r>
              <a:rPr sz="1000" b="0" dirty="0">
                <a:latin typeface="Bookman Old Style"/>
                <a:cs typeface="Bookman Old Style"/>
              </a:rPr>
              <a:t> </a:t>
            </a:r>
            <a:r>
              <a:rPr sz="1000" b="0" spc="-50" dirty="0">
                <a:latin typeface="Bookman Old Style"/>
                <a:cs typeface="Bookman Old Style"/>
              </a:rPr>
              <a:t>regression-</a:t>
            </a:r>
            <a:r>
              <a:rPr sz="1000" b="0" spc="-35" dirty="0">
                <a:latin typeface="Bookman Old Style"/>
                <a:cs typeface="Bookman Old Style"/>
              </a:rPr>
              <a:t>based</a:t>
            </a:r>
            <a:r>
              <a:rPr sz="1000" b="0" spc="5" dirty="0">
                <a:latin typeface="Bookman Old Style"/>
                <a:cs typeface="Bookman Old Style"/>
              </a:rPr>
              <a:t> </a:t>
            </a:r>
            <a:r>
              <a:rPr sz="1000" b="0" spc="-10" dirty="0">
                <a:latin typeface="Bookman Old Style"/>
                <a:cs typeface="Bookman Old Style"/>
              </a:rPr>
              <a:t>predictions.</a:t>
            </a:r>
            <a:endParaRPr sz="1000">
              <a:latin typeface="Bookman Old Style"/>
              <a:cs typeface="Bookman Old Style"/>
            </a:endParaRPr>
          </a:p>
        </p:txBody>
      </p:sp>
      <p:grpSp>
        <p:nvGrpSpPr>
          <p:cNvPr id="35" name="object 35"/>
          <p:cNvGrpSpPr/>
          <p:nvPr/>
        </p:nvGrpSpPr>
        <p:grpSpPr>
          <a:xfrm>
            <a:off x="0" y="3131464"/>
            <a:ext cx="5760085" cy="108585"/>
            <a:chOff x="0" y="3131464"/>
            <a:chExt cx="5760085" cy="108585"/>
          </a:xfrm>
        </p:grpSpPr>
        <p:sp>
          <p:nvSpPr>
            <p:cNvPr id="36" name="object 36"/>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37" name="object 37"/>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38" name="object 38"/>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39" name="object 39"/>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40" name="object 40"/>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1" action="ppaction://hlinksldjump"/>
              </a:rPr>
              <a:t>Robust</a:t>
            </a:r>
            <a:r>
              <a:rPr sz="550" b="0" spc="-5" dirty="0">
                <a:solidFill>
                  <a:srgbClr val="003874"/>
                </a:solidFill>
                <a:latin typeface="Bookman Old Style"/>
                <a:cs typeface="Bookman Old Style"/>
                <a:hlinkClick r:id="rId11" action="ppaction://hlinksldjump"/>
              </a:rPr>
              <a:t> </a:t>
            </a:r>
            <a:r>
              <a:rPr sz="550" b="0" spc="-30" dirty="0">
                <a:solidFill>
                  <a:srgbClr val="003874"/>
                </a:solidFill>
                <a:latin typeface="Bookman Old Style"/>
                <a:cs typeface="Bookman Old Style"/>
                <a:hlinkClick r:id="rId11" action="ppaction://hlinksldjump"/>
              </a:rPr>
              <a:t>Classiﬁcation</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via</a:t>
            </a:r>
            <a:r>
              <a:rPr sz="550" b="0" spc="-5" dirty="0">
                <a:solidFill>
                  <a:srgbClr val="003874"/>
                </a:solidFill>
                <a:latin typeface="Bookman Old Style"/>
                <a:cs typeface="Bookman Old Style"/>
                <a:hlinkClick r:id="rId11" action="ppaction://hlinksldjump"/>
              </a:rPr>
              <a:t> </a:t>
            </a:r>
            <a:r>
              <a:rPr sz="550" b="0" spc="-35" dirty="0">
                <a:solidFill>
                  <a:srgbClr val="003874"/>
                </a:solidFill>
                <a:latin typeface="Bookman Old Style"/>
                <a:cs typeface="Bookman Old Style"/>
                <a:hlinkClick r:id="rId11" action="ppaction://hlinksldjump"/>
              </a:rPr>
              <a:t>Regression</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for</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Learning</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with</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Noisy</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Labels</a:t>
            </a:r>
            <a:endParaRPr sz="550">
              <a:latin typeface="Bookman Old Style"/>
              <a:cs typeface="Bookman Old Style"/>
            </a:endParaRPr>
          </a:p>
        </p:txBody>
      </p:sp>
      <p:sp>
        <p:nvSpPr>
          <p:cNvPr id="41" name="object 41"/>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42" name="object 42"/>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5" dirty="0"/>
              <a:t>17</a:t>
            </a:fld>
            <a:r>
              <a:rPr spc="-45" dirty="0"/>
              <a:t> </a:t>
            </a:r>
            <a:r>
              <a:rPr spc="-80" dirty="0"/>
              <a:t>/</a:t>
            </a:r>
            <a:r>
              <a:rPr spc="-45" dirty="0"/>
              <a:t> </a:t>
            </a:r>
            <a:r>
              <a:rPr spc="-25" dirty="0"/>
              <a:t>37</a:t>
            </a:r>
          </a:p>
        </p:txBody>
      </p:sp>
    </p:spTree>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 y="25"/>
            <a:ext cx="5760085" cy="232410"/>
            <a:chOff x="-32" y="25"/>
            <a:chExt cx="5760085" cy="232410"/>
          </a:xfrm>
        </p:grpSpPr>
        <p:sp>
          <p:nvSpPr>
            <p:cNvPr id="3" name="object 3"/>
            <p:cNvSpPr/>
            <p:nvPr/>
          </p:nvSpPr>
          <p:spPr>
            <a:xfrm>
              <a:off x="20091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 name="object 4"/>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 name="object 5"/>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6" name="object 6"/>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7" name="object 7"/>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8" name="object 8"/>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9" name="object 9"/>
            <p:cNvSpPr/>
            <p:nvPr/>
          </p:nvSpPr>
          <p:spPr>
            <a:xfrm>
              <a:off x="2648089" y="107317"/>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0" name="object 10"/>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1" name="object 11"/>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2" name="object 12"/>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3" name="object 13"/>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4" name="object 14"/>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5" name="object 15"/>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6" name="object 16"/>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7" name="object 17"/>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8" name="object 18"/>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9" name="object 19"/>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0" name="object 20"/>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1" name="object 21"/>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2" name="object 22"/>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3" name="object 23"/>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4" name="object 24"/>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5" name="object 25"/>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6" name="object 26"/>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7" name="object 27"/>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8" name="object 28"/>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9" name="object 29"/>
            <p:cNvSpPr/>
            <p:nvPr/>
          </p:nvSpPr>
          <p:spPr>
            <a:xfrm>
              <a:off x="5193791"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30" name="object 30"/>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3" action="ppaction://hlinksldjump"/>
              </a:rPr>
              <a:t>Introduction</a:t>
            </a:r>
            <a:r>
              <a:rPr sz="550" b="0" spc="330" dirty="0">
                <a:solidFill>
                  <a:srgbClr val="7F8D9C"/>
                </a:solidFill>
                <a:latin typeface="Bookman Old Style"/>
                <a:cs typeface="Bookman Old Style"/>
              </a:rPr>
              <a:t> </a:t>
            </a:r>
            <a:r>
              <a:rPr sz="550" b="0" spc="-35" dirty="0">
                <a:solidFill>
                  <a:srgbClr val="7F8D9C"/>
                </a:solidFill>
                <a:latin typeface="Bookman Old Style"/>
                <a:cs typeface="Bookman Old Style"/>
                <a:hlinkClick r:id="rId4" action="ppaction://hlinksldjump"/>
              </a:rPr>
              <a:t>Background:</a:t>
            </a:r>
            <a:r>
              <a:rPr sz="550" b="0" spc="-25" dirty="0">
                <a:solidFill>
                  <a:srgbClr val="7F8D9C"/>
                </a:solidFill>
                <a:latin typeface="Bookman Old Style"/>
                <a:cs typeface="Bookman Old Style"/>
                <a:hlinkClick r:id="rId4" action="ppaction://hlinksldjump"/>
              </a:rPr>
              <a:t> Compositional</a:t>
            </a:r>
            <a:r>
              <a:rPr sz="550" b="0" spc="-55" dirty="0">
                <a:solidFill>
                  <a:srgbClr val="7F8D9C"/>
                </a:solidFill>
                <a:latin typeface="Bookman Old Style"/>
                <a:cs typeface="Bookman Old Style"/>
                <a:hlinkClick r:id="rId4" action="ppaction://hlinksldjump"/>
              </a:rPr>
              <a:t> </a:t>
            </a:r>
            <a:r>
              <a:rPr sz="550" b="0" spc="-40" dirty="0">
                <a:solidFill>
                  <a:srgbClr val="7F8D9C"/>
                </a:solidFill>
                <a:latin typeface="Bookman Old Style"/>
                <a:cs typeface="Bookman Old Style"/>
                <a:hlinkClick r:id="rId4" action="ppaction://hlinksldjump"/>
              </a:rPr>
              <a:t>Data</a:t>
            </a:r>
            <a:r>
              <a:rPr sz="550" b="0" spc="-55" dirty="0">
                <a:solidFill>
                  <a:srgbClr val="7F8D9C"/>
                </a:solidFill>
                <a:latin typeface="Bookman Old Style"/>
                <a:cs typeface="Bookman Old Style"/>
                <a:hlinkClick r:id="rId4" action="ppaction://hlinksldjump"/>
              </a:rPr>
              <a:t> </a:t>
            </a:r>
            <a:r>
              <a:rPr sz="550" b="0" spc="-10" dirty="0">
                <a:solidFill>
                  <a:srgbClr val="7F8D9C"/>
                </a:solidFill>
                <a:latin typeface="Bookman Old Style"/>
                <a:cs typeface="Bookman Old Style"/>
                <a:hlinkClick r:id="rId4" action="ppaction://hlinksldjump"/>
              </a:rPr>
              <a:t>Analysis</a:t>
            </a:r>
            <a:r>
              <a:rPr sz="550" b="0" spc="390" dirty="0">
                <a:solidFill>
                  <a:srgbClr val="7F8D9C"/>
                </a:solidFill>
                <a:latin typeface="Bookman Old Style"/>
                <a:cs typeface="Bookman Old Style"/>
              </a:rPr>
              <a:t> </a:t>
            </a:r>
            <a:r>
              <a:rPr sz="550" b="0" spc="-20" dirty="0">
                <a:solidFill>
                  <a:srgbClr val="7F8D9C"/>
                </a:solidFill>
                <a:latin typeface="Bookman Old Style"/>
                <a:cs typeface="Bookman Old Style"/>
                <a:hlinkClick r:id="rId5" action="ppaction://hlinksldjump"/>
              </a:rPr>
              <a:t>Proposed</a:t>
            </a:r>
            <a:r>
              <a:rPr sz="550" b="0" spc="-55" dirty="0">
                <a:solidFill>
                  <a:srgbClr val="7F8D9C"/>
                </a:solidFill>
                <a:latin typeface="Bookman Old Style"/>
                <a:cs typeface="Bookman Old Style"/>
                <a:hlinkClick r:id="rId5" action="ppaction://hlinksldjump"/>
              </a:rPr>
              <a:t> </a:t>
            </a:r>
            <a:r>
              <a:rPr sz="550" b="0" dirty="0">
                <a:solidFill>
                  <a:srgbClr val="7F8D9C"/>
                </a:solidFill>
                <a:latin typeface="Bookman Old Style"/>
                <a:cs typeface="Bookman Old Style"/>
                <a:hlinkClick r:id="rId5" action="ppaction://hlinksldjump"/>
              </a:rPr>
              <a:t>Method</a:t>
            </a:r>
            <a:r>
              <a:rPr sz="550" b="0" spc="395" dirty="0">
                <a:solidFill>
                  <a:srgbClr val="7F8D9C"/>
                </a:solidFill>
                <a:latin typeface="Bookman Old Style"/>
                <a:cs typeface="Bookman Old Style"/>
              </a:rPr>
              <a:t> </a:t>
            </a:r>
            <a:r>
              <a:rPr sz="550" b="0" spc="-40" dirty="0">
                <a:solidFill>
                  <a:srgbClr val="FFFFFF"/>
                </a:solidFill>
                <a:latin typeface="Bookman Old Style"/>
                <a:cs typeface="Bookman Old Style"/>
                <a:hlinkClick r:id="rId6" action="ppaction://hlinksldjump"/>
              </a:rPr>
              <a:t>Data</a:t>
            </a:r>
            <a:r>
              <a:rPr sz="550" b="0" spc="-55" dirty="0">
                <a:solidFill>
                  <a:srgbClr val="FFFFFF"/>
                </a:solidFill>
                <a:latin typeface="Bookman Old Style"/>
                <a:cs typeface="Bookman Old Style"/>
                <a:hlinkClick r:id="rId6" action="ppaction://hlinksldjump"/>
              </a:rPr>
              <a:t> </a:t>
            </a:r>
            <a:r>
              <a:rPr sz="550" b="0" spc="-60" dirty="0">
                <a:solidFill>
                  <a:srgbClr val="FFFFFF"/>
                </a:solidFill>
                <a:latin typeface="Bookman Old Style"/>
                <a:cs typeface="Bookman Old Style"/>
                <a:hlinkClick r:id="rId6" action="ppaction://hlinksldjump"/>
              </a:rPr>
              <a:t>&amp;</a:t>
            </a:r>
            <a:r>
              <a:rPr sz="550" b="0" spc="-55" dirty="0">
                <a:solidFill>
                  <a:srgbClr val="FFFFFF"/>
                </a:solidFill>
                <a:latin typeface="Bookman Old Style"/>
                <a:cs typeface="Bookman Old Style"/>
                <a:hlinkClick r:id="rId6" action="ppaction://hlinksldjump"/>
              </a:rPr>
              <a:t> </a:t>
            </a:r>
            <a:r>
              <a:rPr sz="550" b="0" spc="-10" dirty="0">
                <a:solidFill>
                  <a:srgbClr val="FFFFFF"/>
                </a:solidFill>
                <a:latin typeface="Bookman Old Style"/>
                <a:cs typeface="Bookman Old Style"/>
                <a:hlinkClick r:id="rId6" action="ppaction://hlinksldjump"/>
              </a:rPr>
              <a:t>Experiments</a:t>
            </a:r>
            <a:r>
              <a:rPr sz="550" b="0" spc="395" dirty="0">
                <a:solidFill>
                  <a:srgbClr val="FFFFFF"/>
                </a:solidFill>
                <a:latin typeface="Bookman Old Style"/>
                <a:cs typeface="Bookman Old Style"/>
              </a:rPr>
              <a:t> </a:t>
            </a:r>
            <a:r>
              <a:rPr sz="550" b="0" spc="-20" dirty="0">
                <a:solidFill>
                  <a:srgbClr val="7F8D9C"/>
                </a:solidFill>
                <a:latin typeface="Bookman Old Style"/>
                <a:cs typeface="Bookman Old Style"/>
                <a:hlinkClick r:id="rId7" action="ppaction://hlinksldjump"/>
              </a:rPr>
              <a:t>Code</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Execution</a:t>
            </a:r>
            <a:r>
              <a:rPr sz="550" b="0" spc="395" dirty="0">
                <a:solidFill>
                  <a:srgbClr val="7F8D9C"/>
                </a:solidFill>
                <a:latin typeface="Bookman Old Style"/>
                <a:cs typeface="Bookman Old Style"/>
              </a:rPr>
              <a:t> </a:t>
            </a:r>
            <a:r>
              <a:rPr sz="550" b="0" spc="-30" dirty="0">
                <a:solidFill>
                  <a:srgbClr val="7F8D9C"/>
                </a:solidFill>
                <a:latin typeface="Bookman Old Style"/>
                <a:cs typeface="Bookman Old Style"/>
                <a:hlinkClick r:id="rId8" action="ppaction://hlinksldjump"/>
              </a:rPr>
              <a:t>Other</a:t>
            </a:r>
            <a:r>
              <a:rPr sz="550" b="0" spc="-55" dirty="0">
                <a:solidFill>
                  <a:srgbClr val="7F8D9C"/>
                </a:solidFill>
                <a:latin typeface="Bookman Old Style"/>
                <a:cs typeface="Bookman Old Style"/>
                <a:hlinkClick r:id="rId8" action="ppaction://hlinksldjump"/>
              </a:rPr>
              <a:t> </a:t>
            </a:r>
            <a:r>
              <a:rPr sz="550" b="0" spc="-25" dirty="0">
                <a:solidFill>
                  <a:srgbClr val="7F8D9C"/>
                </a:solidFill>
                <a:latin typeface="Bookman Old Style"/>
                <a:cs typeface="Bookman Old Style"/>
                <a:hlinkClick r:id="rId8" action="ppaction://hlinksldjump"/>
              </a:rPr>
              <a:t>Applications</a:t>
            </a:r>
            <a:r>
              <a:rPr sz="550" b="0" spc="-55" dirty="0">
                <a:solidFill>
                  <a:srgbClr val="7F8D9C"/>
                </a:solidFill>
                <a:latin typeface="Bookman Old Style"/>
                <a:cs typeface="Bookman Old Style"/>
                <a:hlinkClick r:id="rId8" action="ppaction://hlinksldjump"/>
              </a:rPr>
              <a:t> </a:t>
            </a:r>
            <a:r>
              <a:rPr sz="550" b="0" spc="-60" dirty="0">
                <a:solidFill>
                  <a:srgbClr val="7F8D9C"/>
                </a:solidFill>
                <a:latin typeface="Bookman Old Style"/>
                <a:cs typeface="Bookman Old Style"/>
                <a:hlinkClick r:id="rId8" action="ppaction://hlinksldjump"/>
              </a:rPr>
              <a:t>&amp;</a:t>
            </a:r>
            <a:r>
              <a:rPr sz="550" b="0" spc="-55" dirty="0">
                <a:solidFill>
                  <a:srgbClr val="7F8D9C"/>
                </a:solidFill>
                <a:latin typeface="Bookman Old Style"/>
                <a:cs typeface="Bookman Old Style"/>
                <a:hlinkClick r:id="rId8" action="ppaction://hlinksldjump"/>
              </a:rPr>
              <a:t> </a:t>
            </a:r>
            <a:r>
              <a:rPr sz="550" b="0" spc="-10" dirty="0">
                <a:solidFill>
                  <a:srgbClr val="7F8D9C"/>
                </a:solidFill>
                <a:latin typeface="Bookman Old Style"/>
                <a:cs typeface="Bookman Old Style"/>
                <a:hlinkClick r:id="rId8" action="ppaction://hlinksldjump"/>
              </a:rPr>
              <a:t>Analysis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9" action="ppaction://hlinksldjump"/>
              </a:rPr>
              <a:t>Implementing</a:t>
            </a:r>
            <a:r>
              <a:rPr sz="550" b="0" spc="-55" dirty="0">
                <a:solidFill>
                  <a:srgbClr val="7F8D9C"/>
                </a:solidFill>
                <a:latin typeface="Bookman Old Style"/>
                <a:cs typeface="Bookman Old Style"/>
                <a:hlinkClick r:id="rId9" action="ppaction://hlinksldjump"/>
              </a:rPr>
              <a:t> </a:t>
            </a:r>
            <a:r>
              <a:rPr sz="550" b="0" spc="-30" dirty="0">
                <a:solidFill>
                  <a:srgbClr val="7F8D9C"/>
                </a:solidFill>
                <a:latin typeface="Bookman Old Style"/>
                <a:cs typeface="Bookman Old Style"/>
                <a:hlinkClick r:id="rId9" action="ppaction://hlinksldjump"/>
              </a:rPr>
              <a:t>the</a:t>
            </a:r>
            <a:r>
              <a:rPr sz="550" b="0" spc="-55" dirty="0">
                <a:solidFill>
                  <a:srgbClr val="7F8D9C"/>
                </a:solidFill>
                <a:latin typeface="Bookman Old Style"/>
                <a:cs typeface="Bookman Old Style"/>
                <a:hlinkClick r:id="rId9" action="ppaction://hlinksldjump"/>
              </a:rPr>
              <a:t> </a:t>
            </a:r>
            <a:r>
              <a:rPr sz="550" b="0" spc="-20" dirty="0">
                <a:solidFill>
                  <a:srgbClr val="7F8D9C"/>
                </a:solidFill>
                <a:latin typeface="Bookman Old Style"/>
                <a:cs typeface="Bookman Old Style"/>
                <a:hlinkClick r:id="rId9" action="ppaction://hlinksldjump"/>
              </a:rPr>
              <a:t>Idea</a:t>
            </a:r>
            <a:endParaRPr sz="550">
              <a:latin typeface="Bookman Old Style"/>
              <a:cs typeface="Bookman Old Style"/>
            </a:endParaRPr>
          </a:p>
        </p:txBody>
      </p:sp>
      <p:pic>
        <p:nvPicPr>
          <p:cNvPr id="31" name="object 31"/>
          <p:cNvPicPr/>
          <p:nvPr/>
        </p:nvPicPr>
        <p:blipFill>
          <a:blip r:embed="rId10" cstate="print"/>
          <a:stretch>
            <a:fillRect/>
          </a:stretch>
        </p:blipFill>
        <p:spPr>
          <a:xfrm>
            <a:off x="289848" y="509777"/>
            <a:ext cx="133611" cy="133611"/>
          </a:xfrm>
          <a:prstGeom prst="rect">
            <a:avLst/>
          </a:prstGeom>
        </p:spPr>
      </p:pic>
      <p:pic>
        <p:nvPicPr>
          <p:cNvPr id="32" name="object 32"/>
          <p:cNvPicPr/>
          <p:nvPr/>
        </p:nvPicPr>
        <p:blipFill>
          <a:blip r:embed="rId10" cstate="print"/>
          <a:stretch>
            <a:fillRect/>
          </a:stretch>
        </p:blipFill>
        <p:spPr>
          <a:xfrm>
            <a:off x="289848" y="864730"/>
            <a:ext cx="133611" cy="133611"/>
          </a:xfrm>
          <a:prstGeom prst="rect">
            <a:avLst/>
          </a:prstGeom>
        </p:spPr>
      </p:pic>
      <p:pic>
        <p:nvPicPr>
          <p:cNvPr id="33" name="object 33"/>
          <p:cNvPicPr/>
          <p:nvPr/>
        </p:nvPicPr>
        <p:blipFill>
          <a:blip r:embed="rId10" cstate="print"/>
          <a:stretch>
            <a:fillRect/>
          </a:stretch>
        </p:blipFill>
        <p:spPr>
          <a:xfrm>
            <a:off x="289848" y="1219682"/>
            <a:ext cx="133611" cy="133611"/>
          </a:xfrm>
          <a:prstGeom prst="rect">
            <a:avLst/>
          </a:prstGeom>
        </p:spPr>
      </p:pic>
      <p:pic>
        <p:nvPicPr>
          <p:cNvPr id="34" name="object 34"/>
          <p:cNvPicPr/>
          <p:nvPr/>
        </p:nvPicPr>
        <p:blipFill>
          <a:blip r:embed="rId11" cstate="print"/>
          <a:stretch>
            <a:fillRect/>
          </a:stretch>
        </p:blipFill>
        <p:spPr>
          <a:xfrm>
            <a:off x="289848" y="1574647"/>
            <a:ext cx="133611" cy="133611"/>
          </a:xfrm>
          <a:prstGeom prst="rect">
            <a:avLst/>
          </a:prstGeom>
        </p:spPr>
      </p:pic>
      <p:pic>
        <p:nvPicPr>
          <p:cNvPr id="35" name="object 35"/>
          <p:cNvPicPr/>
          <p:nvPr/>
        </p:nvPicPr>
        <p:blipFill>
          <a:blip r:embed="rId10" cstate="print"/>
          <a:stretch>
            <a:fillRect/>
          </a:stretch>
        </p:blipFill>
        <p:spPr>
          <a:xfrm>
            <a:off x="289848" y="1929599"/>
            <a:ext cx="133611" cy="133611"/>
          </a:xfrm>
          <a:prstGeom prst="rect">
            <a:avLst/>
          </a:prstGeom>
        </p:spPr>
      </p:pic>
      <p:pic>
        <p:nvPicPr>
          <p:cNvPr id="36" name="object 36"/>
          <p:cNvPicPr/>
          <p:nvPr/>
        </p:nvPicPr>
        <p:blipFill>
          <a:blip r:embed="rId10" cstate="print"/>
          <a:stretch>
            <a:fillRect/>
          </a:stretch>
        </p:blipFill>
        <p:spPr>
          <a:xfrm>
            <a:off x="289848" y="2284552"/>
            <a:ext cx="133611" cy="133611"/>
          </a:xfrm>
          <a:prstGeom prst="rect">
            <a:avLst/>
          </a:prstGeom>
        </p:spPr>
      </p:pic>
      <p:pic>
        <p:nvPicPr>
          <p:cNvPr id="37" name="object 37"/>
          <p:cNvPicPr/>
          <p:nvPr/>
        </p:nvPicPr>
        <p:blipFill>
          <a:blip r:embed="rId10" cstate="print"/>
          <a:stretch>
            <a:fillRect/>
          </a:stretch>
        </p:blipFill>
        <p:spPr>
          <a:xfrm>
            <a:off x="289848" y="2639504"/>
            <a:ext cx="133611" cy="133611"/>
          </a:xfrm>
          <a:prstGeom prst="rect">
            <a:avLst/>
          </a:prstGeom>
        </p:spPr>
      </p:pic>
      <p:sp>
        <p:nvSpPr>
          <p:cNvPr id="38" name="object 38"/>
          <p:cNvSpPr txBox="1"/>
          <p:nvPr/>
        </p:nvSpPr>
        <p:spPr>
          <a:xfrm>
            <a:off x="313080" y="478175"/>
            <a:ext cx="2613025" cy="2308225"/>
          </a:xfrm>
          <a:prstGeom prst="rect">
            <a:avLst/>
          </a:prstGeom>
        </p:spPr>
        <p:txBody>
          <a:bodyPr vert="horz" wrap="square" lIns="0" tIns="12700" rIns="0" bIns="0" rtlCol="0">
            <a:spAutoFit/>
          </a:bodyPr>
          <a:lstStyle/>
          <a:p>
            <a:pPr marL="168275" indent="-155575">
              <a:lnSpc>
                <a:spcPct val="100000"/>
              </a:lnSpc>
              <a:spcBef>
                <a:spcPts val="100"/>
              </a:spcBef>
              <a:buClr>
                <a:srgbClr val="FFFFFF"/>
              </a:buClr>
              <a:buSzPct val="90000"/>
              <a:buFont typeface="Bookman Old Style"/>
              <a:buAutoNum type="arabicPlain"/>
              <a:tabLst>
                <a:tab pos="168275" algn="l"/>
              </a:tabLst>
            </a:pPr>
            <a:r>
              <a:rPr sz="1000" b="0" spc="-10" dirty="0">
                <a:solidFill>
                  <a:srgbClr val="CCD7E3"/>
                </a:solidFill>
                <a:latin typeface="Bookman Old Style"/>
                <a:cs typeface="Bookman Old Style"/>
                <a:hlinkClick r:id="rId3" action="ppaction://hlinksldjump"/>
              </a:rPr>
              <a:t>Introduction</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spcBef>
                <a:spcPts val="5"/>
              </a:spcBef>
              <a:buClr>
                <a:srgbClr val="FFFFFF"/>
              </a:buClr>
              <a:buSzPct val="90000"/>
              <a:buAutoNum type="arabicPlain"/>
              <a:tabLst>
                <a:tab pos="168275" algn="l"/>
              </a:tabLst>
            </a:pPr>
            <a:r>
              <a:rPr sz="1000" b="0" spc="-55" dirty="0">
                <a:solidFill>
                  <a:srgbClr val="CCD7E3"/>
                </a:solidFill>
                <a:latin typeface="Bookman Old Style"/>
                <a:cs typeface="Bookman Old Style"/>
                <a:hlinkClick r:id="rId4" action="ppaction://hlinksldjump"/>
              </a:rPr>
              <a:t>Background:</a:t>
            </a:r>
            <a:r>
              <a:rPr sz="1000" b="0" spc="5" dirty="0">
                <a:solidFill>
                  <a:srgbClr val="CCD7E3"/>
                </a:solidFill>
                <a:latin typeface="Bookman Old Style"/>
                <a:cs typeface="Bookman Old Style"/>
                <a:hlinkClick r:id="rId4" action="ppaction://hlinksldjump"/>
              </a:rPr>
              <a:t> </a:t>
            </a:r>
            <a:r>
              <a:rPr sz="1000" b="0" spc="-30" dirty="0">
                <a:solidFill>
                  <a:srgbClr val="CCD7E3"/>
                </a:solidFill>
                <a:latin typeface="Bookman Old Style"/>
                <a:cs typeface="Bookman Old Style"/>
                <a:hlinkClick r:id="rId4" action="ppaction://hlinksldjump"/>
              </a:rPr>
              <a:t>Compositional</a:t>
            </a:r>
            <a:r>
              <a:rPr sz="1000" b="0" spc="-55" dirty="0">
                <a:solidFill>
                  <a:srgbClr val="CCD7E3"/>
                </a:solidFill>
                <a:latin typeface="Bookman Old Style"/>
                <a:cs typeface="Bookman Old Style"/>
                <a:hlinkClick r:id="rId4" action="ppaction://hlinksldjump"/>
              </a:rPr>
              <a:t> </a:t>
            </a:r>
            <a:r>
              <a:rPr sz="1000" b="0" spc="-50" dirty="0">
                <a:solidFill>
                  <a:srgbClr val="CCD7E3"/>
                </a:solidFill>
                <a:latin typeface="Bookman Old Style"/>
                <a:cs typeface="Bookman Old Style"/>
                <a:hlinkClick r:id="rId4" action="ppaction://hlinksldjump"/>
              </a:rPr>
              <a:t>Data</a:t>
            </a:r>
            <a:r>
              <a:rPr sz="1000" b="0" spc="-55" dirty="0">
                <a:solidFill>
                  <a:srgbClr val="CCD7E3"/>
                </a:solidFill>
                <a:latin typeface="Bookman Old Style"/>
                <a:cs typeface="Bookman Old Style"/>
                <a:hlinkClick r:id="rId4" action="ppaction://hlinksldjump"/>
              </a:rPr>
              <a:t> </a:t>
            </a:r>
            <a:r>
              <a:rPr sz="1000" b="0" spc="-35" dirty="0">
                <a:solidFill>
                  <a:srgbClr val="CCD7E3"/>
                </a:solidFill>
                <a:latin typeface="Bookman Old Style"/>
                <a:cs typeface="Bookman Old Style"/>
                <a:hlinkClick r:id="rId4" action="ppaction://hlinksldjump"/>
              </a:rPr>
              <a:t>Analysis</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buClr>
                <a:srgbClr val="FFFFFF"/>
              </a:buClr>
              <a:buSzPct val="90000"/>
              <a:buAutoNum type="arabicPlain"/>
              <a:tabLst>
                <a:tab pos="168275" algn="l"/>
              </a:tabLst>
            </a:pPr>
            <a:r>
              <a:rPr sz="1000" b="0" spc="-35" dirty="0">
                <a:solidFill>
                  <a:srgbClr val="CCD7E3"/>
                </a:solidFill>
                <a:latin typeface="Bookman Old Style"/>
                <a:cs typeface="Bookman Old Style"/>
                <a:hlinkClick r:id="rId5" action="ppaction://hlinksldjump"/>
              </a:rPr>
              <a:t>Proposed</a:t>
            </a:r>
            <a:r>
              <a:rPr sz="1000" b="0" spc="-55" dirty="0">
                <a:solidFill>
                  <a:srgbClr val="CCD7E3"/>
                </a:solidFill>
                <a:latin typeface="Bookman Old Style"/>
                <a:cs typeface="Bookman Old Style"/>
                <a:hlinkClick r:id="rId5" action="ppaction://hlinksldjump"/>
              </a:rPr>
              <a:t> </a:t>
            </a:r>
            <a:r>
              <a:rPr sz="1000" b="0" spc="-10" dirty="0">
                <a:solidFill>
                  <a:srgbClr val="CCD7E3"/>
                </a:solidFill>
                <a:latin typeface="Bookman Old Style"/>
                <a:cs typeface="Bookman Old Style"/>
                <a:hlinkClick r:id="rId5" action="ppaction://hlinksldjump"/>
              </a:rPr>
              <a:t>Method</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buClr>
                <a:srgbClr val="FFFFFF"/>
              </a:buClr>
              <a:buSzPct val="90000"/>
              <a:buAutoNum type="arabicPlain"/>
              <a:tabLst>
                <a:tab pos="168275" algn="l"/>
              </a:tabLst>
            </a:pPr>
            <a:r>
              <a:rPr sz="1000" b="0" spc="-50" dirty="0">
                <a:solidFill>
                  <a:srgbClr val="003874"/>
                </a:solidFill>
                <a:latin typeface="Bookman Old Style"/>
                <a:cs typeface="Bookman Old Style"/>
                <a:hlinkClick r:id="rId6" action="ppaction://hlinksldjump"/>
              </a:rPr>
              <a:t>Data</a:t>
            </a:r>
            <a:r>
              <a:rPr sz="1000" b="0" spc="-85" dirty="0">
                <a:solidFill>
                  <a:srgbClr val="003874"/>
                </a:solidFill>
                <a:latin typeface="Bookman Old Style"/>
                <a:cs typeface="Bookman Old Style"/>
                <a:hlinkClick r:id="rId6" action="ppaction://hlinksldjump"/>
              </a:rPr>
              <a:t> </a:t>
            </a:r>
            <a:r>
              <a:rPr sz="1000" b="0" spc="-105" dirty="0">
                <a:solidFill>
                  <a:srgbClr val="003874"/>
                </a:solidFill>
                <a:latin typeface="Bookman Old Style"/>
                <a:cs typeface="Bookman Old Style"/>
                <a:hlinkClick r:id="rId6" action="ppaction://hlinksldjump"/>
              </a:rPr>
              <a:t>&amp;</a:t>
            </a:r>
            <a:r>
              <a:rPr sz="1000" b="0" spc="-75" dirty="0">
                <a:solidFill>
                  <a:srgbClr val="003874"/>
                </a:solidFill>
                <a:latin typeface="Bookman Old Style"/>
                <a:cs typeface="Bookman Old Style"/>
                <a:hlinkClick r:id="rId6" action="ppaction://hlinksldjump"/>
              </a:rPr>
              <a:t> </a:t>
            </a:r>
            <a:r>
              <a:rPr sz="1000" b="0" spc="-10" dirty="0">
                <a:solidFill>
                  <a:srgbClr val="003874"/>
                </a:solidFill>
                <a:latin typeface="Bookman Old Style"/>
                <a:cs typeface="Bookman Old Style"/>
                <a:hlinkClick r:id="rId6" action="ppaction://hlinksldjump"/>
              </a:rPr>
              <a:t>Experiments</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buClr>
                <a:srgbClr val="FFFFFF"/>
              </a:buClr>
              <a:buSzPct val="90000"/>
              <a:buAutoNum type="arabicPlain"/>
              <a:tabLst>
                <a:tab pos="168275" algn="l"/>
              </a:tabLst>
            </a:pPr>
            <a:r>
              <a:rPr sz="1000" b="0" spc="-35" dirty="0">
                <a:solidFill>
                  <a:srgbClr val="CCD7E3"/>
                </a:solidFill>
                <a:latin typeface="Bookman Old Style"/>
                <a:cs typeface="Bookman Old Style"/>
                <a:hlinkClick r:id="rId7" action="ppaction://hlinksldjump"/>
              </a:rPr>
              <a:t>Code</a:t>
            </a:r>
            <a:r>
              <a:rPr sz="1000" b="0" spc="-60" dirty="0">
                <a:solidFill>
                  <a:srgbClr val="CCD7E3"/>
                </a:solidFill>
                <a:latin typeface="Bookman Old Style"/>
                <a:cs typeface="Bookman Old Style"/>
                <a:hlinkClick r:id="rId7" action="ppaction://hlinksldjump"/>
              </a:rPr>
              <a:t> </a:t>
            </a:r>
            <a:r>
              <a:rPr sz="1000" b="0" spc="-10" dirty="0">
                <a:solidFill>
                  <a:srgbClr val="CCD7E3"/>
                </a:solidFill>
                <a:latin typeface="Bookman Old Style"/>
                <a:cs typeface="Bookman Old Style"/>
                <a:hlinkClick r:id="rId7" action="ppaction://hlinksldjump"/>
              </a:rPr>
              <a:t>Execution</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spcBef>
                <a:spcPts val="5"/>
              </a:spcBef>
              <a:buClr>
                <a:srgbClr val="FFFFFF"/>
              </a:buClr>
              <a:buSzPct val="90000"/>
              <a:buAutoNum type="arabicPlain"/>
              <a:tabLst>
                <a:tab pos="168275" algn="l"/>
              </a:tabLst>
            </a:pPr>
            <a:r>
              <a:rPr sz="1000" b="0" spc="-45" dirty="0">
                <a:solidFill>
                  <a:srgbClr val="CCD7E3"/>
                </a:solidFill>
                <a:latin typeface="Bookman Old Style"/>
                <a:cs typeface="Bookman Old Style"/>
                <a:hlinkClick r:id="rId8" action="ppaction://hlinksldjump"/>
              </a:rPr>
              <a:t>Other</a:t>
            </a:r>
            <a:r>
              <a:rPr sz="1000" b="0" spc="-50" dirty="0">
                <a:solidFill>
                  <a:srgbClr val="CCD7E3"/>
                </a:solidFill>
                <a:latin typeface="Bookman Old Style"/>
                <a:cs typeface="Bookman Old Style"/>
                <a:hlinkClick r:id="rId8" action="ppaction://hlinksldjump"/>
              </a:rPr>
              <a:t> </a:t>
            </a:r>
            <a:r>
              <a:rPr sz="1000" b="0" spc="-40" dirty="0">
                <a:solidFill>
                  <a:srgbClr val="CCD7E3"/>
                </a:solidFill>
                <a:latin typeface="Bookman Old Style"/>
                <a:cs typeface="Bookman Old Style"/>
                <a:hlinkClick r:id="rId8" action="ppaction://hlinksldjump"/>
              </a:rPr>
              <a:t>Applications</a:t>
            </a:r>
            <a:r>
              <a:rPr sz="1000" b="0" spc="-50" dirty="0">
                <a:solidFill>
                  <a:srgbClr val="CCD7E3"/>
                </a:solidFill>
                <a:latin typeface="Bookman Old Style"/>
                <a:cs typeface="Bookman Old Style"/>
                <a:hlinkClick r:id="rId8" action="ppaction://hlinksldjump"/>
              </a:rPr>
              <a:t> </a:t>
            </a:r>
            <a:r>
              <a:rPr sz="1000" b="0" spc="-105" dirty="0">
                <a:solidFill>
                  <a:srgbClr val="CCD7E3"/>
                </a:solidFill>
                <a:latin typeface="Bookman Old Style"/>
                <a:cs typeface="Bookman Old Style"/>
                <a:hlinkClick r:id="rId8" action="ppaction://hlinksldjump"/>
              </a:rPr>
              <a:t>&amp;</a:t>
            </a:r>
            <a:r>
              <a:rPr sz="1000" b="0" spc="-45" dirty="0">
                <a:solidFill>
                  <a:srgbClr val="CCD7E3"/>
                </a:solidFill>
                <a:latin typeface="Bookman Old Style"/>
                <a:cs typeface="Bookman Old Style"/>
                <a:hlinkClick r:id="rId8" action="ppaction://hlinksldjump"/>
              </a:rPr>
              <a:t> </a:t>
            </a:r>
            <a:r>
              <a:rPr sz="1000" b="0" spc="-10" dirty="0">
                <a:solidFill>
                  <a:srgbClr val="CCD7E3"/>
                </a:solidFill>
                <a:latin typeface="Bookman Old Style"/>
                <a:cs typeface="Bookman Old Style"/>
                <a:hlinkClick r:id="rId8" action="ppaction://hlinksldjump"/>
              </a:rPr>
              <a:t>Analysis</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buClr>
                <a:srgbClr val="FFFFFF"/>
              </a:buClr>
              <a:buSzPct val="90000"/>
              <a:buAutoNum type="arabicPlain"/>
              <a:tabLst>
                <a:tab pos="168275" algn="l"/>
              </a:tabLst>
            </a:pPr>
            <a:r>
              <a:rPr sz="1000" b="0" spc="-25" dirty="0">
                <a:solidFill>
                  <a:srgbClr val="CCD7E3"/>
                </a:solidFill>
                <a:latin typeface="Bookman Old Style"/>
                <a:cs typeface="Bookman Old Style"/>
                <a:hlinkClick r:id="rId9" action="ppaction://hlinksldjump"/>
              </a:rPr>
              <a:t>Implementing</a:t>
            </a:r>
            <a:r>
              <a:rPr sz="1000" b="0" spc="-60" dirty="0">
                <a:solidFill>
                  <a:srgbClr val="CCD7E3"/>
                </a:solidFill>
                <a:latin typeface="Bookman Old Style"/>
                <a:cs typeface="Bookman Old Style"/>
                <a:hlinkClick r:id="rId9" action="ppaction://hlinksldjump"/>
              </a:rPr>
              <a:t> </a:t>
            </a:r>
            <a:r>
              <a:rPr sz="1000" b="0" spc="-40" dirty="0">
                <a:solidFill>
                  <a:srgbClr val="CCD7E3"/>
                </a:solidFill>
                <a:latin typeface="Bookman Old Style"/>
                <a:cs typeface="Bookman Old Style"/>
                <a:hlinkClick r:id="rId9" action="ppaction://hlinksldjump"/>
              </a:rPr>
              <a:t>the</a:t>
            </a:r>
            <a:r>
              <a:rPr sz="1000" b="0" spc="-50" dirty="0">
                <a:solidFill>
                  <a:srgbClr val="CCD7E3"/>
                </a:solidFill>
                <a:latin typeface="Bookman Old Style"/>
                <a:cs typeface="Bookman Old Style"/>
                <a:hlinkClick r:id="rId9" action="ppaction://hlinksldjump"/>
              </a:rPr>
              <a:t> </a:t>
            </a:r>
            <a:r>
              <a:rPr sz="1000" b="0" spc="-20" dirty="0">
                <a:solidFill>
                  <a:srgbClr val="CCD7E3"/>
                </a:solidFill>
                <a:latin typeface="Bookman Old Style"/>
                <a:cs typeface="Bookman Old Style"/>
                <a:hlinkClick r:id="rId9" action="ppaction://hlinksldjump"/>
              </a:rPr>
              <a:t>Idea</a:t>
            </a:r>
            <a:endParaRPr sz="1000">
              <a:latin typeface="Bookman Old Style"/>
              <a:cs typeface="Bookman Old Style"/>
            </a:endParaRPr>
          </a:p>
        </p:txBody>
      </p:sp>
      <p:grpSp>
        <p:nvGrpSpPr>
          <p:cNvPr id="39" name="object 39"/>
          <p:cNvGrpSpPr/>
          <p:nvPr/>
        </p:nvGrpSpPr>
        <p:grpSpPr>
          <a:xfrm>
            <a:off x="0" y="3131464"/>
            <a:ext cx="5760085" cy="108585"/>
            <a:chOff x="0" y="3131464"/>
            <a:chExt cx="5760085" cy="108585"/>
          </a:xfrm>
        </p:grpSpPr>
        <p:sp>
          <p:nvSpPr>
            <p:cNvPr id="40" name="object 40"/>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41" name="object 41"/>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42" name="object 42"/>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43" name="object 43"/>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44" name="object 44"/>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2" action="ppaction://hlinksldjump"/>
              </a:rPr>
              <a:t>Robust</a:t>
            </a:r>
            <a:r>
              <a:rPr sz="550" b="0" spc="-5" dirty="0">
                <a:solidFill>
                  <a:srgbClr val="003874"/>
                </a:solidFill>
                <a:latin typeface="Bookman Old Style"/>
                <a:cs typeface="Bookman Old Style"/>
                <a:hlinkClick r:id="rId12" action="ppaction://hlinksldjump"/>
              </a:rPr>
              <a:t> </a:t>
            </a:r>
            <a:r>
              <a:rPr sz="550" b="0" spc="-30" dirty="0">
                <a:solidFill>
                  <a:srgbClr val="003874"/>
                </a:solidFill>
                <a:latin typeface="Bookman Old Style"/>
                <a:cs typeface="Bookman Old Style"/>
                <a:hlinkClick r:id="rId12" action="ppaction://hlinksldjump"/>
              </a:rPr>
              <a:t>Classiﬁcation</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via</a:t>
            </a:r>
            <a:r>
              <a:rPr sz="550" b="0" spc="-5" dirty="0">
                <a:solidFill>
                  <a:srgbClr val="003874"/>
                </a:solidFill>
                <a:latin typeface="Bookman Old Style"/>
                <a:cs typeface="Bookman Old Style"/>
                <a:hlinkClick r:id="rId12" action="ppaction://hlinksldjump"/>
              </a:rPr>
              <a:t> </a:t>
            </a:r>
            <a:r>
              <a:rPr sz="550" b="0" spc="-35" dirty="0">
                <a:solidFill>
                  <a:srgbClr val="003874"/>
                </a:solidFill>
                <a:latin typeface="Bookman Old Style"/>
                <a:cs typeface="Bookman Old Style"/>
                <a:hlinkClick r:id="rId12" action="ppaction://hlinksldjump"/>
              </a:rPr>
              <a:t>Regression</a:t>
            </a:r>
            <a:r>
              <a:rPr sz="550" b="0" spc="-5" dirty="0">
                <a:solidFill>
                  <a:srgbClr val="003874"/>
                </a:solidFill>
                <a:latin typeface="Bookman Old Style"/>
                <a:cs typeface="Bookman Old Style"/>
                <a:hlinkClick r:id="rId12" action="ppaction://hlinksldjump"/>
              </a:rPr>
              <a:t> </a:t>
            </a:r>
            <a:r>
              <a:rPr sz="550" b="0" spc="-10" dirty="0">
                <a:solidFill>
                  <a:srgbClr val="003874"/>
                </a:solidFill>
                <a:latin typeface="Bookman Old Style"/>
                <a:cs typeface="Bookman Old Style"/>
                <a:hlinkClick r:id="rId12" action="ppaction://hlinksldjump"/>
              </a:rPr>
              <a:t>for</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Learning</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with</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Noisy</a:t>
            </a:r>
            <a:r>
              <a:rPr sz="550" b="0" spc="-5" dirty="0">
                <a:solidFill>
                  <a:srgbClr val="003874"/>
                </a:solidFill>
                <a:latin typeface="Bookman Old Style"/>
                <a:cs typeface="Bookman Old Style"/>
                <a:hlinkClick r:id="rId12" action="ppaction://hlinksldjump"/>
              </a:rPr>
              <a:t> </a:t>
            </a:r>
            <a:r>
              <a:rPr sz="550" b="0" spc="-10" dirty="0">
                <a:solidFill>
                  <a:srgbClr val="003874"/>
                </a:solidFill>
                <a:latin typeface="Bookman Old Style"/>
                <a:cs typeface="Bookman Old Style"/>
                <a:hlinkClick r:id="rId12" action="ppaction://hlinksldjump"/>
              </a:rPr>
              <a:t>Labels</a:t>
            </a:r>
            <a:endParaRPr sz="550">
              <a:latin typeface="Bookman Old Style"/>
              <a:cs typeface="Bookman Old Style"/>
            </a:endParaRPr>
          </a:p>
        </p:txBody>
      </p:sp>
      <p:sp>
        <p:nvSpPr>
          <p:cNvPr id="45" name="object 45"/>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46" name="object 46"/>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5" dirty="0"/>
              <a:t>18</a:t>
            </a:fld>
            <a:r>
              <a:rPr spc="-45" dirty="0"/>
              <a:t> </a:t>
            </a:r>
            <a:r>
              <a:rPr spc="-80" dirty="0"/>
              <a:t>/</a:t>
            </a:r>
            <a:r>
              <a:rPr spc="-45" dirty="0"/>
              <a:t> </a:t>
            </a:r>
            <a:r>
              <a:rPr spc="-25" dirty="0"/>
              <a:t>37</a:t>
            </a:r>
          </a:p>
        </p:txBody>
      </p:sp>
    </p:spTree>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 y="25"/>
            <a:ext cx="5760085" cy="232410"/>
            <a:chOff x="-32" y="25"/>
            <a:chExt cx="5760085" cy="232410"/>
          </a:xfrm>
        </p:grpSpPr>
        <p:sp>
          <p:nvSpPr>
            <p:cNvPr id="3" name="object 3"/>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 name="object 4"/>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 name="object 5"/>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6" name="object 6"/>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7" name="object 7"/>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8" name="object 8"/>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2698496" y="107317"/>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0" name="object 10"/>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1" name="object 11"/>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2" name="object 12"/>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3" name="object 13"/>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4" name="object 14"/>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5" name="object 15"/>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6" name="object 16"/>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7" name="object 17"/>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8" name="object 18"/>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9" name="object 19"/>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0" name="object 20"/>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1" name="object 21"/>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2" name="object 22"/>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3" name="object 23"/>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4" name="object 24"/>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5" name="object 25"/>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6" name="object 26"/>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7" name="object 27"/>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28" name="object 28"/>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3" action="ppaction://hlinksldjump"/>
              </a:rPr>
              <a:t>Introduction</a:t>
            </a:r>
            <a:r>
              <a:rPr sz="550" b="0" spc="330" dirty="0">
                <a:solidFill>
                  <a:srgbClr val="7F8D9C"/>
                </a:solidFill>
                <a:latin typeface="Bookman Old Style"/>
                <a:cs typeface="Bookman Old Style"/>
              </a:rPr>
              <a:t> </a:t>
            </a:r>
            <a:r>
              <a:rPr sz="550" b="0" spc="-35" dirty="0">
                <a:solidFill>
                  <a:srgbClr val="7F8D9C"/>
                </a:solidFill>
                <a:latin typeface="Bookman Old Style"/>
                <a:cs typeface="Bookman Old Style"/>
                <a:hlinkClick r:id="rId4" action="ppaction://hlinksldjump"/>
              </a:rPr>
              <a:t>Background:</a:t>
            </a:r>
            <a:r>
              <a:rPr sz="550" b="0" spc="-25" dirty="0">
                <a:solidFill>
                  <a:srgbClr val="7F8D9C"/>
                </a:solidFill>
                <a:latin typeface="Bookman Old Style"/>
                <a:cs typeface="Bookman Old Style"/>
                <a:hlinkClick r:id="rId4" action="ppaction://hlinksldjump"/>
              </a:rPr>
              <a:t> Compositional</a:t>
            </a:r>
            <a:r>
              <a:rPr sz="550" b="0" spc="-55" dirty="0">
                <a:solidFill>
                  <a:srgbClr val="7F8D9C"/>
                </a:solidFill>
                <a:latin typeface="Bookman Old Style"/>
                <a:cs typeface="Bookman Old Style"/>
                <a:hlinkClick r:id="rId4" action="ppaction://hlinksldjump"/>
              </a:rPr>
              <a:t> </a:t>
            </a:r>
            <a:r>
              <a:rPr sz="550" b="0" spc="-40" dirty="0">
                <a:solidFill>
                  <a:srgbClr val="7F8D9C"/>
                </a:solidFill>
                <a:latin typeface="Bookman Old Style"/>
                <a:cs typeface="Bookman Old Style"/>
                <a:hlinkClick r:id="rId4" action="ppaction://hlinksldjump"/>
              </a:rPr>
              <a:t>Data</a:t>
            </a:r>
            <a:r>
              <a:rPr sz="550" b="0" spc="-55" dirty="0">
                <a:solidFill>
                  <a:srgbClr val="7F8D9C"/>
                </a:solidFill>
                <a:latin typeface="Bookman Old Style"/>
                <a:cs typeface="Bookman Old Style"/>
                <a:hlinkClick r:id="rId4" action="ppaction://hlinksldjump"/>
              </a:rPr>
              <a:t> </a:t>
            </a:r>
            <a:r>
              <a:rPr sz="550" b="0" spc="-10" dirty="0">
                <a:solidFill>
                  <a:srgbClr val="7F8D9C"/>
                </a:solidFill>
                <a:latin typeface="Bookman Old Style"/>
                <a:cs typeface="Bookman Old Style"/>
                <a:hlinkClick r:id="rId4" action="ppaction://hlinksldjump"/>
              </a:rPr>
              <a:t>Analysis</a:t>
            </a:r>
            <a:r>
              <a:rPr sz="550" b="0" spc="390" dirty="0">
                <a:solidFill>
                  <a:srgbClr val="7F8D9C"/>
                </a:solidFill>
                <a:latin typeface="Bookman Old Style"/>
                <a:cs typeface="Bookman Old Style"/>
              </a:rPr>
              <a:t> </a:t>
            </a:r>
            <a:r>
              <a:rPr sz="550" b="0" spc="-20" dirty="0">
                <a:solidFill>
                  <a:srgbClr val="7F8D9C"/>
                </a:solidFill>
                <a:latin typeface="Bookman Old Style"/>
                <a:cs typeface="Bookman Old Style"/>
                <a:hlinkClick r:id="rId5" action="ppaction://hlinksldjump"/>
              </a:rPr>
              <a:t>Proposed</a:t>
            </a:r>
            <a:r>
              <a:rPr sz="550" b="0" spc="-55" dirty="0">
                <a:solidFill>
                  <a:srgbClr val="7F8D9C"/>
                </a:solidFill>
                <a:latin typeface="Bookman Old Style"/>
                <a:cs typeface="Bookman Old Style"/>
                <a:hlinkClick r:id="rId5" action="ppaction://hlinksldjump"/>
              </a:rPr>
              <a:t> </a:t>
            </a:r>
            <a:r>
              <a:rPr sz="550" b="0" dirty="0">
                <a:solidFill>
                  <a:srgbClr val="7F8D9C"/>
                </a:solidFill>
                <a:latin typeface="Bookman Old Style"/>
                <a:cs typeface="Bookman Old Style"/>
                <a:hlinkClick r:id="rId5" action="ppaction://hlinksldjump"/>
              </a:rPr>
              <a:t>Method</a:t>
            </a:r>
            <a:r>
              <a:rPr sz="550" b="0" spc="395" dirty="0">
                <a:solidFill>
                  <a:srgbClr val="7F8D9C"/>
                </a:solidFill>
                <a:latin typeface="Bookman Old Style"/>
                <a:cs typeface="Bookman Old Style"/>
              </a:rPr>
              <a:t> </a:t>
            </a:r>
            <a:r>
              <a:rPr sz="550" b="0" spc="-40" dirty="0">
                <a:solidFill>
                  <a:srgbClr val="FFFFFF"/>
                </a:solidFill>
                <a:latin typeface="Bookman Old Style"/>
                <a:cs typeface="Bookman Old Style"/>
                <a:hlinkClick r:id="rId6" action="ppaction://hlinksldjump"/>
              </a:rPr>
              <a:t>Data</a:t>
            </a:r>
            <a:r>
              <a:rPr sz="550" b="0" spc="-55" dirty="0">
                <a:solidFill>
                  <a:srgbClr val="FFFFFF"/>
                </a:solidFill>
                <a:latin typeface="Bookman Old Style"/>
                <a:cs typeface="Bookman Old Style"/>
                <a:hlinkClick r:id="rId6" action="ppaction://hlinksldjump"/>
              </a:rPr>
              <a:t> </a:t>
            </a:r>
            <a:r>
              <a:rPr sz="550" b="0" spc="-60" dirty="0">
                <a:solidFill>
                  <a:srgbClr val="FFFFFF"/>
                </a:solidFill>
                <a:latin typeface="Bookman Old Style"/>
                <a:cs typeface="Bookman Old Style"/>
                <a:hlinkClick r:id="rId6" action="ppaction://hlinksldjump"/>
              </a:rPr>
              <a:t>&amp;</a:t>
            </a:r>
            <a:r>
              <a:rPr sz="550" b="0" spc="-55" dirty="0">
                <a:solidFill>
                  <a:srgbClr val="FFFFFF"/>
                </a:solidFill>
                <a:latin typeface="Bookman Old Style"/>
                <a:cs typeface="Bookman Old Style"/>
                <a:hlinkClick r:id="rId6" action="ppaction://hlinksldjump"/>
              </a:rPr>
              <a:t> </a:t>
            </a:r>
            <a:r>
              <a:rPr sz="550" b="0" spc="-10" dirty="0">
                <a:solidFill>
                  <a:srgbClr val="FFFFFF"/>
                </a:solidFill>
                <a:latin typeface="Bookman Old Style"/>
                <a:cs typeface="Bookman Old Style"/>
                <a:hlinkClick r:id="rId6" action="ppaction://hlinksldjump"/>
              </a:rPr>
              <a:t>Experiments</a:t>
            </a:r>
            <a:r>
              <a:rPr sz="550" b="0" spc="395" dirty="0">
                <a:solidFill>
                  <a:srgbClr val="FFFFFF"/>
                </a:solidFill>
                <a:latin typeface="Bookman Old Style"/>
                <a:cs typeface="Bookman Old Style"/>
              </a:rPr>
              <a:t> </a:t>
            </a:r>
            <a:r>
              <a:rPr sz="550" b="0" spc="-20" dirty="0">
                <a:solidFill>
                  <a:srgbClr val="7F8D9C"/>
                </a:solidFill>
                <a:latin typeface="Bookman Old Style"/>
                <a:cs typeface="Bookman Old Style"/>
                <a:hlinkClick r:id="rId7" action="ppaction://hlinksldjump"/>
              </a:rPr>
              <a:t>Code</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Execution</a:t>
            </a:r>
            <a:r>
              <a:rPr sz="550" b="0" spc="395" dirty="0">
                <a:solidFill>
                  <a:srgbClr val="7F8D9C"/>
                </a:solidFill>
                <a:latin typeface="Bookman Old Style"/>
                <a:cs typeface="Bookman Old Style"/>
              </a:rPr>
              <a:t> </a:t>
            </a:r>
            <a:r>
              <a:rPr sz="550" b="0" spc="-30" dirty="0">
                <a:solidFill>
                  <a:srgbClr val="7F8D9C"/>
                </a:solidFill>
                <a:latin typeface="Bookman Old Style"/>
                <a:cs typeface="Bookman Old Style"/>
                <a:hlinkClick r:id="rId8" action="ppaction://hlinksldjump"/>
              </a:rPr>
              <a:t>Other</a:t>
            </a:r>
            <a:r>
              <a:rPr sz="550" b="0" spc="-55" dirty="0">
                <a:solidFill>
                  <a:srgbClr val="7F8D9C"/>
                </a:solidFill>
                <a:latin typeface="Bookman Old Style"/>
                <a:cs typeface="Bookman Old Style"/>
                <a:hlinkClick r:id="rId8" action="ppaction://hlinksldjump"/>
              </a:rPr>
              <a:t> </a:t>
            </a:r>
            <a:r>
              <a:rPr sz="550" b="0" spc="-25" dirty="0">
                <a:solidFill>
                  <a:srgbClr val="7F8D9C"/>
                </a:solidFill>
                <a:latin typeface="Bookman Old Style"/>
                <a:cs typeface="Bookman Old Style"/>
                <a:hlinkClick r:id="rId8" action="ppaction://hlinksldjump"/>
              </a:rPr>
              <a:t>Applications</a:t>
            </a:r>
            <a:r>
              <a:rPr sz="550" b="0" spc="-55" dirty="0">
                <a:solidFill>
                  <a:srgbClr val="7F8D9C"/>
                </a:solidFill>
                <a:latin typeface="Bookman Old Style"/>
                <a:cs typeface="Bookman Old Style"/>
                <a:hlinkClick r:id="rId8" action="ppaction://hlinksldjump"/>
              </a:rPr>
              <a:t> </a:t>
            </a:r>
            <a:r>
              <a:rPr sz="550" b="0" spc="-60" dirty="0">
                <a:solidFill>
                  <a:srgbClr val="7F8D9C"/>
                </a:solidFill>
                <a:latin typeface="Bookman Old Style"/>
                <a:cs typeface="Bookman Old Style"/>
                <a:hlinkClick r:id="rId8" action="ppaction://hlinksldjump"/>
              </a:rPr>
              <a:t>&amp;</a:t>
            </a:r>
            <a:r>
              <a:rPr sz="550" b="0" spc="-55" dirty="0">
                <a:solidFill>
                  <a:srgbClr val="7F8D9C"/>
                </a:solidFill>
                <a:latin typeface="Bookman Old Style"/>
                <a:cs typeface="Bookman Old Style"/>
                <a:hlinkClick r:id="rId8" action="ppaction://hlinksldjump"/>
              </a:rPr>
              <a:t> </a:t>
            </a:r>
            <a:r>
              <a:rPr sz="550" b="0" spc="-10" dirty="0">
                <a:solidFill>
                  <a:srgbClr val="7F8D9C"/>
                </a:solidFill>
                <a:latin typeface="Bookman Old Style"/>
                <a:cs typeface="Bookman Old Style"/>
                <a:hlinkClick r:id="rId8" action="ppaction://hlinksldjump"/>
              </a:rPr>
              <a:t>Analysis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9" action="ppaction://hlinksldjump"/>
              </a:rPr>
              <a:t>Implementing</a:t>
            </a:r>
            <a:r>
              <a:rPr sz="550" b="0" spc="-55" dirty="0">
                <a:solidFill>
                  <a:srgbClr val="7F8D9C"/>
                </a:solidFill>
                <a:latin typeface="Bookman Old Style"/>
                <a:cs typeface="Bookman Old Style"/>
                <a:hlinkClick r:id="rId9" action="ppaction://hlinksldjump"/>
              </a:rPr>
              <a:t> </a:t>
            </a:r>
            <a:r>
              <a:rPr sz="550" b="0" spc="-30" dirty="0">
                <a:solidFill>
                  <a:srgbClr val="7F8D9C"/>
                </a:solidFill>
                <a:latin typeface="Bookman Old Style"/>
                <a:cs typeface="Bookman Old Style"/>
                <a:hlinkClick r:id="rId9" action="ppaction://hlinksldjump"/>
              </a:rPr>
              <a:t>the</a:t>
            </a:r>
            <a:r>
              <a:rPr sz="550" b="0" spc="-55" dirty="0">
                <a:solidFill>
                  <a:srgbClr val="7F8D9C"/>
                </a:solidFill>
                <a:latin typeface="Bookman Old Style"/>
                <a:cs typeface="Bookman Old Style"/>
                <a:hlinkClick r:id="rId9" action="ppaction://hlinksldjump"/>
              </a:rPr>
              <a:t> </a:t>
            </a:r>
            <a:r>
              <a:rPr sz="550" b="0" spc="-20" dirty="0">
                <a:solidFill>
                  <a:srgbClr val="7F8D9C"/>
                </a:solidFill>
                <a:latin typeface="Bookman Old Style"/>
                <a:cs typeface="Bookman Old Style"/>
                <a:hlinkClick r:id="rId9" action="ppaction://hlinksldjump"/>
              </a:rPr>
              <a:t>Idea</a:t>
            </a:r>
            <a:endParaRPr sz="550">
              <a:latin typeface="Bookman Old Style"/>
              <a:cs typeface="Bookman Old Style"/>
            </a:endParaRPr>
          </a:p>
        </p:txBody>
      </p:sp>
      <p:grpSp>
        <p:nvGrpSpPr>
          <p:cNvPr id="29" name="object 29"/>
          <p:cNvGrpSpPr/>
          <p:nvPr/>
        </p:nvGrpSpPr>
        <p:grpSpPr>
          <a:xfrm>
            <a:off x="0" y="104786"/>
            <a:ext cx="5760085" cy="318770"/>
            <a:chOff x="0" y="104786"/>
            <a:chExt cx="5760085" cy="318770"/>
          </a:xfrm>
        </p:grpSpPr>
        <p:pic>
          <p:nvPicPr>
            <p:cNvPr id="30" name="object 30"/>
            <p:cNvPicPr/>
            <p:nvPr/>
          </p:nvPicPr>
          <p:blipFill>
            <a:blip r:embed="rId10" cstate="print"/>
            <a:stretch>
              <a:fillRect/>
            </a:stretch>
          </p:blipFill>
          <p:spPr>
            <a:xfrm>
              <a:off x="0" y="104786"/>
              <a:ext cx="5759996" cy="125718"/>
            </a:xfrm>
            <a:prstGeom prst="rect">
              <a:avLst/>
            </a:prstGeom>
          </p:spPr>
        </p:pic>
        <p:sp>
          <p:nvSpPr>
            <p:cNvPr id="31" name="object 31"/>
            <p:cNvSpPr/>
            <p:nvPr/>
          </p:nvSpPr>
          <p:spPr>
            <a:xfrm>
              <a:off x="0" y="227495"/>
              <a:ext cx="5760085" cy="195580"/>
            </a:xfrm>
            <a:custGeom>
              <a:avLst/>
              <a:gdLst/>
              <a:ahLst/>
              <a:cxnLst/>
              <a:rect l="l" t="t" r="r" b="b"/>
              <a:pathLst>
                <a:path w="5760085" h="195579">
                  <a:moveTo>
                    <a:pt x="5759996" y="0"/>
                  </a:moveTo>
                  <a:lnTo>
                    <a:pt x="0" y="0"/>
                  </a:lnTo>
                  <a:lnTo>
                    <a:pt x="0" y="195503"/>
                  </a:lnTo>
                  <a:lnTo>
                    <a:pt x="5759996" y="195503"/>
                  </a:lnTo>
                  <a:lnTo>
                    <a:pt x="5759996" y="0"/>
                  </a:lnTo>
                  <a:close/>
                </a:path>
              </a:pathLst>
            </a:custGeom>
            <a:solidFill>
              <a:srgbClr val="003874"/>
            </a:solidFill>
          </p:spPr>
          <p:txBody>
            <a:bodyPr wrap="square" lIns="0" tIns="0" rIns="0" bIns="0" rtlCol="0"/>
            <a:lstStyle/>
            <a:p>
              <a:endParaRPr/>
            </a:p>
          </p:txBody>
        </p:sp>
      </p:grpSp>
      <p:sp>
        <p:nvSpPr>
          <p:cNvPr id="32" name="object 3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5" dirty="0"/>
              <a:t>Synthetic</a:t>
            </a:r>
            <a:r>
              <a:rPr spc="-50" dirty="0"/>
              <a:t> Datasets</a:t>
            </a:r>
          </a:p>
        </p:txBody>
      </p:sp>
      <p:sp>
        <p:nvSpPr>
          <p:cNvPr id="33" name="object 33"/>
          <p:cNvSpPr/>
          <p:nvPr/>
        </p:nvSpPr>
        <p:spPr>
          <a:xfrm>
            <a:off x="-32" y="421334"/>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3873"/>
          </a:solidFill>
        </p:spPr>
        <p:txBody>
          <a:bodyPr wrap="square" lIns="0" tIns="0" rIns="0" bIns="0" rtlCol="0"/>
          <a:lstStyle/>
          <a:p>
            <a:endParaRPr/>
          </a:p>
        </p:txBody>
      </p:sp>
      <p:sp>
        <p:nvSpPr>
          <p:cNvPr id="34" name="object 34"/>
          <p:cNvSpPr txBox="1"/>
          <p:nvPr/>
        </p:nvSpPr>
        <p:spPr>
          <a:xfrm>
            <a:off x="321894" y="1008065"/>
            <a:ext cx="3831590" cy="1250950"/>
          </a:xfrm>
          <a:prstGeom prst="rect">
            <a:avLst/>
          </a:prstGeom>
        </p:spPr>
        <p:txBody>
          <a:bodyPr vert="horz" wrap="square" lIns="0" tIns="49530" rIns="0" bIns="0" rtlCol="0">
            <a:spAutoFit/>
          </a:bodyPr>
          <a:lstStyle/>
          <a:p>
            <a:pPr marL="38100">
              <a:lnSpc>
                <a:spcPct val="100000"/>
              </a:lnSpc>
              <a:spcBef>
                <a:spcPts val="390"/>
              </a:spcBef>
            </a:pPr>
            <a:r>
              <a:rPr sz="1000" b="1" dirty="0">
                <a:latin typeface="Book Antiqua"/>
                <a:cs typeface="Book Antiqua"/>
              </a:rPr>
              <a:t>Synthetic</a:t>
            </a:r>
            <a:r>
              <a:rPr sz="1000" b="1" spc="-25" dirty="0">
                <a:latin typeface="Book Antiqua"/>
                <a:cs typeface="Book Antiqua"/>
              </a:rPr>
              <a:t> </a:t>
            </a:r>
            <a:r>
              <a:rPr sz="1000" b="1" spc="-10" dirty="0">
                <a:latin typeface="Book Antiqua"/>
                <a:cs typeface="Book Antiqua"/>
              </a:rPr>
              <a:t>Noise:</a:t>
            </a:r>
            <a:endParaRPr sz="1000">
              <a:latin typeface="Book Antiqua"/>
              <a:cs typeface="Book Antiqua"/>
            </a:endParaRPr>
          </a:p>
          <a:p>
            <a:pPr marL="313690" indent="-132080">
              <a:lnSpc>
                <a:spcPct val="100000"/>
              </a:lnSpc>
              <a:spcBef>
                <a:spcPts val="295"/>
              </a:spcBef>
              <a:buClr>
                <a:srgbClr val="003874"/>
              </a:buClr>
              <a:buFont typeface="Meiryo UI"/>
              <a:buChar char="•"/>
              <a:tabLst>
                <a:tab pos="313690" algn="l"/>
              </a:tabLst>
            </a:pPr>
            <a:r>
              <a:rPr sz="1000" b="1" spc="-30" dirty="0">
                <a:latin typeface="Book Antiqua"/>
                <a:cs typeface="Book Antiqua"/>
              </a:rPr>
              <a:t>CIFAR-</a:t>
            </a:r>
            <a:r>
              <a:rPr sz="1000" b="1" spc="-25" dirty="0">
                <a:latin typeface="Book Antiqua"/>
                <a:cs typeface="Book Antiqua"/>
              </a:rPr>
              <a:t>10</a:t>
            </a:r>
            <a:r>
              <a:rPr sz="1000" b="0" spc="-25" dirty="0">
                <a:latin typeface="Bookman Old Style"/>
                <a:cs typeface="Bookman Old Style"/>
              </a:rPr>
              <a:t>:</a:t>
            </a:r>
            <a:endParaRPr sz="1000">
              <a:latin typeface="Bookman Old Style"/>
              <a:cs typeface="Bookman Old Style"/>
            </a:endParaRPr>
          </a:p>
          <a:p>
            <a:pPr marL="589280" lvl="1" indent="-125095">
              <a:lnSpc>
                <a:spcPct val="100000"/>
              </a:lnSpc>
              <a:spcBef>
                <a:spcPts val="295"/>
              </a:spcBef>
              <a:buClr>
                <a:srgbClr val="003874"/>
              </a:buClr>
              <a:buFont typeface="Meiryo UI"/>
              <a:buChar char="•"/>
              <a:tabLst>
                <a:tab pos="589280" algn="l"/>
              </a:tabLst>
            </a:pPr>
            <a:r>
              <a:rPr sz="900" b="0" spc="-85" dirty="0">
                <a:latin typeface="Bookman Old Style"/>
                <a:cs typeface="Bookman Old Style"/>
              </a:rPr>
              <a:t>10</a:t>
            </a:r>
            <a:r>
              <a:rPr sz="900" b="0" spc="-50" dirty="0">
                <a:latin typeface="Bookman Old Style"/>
                <a:cs typeface="Bookman Old Style"/>
              </a:rPr>
              <a:t> classes,</a:t>
            </a:r>
            <a:r>
              <a:rPr sz="900" b="0" spc="-45" dirty="0">
                <a:latin typeface="Bookman Old Style"/>
                <a:cs typeface="Bookman Old Style"/>
              </a:rPr>
              <a:t> </a:t>
            </a:r>
            <a:r>
              <a:rPr sz="900" b="0" spc="-80" dirty="0">
                <a:latin typeface="Bookman Old Style"/>
                <a:cs typeface="Bookman Old Style"/>
              </a:rPr>
              <a:t>50,000</a:t>
            </a:r>
            <a:r>
              <a:rPr sz="900" b="0" spc="-45" dirty="0">
                <a:latin typeface="Bookman Old Style"/>
                <a:cs typeface="Bookman Old Style"/>
              </a:rPr>
              <a:t> </a:t>
            </a:r>
            <a:r>
              <a:rPr sz="900" b="0" spc="-40" dirty="0">
                <a:latin typeface="Bookman Old Style"/>
                <a:cs typeface="Bookman Old Style"/>
              </a:rPr>
              <a:t>training</a:t>
            </a:r>
            <a:r>
              <a:rPr sz="900" b="0" spc="-45" dirty="0">
                <a:latin typeface="Bookman Old Style"/>
                <a:cs typeface="Bookman Old Style"/>
              </a:rPr>
              <a:t> </a:t>
            </a:r>
            <a:r>
              <a:rPr sz="900" b="0" spc="-40" dirty="0">
                <a:latin typeface="Bookman Old Style"/>
                <a:cs typeface="Bookman Old Style"/>
              </a:rPr>
              <a:t>samples,</a:t>
            </a:r>
            <a:r>
              <a:rPr sz="900" b="0" spc="-45" dirty="0">
                <a:latin typeface="Bookman Old Style"/>
                <a:cs typeface="Bookman Old Style"/>
              </a:rPr>
              <a:t> </a:t>
            </a:r>
            <a:r>
              <a:rPr sz="900" b="0" spc="-40" dirty="0">
                <a:latin typeface="Bookman Old Style"/>
                <a:cs typeface="Bookman Old Style"/>
              </a:rPr>
              <a:t>and</a:t>
            </a:r>
            <a:r>
              <a:rPr sz="900" b="0" spc="-45" dirty="0">
                <a:latin typeface="Bookman Old Style"/>
                <a:cs typeface="Bookman Old Style"/>
              </a:rPr>
              <a:t> </a:t>
            </a:r>
            <a:r>
              <a:rPr sz="900" b="0" spc="-80" dirty="0">
                <a:latin typeface="Bookman Old Style"/>
                <a:cs typeface="Bookman Old Style"/>
              </a:rPr>
              <a:t>10,000</a:t>
            </a:r>
            <a:r>
              <a:rPr sz="900" b="0" spc="-45" dirty="0">
                <a:latin typeface="Bookman Old Style"/>
                <a:cs typeface="Bookman Old Style"/>
              </a:rPr>
              <a:t> </a:t>
            </a:r>
            <a:r>
              <a:rPr sz="900" b="0" spc="-35" dirty="0">
                <a:latin typeface="Bookman Old Style"/>
                <a:cs typeface="Bookman Old Style"/>
              </a:rPr>
              <a:t>test</a:t>
            </a:r>
            <a:r>
              <a:rPr sz="900" b="0" spc="-50" dirty="0">
                <a:latin typeface="Bookman Old Style"/>
                <a:cs typeface="Bookman Old Style"/>
              </a:rPr>
              <a:t> </a:t>
            </a:r>
            <a:r>
              <a:rPr sz="900" b="0" spc="-10" dirty="0">
                <a:latin typeface="Bookman Old Style"/>
                <a:cs typeface="Bookman Old Style"/>
              </a:rPr>
              <a:t>samples.</a:t>
            </a:r>
            <a:endParaRPr sz="900">
              <a:latin typeface="Bookman Old Style"/>
              <a:cs typeface="Bookman Old Style"/>
            </a:endParaRPr>
          </a:p>
          <a:p>
            <a:pPr marL="589280" lvl="1" indent="-125095">
              <a:lnSpc>
                <a:spcPct val="100000"/>
              </a:lnSpc>
              <a:spcBef>
                <a:spcPts val="114"/>
              </a:spcBef>
              <a:buClr>
                <a:srgbClr val="003874"/>
              </a:buClr>
              <a:buFont typeface="Meiryo UI"/>
              <a:buChar char="•"/>
              <a:tabLst>
                <a:tab pos="589280" algn="l"/>
              </a:tabLst>
            </a:pPr>
            <a:r>
              <a:rPr sz="900" b="0" spc="-20" dirty="0">
                <a:latin typeface="Bookman Old Style"/>
                <a:cs typeface="Bookman Old Style"/>
              </a:rPr>
              <a:t>Noisy</a:t>
            </a:r>
            <a:r>
              <a:rPr sz="900" b="0" spc="-50" dirty="0">
                <a:latin typeface="Bookman Old Style"/>
                <a:cs typeface="Bookman Old Style"/>
              </a:rPr>
              <a:t> </a:t>
            </a:r>
            <a:r>
              <a:rPr sz="900" b="0" spc="-35" dirty="0">
                <a:latin typeface="Bookman Old Style"/>
                <a:cs typeface="Bookman Old Style"/>
              </a:rPr>
              <a:t>labels</a:t>
            </a:r>
            <a:r>
              <a:rPr sz="900" b="0" spc="-45" dirty="0">
                <a:latin typeface="Bookman Old Style"/>
                <a:cs typeface="Bookman Old Style"/>
              </a:rPr>
              <a:t> </a:t>
            </a:r>
            <a:r>
              <a:rPr sz="900" b="0" spc="-25" dirty="0">
                <a:latin typeface="Bookman Old Style"/>
                <a:cs typeface="Bookman Old Style"/>
              </a:rPr>
              <a:t>generated</a:t>
            </a:r>
            <a:r>
              <a:rPr sz="900" b="0" spc="-45" dirty="0">
                <a:latin typeface="Bookman Old Style"/>
                <a:cs typeface="Bookman Old Style"/>
              </a:rPr>
              <a:t> </a:t>
            </a:r>
            <a:r>
              <a:rPr sz="900" b="0" spc="-40" dirty="0">
                <a:latin typeface="Bookman Old Style"/>
                <a:cs typeface="Bookman Old Style"/>
              </a:rPr>
              <a:t>by</a:t>
            </a:r>
            <a:r>
              <a:rPr sz="900" b="0" spc="-45" dirty="0">
                <a:latin typeface="Bookman Old Style"/>
                <a:cs typeface="Bookman Old Style"/>
              </a:rPr>
              <a:t> </a:t>
            </a:r>
            <a:r>
              <a:rPr sz="900" b="0" spc="-20" dirty="0">
                <a:latin typeface="Bookman Old Style"/>
                <a:cs typeface="Bookman Old Style"/>
              </a:rPr>
              <a:t>ﬂipping</a:t>
            </a:r>
            <a:r>
              <a:rPr sz="900" b="0" spc="-50" dirty="0">
                <a:latin typeface="Bookman Old Style"/>
                <a:cs typeface="Bookman Old Style"/>
              </a:rPr>
              <a:t> </a:t>
            </a:r>
            <a:r>
              <a:rPr sz="900" b="0" spc="-55" dirty="0">
                <a:latin typeface="Bookman Old Style"/>
                <a:cs typeface="Bookman Old Style"/>
              </a:rPr>
              <a:t>a</a:t>
            </a:r>
            <a:r>
              <a:rPr sz="900" b="0" spc="-45" dirty="0">
                <a:latin typeface="Bookman Old Style"/>
                <a:cs typeface="Bookman Old Style"/>
              </a:rPr>
              <a:t> </a:t>
            </a:r>
            <a:r>
              <a:rPr sz="900" b="0" spc="-25" dirty="0">
                <a:latin typeface="Bookman Old Style"/>
                <a:cs typeface="Bookman Old Style"/>
              </a:rPr>
              <a:t>percentage</a:t>
            </a:r>
            <a:r>
              <a:rPr sz="900" b="0" spc="-45" dirty="0">
                <a:latin typeface="Bookman Old Style"/>
                <a:cs typeface="Bookman Old Style"/>
              </a:rPr>
              <a:t> </a:t>
            </a:r>
            <a:r>
              <a:rPr sz="900" b="0" dirty="0">
                <a:latin typeface="Bookman Old Style"/>
                <a:cs typeface="Bookman Old Style"/>
              </a:rPr>
              <a:t>of</a:t>
            </a:r>
            <a:r>
              <a:rPr sz="900" b="0" spc="-45" dirty="0">
                <a:latin typeface="Bookman Old Style"/>
                <a:cs typeface="Bookman Old Style"/>
              </a:rPr>
              <a:t> </a:t>
            </a:r>
            <a:r>
              <a:rPr sz="900" b="0" spc="-10" dirty="0">
                <a:latin typeface="Bookman Old Style"/>
                <a:cs typeface="Bookman Old Style"/>
              </a:rPr>
              <a:t>labels.</a:t>
            </a:r>
            <a:endParaRPr sz="900">
              <a:latin typeface="Bookman Old Style"/>
              <a:cs typeface="Bookman Old Style"/>
            </a:endParaRPr>
          </a:p>
          <a:p>
            <a:pPr marL="313690" indent="-132080">
              <a:lnSpc>
                <a:spcPct val="100000"/>
              </a:lnSpc>
              <a:spcBef>
                <a:spcPts val="315"/>
              </a:spcBef>
              <a:buClr>
                <a:srgbClr val="003874"/>
              </a:buClr>
              <a:buFont typeface="Meiryo UI"/>
              <a:buChar char="•"/>
              <a:tabLst>
                <a:tab pos="313690" algn="l"/>
              </a:tabLst>
            </a:pPr>
            <a:r>
              <a:rPr sz="1000" b="1" spc="-30" dirty="0">
                <a:latin typeface="Book Antiqua"/>
                <a:cs typeface="Book Antiqua"/>
              </a:rPr>
              <a:t>CIFAR-</a:t>
            </a:r>
            <a:r>
              <a:rPr sz="1000" b="1" spc="-20" dirty="0">
                <a:latin typeface="Book Antiqua"/>
                <a:cs typeface="Book Antiqua"/>
              </a:rPr>
              <a:t>100</a:t>
            </a:r>
            <a:r>
              <a:rPr sz="1000" b="0" spc="-20" dirty="0">
                <a:latin typeface="Bookman Old Style"/>
                <a:cs typeface="Bookman Old Style"/>
              </a:rPr>
              <a:t>:</a:t>
            </a:r>
            <a:endParaRPr sz="1000">
              <a:latin typeface="Bookman Old Style"/>
              <a:cs typeface="Bookman Old Style"/>
            </a:endParaRPr>
          </a:p>
          <a:p>
            <a:pPr marL="589280" lvl="1" indent="-125095">
              <a:lnSpc>
                <a:spcPct val="100000"/>
              </a:lnSpc>
              <a:spcBef>
                <a:spcPts val="295"/>
              </a:spcBef>
              <a:buClr>
                <a:srgbClr val="003874"/>
              </a:buClr>
              <a:buFont typeface="Meiryo UI"/>
              <a:buChar char="•"/>
              <a:tabLst>
                <a:tab pos="589280" algn="l"/>
              </a:tabLst>
            </a:pPr>
            <a:r>
              <a:rPr sz="900" b="0" spc="-85" dirty="0">
                <a:latin typeface="Bookman Old Style"/>
                <a:cs typeface="Bookman Old Style"/>
              </a:rPr>
              <a:t>100</a:t>
            </a:r>
            <a:r>
              <a:rPr sz="900" b="0" spc="-50" dirty="0">
                <a:latin typeface="Bookman Old Style"/>
                <a:cs typeface="Bookman Old Style"/>
              </a:rPr>
              <a:t> classes, </a:t>
            </a:r>
            <a:r>
              <a:rPr sz="900" b="0" spc="-80" dirty="0">
                <a:latin typeface="Bookman Old Style"/>
                <a:cs typeface="Bookman Old Style"/>
              </a:rPr>
              <a:t>50,000</a:t>
            </a:r>
            <a:r>
              <a:rPr sz="900" b="0" spc="-45" dirty="0">
                <a:latin typeface="Bookman Old Style"/>
                <a:cs typeface="Bookman Old Style"/>
              </a:rPr>
              <a:t> </a:t>
            </a:r>
            <a:r>
              <a:rPr sz="900" b="0" spc="-35" dirty="0">
                <a:latin typeface="Bookman Old Style"/>
                <a:cs typeface="Bookman Old Style"/>
              </a:rPr>
              <a:t>training</a:t>
            </a:r>
            <a:r>
              <a:rPr sz="900" b="0" spc="-50" dirty="0">
                <a:latin typeface="Bookman Old Style"/>
                <a:cs typeface="Bookman Old Style"/>
              </a:rPr>
              <a:t> </a:t>
            </a:r>
            <a:r>
              <a:rPr sz="900" b="0" spc="-40" dirty="0">
                <a:latin typeface="Bookman Old Style"/>
                <a:cs typeface="Bookman Old Style"/>
              </a:rPr>
              <a:t>samples,</a:t>
            </a:r>
            <a:r>
              <a:rPr sz="900" b="0" spc="-50" dirty="0">
                <a:latin typeface="Bookman Old Style"/>
                <a:cs typeface="Bookman Old Style"/>
              </a:rPr>
              <a:t> </a:t>
            </a:r>
            <a:r>
              <a:rPr sz="900" b="0" spc="-40" dirty="0">
                <a:latin typeface="Bookman Old Style"/>
                <a:cs typeface="Bookman Old Style"/>
              </a:rPr>
              <a:t>and</a:t>
            </a:r>
            <a:r>
              <a:rPr sz="900" b="0" spc="-45" dirty="0">
                <a:latin typeface="Bookman Old Style"/>
                <a:cs typeface="Bookman Old Style"/>
              </a:rPr>
              <a:t> </a:t>
            </a:r>
            <a:r>
              <a:rPr sz="900" b="0" spc="-80" dirty="0">
                <a:latin typeface="Bookman Old Style"/>
                <a:cs typeface="Bookman Old Style"/>
              </a:rPr>
              <a:t>10,000</a:t>
            </a:r>
            <a:r>
              <a:rPr sz="900" b="0" spc="-50" dirty="0">
                <a:latin typeface="Bookman Old Style"/>
                <a:cs typeface="Bookman Old Style"/>
              </a:rPr>
              <a:t> </a:t>
            </a:r>
            <a:r>
              <a:rPr sz="900" b="0" spc="-35" dirty="0">
                <a:latin typeface="Bookman Old Style"/>
                <a:cs typeface="Bookman Old Style"/>
              </a:rPr>
              <a:t>test</a:t>
            </a:r>
            <a:r>
              <a:rPr sz="900" b="0" spc="-50" dirty="0">
                <a:latin typeface="Bookman Old Style"/>
                <a:cs typeface="Bookman Old Style"/>
              </a:rPr>
              <a:t> </a:t>
            </a:r>
            <a:r>
              <a:rPr sz="900" b="0" spc="-10" dirty="0">
                <a:latin typeface="Bookman Old Style"/>
                <a:cs typeface="Bookman Old Style"/>
              </a:rPr>
              <a:t>samples.</a:t>
            </a:r>
            <a:endParaRPr sz="900">
              <a:latin typeface="Bookman Old Style"/>
              <a:cs typeface="Bookman Old Style"/>
            </a:endParaRPr>
          </a:p>
          <a:p>
            <a:pPr marL="589280" lvl="1" indent="-125095">
              <a:lnSpc>
                <a:spcPct val="100000"/>
              </a:lnSpc>
              <a:spcBef>
                <a:spcPts val="114"/>
              </a:spcBef>
              <a:buClr>
                <a:srgbClr val="003874"/>
              </a:buClr>
              <a:buFont typeface="Meiryo UI"/>
              <a:buChar char="•"/>
              <a:tabLst>
                <a:tab pos="589280" algn="l"/>
              </a:tabLst>
            </a:pPr>
            <a:r>
              <a:rPr sz="900" b="0" spc="-30" dirty="0">
                <a:latin typeface="Bookman Old Style"/>
                <a:cs typeface="Bookman Old Style"/>
              </a:rPr>
              <a:t>Higher</a:t>
            </a:r>
            <a:r>
              <a:rPr sz="900" b="0" spc="-40" dirty="0">
                <a:latin typeface="Bookman Old Style"/>
                <a:cs typeface="Bookman Old Style"/>
              </a:rPr>
              <a:t> </a:t>
            </a:r>
            <a:r>
              <a:rPr sz="900" b="0" spc="-25" dirty="0">
                <a:latin typeface="Bookman Old Style"/>
                <a:cs typeface="Bookman Old Style"/>
              </a:rPr>
              <a:t>label</a:t>
            </a:r>
            <a:r>
              <a:rPr sz="900" b="0" spc="-40" dirty="0">
                <a:latin typeface="Bookman Old Style"/>
                <a:cs typeface="Bookman Old Style"/>
              </a:rPr>
              <a:t> </a:t>
            </a:r>
            <a:r>
              <a:rPr sz="900" b="0" spc="-20" dirty="0">
                <a:latin typeface="Bookman Old Style"/>
                <a:cs typeface="Bookman Old Style"/>
              </a:rPr>
              <a:t>complexity</a:t>
            </a:r>
            <a:r>
              <a:rPr sz="900" b="0" spc="-40" dirty="0">
                <a:latin typeface="Bookman Old Style"/>
                <a:cs typeface="Bookman Old Style"/>
              </a:rPr>
              <a:t> </a:t>
            </a:r>
            <a:r>
              <a:rPr sz="900" b="0" spc="-30" dirty="0">
                <a:latin typeface="Bookman Old Style"/>
                <a:cs typeface="Bookman Old Style"/>
              </a:rPr>
              <a:t>with</a:t>
            </a:r>
            <a:r>
              <a:rPr sz="900" b="0" spc="-40" dirty="0">
                <a:latin typeface="Bookman Old Style"/>
                <a:cs typeface="Bookman Old Style"/>
              </a:rPr>
              <a:t> </a:t>
            </a:r>
            <a:r>
              <a:rPr sz="900" b="0" spc="-35" dirty="0">
                <a:latin typeface="Bookman Old Style"/>
                <a:cs typeface="Bookman Old Style"/>
              </a:rPr>
              <a:t>synthetic</a:t>
            </a:r>
            <a:r>
              <a:rPr sz="900" b="0" spc="-40" dirty="0">
                <a:latin typeface="Bookman Old Style"/>
                <a:cs typeface="Bookman Old Style"/>
              </a:rPr>
              <a:t> </a:t>
            </a:r>
            <a:r>
              <a:rPr sz="900" b="0" spc="-10" dirty="0">
                <a:latin typeface="Bookman Old Style"/>
                <a:cs typeface="Bookman Old Style"/>
              </a:rPr>
              <a:t>noise.</a:t>
            </a:r>
            <a:endParaRPr sz="900">
              <a:latin typeface="Bookman Old Style"/>
              <a:cs typeface="Bookman Old Style"/>
            </a:endParaRPr>
          </a:p>
        </p:txBody>
      </p:sp>
      <p:grpSp>
        <p:nvGrpSpPr>
          <p:cNvPr id="35" name="object 35"/>
          <p:cNvGrpSpPr/>
          <p:nvPr/>
        </p:nvGrpSpPr>
        <p:grpSpPr>
          <a:xfrm>
            <a:off x="0" y="3131464"/>
            <a:ext cx="5760085" cy="108585"/>
            <a:chOff x="0" y="3131464"/>
            <a:chExt cx="5760085" cy="108585"/>
          </a:xfrm>
        </p:grpSpPr>
        <p:sp>
          <p:nvSpPr>
            <p:cNvPr id="36" name="object 36"/>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37" name="object 37"/>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38" name="object 38"/>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39" name="object 39"/>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40" name="object 40"/>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1" action="ppaction://hlinksldjump"/>
              </a:rPr>
              <a:t>Robust</a:t>
            </a:r>
            <a:r>
              <a:rPr sz="550" b="0" spc="-5" dirty="0">
                <a:solidFill>
                  <a:srgbClr val="003874"/>
                </a:solidFill>
                <a:latin typeface="Bookman Old Style"/>
                <a:cs typeface="Bookman Old Style"/>
                <a:hlinkClick r:id="rId11" action="ppaction://hlinksldjump"/>
              </a:rPr>
              <a:t> </a:t>
            </a:r>
            <a:r>
              <a:rPr sz="550" b="0" spc="-30" dirty="0">
                <a:solidFill>
                  <a:srgbClr val="003874"/>
                </a:solidFill>
                <a:latin typeface="Bookman Old Style"/>
                <a:cs typeface="Bookman Old Style"/>
                <a:hlinkClick r:id="rId11" action="ppaction://hlinksldjump"/>
              </a:rPr>
              <a:t>Classiﬁcation</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via</a:t>
            </a:r>
            <a:r>
              <a:rPr sz="550" b="0" spc="-5" dirty="0">
                <a:solidFill>
                  <a:srgbClr val="003874"/>
                </a:solidFill>
                <a:latin typeface="Bookman Old Style"/>
                <a:cs typeface="Bookman Old Style"/>
                <a:hlinkClick r:id="rId11" action="ppaction://hlinksldjump"/>
              </a:rPr>
              <a:t> </a:t>
            </a:r>
            <a:r>
              <a:rPr sz="550" b="0" spc="-35" dirty="0">
                <a:solidFill>
                  <a:srgbClr val="003874"/>
                </a:solidFill>
                <a:latin typeface="Bookman Old Style"/>
                <a:cs typeface="Bookman Old Style"/>
                <a:hlinkClick r:id="rId11" action="ppaction://hlinksldjump"/>
              </a:rPr>
              <a:t>Regression</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for</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Learning</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with</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Noisy</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Labels</a:t>
            </a:r>
            <a:endParaRPr sz="550">
              <a:latin typeface="Bookman Old Style"/>
              <a:cs typeface="Bookman Old Style"/>
            </a:endParaRPr>
          </a:p>
        </p:txBody>
      </p:sp>
      <p:sp>
        <p:nvSpPr>
          <p:cNvPr id="41" name="object 41"/>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42" name="object 42"/>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5" dirty="0"/>
              <a:t>19</a:t>
            </a:fld>
            <a:r>
              <a:rPr spc="-45" dirty="0"/>
              <a:t> </a:t>
            </a:r>
            <a:r>
              <a:rPr spc="-80" dirty="0"/>
              <a:t>/</a:t>
            </a:r>
            <a:r>
              <a:rPr spc="-45" dirty="0"/>
              <a:t> </a:t>
            </a:r>
            <a:r>
              <a:rPr spc="-25" dirty="0"/>
              <a:t>37</a:t>
            </a:r>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 y="25"/>
            <a:ext cx="5760085" cy="232410"/>
            <a:chOff x="-32" y="25"/>
            <a:chExt cx="5760085" cy="232410"/>
          </a:xfrm>
        </p:grpSpPr>
        <p:sp>
          <p:nvSpPr>
            <p:cNvPr id="3" name="object 3"/>
            <p:cNvSpPr/>
            <p:nvPr/>
          </p:nvSpPr>
          <p:spPr>
            <a:xfrm>
              <a:off x="20091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 name="object 4"/>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 name="object 5"/>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6" name="object 6"/>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7" name="object 7"/>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8" name="object 8"/>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9" name="object 9"/>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0" name="object 10"/>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1" name="object 11"/>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2" name="object 12"/>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3" name="object 13"/>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4" name="object 14"/>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5" name="object 15"/>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6" name="object 16"/>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7" name="object 17"/>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8" name="object 18"/>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9" name="object 19"/>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0" name="object 20"/>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1" name="object 21"/>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2" name="object 22"/>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3" name="object 23"/>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4" name="object 24"/>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5" name="object 25"/>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6" name="object 26"/>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7" name="object 27"/>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8" name="object 28"/>
            <p:cNvSpPr/>
            <p:nvPr/>
          </p:nvSpPr>
          <p:spPr>
            <a:xfrm>
              <a:off x="5193791"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29" name="object 29"/>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2" action="ppaction://hlinksldjump"/>
              </a:rPr>
              <a:t>Introduction</a:t>
            </a:r>
            <a:r>
              <a:rPr sz="550" b="0" spc="330" dirty="0">
                <a:solidFill>
                  <a:srgbClr val="7F8D9C"/>
                </a:solidFill>
                <a:latin typeface="Bookman Old Style"/>
                <a:cs typeface="Bookman Old Style"/>
              </a:rPr>
              <a:t> </a:t>
            </a:r>
            <a:r>
              <a:rPr sz="550" b="0" spc="-35" dirty="0">
                <a:solidFill>
                  <a:srgbClr val="7F8D9C"/>
                </a:solidFill>
                <a:latin typeface="Bookman Old Style"/>
                <a:cs typeface="Bookman Old Style"/>
                <a:hlinkClick r:id="rId3" action="ppaction://hlinksldjump"/>
              </a:rPr>
              <a:t>Background:</a:t>
            </a:r>
            <a:r>
              <a:rPr sz="550" b="0" spc="-25" dirty="0">
                <a:solidFill>
                  <a:srgbClr val="7F8D9C"/>
                </a:solidFill>
                <a:latin typeface="Bookman Old Style"/>
                <a:cs typeface="Bookman Old Style"/>
                <a:hlinkClick r:id="rId3" action="ppaction://hlinksldjump"/>
              </a:rPr>
              <a:t> Compositional</a:t>
            </a:r>
            <a:r>
              <a:rPr sz="550" b="0" spc="-55" dirty="0">
                <a:solidFill>
                  <a:srgbClr val="7F8D9C"/>
                </a:solidFill>
                <a:latin typeface="Bookman Old Style"/>
                <a:cs typeface="Bookman Old Style"/>
                <a:hlinkClick r:id="rId3" action="ppaction://hlinksldjump"/>
              </a:rPr>
              <a:t> </a:t>
            </a:r>
            <a:r>
              <a:rPr sz="550" b="0" spc="-40" dirty="0">
                <a:solidFill>
                  <a:srgbClr val="7F8D9C"/>
                </a:solidFill>
                <a:latin typeface="Bookman Old Style"/>
                <a:cs typeface="Bookman Old Style"/>
                <a:hlinkClick r:id="rId3" action="ppaction://hlinksldjump"/>
              </a:rPr>
              <a:t>Data</a:t>
            </a:r>
            <a:r>
              <a:rPr sz="550" b="0" spc="-55" dirty="0">
                <a:solidFill>
                  <a:srgbClr val="7F8D9C"/>
                </a:solidFill>
                <a:latin typeface="Bookman Old Style"/>
                <a:cs typeface="Bookman Old Style"/>
                <a:hlinkClick r:id="rId3" action="ppaction://hlinksldjump"/>
              </a:rPr>
              <a:t> </a:t>
            </a:r>
            <a:r>
              <a:rPr sz="550" b="0" spc="-10" dirty="0">
                <a:solidFill>
                  <a:srgbClr val="7F8D9C"/>
                </a:solidFill>
                <a:latin typeface="Bookman Old Style"/>
                <a:cs typeface="Bookman Old Style"/>
                <a:hlinkClick r:id="rId3" action="ppaction://hlinksldjump"/>
              </a:rPr>
              <a:t>Analysis</a:t>
            </a:r>
            <a:r>
              <a:rPr sz="550" b="0" spc="390" dirty="0">
                <a:solidFill>
                  <a:srgbClr val="7F8D9C"/>
                </a:solidFill>
                <a:latin typeface="Bookman Old Style"/>
                <a:cs typeface="Bookman Old Style"/>
              </a:rPr>
              <a:t> </a:t>
            </a:r>
            <a:r>
              <a:rPr sz="550" b="0" spc="-20" dirty="0">
                <a:solidFill>
                  <a:srgbClr val="7F8D9C"/>
                </a:solidFill>
                <a:latin typeface="Bookman Old Style"/>
                <a:cs typeface="Bookman Old Style"/>
                <a:hlinkClick r:id="rId4" action="ppaction://hlinksldjump"/>
              </a:rPr>
              <a:t>Proposed</a:t>
            </a:r>
            <a:r>
              <a:rPr sz="550" b="0" spc="-55" dirty="0">
                <a:solidFill>
                  <a:srgbClr val="7F8D9C"/>
                </a:solidFill>
                <a:latin typeface="Bookman Old Style"/>
                <a:cs typeface="Bookman Old Style"/>
                <a:hlinkClick r:id="rId4" action="ppaction://hlinksldjump"/>
              </a:rPr>
              <a:t> </a:t>
            </a:r>
            <a:r>
              <a:rPr sz="550" b="0" dirty="0">
                <a:solidFill>
                  <a:srgbClr val="7F8D9C"/>
                </a:solidFill>
                <a:latin typeface="Bookman Old Style"/>
                <a:cs typeface="Bookman Old Style"/>
                <a:hlinkClick r:id="rId4" action="ppaction://hlinksldjump"/>
              </a:rPr>
              <a:t>Method</a:t>
            </a:r>
            <a:r>
              <a:rPr sz="550" b="0" spc="395" dirty="0">
                <a:solidFill>
                  <a:srgbClr val="7F8D9C"/>
                </a:solidFill>
                <a:latin typeface="Bookman Old Style"/>
                <a:cs typeface="Bookman Old Style"/>
              </a:rPr>
              <a:t> </a:t>
            </a:r>
            <a:r>
              <a:rPr sz="550" b="0" spc="-40" dirty="0">
                <a:solidFill>
                  <a:srgbClr val="7F8D9C"/>
                </a:solidFill>
                <a:latin typeface="Bookman Old Style"/>
                <a:cs typeface="Bookman Old Style"/>
                <a:hlinkClick r:id="rId5" action="ppaction://hlinksldjump"/>
              </a:rPr>
              <a:t>Data</a:t>
            </a:r>
            <a:r>
              <a:rPr sz="550" b="0" spc="-55" dirty="0">
                <a:solidFill>
                  <a:srgbClr val="7F8D9C"/>
                </a:solidFill>
                <a:latin typeface="Bookman Old Style"/>
                <a:cs typeface="Bookman Old Style"/>
                <a:hlinkClick r:id="rId5" action="ppaction://hlinksldjump"/>
              </a:rPr>
              <a:t> </a:t>
            </a:r>
            <a:r>
              <a:rPr sz="550" b="0" spc="-60" dirty="0">
                <a:solidFill>
                  <a:srgbClr val="7F8D9C"/>
                </a:solidFill>
                <a:latin typeface="Bookman Old Style"/>
                <a:cs typeface="Bookman Old Style"/>
                <a:hlinkClick r:id="rId5" action="ppaction://hlinksldjump"/>
              </a:rPr>
              <a:t>&amp;</a:t>
            </a:r>
            <a:r>
              <a:rPr sz="550" b="0" spc="-55" dirty="0">
                <a:solidFill>
                  <a:srgbClr val="7F8D9C"/>
                </a:solidFill>
                <a:latin typeface="Bookman Old Style"/>
                <a:cs typeface="Bookman Old Style"/>
                <a:hlinkClick r:id="rId5" action="ppaction://hlinksldjump"/>
              </a:rPr>
              <a:t> </a:t>
            </a:r>
            <a:r>
              <a:rPr sz="550" b="0" spc="-10" dirty="0">
                <a:solidFill>
                  <a:srgbClr val="7F8D9C"/>
                </a:solidFill>
                <a:latin typeface="Bookman Old Style"/>
                <a:cs typeface="Bookman Old Style"/>
                <a:hlinkClick r:id="rId5" action="ppaction://hlinksldjump"/>
              </a:rPr>
              <a:t>Experiments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6" action="ppaction://hlinksldjump"/>
              </a:rPr>
              <a:t>Code</a:t>
            </a:r>
            <a:r>
              <a:rPr sz="550" b="0" spc="-55" dirty="0">
                <a:solidFill>
                  <a:srgbClr val="7F8D9C"/>
                </a:solidFill>
                <a:latin typeface="Bookman Old Style"/>
                <a:cs typeface="Bookman Old Style"/>
                <a:hlinkClick r:id="rId6" action="ppaction://hlinksldjump"/>
              </a:rPr>
              <a:t> </a:t>
            </a:r>
            <a:r>
              <a:rPr sz="550" b="0" spc="-10" dirty="0">
                <a:solidFill>
                  <a:srgbClr val="7F8D9C"/>
                </a:solidFill>
                <a:latin typeface="Bookman Old Style"/>
                <a:cs typeface="Bookman Old Style"/>
                <a:hlinkClick r:id="rId6" action="ppaction://hlinksldjump"/>
              </a:rPr>
              <a:t>Execution</a:t>
            </a:r>
            <a:r>
              <a:rPr sz="550" b="0" spc="395" dirty="0">
                <a:solidFill>
                  <a:srgbClr val="7F8D9C"/>
                </a:solidFill>
                <a:latin typeface="Bookman Old Style"/>
                <a:cs typeface="Bookman Old Style"/>
              </a:rPr>
              <a:t> </a:t>
            </a:r>
            <a:r>
              <a:rPr sz="550" b="0" spc="-30" dirty="0">
                <a:solidFill>
                  <a:srgbClr val="7F8D9C"/>
                </a:solidFill>
                <a:latin typeface="Bookman Old Style"/>
                <a:cs typeface="Bookman Old Style"/>
                <a:hlinkClick r:id="rId7" action="ppaction://hlinksldjump"/>
              </a:rPr>
              <a:t>Other</a:t>
            </a:r>
            <a:r>
              <a:rPr sz="550" b="0" spc="-55" dirty="0">
                <a:solidFill>
                  <a:srgbClr val="7F8D9C"/>
                </a:solidFill>
                <a:latin typeface="Bookman Old Style"/>
                <a:cs typeface="Bookman Old Style"/>
                <a:hlinkClick r:id="rId7" action="ppaction://hlinksldjump"/>
              </a:rPr>
              <a:t> </a:t>
            </a:r>
            <a:r>
              <a:rPr sz="550" b="0" spc="-25" dirty="0">
                <a:solidFill>
                  <a:srgbClr val="7F8D9C"/>
                </a:solidFill>
                <a:latin typeface="Bookman Old Style"/>
                <a:cs typeface="Bookman Old Style"/>
                <a:hlinkClick r:id="rId7" action="ppaction://hlinksldjump"/>
              </a:rPr>
              <a:t>Applications</a:t>
            </a:r>
            <a:r>
              <a:rPr sz="550" b="0" spc="-55" dirty="0">
                <a:solidFill>
                  <a:srgbClr val="7F8D9C"/>
                </a:solidFill>
                <a:latin typeface="Bookman Old Style"/>
                <a:cs typeface="Bookman Old Style"/>
                <a:hlinkClick r:id="rId7" action="ppaction://hlinksldjump"/>
              </a:rPr>
              <a:t> </a:t>
            </a:r>
            <a:r>
              <a:rPr sz="550" b="0" spc="-60" dirty="0">
                <a:solidFill>
                  <a:srgbClr val="7F8D9C"/>
                </a:solidFill>
                <a:latin typeface="Bookman Old Style"/>
                <a:cs typeface="Bookman Old Style"/>
                <a:hlinkClick r:id="rId7" action="ppaction://hlinksldjump"/>
              </a:rPr>
              <a:t>&amp;</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Analysis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8" action="ppaction://hlinksldjump"/>
              </a:rPr>
              <a:t>Implementing</a:t>
            </a:r>
            <a:r>
              <a:rPr sz="550" b="0" spc="-55" dirty="0">
                <a:solidFill>
                  <a:srgbClr val="7F8D9C"/>
                </a:solidFill>
                <a:latin typeface="Bookman Old Style"/>
                <a:cs typeface="Bookman Old Style"/>
                <a:hlinkClick r:id="rId8" action="ppaction://hlinksldjump"/>
              </a:rPr>
              <a:t> </a:t>
            </a:r>
            <a:r>
              <a:rPr sz="550" b="0" spc="-30" dirty="0">
                <a:solidFill>
                  <a:srgbClr val="7F8D9C"/>
                </a:solidFill>
                <a:latin typeface="Bookman Old Style"/>
                <a:cs typeface="Bookman Old Style"/>
                <a:hlinkClick r:id="rId8" action="ppaction://hlinksldjump"/>
              </a:rPr>
              <a:t>the</a:t>
            </a:r>
            <a:r>
              <a:rPr sz="550" b="0" spc="-55" dirty="0">
                <a:solidFill>
                  <a:srgbClr val="7F8D9C"/>
                </a:solidFill>
                <a:latin typeface="Bookman Old Style"/>
                <a:cs typeface="Bookman Old Style"/>
                <a:hlinkClick r:id="rId8" action="ppaction://hlinksldjump"/>
              </a:rPr>
              <a:t> </a:t>
            </a:r>
            <a:r>
              <a:rPr sz="550" b="0" spc="-20" dirty="0">
                <a:solidFill>
                  <a:srgbClr val="7F8D9C"/>
                </a:solidFill>
                <a:latin typeface="Bookman Old Style"/>
                <a:cs typeface="Bookman Old Style"/>
                <a:hlinkClick r:id="rId8" action="ppaction://hlinksldjump"/>
              </a:rPr>
              <a:t>Idea</a:t>
            </a:r>
            <a:endParaRPr sz="550">
              <a:latin typeface="Bookman Old Style"/>
              <a:cs typeface="Bookman Old Style"/>
            </a:endParaRPr>
          </a:p>
        </p:txBody>
      </p:sp>
      <p:pic>
        <p:nvPicPr>
          <p:cNvPr id="30" name="object 30"/>
          <p:cNvPicPr/>
          <p:nvPr/>
        </p:nvPicPr>
        <p:blipFill>
          <a:blip r:embed="rId9" cstate="print"/>
          <a:stretch>
            <a:fillRect/>
          </a:stretch>
        </p:blipFill>
        <p:spPr>
          <a:xfrm>
            <a:off x="289848" y="509777"/>
            <a:ext cx="133611" cy="133611"/>
          </a:xfrm>
          <a:prstGeom prst="rect">
            <a:avLst/>
          </a:prstGeom>
        </p:spPr>
      </p:pic>
      <p:pic>
        <p:nvPicPr>
          <p:cNvPr id="31" name="object 31"/>
          <p:cNvPicPr/>
          <p:nvPr/>
        </p:nvPicPr>
        <p:blipFill>
          <a:blip r:embed="rId9" cstate="print"/>
          <a:stretch>
            <a:fillRect/>
          </a:stretch>
        </p:blipFill>
        <p:spPr>
          <a:xfrm>
            <a:off x="289848" y="864730"/>
            <a:ext cx="133611" cy="133611"/>
          </a:xfrm>
          <a:prstGeom prst="rect">
            <a:avLst/>
          </a:prstGeom>
        </p:spPr>
      </p:pic>
      <p:pic>
        <p:nvPicPr>
          <p:cNvPr id="32" name="object 32"/>
          <p:cNvPicPr/>
          <p:nvPr/>
        </p:nvPicPr>
        <p:blipFill>
          <a:blip r:embed="rId9" cstate="print"/>
          <a:stretch>
            <a:fillRect/>
          </a:stretch>
        </p:blipFill>
        <p:spPr>
          <a:xfrm>
            <a:off x="289848" y="1219682"/>
            <a:ext cx="133611" cy="133611"/>
          </a:xfrm>
          <a:prstGeom prst="rect">
            <a:avLst/>
          </a:prstGeom>
        </p:spPr>
      </p:pic>
      <p:pic>
        <p:nvPicPr>
          <p:cNvPr id="33" name="object 33"/>
          <p:cNvPicPr/>
          <p:nvPr/>
        </p:nvPicPr>
        <p:blipFill>
          <a:blip r:embed="rId9" cstate="print"/>
          <a:stretch>
            <a:fillRect/>
          </a:stretch>
        </p:blipFill>
        <p:spPr>
          <a:xfrm>
            <a:off x="289848" y="1574647"/>
            <a:ext cx="133611" cy="133611"/>
          </a:xfrm>
          <a:prstGeom prst="rect">
            <a:avLst/>
          </a:prstGeom>
        </p:spPr>
      </p:pic>
      <p:pic>
        <p:nvPicPr>
          <p:cNvPr id="34" name="object 34"/>
          <p:cNvPicPr/>
          <p:nvPr/>
        </p:nvPicPr>
        <p:blipFill>
          <a:blip r:embed="rId9" cstate="print"/>
          <a:stretch>
            <a:fillRect/>
          </a:stretch>
        </p:blipFill>
        <p:spPr>
          <a:xfrm>
            <a:off x="289848" y="1929599"/>
            <a:ext cx="133611" cy="133611"/>
          </a:xfrm>
          <a:prstGeom prst="rect">
            <a:avLst/>
          </a:prstGeom>
        </p:spPr>
      </p:pic>
      <p:pic>
        <p:nvPicPr>
          <p:cNvPr id="35" name="object 35"/>
          <p:cNvPicPr/>
          <p:nvPr/>
        </p:nvPicPr>
        <p:blipFill>
          <a:blip r:embed="rId9" cstate="print"/>
          <a:stretch>
            <a:fillRect/>
          </a:stretch>
        </p:blipFill>
        <p:spPr>
          <a:xfrm>
            <a:off x="289848" y="2284552"/>
            <a:ext cx="133611" cy="133611"/>
          </a:xfrm>
          <a:prstGeom prst="rect">
            <a:avLst/>
          </a:prstGeom>
        </p:spPr>
      </p:pic>
      <p:pic>
        <p:nvPicPr>
          <p:cNvPr id="36" name="object 36"/>
          <p:cNvPicPr/>
          <p:nvPr/>
        </p:nvPicPr>
        <p:blipFill>
          <a:blip r:embed="rId9" cstate="print"/>
          <a:stretch>
            <a:fillRect/>
          </a:stretch>
        </p:blipFill>
        <p:spPr>
          <a:xfrm>
            <a:off x="289848" y="2639504"/>
            <a:ext cx="133611" cy="133611"/>
          </a:xfrm>
          <a:prstGeom prst="rect">
            <a:avLst/>
          </a:prstGeom>
        </p:spPr>
      </p:pic>
      <p:sp>
        <p:nvSpPr>
          <p:cNvPr id="37" name="object 37"/>
          <p:cNvSpPr txBox="1"/>
          <p:nvPr/>
        </p:nvSpPr>
        <p:spPr>
          <a:xfrm>
            <a:off x="313080" y="478175"/>
            <a:ext cx="2613025" cy="2308225"/>
          </a:xfrm>
          <a:prstGeom prst="rect">
            <a:avLst/>
          </a:prstGeom>
        </p:spPr>
        <p:txBody>
          <a:bodyPr vert="horz" wrap="square" lIns="0" tIns="12700" rIns="0" bIns="0" rtlCol="0">
            <a:spAutoFit/>
          </a:bodyPr>
          <a:lstStyle/>
          <a:p>
            <a:pPr marL="168275" indent="-155575">
              <a:lnSpc>
                <a:spcPct val="100000"/>
              </a:lnSpc>
              <a:spcBef>
                <a:spcPts val="100"/>
              </a:spcBef>
              <a:buClr>
                <a:srgbClr val="FFFFFF"/>
              </a:buClr>
              <a:buSzPct val="90000"/>
              <a:buAutoNum type="arabicPlain"/>
              <a:tabLst>
                <a:tab pos="168275" algn="l"/>
              </a:tabLst>
            </a:pPr>
            <a:r>
              <a:rPr sz="1000" b="0" spc="-10" dirty="0">
                <a:solidFill>
                  <a:srgbClr val="003874"/>
                </a:solidFill>
                <a:latin typeface="Bookman Old Style"/>
                <a:cs typeface="Bookman Old Style"/>
                <a:hlinkClick r:id="rId2" action="ppaction://hlinksldjump"/>
              </a:rPr>
              <a:t>Introduction</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spcBef>
                <a:spcPts val="5"/>
              </a:spcBef>
              <a:buClr>
                <a:srgbClr val="FFFFFF"/>
              </a:buClr>
              <a:buSzPct val="90000"/>
              <a:buAutoNum type="arabicPlain"/>
              <a:tabLst>
                <a:tab pos="168275" algn="l"/>
              </a:tabLst>
            </a:pPr>
            <a:r>
              <a:rPr sz="1000" b="0" spc="-55" dirty="0">
                <a:solidFill>
                  <a:srgbClr val="003874"/>
                </a:solidFill>
                <a:latin typeface="Bookman Old Style"/>
                <a:cs typeface="Bookman Old Style"/>
                <a:hlinkClick r:id="rId3" action="ppaction://hlinksldjump"/>
              </a:rPr>
              <a:t>Background:</a:t>
            </a:r>
            <a:r>
              <a:rPr sz="1000" b="0" spc="5" dirty="0">
                <a:solidFill>
                  <a:srgbClr val="003874"/>
                </a:solidFill>
                <a:latin typeface="Bookman Old Style"/>
                <a:cs typeface="Bookman Old Style"/>
                <a:hlinkClick r:id="rId3" action="ppaction://hlinksldjump"/>
              </a:rPr>
              <a:t> </a:t>
            </a:r>
            <a:r>
              <a:rPr sz="1000" b="0" spc="-30" dirty="0">
                <a:solidFill>
                  <a:srgbClr val="003874"/>
                </a:solidFill>
                <a:latin typeface="Bookman Old Style"/>
                <a:cs typeface="Bookman Old Style"/>
                <a:hlinkClick r:id="rId3" action="ppaction://hlinksldjump"/>
              </a:rPr>
              <a:t>Compositional</a:t>
            </a:r>
            <a:r>
              <a:rPr sz="1000" b="0" spc="-55" dirty="0">
                <a:solidFill>
                  <a:srgbClr val="003874"/>
                </a:solidFill>
                <a:latin typeface="Bookman Old Style"/>
                <a:cs typeface="Bookman Old Style"/>
                <a:hlinkClick r:id="rId3" action="ppaction://hlinksldjump"/>
              </a:rPr>
              <a:t> </a:t>
            </a:r>
            <a:r>
              <a:rPr sz="1000" b="0" spc="-50" dirty="0">
                <a:solidFill>
                  <a:srgbClr val="003874"/>
                </a:solidFill>
                <a:latin typeface="Bookman Old Style"/>
                <a:cs typeface="Bookman Old Style"/>
                <a:hlinkClick r:id="rId3" action="ppaction://hlinksldjump"/>
              </a:rPr>
              <a:t>Data</a:t>
            </a:r>
            <a:r>
              <a:rPr sz="1000" b="0" spc="-55" dirty="0">
                <a:solidFill>
                  <a:srgbClr val="003874"/>
                </a:solidFill>
                <a:latin typeface="Bookman Old Style"/>
                <a:cs typeface="Bookman Old Style"/>
                <a:hlinkClick r:id="rId3" action="ppaction://hlinksldjump"/>
              </a:rPr>
              <a:t> </a:t>
            </a:r>
            <a:r>
              <a:rPr sz="1000" b="0" spc="-35" dirty="0">
                <a:solidFill>
                  <a:srgbClr val="003874"/>
                </a:solidFill>
                <a:latin typeface="Bookman Old Style"/>
                <a:cs typeface="Bookman Old Style"/>
                <a:hlinkClick r:id="rId3" action="ppaction://hlinksldjump"/>
              </a:rPr>
              <a:t>Analysis</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buClr>
                <a:srgbClr val="FFFFFF"/>
              </a:buClr>
              <a:buSzPct val="90000"/>
              <a:buAutoNum type="arabicPlain"/>
              <a:tabLst>
                <a:tab pos="168275" algn="l"/>
              </a:tabLst>
            </a:pPr>
            <a:r>
              <a:rPr sz="1000" b="0" spc="-35" dirty="0">
                <a:solidFill>
                  <a:srgbClr val="003874"/>
                </a:solidFill>
                <a:latin typeface="Bookman Old Style"/>
                <a:cs typeface="Bookman Old Style"/>
                <a:hlinkClick r:id="rId4" action="ppaction://hlinksldjump"/>
              </a:rPr>
              <a:t>Proposed</a:t>
            </a:r>
            <a:r>
              <a:rPr sz="1000" b="0" spc="-55" dirty="0">
                <a:solidFill>
                  <a:srgbClr val="003874"/>
                </a:solidFill>
                <a:latin typeface="Bookman Old Style"/>
                <a:cs typeface="Bookman Old Style"/>
                <a:hlinkClick r:id="rId4" action="ppaction://hlinksldjump"/>
              </a:rPr>
              <a:t> </a:t>
            </a:r>
            <a:r>
              <a:rPr sz="1000" b="0" spc="-10" dirty="0">
                <a:solidFill>
                  <a:srgbClr val="003874"/>
                </a:solidFill>
                <a:latin typeface="Bookman Old Style"/>
                <a:cs typeface="Bookman Old Style"/>
                <a:hlinkClick r:id="rId4" action="ppaction://hlinksldjump"/>
              </a:rPr>
              <a:t>Method</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buClr>
                <a:srgbClr val="FFFFFF"/>
              </a:buClr>
              <a:buSzPct val="90000"/>
              <a:buAutoNum type="arabicPlain"/>
              <a:tabLst>
                <a:tab pos="168275" algn="l"/>
              </a:tabLst>
            </a:pPr>
            <a:r>
              <a:rPr sz="1000" b="0" spc="-50" dirty="0">
                <a:solidFill>
                  <a:srgbClr val="003874"/>
                </a:solidFill>
                <a:latin typeface="Bookman Old Style"/>
                <a:cs typeface="Bookman Old Style"/>
                <a:hlinkClick r:id="rId5" action="ppaction://hlinksldjump"/>
              </a:rPr>
              <a:t>Data</a:t>
            </a:r>
            <a:r>
              <a:rPr sz="1000" b="0" spc="-85" dirty="0">
                <a:solidFill>
                  <a:srgbClr val="003874"/>
                </a:solidFill>
                <a:latin typeface="Bookman Old Style"/>
                <a:cs typeface="Bookman Old Style"/>
                <a:hlinkClick r:id="rId5" action="ppaction://hlinksldjump"/>
              </a:rPr>
              <a:t> </a:t>
            </a:r>
            <a:r>
              <a:rPr sz="1000" b="0" spc="-105" dirty="0">
                <a:solidFill>
                  <a:srgbClr val="003874"/>
                </a:solidFill>
                <a:latin typeface="Bookman Old Style"/>
                <a:cs typeface="Bookman Old Style"/>
                <a:hlinkClick r:id="rId5" action="ppaction://hlinksldjump"/>
              </a:rPr>
              <a:t>&amp;</a:t>
            </a:r>
            <a:r>
              <a:rPr sz="1000" b="0" spc="-75" dirty="0">
                <a:solidFill>
                  <a:srgbClr val="003874"/>
                </a:solidFill>
                <a:latin typeface="Bookman Old Style"/>
                <a:cs typeface="Bookman Old Style"/>
                <a:hlinkClick r:id="rId5" action="ppaction://hlinksldjump"/>
              </a:rPr>
              <a:t> </a:t>
            </a:r>
            <a:r>
              <a:rPr sz="1000" b="0" spc="-10" dirty="0">
                <a:solidFill>
                  <a:srgbClr val="003874"/>
                </a:solidFill>
                <a:latin typeface="Bookman Old Style"/>
                <a:cs typeface="Bookman Old Style"/>
                <a:hlinkClick r:id="rId5" action="ppaction://hlinksldjump"/>
              </a:rPr>
              <a:t>Experiments</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buClr>
                <a:srgbClr val="FFFFFF"/>
              </a:buClr>
              <a:buSzPct val="90000"/>
              <a:buAutoNum type="arabicPlain"/>
              <a:tabLst>
                <a:tab pos="168275" algn="l"/>
              </a:tabLst>
            </a:pPr>
            <a:r>
              <a:rPr sz="1000" b="0" spc="-35" dirty="0">
                <a:solidFill>
                  <a:srgbClr val="003874"/>
                </a:solidFill>
                <a:latin typeface="Bookman Old Style"/>
                <a:cs typeface="Bookman Old Style"/>
                <a:hlinkClick r:id="rId6" action="ppaction://hlinksldjump"/>
              </a:rPr>
              <a:t>Code</a:t>
            </a:r>
            <a:r>
              <a:rPr sz="1000" b="0" spc="-60" dirty="0">
                <a:solidFill>
                  <a:srgbClr val="003874"/>
                </a:solidFill>
                <a:latin typeface="Bookman Old Style"/>
                <a:cs typeface="Bookman Old Style"/>
                <a:hlinkClick r:id="rId6" action="ppaction://hlinksldjump"/>
              </a:rPr>
              <a:t> </a:t>
            </a:r>
            <a:r>
              <a:rPr sz="1000" b="0" spc="-10" dirty="0">
                <a:solidFill>
                  <a:srgbClr val="003874"/>
                </a:solidFill>
                <a:latin typeface="Bookman Old Style"/>
                <a:cs typeface="Bookman Old Style"/>
                <a:hlinkClick r:id="rId6" action="ppaction://hlinksldjump"/>
              </a:rPr>
              <a:t>Execution</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spcBef>
                <a:spcPts val="5"/>
              </a:spcBef>
              <a:buClr>
                <a:srgbClr val="FFFFFF"/>
              </a:buClr>
              <a:buSzPct val="90000"/>
              <a:buAutoNum type="arabicPlain"/>
              <a:tabLst>
                <a:tab pos="168275" algn="l"/>
              </a:tabLst>
            </a:pPr>
            <a:r>
              <a:rPr sz="1000" b="0" spc="-45" dirty="0">
                <a:solidFill>
                  <a:srgbClr val="003874"/>
                </a:solidFill>
                <a:latin typeface="Bookman Old Style"/>
                <a:cs typeface="Bookman Old Style"/>
                <a:hlinkClick r:id="rId7" action="ppaction://hlinksldjump"/>
              </a:rPr>
              <a:t>Other</a:t>
            </a:r>
            <a:r>
              <a:rPr sz="1000" b="0" spc="-50" dirty="0">
                <a:solidFill>
                  <a:srgbClr val="003874"/>
                </a:solidFill>
                <a:latin typeface="Bookman Old Style"/>
                <a:cs typeface="Bookman Old Style"/>
                <a:hlinkClick r:id="rId7" action="ppaction://hlinksldjump"/>
              </a:rPr>
              <a:t> </a:t>
            </a:r>
            <a:r>
              <a:rPr sz="1000" b="0" spc="-40" dirty="0">
                <a:solidFill>
                  <a:srgbClr val="003874"/>
                </a:solidFill>
                <a:latin typeface="Bookman Old Style"/>
                <a:cs typeface="Bookman Old Style"/>
                <a:hlinkClick r:id="rId7" action="ppaction://hlinksldjump"/>
              </a:rPr>
              <a:t>Applications</a:t>
            </a:r>
            <a:r>
              <a:rPr sz="1000" b="0" spc="-50" dirty="0">
                <a:solidFill>
                  <a:srgbClr val="003874"/>
                </a:solidFill>
                <a:latin typeface="Bookman Old Style"/>
                <a:cs typeface="Bookman Old Style"/>
                <a:hlinkClick r:id="rId7" action="ppaction://hlinksldjump"/>
              </a:rPr>
              <a:t> </a:t>
            </a:r>
            <a:r>
              <a:rPr sz="1000" b="0" spc="-105" dirty="0">
                <a:solidFill>
                  <a:srgbClr val="003874"/>
                </a:solidFill>
                <a:latin typeface="Bookman Old Style"/>
                <a:cs typeface="Bookman Old Style"/>
                <a:hlinkClick r:id="rId7" action="ppaction://hlinksldjump"/>
              </a:rPr>
              <a:t>&amp;</a:t>
            </a:r>
            <a:r>
              <a:rPr sz="1000" b="0" spc="-45" dirty="0">
                <a:solidFill>
                  <a:srgbClr val="003874"/>
                </a:solidFill>
                <a:latin typeface="Bookman Old Style"/>
                <a:cs typeface="Bookman Old Style"/>
                <a:hlinkClick r:id="rId7" action="ppaction://hlinksldjump"/>
              </a:rPr>
              <a:t> </a:t>
            </a:r>
            <a:r>
              <a:rPr sz="1000" b="0" spc="-10" dirty="0">
                <a:solidFill>
                  <a:srgbClr val="003874"/>
                </a:solidFill>
                <a:latin typeface="Bookman Old Style"/>
                <a:cs typeface="Bookman Old Style"/>
                <a:hlinkClick r:id="rId7" action="ppaction://hlinksldjump"/>
              </a:rPr>
              <a:t>Analysis</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buClr>
                <a:srgbClr val="FFFFFF"/>
              </a:buClr>
              <a:buSzPct val="90000"/>
              <a:buAutoNum type="arabicPlain"/>
              <a:tabLst>
                <a:tab pos="168275" algn="l"/>
              </a:tabLst>
            </a:pPr>
            <a:r>
              <a:rPr sz="1000" b="0" spc="-25" dirty="0">
                <a:solidFill>
                  <a:srgbClr val="003874"/>
                </a:solidFill>
                <a:latin typeface="Bookman Old Style"/>
                <a:cs typeface="Bookman Old Style"/>
                <a:hlinkClick r:id="rId8" action="ppaction://hlinksldjump"/>
              </a:rPr>
              <a:t>Implementing</a:t>
            </a:r>
            <a:r>
              <a:rPr sz="1000" b="0" spc="-60" dirty="0">
                <a:solidFill>
                  <a:srgbClr val="003874"/>
                </a:solidFill>
                <a:latin typeface="Bookman Old Style"/>
                <a:cs typeface="Bookman Old Style"/>
                <a:hlinkClick r:id="rId8" action="ppaction://hlinksldjump"/>
              </a:rPr>
              <a:t> </a:t>
            </a:r>
            <a:r>
              <a:rPr sz="1000" b="0" spc="-40" dirty="0">
                <a:solidFill>
                  <a:srgbClr val="003874"/>
                </a:solidFill>
                <a:latin typeface="Bookman Old Style"/>
                <a:cs typeface="Bookman Old Style"/>
                <a:hlinkClick r:id="rId8" action="ppaction://hlinksldjump"/>
              </a:rPr>
              <a:t>the</a:t>
            </a:r>
            <a:r>
              <a:rPr sz="1000" b="0" spc="-50" dirty="0">
                <a:solidFill>
                  <a:srgbClr val="003874"/>
                </a:solidFill>
                <a:latin typeface="Bookman Old Style"/>
                <a:cs typeface="Bookman Old Style"/>
                <a:hlinkClick r:id="rId8" action="ppaction://hlinksldjump"/>
              </a:rPr>
              <a:t> </a:t>
            </a:r>
            <a:r>
              <a:rPr sz="1000" b="0" spc="-20" dirty="0">
                <a:solidFill>
                  <a:srgbClr val="003874"/>
                </a:solidFill>
                <a:latin typeface="Bookman Old Style"/>
                <a:cs typeface="Bookman Old Style"/>
                <a:hlinkClick r:id="rId8" action="ppaction://hlinksldjump"/>
              </a:rPr>
              <a:t>Idea</a:t>
            </a:r>
            <a:endParaRPr sz="1000">
              <a:latin typeface="Bookman Old Style"/>
              <a:cs typeface="Bookman Old Style"/>
            </a:endParaRPr>
          </a:p>
        </p:txBody>
      </p:sp>
      <p:grpSp>
        <p:nvGrpSpPr>
          <p:cNvPr id="38" name="object 38"/>
          <p:cNvGrpSpPr/>
          <p:nvPr/>
        </p:nvGrpSpPr>
        <p:grpSpPr>
          <a:xfrm>
            <a:off x="0" y="3131464"/>
            <a:ext cx="5760085" cy="108585"/>
            <a:chOff x="0" y="3131464"/>
            <a:chExt cx="5760085" cy="108585"/>
          </a:xfrm>
        </p:grpSpPr>
        <p:sp>
          <p:nvSpPr>
            <p:cNvPr id="39" name="object 39"/>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40" name="object 40"/>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41" name="object 41"/>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42" name="object 42"/>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43" name="object 43"/>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0" action="ppaction://hlinksldjump"/>
              </a:rPr>
              <a:t>Robust</a:t>
            </a:r>
            <a:r>
              <a:rPr sz="550" b="0" spc="-5" dirty="0">
                <a:solidFill>
                  <a:srgbClr val="003874"/>
                </a:solidFill>
                <a:latin typeface="Bookman Old Style"/>
                <a:cs typeface="Bookman Old Style"/>
                <a:hlinkClick r:id="rId10" action="ppaction://hlinksldjump"/>
              </a:rPr>
              <a:t> </a:t>
            </a:r>
            <a:r>
              <a:rPr sz="550" b="0" spc="-30" dirty="0">
                <a:solidFill>
                  <a:srgbClr val="003874"/>
                </a:solidFill>
                <a:latin typeface="Bookman Old Style"/>
                <a:cs typeface="Bookman Old Style"/>
                <a:hlinkClick r:id="rId10" action="ppaction://hlinksldjump"/>
              </a:rPr>
              <a:t>Classiﬁcation</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via</a:t>
            </a:r>
            <a:r>
              <a:rPr sz="550" b="0" spc="-5" dirty="0">
                <a:solidFill>
                  <a:srgbClr val="003874"/>
                </a:solidFill>
                <a:latin typeface="Bookman Old Style"/>
                <a:cs typeface="Bookman Old Style"/>
                <a:hlinkClick r:id="rId10" action="ppaction://hlinksldjump"/>
              </a:rPr>
              <a:t> </a:t>
            </a:r>
            <a:r>
              <a:rPr sz="550" b="0" spc="-35" dirty="0">
                <a:solidFill>
                  <a:srgbClr val="003874"/>
                </a:solidFill>
                <a:latin typeface="Bookman Old Style"/>
                <a:cs typeface="Bookman Old Style"/>
                <a:hlinkClick r:id="rId10" action="ppaction://hlinksldjump"/>
              </a:rPr>
              <a:t>Regression</a:t>
            </a:r>
            <a:r>
              <a:rPr sz="550" b="0" spc="-5" dirty="0">
                <a:solidFill>
                  <a:srgbClr val="003874"/>
                </a:solidFill>
                <a:latin typeface="Bookman Old Style"/>
                <a:cs typeface="Bookman Old Style"/>
                <a:hlinkClick r:id="rId10" action="ppaction://hlinksldjump"/>
              </a:rPr>
              <a:t> </a:t>
            </a:r>
            <a:r>
              <a:rPr sz="550" b="0" spc="-10" dirty="0">
                <a:solidFill>
                  <a:srgbClr val="003874"/>
                </a:solidFill>
                <a:latin typeface="Bookman Old Style"/>
                <a:cs typeface="Bookman Old Style"/>
                <a:hlinkClick r:id="rId10" action="ppaction://hlinksldjump"/>
              </a:rPr>
              <a:t>for</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Learning</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with</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Noisy</a:t>
            </a:r>
            <a:r>
              <a:rPr sz="550" b="0" spc="-5" dirty="0">
                <a:solidFill>
                  <a:srgbClr val="003874"/>
                </a:solidFill>
                <a:latin typeface="Bookman Old Style"/>
                <a:cs typeface="Bookman Old Style"/>
                <a:hlinkClick r:id="rId10" action="ppaction://hlinksldjump"/>
              </a:rPr>
              <a:t> </a:t>
            </a:r>
            <a:r>
              <a:rPr sz="550" b="0" spc="-10" dirty="0">
                <a:solidFill>
                  <a:srgbClr val="003874"/>
                </a:solidFill>
                <a:latin typeface="Bookman Old Style"/>
                <a:cs typeface="Bookman Old Style"/>
                <a:hlinkClick r:id="rId10" action="ppaction://hlinksldjump"/>
              </a:rPr>
              <a:t>Labels</a:t>
            </a:r>
            <a:endParaRPr sz="550">
              <a:latin typeface="Bookman Old Style"/>
              <a:cs typeface="Bookman Old Style"/>
            </a:endParaRPr>
          </a:p>
        </p:txBody>
      </p:sp>
      <p:sp>
        <p:nvSpPr>
          <p:cNvPr id="44" name="object 44"/>
          <p:cNvSpPr txBox="1"/>
          <p:nvPr/>
        </p:nvSpPr>
        <p:spPr>
          <a:xfrm>
            <a:off x="4471619" y="3131763"/>
            <a:ext cx="627380" cy="105410"/>
          </a:xfrm>
          <a:prstGeom prst="rect">
            <a:avLst/>
          </a:prstGeom>
        </p:spPr>
        <p:txBody>
          <a:bodyPr vert="horz" wrap="square" lIns="0" tIns="5080" rIns="0" bIns="0" rtlCol="0">
            <a:spAutoFit/>
          </a:bodyPr>
          <a:lstStyle/>
          <a:p>
            <a:pPr marL="12700">
              <a:lnSpc>
                <a:spcPct val="100000"/>
              </a:lnSpc>
              <a:spcBef>
                <a:spcPts val="40"/>
              </a:spcBef>
            </a:pPr>
            <a:r>
              <a:rPr sz="550" b="0" spc="-20" dirty="0">
                <a:solidFill>
                  <a:srgbClr val="FFFFFF"/>
                </a:solidFill>
                <a:latin typeface="Bookman Old Style"/>
                <a:cs typeface="Bookman Old Style"/>
              </a:rPr>
              <a:t>December</a:t>
            </a:r>
            <a:r>
              <a:rPr sz="550" b="0" spc="-5" dirty="0">
                <a:solidFill>
                  <a:srgbClr val="FFFFFF"/>
                </a:solidFill>
                <a:latin typeface="Bookman Old Style"/>
                <a:cs typeface="Bookman Old Style"/>
              </a:rPr>
              <a:t> </a:t>
            </a:r>
            <a:r>
              <a:rPr sz="550" b="0" spc="-50" dirty="0">
                <a:solidFill>
                  <a:srgbClr val="FFFFFF"/>
                </a:solidFill>
                <a:latin typeface="Bookman Old Style"/>
                <a:cs typeface="Bookman Old Style"/>
              </a:rPr>
              <a:t>10,</a:t>
            </a:r>
            <a:r>
              <a:rPr sz="550" b="0" spc="-5" dirty="0">
                <a:solidFill>
                  <a:srgbClr val="FFFFFF"/>
                </a:solidFill>
                <a:latin typeface="Bookman Old Style"/>
                <a:cs typeface="Bookman Old Style"/>
              </a:rPr>
              <a:t> </a:t>
            </a:r>
            <a:r>
              <a:rPr sz="550" b="0" spc="-35" dirty="0">
                <a:solidFill>
                  <a:srgbClr val="FFFFFF"/>
                </a:solidFill>
                <a:latin typeface="Bookman Old Style"/>
                <a:cs typeface="Bookman Old Style"/>
              </a:rPr>
              <a:t>2024</a:t>
            </a:r>
            <a:endParaRPr sz="550">
              <a:latin typeface="Bookman Old Style"/>
              <a:cs typeface="Bookman Old Style"/>
            </a:endParaRPr>
          </a:p>
        </p:txBody>
      </p:sp>
      <p:sp>
        <p:nvSpPr>
          <p:cNvPr id="45" name="object 45"/>
          <p:cNvSpPr txBox="1"/>
          <p:nvPr/>
        </p:nvSpPr>
        <p:spPr>
          <a:xfrm>
            <a:off x="5480418" y="3131763"/>
            <a:ext cx="225425" cy="10541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z="550" b="0" spc="-55" dirty="0">
                <a:solidFill>
                  <a:srgbClr val="FFFFFF"/>
                </a:solidFill>
                <a:latin typeface="Bookman Old Style"/>
                <a:cs typeface="Bookman Old Style"/>
              </a:rPr>
              <a:t>2</a:t>
            </a:fld>
            <a:r>
              <a:rPr sz="550" b="0" spc="-50" dirty="0">
                <a:solidFill>
                  <a:srgbClr val="FFFFFF"/>
                </a:solidFill>
                <a:latin typeface="Bookman Old Style"/>
                <a:cs typeface="Bookman Old Style"/>
              </a:rPr>
              <a:t> </a:t>
            </a:r>
            <a:r>
              <a:rPr sz="550" b="0" spc="-80" dirty="0">
                <a:solidFill>
                  <a:srgbClr val="FFFFFF"/>
                </a:solidFill>
                <a:latin typeface="Bookman Old Style"/>
                <a:cs typeface="Bookman Old Style"/>
              </a:rPr>
              <a:t>/</a:t>
            </a:r>
            <a:r>
              <a:rPr sz="550" b="0" spc="-50" dirty="0">
                <a:solidFill>
                  <a:srgbClr val="FFFFFF"/>
                </a:solidFill>
                <a:latin typeface="Bookman Old Style"/>
                <a:cs typeface="Bookman Old Style"/>
              </a:rPr>
              <a:t> </a:t>
            </a:r>
            <a:r>
              <a:rPr sz="550" b="0" spc="-35" dirty="0">
                <a:solidFill>
                  <a:srgbClr val="FFFFFF"/>
                </a:solidFill>
                <a:latin typeface="Bookman Old Style"/>
                <a:cs typeface="Bookman Old Style"/>
              </a:rPr>
              <a:t>37</a:t>
            </a:r>
            <a:endParaRPr sz="550">
              <a:latin typeface="Bookman Old Style"/>
              <a:cs typeface="Bookman Old Style"/>
            </a:endParaRPr>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 y="25"/>
            <a:ext cx="5760085" cy="232410"/>
            <a:chOff x="-32" y="25"/>
            <a:chExt cx="5760085" cy="232410"/>
          </a:xfrm>
        </p:grpSpPr>
        <p:sp>
          <p:nvSpPr>
            <p:cNvPr id="3" name="object 3"/>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 name="object 4"/>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 name="object 5"/>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6" name="object 6"/>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7" name="object 7"/>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8" name="object 8"/>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2748889" y="107317"/>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1" name="object 11"/>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2" name="object 12"/>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3" name="object 13"/>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4" name="object 14"/>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5" name="object 15"/>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6" name="object 16"/>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7" name="object 17"/>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8" name="object 18"/>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9" name="object 19"/>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0" name="object 20"/>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1" name="object 21"/>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2" name="object 22"/>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3" name="object 23"/>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4" name="object 24"/>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5" name="object 25"/>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6" name="object 26"/>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7" name="object 27"/>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28" name="object 28"/>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3" action="ppaction://hlinksldjump"/>
              </a:rPr>
              <a:t>Introduction</a:t>
            </a:r>
            <a:r>
              <a:rPr sz="550" b="0" spc="330" dirty="0">
                <a:solidFill>
                  <a:srgbClr val="7F8D9C"/>
                </a:solidFill>
                <a:latin typeface="Bookman Old Style"/>
                <a:cs typeface="Bookman Old Style"/>
              </a:rPr>
              <a:t> </a:t>
            </a:r>
            <a:r>
              <a:rPr sz="550" b="0" spc="-35" dirty="0">
                <a:solidFill>
                  <a:srgbClr val="7F8D9C"/>
                </a:solidFill>
                <a:latin typeface="Bookman Old Style"/>
                <a:cs typeface="Bookman Old Style"/>
                <a:hlinkClick r:id="rId4" action="ppaction://hlinksldjump"/>
              </a:rPr>
              <a:t>Background:</a:t>
            </a:r>
            <a:r>
              <a:rPr sz="550" b="0" spc="-25" dirty="0">
                <a:solidFill>
                  <a:srgbClr val="7F8D9C"/>
                </a:solidFill>
                <a:latin typeface="Bookman Old Style"/>
                <a:cs typeface="Bookman Old Style"/>
                <a:hlinkClick r:id="rId4" action="ppaction://hlinksldjump"/>
              </a:rPr>
              <a:t> Compositional</a:t>
            </a:r>
            <a:r>
              <a:rPr sz="550" b="0" spc="-55" dirty="0">
                <a:solidFill>
                  <a:srgbClr val="7F8D9C"/>
                </a:solidFill>
                <a:latin typeface="Bookman Old Style"/>
                <a:cs typeface="Bookman Old Style"/>
                <a:hlinkClick r:id="rId4" action="ppaction://hlinksldjump"/>
              </a:rPr>
              <a:t> </a:t>
            </a:r>
            <a:r>
              <a:rPr sz="550" b="0" spc="-40" dirty="0">
                <a:solidFill>
                  <a:srgbClr val="7F8D9C"/>
                </a:solidFill>
                <a:latin typeface="Bookman Old Style"/>
                <a:cs typeface="Bookman Old Style"/>
                <a:hlinkClick r:id="rId4" action="ppaction://hlinksldjump"/>
              </a:rPr>
              <a:t>Data</a:t>
            </a:r>
            <a:r>
              <a:rPr sz="550" b="0" spc="-55" dirty="0">
                <a:solidFill>
                  <a:srgbClr val="7F8D9C"/>
                </a:solidFill>
                <a:latin typeface="Bookman Old Style"/>
                <a:cs typeface="Bookman Old Style"/>
                <a:hlinkClick r:id="rId4" action="ppaction://hlinksldjump"/>
              </a:rPr>
              <a:t> </a:t>
            </a:r>
            <a:r>
              <a:rPr sz="550" b="0" spc="-10" dirty="0">
                <a:solidFill>
                  <a:srgbClr val="7F8D9C"/>
                </a:solidFill>
                <a:latin typeface="Bookman Old Style"/>
                <a:cs typeface="Bookman Old Style"/>
                <a:hlinkClick r:id="rId4" action="ppaction://hlinksldjump"/>
              </a:rPr>
              <a:t>Analysis</a:t>
            </a:r>
            <a:r>
              <a:rPr sz="550" b="0" spc="390" dirty="0">
                <a:solidFill>
                  <a:srgbClr val="7F8D9C"/>
                </a:solidFill>
                <a:latin typeface="Bookman Old Style"/>
                <a:cs typeface="Bookman Old Style"/>
              </a:rPr>
              <a:t> </a:t>
            </a:r>
            <a:r>
              <a:rPr sz="550" b="0" spc="-20" dirty="0">
                <a:solidFill>
                  <a:srgbClr val="7F8D9C"/>
                </a:solidFill>
                <a:latin typeface="Bookman Old Style"/>
                <a:cs typeface="Bookman Old Style"/>
                <a:hlinkClick r:id="rId5" action="ppaction://hlinksldjump"/>
              </a:rPr>
              <a:t>Proposed</a:t>
            </a:r>
            <a:r>
              <a:rPr sz="550" b="0" spc="-55" dirty="0">
                <a:solidFill>
                  <a:srgbClr val="7F8D9C"/>
                </a:solidFill>
                <a:latin typeface="Bookman Old Style"/>
                <a:cs typeface="Bookman Old Style"/>
                <a:hlinkClick r:id="rId5" action="ppaction://hlinksldjump"/>
              </a:rPr>
              <a:t> </a:t>
            </a:r>
            <a:r>
              <a:rPr sz="550" b="0" dirty="0">
                <a:solidFill>
                  <a:srgbClr val="7F8D9C"/>
                </a:solidFill>
                <a:latin typeface="Bookman Old Style"/>
                <a:cs typeface="Bookman Old Style"/>
                <a:hlinkClick r:id="rId5" action="ppaction://hlinksldjump"/>
              </a:rPr>
              <a:t>Method</a:t>
            </a:r>
            <a:r>
              <a:rPr sz="550" b="0" spc="395" dirty="0">
                <a:solidFill>
                  <a:srgbClr val="7F8D9C"/>
                </a:solidFill>
                <a:latin typeface="Bookman Old Style"/>
                <a:cs typeface="Bookman Old Style"/>
              </a:rPr>
              <a:t> </a:t>
            </a:r>
            <a:r>
              <a:rPr sz="550" b="0" spc="-40" dirty="0">
                <a:solidFill>
                  <a:srgbClr val="FFFFFF"/>
                </a:solidFill>
                <a:latin typeface="Bookman Old Style"/>
                <a:cs typeface="Bookman Old Style"/>
                <a:hlinkClick r:id="rId6" action="ppaction://hlinksldjump"/>
              </a:rPr>
              <a:t>Data</a:t>
            </a:r>
            <a:r>
              <a:rPr sz="550" b="0" spc="-55" dirty="0">
                <a:solidFill>
                  <a:srgbClr val="FFFFFF"/>
                </a:solidFill>
                <a:latin typeface="Bookman Old Style"/>
                <a:cs typeface="Bookman Old Style"/>
                <a:hlinkClick r:id="rId6" action="ppaction://hlinksldjump"/>
              </a:rPr>
              <a:t> </a:t>
            </a:r>
            <a:r>
              <a:rPr sz="550" b="0" spc="-60" dirty="0">
                <a:solidFill>
                  <a:srgbClr val="FFFFFF"/>
                </a:solidFill>
                <a:latin typeface="Bookman Old Style"/>
                <a:cs typeface="Bookman Old Style"/>
                <a:hlinkClick r:id="rId6" action="ppaction://hlinksldjump"/>
              </a:rPr>
              <a:t>&amp;</a:t>
            </a:r>
            <a:r>
              <a:rPr sz="550" b="0" spc="-55" dirty="0">
                <a:solidFill>
                  <a:srgbClr val="FFFFFF"/>
                </a:solidFill>
                <a:latin typeface="Bookman Old Style"/>
                <a:cs typeface="Bookman Old Style"/>
                <a:hlinkClick r:id="rId6" action="ppaction://hlinksldjump"/>
              </a:rPr>
              <a:t> </a:t>
            </a:r>
            <a:r>
              <a:rPr sz="550" b="0" spc="-10" dirty="0">
                <a:solidFill>
                  <a:srgbClr val="FFFFFF"/>
                </a:solidFill>
                <a:latin typeface="Bookman Old Style"/>
                <a:cs typeface="Bookman Old Style"/>
                <a:hlinkClick r:id="rId6" action="ppaction://hlinksldjump"/>
              </a:rPr>
              <a:t>Experiments</a:t>
            </a:r>
            <a:r>
              <a:rPr sz="550" b="0" spc="395" dirty="0">
                <a:solidFill>
                  <a:srgbClr val="FFFFFF"/>
                </a:solidFill>
                <a:latin typeface="Bookman Old Style"/>
                <a:cs typeface="Bookman Old Style"/>
              </a:rPr>
              <a:t> </a:t>
            </a:r>
            <a:r>
              <a:rPr sz="550" b="0" spc="-20" dirty="0">
                <a:solidFill>
                  <a:srgbClr val="7F8D9C"/>
                </a:solidFill>
                <a:latin typeface="Bookman Old Style"/>
                <a:cs typeface="Bookman Old Style"/>
                <a:hlinkClick r:id="rId7" action="ppaction://hlinksldjump"/>
              </a:rPr>
              <a:t>Code</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Execution</a:t>
            </a:r>
            <a:r>
              <a:rPr sz="550" b="0" spc="395" dirty="0">
                <a:solidFill>
                  <a:srgbClr val="7F8D9C"/>
                </a:solidFill>
                <a:latin typeface="Bookman Old Style"/>
                <a:cs typeface="Bookman Old Style"/>
              </a:rPr>
              <a:t> </a:t>
            </a:r>
            <a:r>
              <a:rPr sz="550" b="0" spc="-30" dirty="0">
                <a:solidFill>
                  <a:srgbClr val="7F8D9C"/>
                </a:solidFill>
                <a:latin typeface="Bookman Old Style"/>
                <a:cs typeface="Bookman Old Style"/>
                <a:hlinkClick r:id="rId8" action="ppaction://hlinksldjump"/>
              </a:rPr>
              <a:t>Other</a:t>
            </a:r>
            <a:r>
              <a:rPr sz="550" b="0" spc="-55" dirty="0">
                <a:solidFill>
                  <a:srgbClr val="7F8D9C"/>
                </a:solidFill>
                <a:latin typeface="Bookman Old Style"/>
                <a:cs typeface="Bookman Old Style"/>
                <a:hlinkClick r:id="rId8" action="ppaction://hlinksldjump"/>
              </a:rPr>
              <a:t> </a:t>
            </a:r>
            <a:r>
              <a:rPr sz="550" b="0" spc="-25" dirty="0">
                <a:solidFill>
                  <a:srgbClr val="7F8D9C"/>
                </a:solidFill>
                <a:latin typeface="Bookman Old Style"/>
                <a:cs typeface="Bookman Old Style"/>
                <a:hlinkClick r:id="rId8" action="ppaction://hlinksldjump"/>
              </a:rPr>
              <a:t>Applications</a:t>
            </a:r>
            <a:r>
              <a:rPr sz="550" b="0" spc="-55" dirty="0">
                <a:solidFill>
                  <a:srgbClr val="7F8D9C"/>
                </a:solidFill>
                <a:latin typeface="Bookman Old Style"/>
                <a:cs typeface="Bookman Old Style"/>
                <a:hlinkClick r:id="rId8" action="ppaction://hlinksldjump"/>
              </a:rPr>
              <a:t> </a:t>
            </a:r>
            <a:r>
              <a:rPr sz="550" b="0" spc="-60" dirty="0">
                <a:solidFill>
                  <a:srgbClr val="7F8D9C"/>
                </a:solidFill>
                <a:latin typeface="Bookman Old Style"/>
                <a:cs typeface="Bookman Old Style"/>
                <a:hlinkClick r:id="rId8" action="ppaction://hlinksldjump"/>
              </a:rPr>
              <a:t>&amp;</a:t>
            </a:r>
            <a:r>
              <a:rPr sz="550" b="0" spc="-55" dirty="0">
                <a:solidFill>
                  <a:srgbClr val="7F8D9C"/>
                </a:solidFill>
                <a:latin typeface="Bookman Old Style"/>
                <a:cs typeface="Bookman Old Style"/>
                <a:hlinkClick r:id="rId8" action="ppaction://hlinksldjump"/>
              </a:rPr>
              <a:t> </a:t>
            </a:r>
            <a:r>
              <a:rPr sz="550" b="0" spc="-10" dirty="0">
                <a:solidFill>
                  <a:srgbClr val="7F8D9C"/>
                </a:solidFill>
                <a:latin typeface="Bookman Old Style"/>
                <a:cs typeface="Bookman Old Style"/>
                <a:hlinkClick r:id="rId8" action="ppaction://hlinksldjump"/>
              </a:rPr>
              <a:t>Analysis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9" action="ppaction://hlinksldjump"/>
              </a:rPr>
              <a:t>Implementing</a:t>
            </a:r>
            <a:r>
              <a:rPr sz="550" b="0" spc="-55" dirty="0">
                <a:solidFill>
                  <a:srgbClr val="7F8D9C"/>
                </a:solidFill>
                <a:latin typeface="Bookman Old Style"/>
                <a:cs typeface="Bookman Old Style"/>
                <a:hlinkClick r:id="rId9" action="ppaction://hlinksldjump"/>
              </a:rPr>
              <a:t> </a:t>
            </a:r>
            <a:r>
              <a:rPr sz="550" b="0" spc="-30" dirty="0">
                <a:solidFill>
                  <a:srgbClr val="7F8D9C"/>
                </a:solidFill>
                <a:latin typeface="Bookman Old Style"/>
                <a:cs typeface="Bookman Old Style"/>
                <a:hlinkClick r:id="rId9" action="ppaction://hlinksldjump"/>
              </a:rPr>
              <a:t>the</a:t>
            </a:r>
            <a:r>
              <a:rPr sz="550" b="0" spc="-55" dirty="0">
                <a:solidFill>
                  <a:srgbClr val="7F8D9C"/>
                </a:solidFill>
                <a:latin typeface="Bookman Old Style"/>
                <a:cs typeface="Bookman Old Style"/>
                <a:hlinkClick r:id="rId9" action="ppaction://hlinksldjump"/>
              </a:rPr>
              <a:t> </a:t>
            </a:r>
            <a:r>
              <a:rPr sz="550" b="0" spc="-20" dirty="0">
                <a:solidFill>
                  <a:srgbClr val="7F8D9C"/>
                </a:solidFill>
                <a:latin typeface="Bookman Old Style"/>
                <a:cs typeface="Bookman Old Style"/>
                <a:hlinkClick r:id="rId9" action="ppaction://hlinksldjump"/>
              </a:rPr>
              <a:t>Idea</a:t>
            </a:r>
            <a:endParaRPr sz="550">
              <a:latin typeface="Bookman Old Style"/>
              <a:cs typeface="Bookman Old Style"/>
            </a:endParaRPr>
          </a:p>
        </p:txBody>
      </p:sp>
      <p:grpSp>
        <p:nvGrpSpPr>
          <p:cNvPr id="29" name="object 29"/>
          <p:cNvGrpSpPr/>
          <p:nvPr/>
        </p:nvGrpSpPr>
        <p:grpSpPr>
          <a:xfrm>
            <a:off x="0" y="104786"/>
            <a:ext cx="5760085" cy="318770"/>
            <a:chOff x="0" y="104786"/>
            <a:chExt cx="5760085" cy="318770"/>
          </a:xfrm>
        </p:grpSpPr>
        <p:pic>
          <p:nvPicPr>
            <p:cNvPr id="30" name="object 30"/>
            <p:cNvPicPr/>
            <p:nvPr/>
          </p:nvPicPr>
          <p:blipFill>
            <a:blip r:embed="rId10" cstate="print"/>
            <a:stretch>
              <a:fillRect/>
            </a:stretch>
          </p:blipFill>
          <p:spPr>
            <a:xfrm>
              <a:off x="0" y="104786"/>
              <a:ext cx="5759996" cy="125718"/>
            </a:xfrm>
            <a:prstGeom prst="rect">
              <a:avLst/>
            </a:prstGeom>
          </p:spPr>
        </p:pic>
        <p:sp>
          <p:nvSpPr>
            <p:cNvPr id="31" name="object 31"/>
            <p:cNvSpPr/>
            <p:nvPr/>
          </p:nvSpPr>
          <p:spPr>
            <a:xfrm>
              <a:off x="0" y="227495"/>
              <a:ext cx="5760085" cy="195580"/>
            </a:xfrm>
            <a:custGeom>
              <a:avLst/>
              <a:gdLst/>
              <a:ahLst/>
              <a:cxnLst/>
              <a:rect l="l" t="t" r="r" b="b"/>
              <a:pathLst>
                <a:path w="5760085" h="195579">
                  <a:moveTo>
                    <a:pt x="5759996" y="0"/>
                  </a:moveTo>
                  <a:lnTo>
                    <a:pt x="0" y="0"/>
                  </a:lnTo>
                  <a:lnTo>
                    <a:pt x="0" y="195503"/>
                  </a:lnTo>
                  <a:lnTo>
                    <a:pt x="5759996" y="195503"/>
                  </a:lnTo>
                  <a:lnTo>
                    <a:pt x="5759996" y="0"/>
                  </a:lnTo>
                  <a:close/>
                </a:path>
              </a:pathLst>
            </a:custGeom>
            <a:solidFill>
              <a:srgbClr val="003874"/>
            </a:solidFill>
          </p:spPr>
          <p:txBody>
            <a:bodyPr wrap="square" lIns="0" tIns="0" rIns="0" bIns="0" rtlCol="0"/>
            <a:lstStyle/>
            <a:p>
              <a:endParaRPr/>
            </a:p>
          </p:txBody>
        </p:sp>
      </p:grpSp>
      <p:sp>
        <p:nvSpPr>
          <p:cNvPr id="32" name="object 3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5" dirty="0"/>
              <a:t>Training</a:t>
            </a:r>
            <a:r>
              <a:rPr spc="-65" dirty="0"/>
              <a:t> </a:t>
            </a:r>
            <a:r>
              <a:rPr spc="-55" dirty="0"/>
              <a:t>and</a:t>
            </a:r>
            <a:r>
              <a:rPr spc="-60" dirty="0"/>
              <a:t> </a:t>
            </a:r>
            <a:r>
              <a:rPr spc="-55" dirty="0"/>
              <a:t>Evaluation</a:t>
            </a:r>
            <a:r>
              <a:rPr spc="-65" dirty="0"/>
              <a:t> </a:t>
            </a:r>
            <a:r>
              <a:rPr spc="-25" dirty="0"/>
              <a:t>Details</a:t>
            </a:r>
          </a:p>
        </p:txBody>
      </p:sp>
      <p:sp>
        <p:nvSpPr>
          <p:cNvPr id="33" name="object 33"/>
          <p:cNvSpPr/>
          <p:nvPr/>
        </p:nvSpPr>
        <p:spPr>
          <a:xfrm>
            <a:off x="-32" y="421334"/>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3873"/>
          </a:solidFill>
        </p:spPr>
        <p:txBody>
          <a:bodyPr wrap="square" lIns="0" tIns="0" rIns="0" bIns="0" rtlCol="0"/>
          <a:lstStyle/>
          <a:p>
            <a:endParaRPr/>
          </a:p>
        </p:txBody>
      </p:sp>
      <p:sp>
        <p:nvSpPr>
          <p:cNvPr id="34" name="object 34"/>
          <p:cNvSpPr txBox="1"/>
          <p:nvPr/>
        </p:nvSpPr>
        <p:spPr>
          <a:xfrm>
            <a:off x="309194" y="602427"/>
            <a:ext cx="4269740" cy="2233930"/>
          </a:xfrm>
          <a:prstGeom prst="rect">
            <a:avLst/>
          </a:prstGeom>
        </p:spPr>
        <p:txBody>
          <a:bodyPr vert="horz" wrap="square" lIns="0" tIns="69850" rIns="0" bIns="0" rtlCol="0">
            <a:spAutoFit/>
          </a:bodyPr>
          <a:lstStyle/>
          <a:p>
            <a:pPr marL="50800">
              <a:lnSpc>
                <a:spcPct val="100000"/>
              </a:lnSpc>
              <a:spcBef>
                <a:spcPts val="550"/>
              </a:spcBef>
            </a:pPr>
            <a:r>
              <a:rPr sz="1000" b="1" spc="-25" dirty="0">
                <a:latin typeface="Book Antiqua"/>
                <a:cs typeface="Book Antiqua"/>
              </a:rPr>
              <a:t>Model</a:t>
            </a:r>
            <a:r>
              <a:rPr sz="1000" b="1" spc="-5" dirty="0">
                <a:latin typeface="Book Antiqua"/>
                <a:cs typeface="Book Antiqua"/>
              </a:rPr>
              <a:t> </a:t>
            </a:r>
            <a:r>
              <a:rPr sz="1000" b="1" dirty="0">
                <a:latin typeface="Book Antiqua"/>
                <a:cs typeface="Book Antiqua"/>
              </a:rPr>
              <a:t>and</a:t>
            </a:r>
            <a:r>
              <a:rPr sz="1000" b="1" spc="-5" dirty="0">
                <a:latin typeface="Book Antiqua"/>
                <a:cs typeface="Book Antiqua"/>
              </a:rPr>
              <a:t> </a:t>
            </a:r>
            <a:r>
              <a:rPr sz="1000" b="1" spc="-10" dirty="0">
                <a:latin typeface="Book Antiqua"/>
                <a:cs typeface="Book Antiqua"/>
              </a:rPr>
              <a:t>Training:</a:t>
            </a:r>
            <a:endParaRPr sz="1000">
              <a:latin typeface="Book Antiqua"/>
              <a:cs typeface="Book Antiqua"/>
            </a:endParaRPr>
          </a:p>
          <a:p>
            <a:pPr marL="326390" indent="-132080">
              <a:lnSpc>
                <a:spcPct val="100000"/>
              </a:lnSpc>
              <a:spcBef>
                <a:spcPts val="455"/>
              </a:spcBef>
              <a:buClr>
                <a:srgbClr val="003874"/>
              </a:buClr>
              <a:buFont typeface="Meiryo UI"/>
              <a:buChar char="•"/>
              <a:tabLst>
                <a:tab pos="326390" algn="l"/>
              </a:tabLst>
            </a:pPr>
            <a:r>
              <a:rPr sz="1000" b="0" spc="-50" dirty="0">
                <a:latin typeface="Bookman Old Style"/>
                <a:cs typeface="Bookman Old Style"/>
              </a:rPr>
              <a:t>Backbone:</a:t>
            </a:r>
            <a:r>
              <a:rPr sz="1000" b="0" dirty="0">
                <a:latin typeface="Bookman Old Style"/>
                <a:cs typeface="Bookman Old Style"/>
              </a:rPr>
              <a:t> </a:t>
            </a:r>
            <a:r>
              <a:rPr sz="1000" b="0" spc="-40" dirty="0">
                <a:latin typeface="Bookman Old Style"/>
                <a:cs typeface="Bookman Old Style"/>
              </a:rPr>
              <a:t>WideResNet</a:t>
            </a:r>
            <a:r>
              <a:rPr sz="1000" b="0" spc="-60" dirty="0">
                <a:latin typeface="Bookman Old Style"/>
                <a:cs typeface="Bookman Old Style"/>
              </a:rPr>
              <a:t> </a:t>
            </a:r>
            <a:r>
              <a:rPr sz="1000" b="0" spc="-35" dirty="0">
                <a:latin typeface="Bookman Old Style"/>
                <a:cs typeface="Bookman Old Style"/>
              </a:rPr>
              <a:t>with</a:t>
            </a:r>
            <a:r>
              <a:rPr sz="1000" b="0" spc="-65" dirty="0">
                <a:latin typeface="Bookman Old Style"/>
                <a:cs typeface="Bookman Old Style"/>
              </a:rPr>
              <a:t> </a:t>
            </a:r>
            <a:r>
              <a:rPr sz="1000" b="0" spc="-35" dirty="0">
                <a:latin typeface="Bookman Old Style"/>
                <a:cs typeface="Bookman Old Style"/>
              </a:rPr>
              <a:t>depth</a:t>
            </a:r>
            <a:r>
              <a:rPr sz="1000" b="0" spc="-65" dirty="0">
                <a:latin typeface="Bookman Old Style"/>
                <a:cs typeface="Bookman Old Style"/>
              </a:rPr>
              <a:t> </a:t>
            </a:r>
            <a:r>
              <a:rPr sz="1000" b="0" spc="-100" dirty="0">
                <a:latin typeface="Bookman Old Style"/>
                <a:cs typeface="Bookman Old Style"/>
              </a:rPr>
              <a:t>28</a:t>
            </a:r>
            <a:r>
              <a:rPr sz="1000" b="0" spc="-65" dirty="0">
                <a:latin typeface="Bookman Old Style"/>
                <a:cs typeface="Bookman Old Style"/>
              </a:rPr>
              <a:t> </a:t>
            </a:r>
            <a:r>
              <a:rPr sz="1000" b="0" spc="-50" dirty="0">
                <a:latin typeface="Bookman Old Style"/>
                <a:cs typeface="Bookman Old Style"/>
              </a:rPr>
              <a:t>and</a:t>
            </a:r>
            <a:r>
              <a:rPr sz="1000" b="0" spc="-60" dirty="0">
                <a:latin typeface="Bookman Old Style"/>
                <a:cs typeface="Bookman Old Style"/>
              </a:rPr>
              <a:t> </a:t>
            </a:r>
            <a:r>
              <a:rPr sz="1000" b="0" spc="-35" dirty="0">
                <a:latin typeface="Bookman Old Style"/>
                <a:cs typeface="Bookman Old Style"/>
              </a:rPr>
              <a:t>width</a:t>
            </a:r>
            <a:r>
              <a:rPr sz="1000" b="0" spc="-60" dirty="0">
                <a:latin typeface="Bookman Old Style"/>
                <a:cs typeface="Bookman Old Style"/>
              </a:rPr>
              <a:t> </a:t>
            </a:r>
            <a:r>
              <a:rPr sz="1000" b="0" spc="-25" dirty="0">
                <a:latin typeface="Bookman Old Style"/>
                <a:cs typeface="Bookman Old Style"/>
              </a:rPr>
              <a:t>2.</a:t>
            </a:r>
            <a:endParaRPr sz="1000">
              <a:latin typeface="Bookman Old Style"/>
              <a:cs typeface="Bookman Old Style"/>
            </a:endParaRPr>
          </a:p>
          <a:p>
            <a:pPr marL="326390" indent="-132080">
              <a:lnSpc>
                <a:spcPct val="100000"/>
              </a:lnSpc>
              <a:spcBef>
                <a:spcPts val="455"/>
              </a:spcBef>
              <a:buClr>
                <a:srgbClr val="003874"/>
              </a:buClr>
              <a:buFont typeface="Meiryo UI"/>
              <a:buChar char="•"/>
              <a:tabLst>
                <a:tab pos="326390" algn="l"/>
              </a:tabLst>
            </a:pPr>
            <a:r>
              <a:rPr sz="1000" b="0" spc="-30" dirty="0">
                <a:latin typeface="Bookman Old Style"/>
                <a:cs typeface="Bookman Old Style"/>
              </a:rPr>
              <a:t>Optimizer:</a:t>
            </a:r>
            <a:r>
              <a:rPr sz="1000" b="0" spc="5" dirty="0">
                <a:latin typeface="Bookman Old Style"/>
                <a:cs typeface="Bookman Old Style"/>
              </a:rPr>
              <a:t> </a:t>
            </a:r>
            <a:r>
              <a:rPr sz="1000" b="0" spc="-50" dirty="0">
                <a:latin typeface="Bookman Old Style"/>
                <a:cs typeface="Bookman Old Style"/>
              </a:rPr>
              <a:t>Adam</a:t>
            </a:r>
            <a:r>
              <a:rPr sz="1000" b="0" spc="-60" dirty="0">
                <a:latin typeface="Bookman Old Style"/>
                <a:cs typeface="Bookman Old Style"/>
              </a:rPr>
              <a:t> </a:t>
            </a:r>
            <a:r>
              <a:rPr sz="1000" b="0" spc="-35" dirty="0">
                <a:latin typeface="Bookman Old Style"/>
                <a:cs typeface="Bookman Old Style"/>
              </a:rPr>
              <a:t>with</a:t>
            </a:r>
            <a:r>
              <a:rPr sz="1000" b="0" spc="-60" dirty="0">
                <a:latin typeface="Bookman Old Style"/>
                <a:cs typeface="Bookman Old Style"/>
              </a:rPr>
              <a:t> </a:t>
            </a:r>
            <a:r>
              <a:rPr sz="1000" b="0" spc="-35" dirty="0">
                <a:latin typeface="Bookman Old Style"/>
                <a:cs typeface="Bookman Old Style"/>
              </a:rPr>
              <a:t>learning</a:t>
            </a:r>
            <a:r>
              <a:rPr sz="1000" b="0" spc="-55" dirty="0">
                <a:latin typeface="Bookman Old Style"/>
                <a:cs typeface="Bookman Old Style"/>
              </a:rPr>
              <a:t> </a:t>
            </a:r>
            <a:r>
              <a:rPr sz="1000" b="0" spc="-50" dirty="0">
                <a:latin typeface="Bookman Old Style"/>
                <a:cs typeface="Bookman Old Style"/>
              </a:rPr>
              <a:t>rate</a:t>
            </a:r>
            <a:r>
              <a:rPr sz="1000" b="0" spc="-60" dirty="0">
                <a:latin typeface="Bookman Old Style"/>
                <a:cs typeface="Bookman Old Style"/>
              </a:rPr>
              <a:t> </a:t>
            </a:r>
            <a:r>
              <a:rPr sz="1000" b="0" spc="-10" dirty="0">
                <a:latin typeface="Bookman Old Style"/>
                <a:cs typeface="Bookman Old Style"/>
              </a:rPr>
              <a:t>0.001.</a:t>
            </a:r>
            <a:endParaRPr sz="1000">
              <a:latin typeface="Bookman Old Style"/>
              <a:cs typeface="Bookman Old Style"/>
            </a:endParaRPr>
          </a:p>
          <a:p>
            <a:pPr marL="326390" indent="-132080">
              <a:lnSpc>
                <a:spcPct val="100000"/>
              </a:lnSpc>
              <a:spcBef>
                <a:spcPts val="455"/>
              </a:spcBef>
              <a:buClr>
                <a:srgbClr val="003874"/>
              </a:buClr>
              <a:buFont typeface="Meiryo UI"/>
              <a:buChar char="•"/>
              <a:tabLst>
                <a:tab pos="326390" algn="l"/>
              </a:tabLst>
            </a:pPr>
            <a:r>
              <a:rPr sz="1000" b="0" spc="-55" dirty="0">
                <a:latin typeface="Bookman Old Style"/>
                <a:cs typeface="Bookman Old Style"/>
              </a:rPr>
              <a:t>Loss</a:t>
            </a:r>
            <a:r>
              <a:rPr sz="1000" b="0" spc="-65" dirty="0">
                <a:latin typeface="Bookman Old Style"/>
                <a:cs typeface="Bookman Old Style"/>
              </a:rPr>
              <a:t> </a:t>
            </a:r>
            <a:r>
              <a:rPr sz="1000" b="0" spc="-40" dirty="0">
                <a:latin typeface="Bookman Old Style"/>
                <a:cs typeface="Bookman Old Style"/>
              </a:rPr>
              <a:t>Function:</a:t>
            </a:r>
            <a:r>
              <a:rPr sz="1000" b="0" spc="-5" dirty="0">
                <a:latin typeface="Bookman Old Style"/>
                <a:cs typeface="Bookman Old Style"/>
              </a:rPr>
              <a:t> </a:t>
            </a:r>
            <a:r>
              <a:rPr sz="1000" b="0" spc="-40" dirty="0">
                <a:latin typeface="Bookman Old Style"/>
                <a:cs typeface="Bookman Old Style"/>
              </a:rPr>
              <a:t>Mean</a:t>
            </a:r>
            <a:r>
              <a:rPr sz="1000" b="0" spc="-70" dirty="0">
                <a:latin typeface="Bookman Old Style"/>
                <a:cs typeface="Bookman Old Style"/>
              </a:rPr>
              <a:t> </a:t>
            </a:r>
            <a:r>
              <a:rPr sz="1000" b="0" spc="-50" dirty="0">
                <a:latin typeface="Bookman Old Style"/>
                <a:cs typeface="Bookman Old Style"/>
              </a:rPr>
              <a:t>squared</a:t>
            </a:r>
            <a:r>
              <a:rPr sz="1000" b="0" spc="-70" dirty="0">
                <a:latin typeface="Bookman Old Style"/>
                <a:cs typeface="Bookman Old Style"/>
              </a:rPr>
              <a:t> </a:t>
            </a:r>
            <a:r>
              <a:rPr sz="1000" b="0" spc="-40" dirty="0">
                <a:latin typeface="Bookman Old Style"/>
                <a:cs typeface="Bookman Old Style"/>
              </a:rPr>
              <a:t>error</a:t>
            </a:r>
            <a:r>
              <a:rPr sz="1000" b="0" spc="-65" dirty="0">
                <a:latin typeface="Bookman Old Style"/>
                <a:cs typeface="Bookman Old Style"/>
              </a:rPr>
              <a:t> </a:t>
            </a:r>
            <a:r>
              <a:rPr sz="1000" b="0" spc="-30" dirty="0">
                <a:latin typeface="Bookman Old Style"/>
                <a:cs typeface="Bookman Old Style"/>
              </a:rPr>
              <a:t>(MSE)</a:t>
            </a:r>
            <a:r>
              <a:rPr sz="1000" b="0" spc="-65" dirty="0">
                <a:latin typeface="Bookman Old Style"/>
                <a:cs typeface="Bookman Old Style"/>
              </a:rPr>
              <a:t> </a:t>
            </a:r>
            <a:r>
              <a:rPr sz="1000" b="0" spc="-20" dirty="0">
                <a:latin typeface="Bookman Old Style"/>
                <a:cs typeface="Bookman Old Style"/>
              </a:rPr>
              <a:t>for</a:t>
            </a:r>
            <a:r>
              <a:rPr sz="1000" b="0" spc="-65" dirty="0">
                <a:latin typeface="Bookman Old Style"/>
                <a:cs typeface="Bookman Old Style"/>
              </a:rPr>
              <a:t> </a:t>
            </a:r>
            <a:r>
              <a:rPr sz="1000" b="0" spc="-10" dirty="0">
                <a:latin typeface="Bookman Old Style"/>
                <a:cs typeface="Bookman Old Style"/>
              </a:rPr>
              <a:t>regression.</a:t>
            </a:r>
            <a:endParaRPr sz="1000">
              <a:latin typeface="Bookman Old Style"/>
              <a:cs typeface="Bookman Old Style"/>
            </a:endParaRPr>
          </a:p>
          <a:p>
            <a:pPr>
              <a:lnSpc>
                <a:spcPct val="100000"/>
              </a:lnSpc>
              <a:spcBef>
                <a:spcPts val="125"/>
              </a:spcBef>
              <a:buClr>
                <a:srgbClr val="003874"/>
              </a:buClr>
              <a:buFont typeface="Meiryo UI"/>
              <a:buChar char="•"/>
            </a:pPr>
            <a:endParaRPr sz="1000">
              <a:latin typeface="Bookman Old Style"/>
              <a:cs typeface="Bookman Old Style"/>
            </a:endParaRPr>
          </a:p>
          <a:p>
            <a:pPr marL="50800">
              <a:lnSpc>
                <a:spcPct val="100000"/>
              </a:lnSpc>
              <a:spcBef>
                <a:spcPts val="5"/>
              </a:spcBef>
            </a:pPr>
            <a:r>
              <a:rPr sz="1000" b="1" dirty="0">
                <a:latin typeface="Book Antiqua"/>
                <a:cs typeface="Book Antiqua"/>
              </a:rPr>
              <a:t>Evaluation</a:t>
            </a:r>
            <a:r>
              <a:rPr sz="1000" b="1" spc="25" dirty="0">
                <a:latin typeface="Book Antiqua"/>
                <a:cs typeface="Book Antiqua"/>
              </a:rPr>
              <a:t> </a:t>
            </a:r>
            <a:r>
              <a:rPr sz="1000" b="1" spc="-10" dirty="0">
                <a:latin typeface="Book Antiqua"/>
                <a:cs typeface="Book Antiqua"/>
              </a:rPr>
              <a:t>Metrics:</a:t>
            </a:r>
            <a:endParaRPr sz="1000">
              <a:latin typeface="Book Antiqua"/>
              <a:cs typeface="Book Antiqua"/>
            </a:endParaRPr>
          </a:p>
          <a:p>
            <a:pPr marL="326390" indent="-132080">
              <a:lnSpc>
                <a:spcPct val="100000"/>
              </a:lnSpc>
              <a:spcBef>
                <a:spcPts val="450"/>
              </a:spcBef>
              <a:buClr>
                <a:srgbClr val="003874"/>
              </a:buClr>
              <a:buFont typeface="Meiryo UI"/>
              <a:buChar char="•"/>
              <a:tabLst>
                <a:tab pos="326390" algn="l"/>
              </a:tabLst>
            </a:pPr>
            <a:r>
              <a:rPr sz="1000" b="0" spc="-50" dirty="0">
                <a:latin typeface="Bookman Old Style"/>
                <a:cs typeface="Bookman Old Style"/>
              </a:rPr>
              <a:t>Accuracy:</a:t>
            </a:r>
            <a:r>
              <a:rPr sz="1000" b="0" spc="25" dirty="0">
                <a:latin typeface="Bookman Old Style"/>
                <a:cs typeface="Bookman Old Style"/>
              </a:rPr>
              <a:t> </a:t>
            </a:r>
            <a:r>
              <a:rPr sz="1000" b="0" spc="-40" dirty="0">
                <a:latin typeface="Bookman Old Style"/>
                <a:cs typeface="Bookman Old Style"/>
              </a:rPr>
              <a:t>Percentage</a:t>
            </a:r>
            <a:r>
              <a:rPr sz="1000" b="0" spc="-45" dirty="0">
                <a:latin typeface="Bookman Old Style"/>
                <a:cs typeface="Bookman Old Style"/>
              </a:rPr>
              <a:t> </a:t>
            </a:r>
            <a:r>
              <a:rPr sz="1000" b="0" dirty="0">
                <a:latin typeface="Bookman Old Style"/>
                <a:cs typeface="Bookman Old Style"/>
              </a:rPr>
              <a:t>of</a:t>
            </a:r>
            <a:r>
              <a:rPr sz="1000" b="0" spc="-40" dirty="0">
                <a:latin typeface="Bookman Old Style"/>
                <a:cs typeface="Bookman Old Style"/>
              </a:rPr>
              <a:t> correctly</a:t>
            </a:r>
            <a:r>
              <a:rPr sz="1000" b="0" spc="-45" dirty="0">
                <a:latin typeface="Bookman Old Style"/>
                <a:cs typeface="Bookman Old Style"/>
              </a:rPr>
              <a:t> </a:t>
            </a:r>
            <a:r>
              <a:rPr sz="1000" b="0" spc="-50" dirty="0">
                <a:latin typeface="Bookman Old Style"/>
                <a:cs typeface="Bookman Old Style"/>
              </a:rPr>
              <a:t>classiﬁed</a:t>
            </a:r>
            <a:r>
              <a:rPr sz="1000" b="0" spc="-40" dirty="0">
                <a:latin typeface="Bookman Old Style"/>
                <a:cs typeface="Bookman Old Style"/>
              </a:rPr>
              <a:t> </a:t>
            </a:r>
            <a:r>
              <a:rPr sz="1000" b="0" spc="-10" dirty="0">
                <a:latin typeface="Bookman Old Style"/>
                <a:cs typeface="Bookman Old Style"/>
              </a:rPr>
              <a:t>samples.</a:t>
            </a:r>
            <a:endParaRPr sz="1000">
              <a:latin typeface="Bookman Old Style"/>
              <a:cs typeface="Bookman Old Style"/>
            </a:endParaRPr>
          </a:p>
          <a:p>
            <a:pPr marL="326390" indent="-132080">
              <a:lnSpc>
                <a:spcPct val="100000"/>
              </a:lnSpc>
              <a:spcBef>
                <a:spcPts val="455"/>
              </a:spcBef>
              <a:buClr>
                <a:srgbClr val="003874"/>
              </a:buClr>
              <a:buFont typeface="Meiryo UI"/>
              <a:buChar char="•"/>
              <a:tabLst>
                <a:tab pos="326390" algn="l"/>
              </a:tabLst>
            </a:pPr>
            <a:r>
              <a:rPr sz="1000" b="0" spc="-55" dirty="0">
                <a:latin typeface="Bookman Old Style"/>
                <a:cs typeface="Bookman Old Style"/>
              </a:rPr>
              <a:t>Robustness:</a:t>
            </a:r>
            <a:r>
              <a:rPr sz="1000" b="0" spc="10" dirty="0">
                <a:latin typeface="Bookman Old Style"/>
                <a:cs typeface="Bookman Old Style"/>
              </a:rPr>
              <a:t> </a:t>
            </a:r>
            <a:r>
              <a:rPr sz="1000" b="0" spc="-35" dirty="0">
                <a:latin typeface="Bookman Old Style"/>
                <a:cs typeface="Bookman Old Style"/>
              </a:rPr>
              <a:t>Performance</a:t>
            </a:r>
            <a:r>
              <a:rPr sz="1000" b="0" spc="-45" dirty="0">
                <a:latin typeface="Bookman Old Style"/>
                <a:cs typeface="Bookman Old Style"/>
              </a:rPr>
              <a:t> </a:t>
            </a:r>
            <a:r>
              <a:rPr sz="1000" b="0" spc="-50" dirty="0">
                <a:latin typeface="Bookman Old Style"/>
                <a:cs typeface="Bookman Old Style"/>
              </a:rPr>
              <a:t>under</a:t>
            </a:r>
            <a:r>
              <a:rPr sz="1000" b="0" spc="-45" dirty="0">
                <a:latin typeface="Bookman Old Style"/>
                <a:cs typeface="Bookman Old Style"/>
              </a:rPr>
              <a:t> </a:t>
            </a:r>
            <a:r>
              <a:rPr sz="1000" b="0" spc="-40" dirty="0">
                <a:latin typeface="Bookman Old Style"/>
                <a:cs typeface="Bookman Old Style"/>
              </a:rPr>
              <a:t>varying</a:t>
            </a:r>
            <a:r>
              <a:rPr sz="1000" b="0" spc="-50" dirty="0">
                <a:latin typeface="Bookman Old Style"/>
                <a:cs typeface="Bookman Old Style"/>
              </a:rPr>
              <a:t> </a:t>
            </a:r>
            <a:r>
              <a:rPr sz="1000" b="0" spc="-40" dirty="0">
                <a:latin typeface="Bookman Old Style"/>
                <a:cs typeface="Bookman Old Style"/>
              </a:rPr>
              <a:t>noise</a:t>
            </a:r>
            <a:r>
              <a:rPr sz="1000" b="0" spc="-45" dirty="0">
                <a:latin typeface="Bookman Old Style"/>
                <a:cs typeface="Bookman Old Style"/>
              </a:rPr>
              <a:t> </a:t>
            </a:r>
            <a:r>
              <a:rPr sz="1000" b="0" spc="-10" dirty="0">
                <a:latin typeface="Bookman Old Style"/>
                <a:cs typeface="Bookman Old Style"/>
              </a:rPr>
              <a:t>rates.</a:t>
            </a:r>
            <a:endParaRPr sz="1000">
              <a:latin typeface="Bookman Old Style"/>
              <a:cs typeface="Bookman Old Style"/>
            </a:endParaRPr>
          </a:p>
          <a:p>
            <a:pPr marL="50800">
              <a:lnSpc>
                <a:spcPct val="100000"/>
              </a:lnSpc>
              <a:spcBef>
                <a:spcPts val="455"/>
              </a:spcBef>
            </a:pPr>
            <a:r>
              <a:rPr sz="1000" b="1" spc="-25" dirty="0">
                <a:latin typeface="Book Antiqua"/>
                <a:cs typeface="Book Antiqua"/>
              </a:rPr>
              <a:t>Noise</a:t>
            </a:r>
            <a:r>
              <a:rPr sz="1000" b="1" spc="-20" dirty="0">
                <a:latin typeface="Book Antiqua"/>
                <a:cs typeface="Book Antiqua"/>
              </a:rPr>
              <a:t> Levels</a:t>
            </a:r>
            <a:r>
              <a:rPr sz="1000" b="1" spc="-15" dirty="0">
                <a:latin typeface="Book Antiqua"/>
                <a:cs typeface="Book Antiqua"/>
              </a:rPr>
              <a:t> </a:t>
            </a:r>
            <a:r>
              <a:rPr sz="1000" b="1" spc="-10" dirty="0">
                <a:latin typeface="Book Antiqua"/>
                <a:cs typeface="Book Antiqua"/>
              </a:rPr>
              <a:t>Tested:</a:t>
            </a:r>
            <a:endParaRPr sz="1000">
              <a:latin typeface="Book Antiqua"/>
              <a:cs typeface="Book Antiqua"/>
            </a:endParaRPr>
          </a:p>
          <a:p>
            <a:pPr marL="326390" indent="-132080">
              <a:lnSpc>
                <a:spcPct val="100000"/>
              </a:lnSpc>
              <a:spcBef>
                <a:spcPts val="455"/>
              </a:spcBef>
              <a:buClr>
                <a:srgbClr val="003874"/>
              </a:buClr>
              <a:buFont typeface="Meiryo UI"/>
              <a:buChar char="•"/>
              <a:tabLst>
                <a:tab pos="326390" algn="l"/>
              </a:tabLst>
            </a:pPr>
            <a:r>
              <a:rPr sz="1000" b="0" spc="-45" dirty="0">
                <a:latin typeface="Bookman Old Style"/>
                <a:cs typeface="Bookman Old Style"/>
              </a:rPr>
              <a:t>Symmetric</a:t>
            </a:r>
            <a:r>
              <a:rPr sz="1000" b="0" spc="-70" dirty="0">
                <a:latin typeface="Bookman Old Style"/>
                <a:cs typeface="Bookman Old Style"/>
              </a:rPr>
              <a:t> </a:t>
            </a:r>
            <a:r>
              <a:rPr sz="1000" b="0" spc="-35" dirty="0">
                <a:latin typeface="Bookman Old Style"/>
                <a:cs typeface="Bookman Old Style"/>
              </a:rPr>
              <a:t>noise:</a:t>
            </a:r>
            <a:r>
              <a:rPr sz="1000" b="0" dirty="0">
                <a:latin typeface="Bookman Old Style"/>
                <a:cs typeface="Bookman Old Style"/>
              </a:rPr>
              <a:t> </a:t>
            </a:r>
            <a:r>
              <a:rPr sz="1000" b="0" spc="-85" dirty="0">
                <a:latin typeface="Bookman Old Style"/>
                <a:cs typeface="Bookman Old Style"/>
              </a:rPr>
              <a:t>20%,</a:t>
            </a:r>
            <a:r>
              <a:rPr sz="1000" b="0" spc="-65" dirty="0">
                <a:latin typeface="Bookman Old Style"/>
                <a:cs typeface="Bookman Old Style"/>
              </a:rPr>
              <a:t> </a:t>
            </a:r>
            <a:r>
              <a:rPr sz="1000" b="0" spc="-85" dirty="0">
                <a:latin typeface="Bookman Old Style"/>
                <a:cs typeface="Bookman Old Style"/>
              </a:rPr>
              <a:t>40%,</a:t>
            </a:r>
            <a:r>
              <a:rPr sz="1000" b="0" spc="-65" dirty="0">
                <a:latin typeface="Bookman Old Style"/>
                <a:cs typeface="Bookman Old Style"/>
              </a:rPr>
              <a:t> </a:t>
            </a:r>
            <a:r>
              <a:rPr sz="1000" b="0" spc="-50" dirty="0">
                <a:latin typeface="Bookman Old Style"/>
                <a:cs typeface="Bookman Old Style"/>
              </a:rPr>
              <a:t>and</a:t>
            </a:r>
            <a:r>
              <a:rPr sz="1000" b="0" spc="-65" dirty="0">
                <a:latin typeface="Bookman Old Style"/>
                <a:cs typeface="Bookman Old Style"/>
              </a:rPr>
              <a:t> </a:t>
            </a:r>
            <a:r>
              <a:rPr sz="1000" b="0" spc="-20" dirty="0">
                <a:latin typeface="Bookman Old Style"/>
                <a:cs typeface="Bookman Old Style"/>
              </a:rPr>
              <a:t>60%.</a:t>
            </a:r>
            <a:endParaRPr sz="1000">
              <a:latin typeface="Bookman Old Style"/>
              <a:cs typeface="Bookman Old Style"/>
            </a:endParaRPr>
          </a:p>
          <a:p>
            <a:pPr marL="326390" indent="-132080">
              <a:lnSpc>
                <a:spcPct val="100000"/>
              </a:lnSpc>
              <a:spcBef>
                <a:spcPts val="450"/>
              </a:spcBef>
              <a:buClr>
                <a:srgbClr val="003874"/>
              </a:buClr>
              <a:buFont typeface="Meiryo UI"/>
              <a:buChar char="•"/>
              <a:tabLst>
                <a:tab pos="326390" algn="l"/>
              </a:tabLst>
            </a:pPr>
            <a:r>
              <a:rPr sz="1000" b="0" spc="-40" dirty="0">
                <a:latin typeface="Bookman Old Style"/>
                <a:cs typeface="Bookman Old Style"/>
              </a:rPr>
              <a:t>Asymmetric</a:t>
            </a:r>
            <a:r>
              <a:rPr sz="1000" b="0" spc="-55" dirty="0">
                <a:latin typeface="Bookman Old Style"/>
                <a:cs typeface="Bookman Old Style"/>
              </a:rPr>
              <a:t> </a:t>
            </a:r>
            <a:r>
              <a:rPr sz="1000" b="0" spc="-35" dirty="0">
                <a:latin typeface="Bookman Old Style"/>
                <a:cs typeface="Bookman Old Style"/>
              </a:rPr>
              <a:t>noise:</a:t>
            </a:r>
            <a:r>
              <a:rPr sz="1000" b="0" spc="15" dirty="0">
                <a:latin typeface="Bookman Old Style"/>
                <a:cs typeface="Bookman Old Style"/>
              </a:rPr>
              <a:t> </a:t>
            </a:r>
            <a:r>
              <a:rPr sz="1000" b="0" spc="-45" dirty="0">
                <a:latin typeface="Bookman Old Style"/>
                <a:cs typeface="Bookman Old Style"/>
              </a:rPr>
              <a:t>Realistic</a:t>
            </a:r>
            <a:r>
              <a:rPr sz="1000" b="0" spc="-55" dirty="0">
                <a:latin typeface="Bookman Old Style"/>
                <a:cs typeface="Bookman Old Style"/>
              </a:rPr>
              <a:t> </a:t>
            </a:r>
            <a:r>
              <a:rPr sz="1000" b="0" spc="-40" dirty="0">
                <a:latin typeface="Bookman Old Style"/>
                <a:cs typeface="Bookman Old Style"/>
              </a:rPr>
              <a:t>noise</a:t>
            </a:r>
            <a:r>
              <a:rPr sz="1000" b="0" spc="-50" dirty="0">
                <a:latin typeface="Bookman Old Style"/>
                <a:cs typeface="Bookman Old Style"/>
              </a:rPr>
              <a:t> patterns</a:t>
            </a:r>
            <a:r>
              <a:rPr sz="1000" b="0" spc="-55" dirty="0">
                <a:latin typeface="Bookman Old Style"/>
                <a:cs typeface="Bookman Old Style"/>
              </a:rPr>
              <a:t> </a:t>
            </a:r>
            <a:r>
              <a:rPr sz="1000" b="0" spc="-50" dirty="0">
                <a:latin typeface="Bookman Old Style"/>
                <a:cs typeface="Bookman Old Style"/>
              </a:rPr>
              <a:t>based </a:t>
            </a:r>
            <a:r>
              <a:rPr sz="1000" b="0" spc="-25" dirty="0">
                <a:latin typeface="Bookman Old Style"/>
                <a:cs typeface="Bookman Old Style"/>
              </a:rPr>
              <a:t>on</a:t>
            </a:r>
            <a:r>
              <a:rPr sz="1000" b="0" spc="-50" dirty="0">
                <a:latin typeface="Bookman Old Style"/>
                <a:cs typeface="Bookman Old Style"/>
              </a:rPr>
              <a:t> </a:t>
            </a:r>
            <a:r>
              <a:rPr sz="1000" b="0" spc="-65" dirty="0">
                <a:latin typeface="Bookman Old Style"/>
                <a:cs typeface="Bookman Old Style"/>
              </a:rPr>
              <a:t>class</a:t>
            </a:r>
            <a:r>
              <a:rPr sz="1000" b="0" spc="-55" dirty="0">
                <a:latin typeface="Bookman Old Style"/>
                <a:cs typeface="Bookman Old Style"/>
              </a:rPr>
              <a:t> </a:t>
            </a:r>
            <a:r>
              <a:rPr sz="1000" b="0" spc="-10" dirty="0">
                <a:latin typeface="Bookman Old Style"/>
                <a:cs typeface="Bookman Old Style"/>
              </a:rPr>
              <a:t>similarity.</a:t>
            </a:r>
            <a:endParaRPr sz="1000">
              <a:latin typeface="Bookman Old Style"/>
              <a:cs typeface="Bookman Old Style"/>
            </a:endParaRPr>
          </a:p>
        </p:txBody>
      </p:sp>
      <p:grpSp>
        <p:nvGrpSpPr>
          <p:cNvPr id="35" name="object 35"/>
          <p:cNvGrpSpPr/>
          <p:nvPr/>
        </p:nvGrpSpPr>
        <p:grpSpPr>
          <a:xfrm>
            <a:off x="0" y="3131464"/>
            <a:ext cx="5760085" cy="108585"/>
            <a:chOff x="0" y="3131464"/>
            <a:chExt cx="5760085" cy="108585"/>
          </a:xfrm>
        </p:grpSpPr>
        <p:sp>
          <p:nvSpPr>
            <p:cNvPr id="36" name="object 36"/>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37" name="object 37"/>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38" name="object 38"/>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39" name="object 39"/>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40" name="object 40"/>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1" action="ppaction://hlinksldjump"/>
              </a:rPr>
              <a:t>Robust</a:t>
            </a:r>
            <a:r>
              <a:rPr sz="550" b="0" spc="-5" dirty="0">
                <a:solidFill>
                  <a:srgbClr val="003874"/>
                </a:solidFill>
                <a:latin typeface="Bookman Old Style"/>
                <a:cs typeface="Bookman Old Style"/>
                <a:hlinkClick r:id="rId11" action="ppaction://hlinksldjump"/>
              </a:rPr>
              <a:t> </a:t>
            </a:r>
            <a:r>
              <a:rPr sz="550" b="0" spc="-30" dirty="0">
                <a:solidFill>
                  <a:srgbClr val="003874"/>
                </a:solidFill>
                <a:latin typeface="Bookman Old Style"/>
                <a:cs typeface="Bookman Old Style"/>
                <a:hlinkClick r:id="rId11" action="ppaction://hlinksldjump"/>
              </a:rPr>
              <a:t>Classiﬁcation</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via</a:t>
            </a:r>
            <a:r>
              <a:rPr sz="550" b="0" spc="-5" dirty="0">
                <a:solidFill>
                  <a:srgbClr val="003874"/>
                </a:solidFill>
                <a:latin typeface="Bookman Old Style"/>
                <a:cs typeface="Bookman Old Style"/>
                <a:hlinkClick r:id="rId11" action="ppaction://hlinksldjump"/>
              </a:rPr>
              <a:t> </a:t>
            </a:r>
            <a:r>
              <a:rPr sz="550" b="0" spc="-35" dirty="0">
                <a:solidFill>
                  <a:srgbClr val="003874"/>
                </a:solidFill>
                <a:latin typeface="Bookman Old Style"/>
                <a:cs typeface="Bookman Old Style"/>
                <a:hlinkClick r:id="rId11" action="ppaction://hlinksldjump"/>
              </a:rPr>
              <a:t>Regression</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for</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Learning</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with</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Noisy</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Labels</a:t>
            </a:r>
            <a:endParaRPr sz="550">
              <a:latin typeface="Bookman Old Style"/>
              <a:cs typeface="Bookman Old Style"/>
            </a:endParaRPr>
          </a:p>
        </p:txBody>
      </p:sp>
      <p:sp>
        <p:nvSpPr>
          <p:cNvPr id="41" name="object 41"/>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42" name="object 42"/>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5" dirty="0"/>
              <a:t>20</a:t>
            </a:fld>
            <a:r>
              <a:rPr spc="-45" dirty="0"/>
              <a:t> </a:t>
            </a:r>
            <a:r>
              <a:rPr spc="-80" dirty="0"/>
              <a:t>/</a:t>
            </a:r>
            <a:r>
              <a:rPr spc="-45" dirty="0"/>
              <a:t> </a:t>
            </a:r>
            <a:r>
              <a:rPr spc="-25" dirty="0"/>
              <a:t>37</a:t>
            </a:r>
          </a:p>
        </p:txBody>
      </p:sp>
    </p:spTree>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 y="25"/>
            <a:ext cx="5760085" cy="232410"/>
            <a:chOff x="-32" y="25"/>
            <a:chExt cx="5760085" cy="232410"/>
          </a:xfrm>
        </p:grpSpPr>
        <p:sp>
          <p:nvSpPr>
            <p:cNvPr id="3" name="object 3"/>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 name="object 4"/>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 name="object 5"/>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6" name="object 6"/>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7" name="object 7"/>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8" name="object 8"/>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1" name="object 11"/>
            <p:cNvSpPr/>
            <p:nvPr/>
          </p:nvSpPr>
          <p:spPr>
            <a:xfrm>
              <a:off x="2799295" y="107317"/>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2" name="object 12"/>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3" name="object 13"/>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4" name="object 14"/>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5" name="object 15"/>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6" name="object 16"/>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7" name="object 17"/>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8" name="object 18"/>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9" name="object 19"/>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0" name="object 20"/>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1" name="object 21"/>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2" name="object 22"/>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3" name="object 23"/>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4" name="object 24"/>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5" name="object 25"/>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6" name="object 26"/>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7" name="object 27"/>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28" name="object 28"/>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3" action="ppaction://hlinksldjump"/>
              </a:rPr>
              <a:t>Introduction</a:t>
            </a:r>
            <a:r>
              <a:rPr sz="550" b="0" spc="330" dirty="0">
                <a:solidFill>
                  <a:srgbClr val="7F8D9C"/>
                </a:solidFill>
                <a:latin typeface="Bookman Old Style"/>
                <a:cs typeface="Bookman Old Style"/>
              </a:rPr>
              <a:t> </a:t>
            </a:r>
            <a:r>
              <a:rPr sz="550" b="0" spc="-35" dirty="0">
                <a:solidFill>
                  <a:srgbClr val="7F8D9C"/>
                </a:solidFill>
                <a:latin typeface="Bookman Old Style"/>
                <a:cs typeface="Bookman Old Style"/>
                <a:hlinkClick r:id="rId4" action="ppaction://hlinksldjump"/>
              </a:rPr>
              <a:t>Background:</a:t>
            </a:r>
            <a:r>
              <a:rPr sz="550" b="0" spc="-25" dirty="0">
                <a:solidFill>
                  <a:srgbClr val="7F8D9C"/>
                </a:solidFill>
                <a:latin typeface="Bookman Old Style"/>
                <a:cs typeface="Bookman Old Style"/>
                <a:hlinkClick r:id="rId4" action="ppaction://hlinksldjump"/>
              </a:rPr>
              <a:t> Compositional</a:t>
            </a:r>
            <a:r>
              <a:rPr sz="550" b="0" spc="-55" dirty="0">
                <a:solidFill>
                  <a:srgbClr val="7F8D9C"/>
                </a:solidFill>
                <a:latin typeface="Bookman Old Style"/>
                <a:cs typeface="Bookman Old Style"/>
                <a:hlinkClick r:id="rId4" action="ppaction://hlinksldjump"/>
              </a:rPr>
              <a:t> </a:t>
            </a:r>
            <a:r>
              <a:rPr sz="550" b="0" spc="-40" dirty="0">
                <a:solidFill>
                  <a:srgbClr val="7F8D9C"/>
                </a:solidFill>
                <a:latin typeface="Bookman Old Style"/>
                <a:cs typeface="Bookman Old Style"/>
                <a:hlinkClick r:id="rId4" action="ppaction://hlinksldjump"/>
              </a:rPr>
              <a:t>Data</a:t>
            </a:r>
            <a:r>
              <a:rPr sz="550" b="0" spc="-55" dirty="0">
                <a:solidFill>
                  <a:srgbClr val="7F8D9C"/>
                </a:solidFill>
                <a:latin typeface="Bookman Old Style"/>
                <a:cs typeface="Bookman Old Style"/>
                <a:hlinkClick r:id="rId4" action="ppaction://hlinksldjump"/>
              </a:rPr>
              <a:t> </a:t>
            </a:r>
            <a:r>
              <a:rPr sz="550" b="0" spc="-10" dirty="0">
                <a:solidFill>
                  <a:srgbClr val="7F8D9C"/>
                </a:solidFill>
                <a:latin typeface="Bookman Old Style"/>
                <a:cs typeface="Bookman Old Style"/>
                <a:hlinkClick r:id="rId4" action="ppaction://hlinksldjump"/>
              </a:rPr>
              <a:t>Analysis</a:t>
            </a:r>
            <a:r>
              <a:rPr sz="550" b="0" spc="390" dirty="0">
                <a:solidFill>
                  <a:srgbClr val="7F8D9C"/>
                </a:solidFill>
                <a:latin typeface="Bookman Old Style"/>
                <a:cs typeface="Bookman Old Style"/>
              </a:rPr>
              <a:t> </a:t>
            </a:r>
            <a:r>
              <a:rPr sz="550" b="0" spc="-20" dirty="0">
                <a:solidFill>
                  <a:srgbClr val="7F8D9C"/>
                </a:solidFill>
                <a:latin typeface="Bookman Old Style"/>
                <a:cs typeface="Bookman Old Style"/>
                <a:hlinkClick r:id="rId5" action="ppaction://hlinksldjump"/>
              </a:rPr>
              <a:t>Proposed</a:t>
            </a:r>
            <a:r>
              <a:rPr sz="550" b="0" spc="-55" dirty="0">
                <a:solidFill>
                  <a:srgbClr val="7F8D9C"/>
                </a:solidFill>
                <a:latin typeface="Bookman Old Style"/>
                <a:cs typeface="Bookman Old Style"/>
                <a:hlinkClick r:id="rId5" action="ppaction://hlinksldjump"/>
              </a:rPr>
              <a:t> </a:t>
            </a:r>
            <a:r>
              <a:rPr sz="550" b="0" dirty="0">
                <a:solidFill>
                  <a:srgbClr val="7F8D9C"/>
                </a:solidFill>
                <a:latin typeface="Bookman Old Style"/>
                <a:cs typeface="Bookman Old Style"/>
                <a:hlinkClick r:id="rId5" action="ppaction://hlinksldjump"/>
              </a:rPr>
              <a:t>Method</a:t>
            </a:r>
            <a:r>
              <a:rPr sz="550" b="0" spc="395" dirty="0">
                <a:solidFill>
                  <a:srgbClr val="7F8D9C"/>
                </a:solidFill>
                <a:latin typeface="Bookman Old Style"/>
                <a:cs typeface="Bookman Old Style"/>
              </a:rPr>
              <a:t> </a:t>
            </a:r>
            <a:r>
              <a:rPr sz="550" b="0" spc="-40" dirty="0">
                <a:solidFill>
                  <a:srgbClr val="FFFFFF"/>
                </a:solidFill>
                <a:latin typeface="Bookman Old Style"/>
                <a:cs typeface="Bookman Old Style"/>
                <a:hlinkClick r:id="rId6" action="ppaction://hlinksldjump"/>
              </a:rPr>
              <a:t>Data</a:t>
            </a:r>
            <a:r>
              <a:rPr sz="550" b="0" spc="-55" dirty="0">
                <a:solidFill>
                  <a:srgbClr val="FFFFFF"/>
                </a:solidFill>
                <a:latin typeface="Bookman Old Style"/>
                <a:cs typeface="Bookman Old Style"/>
                <a:hlinkClick r:id="rId6" action="ppaction://hlinksldjump"/>
              </a:rPr>
              <a:t> </a:t>
            </a:r>
            <a:r>
              <a:rPr sz="550" b="0" spc="-60" dirty="0">
                <a:solidFill>
                  <a:srgbClr val="FFFFFF"/>
                </a:solidFill>
                <a:latin typeface="Bookman Old Style"/>
                <a:cs typeface="Bookman Old Style"/>
                <a:hlinkClick r:id="rId6" action="ppaction://hlinksldjump"/>
              </a:rPr>
              <a:t>&amp;</a:t>
            </a:r>
            <a:r>
              <a:rPr sz="550" b="0" spc="-55" dirty="0">
                <a:solidFill>
                  <a:srgbClr val="FFFFFF"/>
                </a:solidFill>
                <a:latin typeface="Bookman Old Style"/>
                <a:cs typeface="Bookman Old Style"/>
                <a:hlinkClick r:id="rId6" action="ppaction://hlinksldjump"/>
              </a:rPr>
              <a:t> </a:t>
            </a:r>
            <a:r>
              <a:rPr sz="550" b="0" spc="-10" dirty="0">
                <a:solidFill>
                  <a:srgbClr val="FFFFFF"/>
                </a:solidFill>
                <a:latin typeface="Bookman Old Style"/>
                <a:cs typeface="Bookman Old Style"/>
                <a:hlinkClick r:id="rId6" action="ppaction://hlinksldjump"/>
              </a:rPr>
              <a:t>Experiments</a:t>
            </a:r>
            <a:r>
              <a:rPr sz="550" b="0" spc="395" dirty="0">
                <a:solidFill>
                  <a:srgbClr val="FFFFFF"/>
                </a:solidFill>
                <a:latin typeface="Bookman Old Style"/>
                <a:cs typeface="Bookman Old Style"/>
              </a:rPr>
              <a:t> </a:t>
            </a:r>
            <a:r>
              <a:rPr sz="550" b="0" spc="-20" dirty="0">
                <a:solidFill>
                  <a:srgbClr val="7F8D9C"/>
                </a:solidFill>
                <a:latin typeface="Bookman Old Style"/>
                <a:cs typeface="Bookman Old Style"/>
                <a:hlinkClick r:id="rId7" action="ppaction://hlinksldjump"/>
              </a:rPr>
              <a:t>Code</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Execution</a:t>
            </a:r>
            <a:r>
              <a:rPr sz="550" b="0" spc="395" dirty="0">
                <a:solidFill>
                  <a:srgbClr val="7F8D9C"/>
                </a:solidFill>
                <a:latin typeface="Bookman Old Style"/>
                <a:cs typeface="Bookman Old Style"/>
              </a:rPr>
              <a:t> </a:t>
            </a:r>
            <a:r>
              <a:rPr sz="550" b="0" spc="-30" dirty="0">
                <a:solidFill>
                  <a:srgbClr val="7F8D9C"/>
                </a:solidFill>
                <a:latin typeface="Bookman Old Style"/>
                <a:cs typeface="Bookman Old Style"/>
                <a:hlinkClick r:id="rId8" action="ppaction://hlinksldjump"/>
              </a:rPr>
              <a:t>Other</a:t>
            </a:r>
            <a:r>
              <a:rPr sz="550" b="0" spc="-55" dirty="0">
                <a:solidFill>
                  <a:srgbClr val="7F8D9C"/>
                </a:solidFill>
                <a:latin typeface="Bookman Old Style"/>
                <a:cs typeface="Bookman Old Style"/>
                <a:hlinkClick r:id="rId8" action="ppaction://hlinksldjump"/>
              </a:rPr>
              <a:t> </a:t>
            </a:r>
            <a:r>
              <a:rPr sz="550" b="0" spc="-25" dirty="0">
                <a:solidFill>
                  <a:srgbClr val="7F8D9C"/>
                </a:solidFill>
                <a:latin typeface="Bookman Old Style"/>
                <a:cs typeface="Bookman Old Style"/>
                <a:hlinkClick r:id="rId8" action="ppaction://hlinksldjump"/>
              </a:rPr>
              <a:t>Applications</a:t>
            </a:r>
            <a:r>
              <a:rPr sz="550" b="0" spc="-55" dirty="0">
                <a:solidFill>
                  <a:srgbClr val="7F8D9C"/>
                </a:solidFill>
                <a:latin typeface="Bookman Old Style"/>
                <a:cs typeface="Bookman Old Style"/>
                <a:hlinkClick r:id="rId8" action="ppaction://hlinksldjump"/>
              </a:rPr>
              <a:t> </a:t>
            </a:r>
            <a:r>
              <a:rPr sz="550" b="0" spc="-60" dirty="0">
                <a:solidFill>
                  <a:srgbClr val="7F8D9C"/>
                </a:solidFill>
                <a:latin typeface="Bookman Old Style"/>
                <a:cs typeface="Bookman Old Style"/>
                <a:hlinkClick r:id="rId8" action="ppaction://hlinksldjump"/>
              </a:rPr>
              <a:t>&amp;</a:t>
            </a:r>
            <a:r>
              <a:rPr sz="550" b="0" spc="-55" dirty="0">
                <a:solidFill>
                  <a:srgbClr val="7F8D9C"/>
                </a:solidFill>
                <a:latin typeface="Bookman Old Style"/>
                <a:cs typeface="Bookman Old Style"/>
                <a:hlinkClick r:id="rId8" action="ppaction://hlinksldjump"/>
              </a:rPr>
              <a:t> </a:t>
            </a:r>
            <a:r>
              <a:rPr sz="550" b="0" spc="-10" dirty="0">
                <a:solidFill>
                  <a:srgbClr val="7F8D9C"/>
                </a:solidFill>
                <a:latin typeface="Bookman Old Style"/>
                <a:cs typeface="Bookman Old Style"/>
                <a:hlinkClick r:id="rId8" action="ppaction://hlinksldjump"/>
              </a:rPr>
              <a:t>Analysis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9" action="ppaction://hlinksldjump"/>
              </a:rPr>
              <a:t>Implementing</a:t>
            </a:r>
            <a:r>
              <a:rPr sz="550" b="0" spc="-55" dirty="0">
                <a:solidFill>
                  <a:srgbClr val="7F8D9C"/>
                </a:solidFill>
                <a:latin typeface="Bookman Old Style"/>
                <a:cs typeface="Bookman Old Style"/>
                <a:hlinkClick r:id="rId9" action="ppaction://hlinksldjump"/>
              </a:rPr>
              <a:t> </a:t>
            </a:r>
            <a:r>
              <a:rPr sz="550" b="0" spc="-30" dirty="0">
                <a:solidFill>
                  <a:srgbClr val="7F8D9C"/>
                </a:solidFill>
                <a:latin typeface="Bookman Old Style"/>
                <a:cs typeface="Bookman Old Style"/>
                <a:hlinkClick r:id="rId9" action="ppaction://hlinksldjump"/>
              </a:rPr>
              <a:t>the</a:t>
            </a:r>
            <a:r>
              <a:rPr sz="550" b="0" spc="-55" dirty="0">
                <a:solidFill>
                  <a:srgbClr val="7F8D9C"/>
                </a:solidFill>
                <a:latin typeface="Bookman Old Style"/>
                <a:cs typeface="Bookman Old Style"/>
                <a:hlinkClick r:id="rId9" action="ppaction://hlinksldjump"/>
              </a:rPr>
              <a:t> </a:t>
            </a:r>
            <a:r>
              <a:rPr sz="550" b="0" spc="-20" dirty="0">
                <a:solidFill>
                  <a:srgbClr val="7F8D9C"/>
                </a:solidFill>
                <a:latin typeface="Bookman Old Style"/>
                <a:cs typeface="Bookman Old Style"/>
                <a:hlinkClick r:id="rId9" action="ppaction://hlinksldjump"/>
              </a:rPr>
              <a:t>Idea</a:t>
            </a:r>
            <a:endParaRPr sz="550">
              <a:latin typeface="Bookman Old Style"/>
              <a:cs typeface="Bookman Old Style"/>
            </a:endParaRPr>
          </a:p>
        </p:txBody>
      </p:sp>
      <p:grpSp>
        <p:nvGrpSpPr>
          <p:cNvPr id="29" name="object 29"/>
          <p:cNvGrpSpPr/>
          <p:nvPr/>
        </p:nvGrpSpPr>
        <p:grpSpPr>
          <a:xfrm>
            <a:off x="0" y="104786"/>
            <a:ext cx="5760085" cy="318770"/>
            <a:chOff x="0" y="104786"/>
            <a:chExt cx="5760085" cy="318770"/>
          </a:xfrm>
        </p:grpSpPr>
        <p:pic>
          <p:nvPicPr>
            <p:cNvPr id="30" name="object 30"/>
            <p:cNvPicPr/>
            <p:nvPr/>
          </p:nvPicPr>
          <p:blipFill>
            <a:blip r:embed="rId10" cstate="print"/>
            <a:stretch>
              <a:fillRect/>
            </a:stretch>
          </p:blipFill>
          <p:spPr>
            <a:xfrm>
              <a:off x="0" y="104786"/>
              <a:ext cx="5759996" cy="125718"/>
            </a:xfrm>
            <a:prstGeom prst="rect">
              <a:avLst/>
            </a:prstGeom>
          </p:spPr>
        </p:pic>
        <p:sp>
          <p:nvSpPr>
            <p:cNvPr id="31" name="object 31"/>
            <p:cNvSpPr/>
            <p:nvPr/>
          </p:nvSpPr>
          <p:spPr>
            <a:xfrm>
              <a:off x="0" y="227495"/>
              <a:ext cx="5760085" cy="195580"/>
            </a:xfrm>
            <a:custGeom>
              <a:avLst/>
              <a:gdLst/>
              <a:ahLst/>
              <a:cxnLst/>
              <a:rect l="l" t="t" r="r" b="b"/>
              <a:pathLst>
                <a:path w="5760085" h="195579">
                  <a:moveTo>
                    <a:pt x="5759996" y="0"/>
                  </a:moveTo>
                  <a:lnTo>
                    <a:pt x="0" y="0"/>
                  </a:lnTo>
                  <a:lnTo>
                    <a:pt x="0" y="195503"/>
                  </a:lnTo>
                  <a:lnTo>
                    <a:pt x="5759996" y="195503"/>
                  </a:lnTo>
                  <a:lnTo>
                    <a:pt x="5759996" y="0"/>
                  </a:lnTo>
                  <a:close/>
                </a:path>
              </a:pathLst>
            </a:custGeom>
            <a:solidFill>
              <a:srgbClr val="003874"/>
            </a:solidFill>
          </p:spPr>
          <p:txBody>
            <a:bodyPr wrap="square" lIns="0" tIns="0" rIns="0" bIns="0" rtlCol="0"/>
            <a:lstStyle/>
            <a:p>
              <a:endParaRPr/>
            </a:p>
          </p:txBody>
        </p:sp>
      </p:grpSp>
      <p:sp>
        <p:nvSpPr>
          <p:cNvPr id="32" name="object 32"/>
          <p:cNvSpPr txBox="1">
            <a:spLocks noGrp="1"/>
          </p:cNvSpPr>
          <p:nvPr>
            <p:ph type="title"/>
          </p:nvPr>
        </p:nvSpPr>
        <p:spPr>
          <a:xfrm>
            <a:off x="95300" y="215813"/>
            <a:ext cx="2078355" cy="193040"/>
          </a:xfrm>
          <a:prstGeom prst="rect">
            <a:avLst/>
          </a:prstGeom>
        </p:spPr>
        <p:txBody>
          <a:bodyPr vert="horz" wrap="square" lIns="0" tIns="12700" rIns="0" bIns="0" rtlCol="0">
            <a:spAutoFit/>
          </a:bodyPr>
          <a:lstStyle/>
          <a:p>
            <a:pPr marL="12700">
              <a:lnSpc>
                <a:spcPct val="100000"/>
              </a:lnSpc>
              <a:spcBef>
                <a:spcPts val="100"/>
              </a:spcBef>
            </a:pPr>
            <a:r>
              <a:rPr spc="-75" dirty="0"/>
              <a:t>CIFAR-</a:t>
            </a:r>
            <a:r>
              <a:rPr spc="-90" dirty="0"/>
              <a:t>10</a:t>
            </a:r>
            <a:r>
              <a:rPr spc="-60" dirty="0"/>
              <a:t> </a:t>
            </a:r>
            <a:r>
              <a:rPr spc="-55" dirty="0"/>
              <a:t>and</a:t>
            </a:r>
            <a:r>
              <a:rPr spc="-65" dirty="0"/>
              <a:t> </a:t>
            </a:r>
            <a:r>
              <a:rPr spc="-75" dirty="0"/>
              <a:t>CIFAR-</a:t>
            </a:r>
            <a:r>
              <a:rPr spc="-95" dirty="0"/>
              <a:t>100</a:t>
            </a:r>
            <a:r>
              <a:rPr spc="-55" dirty="0"/>
              <a:t> Results</a:t>
            </a:r>
          </a:p>
        </p:txBody>
      </p:sp>
      <p:sp>
        <p:nvSpPr>
          <p:cNvPr id="33" name="object 33"/>
          <p:cNvSpPr/>
          <p:nvPr/>
        </p:nvSpPr>
        <p:spPr>
          <a:xfrm>
            <a:off x="-32" y="421334"/>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3873"/>
          </a:solidFill>
        </p:spPr>
        <p:txBody>
          <a:bodyPr wrap="square" lIns="0" tIns="0" rIns="0" bIns="0" rtlCol="0"/>
          <a:lstStyle/>
          <a:p>
            <a:endParaRPr/>
          </a:p>
        </p:txBody>
      </p:sp>
      <p:sp>
        <p:nvSpPr>
          <p:cNvPr id="34" name="object 34"/>
          <p:cNvSpPr txBox="1"/>
          <p:nvPr/>
        </p:nvSpPr>
        <p:spPr>
          <a:xfrm>
            <a:off x="309194" y="800814"/>
            <a:ext cx="5022215" cy="1737995"/>
          </a:xfrm>
          <a:prstGeom prst="rect">
            <a:avLst/>
          </a:prstGeom>
        </p:spPr>
        <p:txBody>
          <a:bodyPr vert="horz" wrap="square" lIns="0" tIns="69850" rIns="0" bIns="0" rtlCol="0">
            <a:spAutoFit/>
          </a:bodyPr>
          <a:lstStyle/>
          <a:p>
            <a:pPr marL="50800">
              <a:lnSpc>
                <a:spcPct val="100000"/>
              </a:lnSpc>
              <a:spcBef>
                <a:spcPts val="550"/>
              </a:spcBef>
            </a:pPr>
            <a:r>
              <a:rPr sz="1000" b="1" spc="-40" dirty="0">
                <a:latin typeface="Book Antiqua"/>
                <a:cs typeface="Book Antiqua"/>
              </a:rPr>
              <a:t>CIFAR-</a:t>
            </a:r>
            <a:r>
              <a:rPr sz="1000" b="1" spc="65" dirty="0">
                <a:latin typeface="Book Antiqua"/>
                <a:cs typeface="Book Antiqua"/>
              </a:rPr>
              <a:t>10</a:t>
            </a:r>
            <a:r>
              <a:rPr sz="1000" b="1" spc="-10" dirty="0">
                <a:latin typeface="Book Antiqua"/>
                <a:cs typeface="Book Antiqua"/>
              </a:rPr>
              <a:t> Results:</a:t>
            </a:r>
            <a:endParaRPr sz="1000">
              <a:latin typeface="Book Antiqua"/>
              <a:cs typeface="Book Antiqua"/>
            </a:endParaRPr>
          </a:p>
          <a:p>
            <a:pPr marL="326390" marR="59055" indent="-132080">
              <a:lnSpc>
                <a:spcPct val="112900"/>
              </a:lnSpc>
              <a:spcBef>
                <a:spcPts val="300"/>
              </a:spcBef>
              <a:buClr>
                <a:srgbClr val="003874"/>
              </a:buClr>
              <a:buFont typeface="Meiryo UI"/>
              <a:buChar char="•"/>
              <a:tabLst>
                <a:tab pos="327660" algn="l"/>
              </a:tabLst>
            </a:pPr>
            <a:r>
              <a:rPr sz="1000" b="0" spc="-50" dirty="0">
                <a:latin typeface="Bookman Old Style"/>
                <a:cs typeface="Bookman Old Style"/>
              </a:rPr>
              <a:t>Shifted</a:t>
            </a:r>
            <a:r>
              <a:rPr sz="1000" b="0" spc="-60" dirty="0">
                <a:latin typeface="Bookman Old Style"/>
                <a:cs typeface="Bookman Old Style"/>
              </a:rPr>
              <a:t> </a:t>
            </a:r>
            <a:r>
              <a:rPr sz="1000" b="0" spc="-70" dirty="0">
                <a:latin typeface="Bookman Old Style"/>
                <a:cs typeface="Bookman Old Style"/>
              </a:rPr>
              <a:t>Gaussian</a:t>
            </a:r>
            <a:r>
              <a:rPr sz="1000" b="0" spc="-55" dirty="0">
                <a:latin typeface="Bookman Old Style"/>
                <a:cs typeface="Bookman Old Style"/>
              </a:rPr>
              <a:t> </a:t>
            </a:r>
            <a:r>
              <a:rPr sz="1000" b="0" spc="-25" dirty="0">
                <a:latin typeface="Bookman Old Style"/>
                <a:cs typeface="Bookman Old Style"/>
              </a:rPr>
              <a:t>Noise</a:t>
            </a:r>
            <a:r>
              <a:rPr sz="1000" b="0" spc="-55" dirty="0">
                <a:latin typeface="Bookman Old Style"/>
                <a:cs typeface="Bookman Old Style"/>
              </a:rPr>
              <a:t> </a:t>
            </a:r>
            <a:r>
              <a:rPr sz="1000" b="0" spc="-40" dirty="0">
                <a:latin typeface="Bookman Old Style"/>
                <a:cs typeface="Bookman Old Style"/>
              </a:rPr>
              <a:t>(</a:t>
            </a:r>
            <a:r>
              <a:rPr sz="1000" b="1" spc="-40" dirty="0">
                <a:latin typeface="Book Antiqua"/>
                <a:cs typeface="Book Antiqua"/>
              </a:rPr>
              <a:t>SGN</a:t>
            </a:r>
            <a:r>
              <a:rPr sz="1000" b="0" spc="-40" dirty="0">
                <a:latin typeface="Bookman Old Style"/>
                <a:cs typeface="Bookman Old Style"/>
              </a:rPr>
              <a:t>)</a:t>
            </a:r>
            <a:r>
              <a:rPr sz="1000" b="0" spc="-55" dirty="0">
                <a:latin typeface="Bookman Old Style"/>
                <a:cs typeface="Bookman Old Style"/>
              </a:rPr>
              <a:t> </a:t>
            </a:r>
            <a:r>
              <a:rPr sz="1000" b="0" spc="-35" dirty="0">
                <a:latin typeface="Bookman Old Style"/>
                <a:cs typeface="Bookman Old Style"/>
              </a:rPr>
              <a:t>outperforms</a:t>
            </a:r>
            <a:r>
              <a:rPr sz="1000" b="0" spc="-55" dirty="0">
                <a:latin typeface="Bookman Old Style"/>
                <a:cs typeface="Bookman Old Style"/>
              </a:rPr>
              <a:t> </a:t>
            </a:r>
            <a:r>
              <a:rPr sz="1000" b="0" spc="-45" dirty="0">
                <a:latin typeface="Bookman Old Style"/>
                <a:cs typeface="Bookman Old Style"/>
              </a:rPr>
              <a:t>baselines</a:t>
            </a:r>
            <a:r>
              <a:rPr sz="1000" b="0" spc="-55" dirty="0">
                <a:latin typeface="Bookman Old Style"/>
                <a:cs typeface="Bookman Old Style"/>
              </a:rPr>
              <a:t> </a:t>
            </a:r>
            <a:r>
              <a:rPr sz="1000" b="0" spc="-50" dirty="0">
                <a:latin typeface="Bookman Old Style"/>
                <a:cs typeface="Bookman Old Style"/>
              </a:rPr>
              <a:t>at</a:t>
            </a:r>
            <a:r>
              <a:rPr sz="1000" b="0" spc="-55" dirty="0">
                <a:latin typeface="Bookman Old Style"/>
                <a:cs typeface="Bookman Old Style"/>
              </a:rPr>
              <a:t> </a:t>
            </a:r>
            <a:r>
              <a:rPr sz="1000" b="0" spc="-85" dirty="0">
                <a:latin typeface="Bookman Old Style"/>
                <a:cs typeface="Bookman Old Style"/>
              </a:rPr>
              <a:t>20%,</a:t>
            </a:r>
            <a:r>
              <a:rPr sz="1000" b="0" spc="-55" dirty="0">
                <a:latin typeface="Bookman Old Style"/>
                <a:cs typeface="Bookman Old Style"/>
              </a:rPr>
              <a:t> </a:t>
            </a:r>
            <a:r>
              <a:rPr sz="1000" b="0" spc="-85" dirty="0">
                <a:latin typeface="Bookman Old Style"/>
                <a:cs typeface="Bookman Old Style"/>
              </a:rPr>
              <a:t>40%,</a:t>
            </a:r>
            <a:r>
              <a:rPr sz="1000" b="0" spc="-55" dirty="0">
                <a:latin typeface="Bookman Old Style"/>
                <a:cs typeface="Bookman Old Style"/>
              </a:rPr>
              <a:t> </a:t>
            </a:r>
            <a:r>
              <a:rPr sz="1000" b="0" spc="-50" dirty="0">
                <a:latin typeface="Bookman Old Style"/>
                <a:cs typeface="Bookman Old Style"/>
              </a:rPr>
              <a:t>and</a:t>
            </a:r>
            <a:r>
              <a:rPr sz="1000" b="0" spc="-55" dirty="0">
                <a:latin typeface="Bookman Old Style"/>
                <a:cs typeface="Bookman Old Style"/>
              </a:rPr>
              <a:t> </a:t>
            </a:r>
            <a:r>
              <a:rPr sz="1000" b="0" spc="-90" dirty="0">
                <a:latin typeface="Bookman Old Style"/>
                <a:cs typeface="Bookman Old Style"/>
              </a:rPr>
              <a:t>60%</a:t>
            </a:r>
            <a:r>
              <a:rPr sz="1000" b="0" spc="-60" dirty="0">
                <a:latin typeface="Bookman Old Style"/>
                <a:cs typeface="Bookman Old Style"/>
              </a:rPr>
              <a:t> </a:t>
            </a:r>
            <a:r>
              <a:rPr sz="1000" b="0" spc="-10" dirty="0">
                <a:latin typeface="Bookman Old Style"/>
                <a:cs typeface="Bookman Old Style"/>
              </a:rPr>
              <a:t>noise 	levels</a:t>
            </a:r>
            <a:endParaRPr sz="1000">
              <a:latin typeface="Bookman Old Style"/>
              <a:cs typeface="Bookman Old Style"/>
            </a:endParaRPr>
          </a:p>
          <a:p>
            <a:pPr marL="326390" marR="43180" indent="-132080">
              <a:lnSpc>
                <a:spcPct val="112900"/>
              </a:lnSpc>
              <a:spcBef>
                <a:spcPts val="300"/>
              </a:spcBef>
              <a:buClr>
                <a:srgbClr val="003874"/>
              </a:buClr>
              <a:buFont typeface="Meiryo UI"/>
              <a:buChar char="•"/>
              <a:tabLst>
                <a:tab pos="327660" algn="l"/>
              </a:tabLst>
            </a:pPr>
            <a:r>
              <a:rPr sz="1000" b="0" spc="-50" dirty="0">
                <a:latin typeface="Bookman Old Style"/>
                <a:cs typeface="Bookman Old Style"/>
              </a:rPr>
              <a:t>Accuracy </a:t>
            </a:r>
            <a:r>
              <a:rPr sz="1000" b="0" spc="-40" dirty="0">
                <a:latin typeface="Bookman Old Style"/>
                <a:cs typeface="Bookman Old Style"/>
              </a:rPr>
              <a:t>improves</a:t>
            </a:r>
            <a:r>
              <a:rPr sz="1000" b="0" spc="-45" dirty="0">
                <a:latin typeface="Bookman Old Style"/>
                <a:cs typeface="Bookman Old Style"/>
              </a:rPr>
              <a:t> </a:t>
            </a:r>
            <a:r>
              <a:rPr sz="1000" b="0" spc="-40" dirty="0">
                <a:latin typeface="Bookman Old Style"/>
                <a:cs typeface="Bookman Old Style"/>
              </a:rPr>
              <a:t>signiﬁcantly</a:t>
            </a:r>
            <a:r>
              <a:rPr sz="1000" b="0" spc="-45" dirty="0">
                <a:latin typeface="Bookman Old Style"/>
                <a:cs typeface="Bookman Old Style"/>
              </a:rPr>
              <a:t> </a:t>
            </a:r>
            <a:r>
              <a:rPr sz="1000" b="0" spc="-35" dirty="0">
                <a:latin typeface="Bookman Old Style"/>
                <a:cs typeface="Bookman Old Style"/>
              </a:rPr>
              <a:t>compared</a:t>
            </a:r>
            <a:r>
              <a:rPr sz="1000" b="0" spc="-45" dirty="0">
                <a:latin typeface="Bookman Old Style"/>
                <a:cs typeface="Bookman Old Style"/>
              </a:rPr>
              <a:t> </a:t>
            </a:r>
            <a:r>
              <a:rPr sz="1000" b="0" spc="-10" dirty="0">
                <a:latin typeface="Bookman Old Style"/>
                <a:cs typeface="Bookman Old Style"/>
              </a:rPr>
              <a:t>to</a:t>
            </a:r>
            <a:r>
              <a:rPr sz="1000" b="0" spc="-50" dirty="0">
                <a:latin typeface="Bookman Old Style"/>
                <a:cs typeface="Bookman Old Style"/>
              </a:rPr>
              <a:t> </a:t>
            </a:r>
            <a:r>
              <a:rPr sz="1000" b="0" spc="-55" dirty="0">
                <a:latin typeface="Bookman Old Style"/>
                <a:cs typeface="Bookman Old Style"/>
              </a:rPr>
              <a:t>standard</a:t>
            </a:r>
            <a:r>
              <a:rPr sz="1000" b="0" spc="-45" dirty="0">
                <a:latin typeface="Bookman Old Style"/>
                <a:cs typeface="Bookman Old Style"/>
              </a:rPr>
              <a:t> </a:t>
            </a:r>
            <a:r>
              <a:rPr sz="1000" b="0" spc="-55" dirty="0">
                <a:latin typeface="Bookman Old Style"/>
                <a:cs typeface="Bookman Old Style"/>
              </a:rPr>
              <a:t>loss</a:t>
            </a:r>
            <a:r>
              <a:rPr sz="1000" b="0" spc="-45" dirty="0">
                <a:latin typeface="Bookman Old Style"/>
                <a:cs typeface="Bookman Old Style"/>
              </a:rPr>
              <a:t> </a:t>
            </a:r>
            <a:r>
              <a:rPr sz="1000" b="0" spc="-35" dirty="0">
                <a:latin typeface="Bookman Old Style"/>
                <a:cs typeface="Bookman Old Style"/>
              </a:rPr>
              <a:t>reweighting</a:t>
            </a:r>
            <a:r>
              <a:rPr sz="1000" b="0" spc="-50" dirty="0">
                <a:latin typeface="Bookman Old Style"/>
                <a:cs typeface="Bookman Old Style"/>
              </a:rPr>
              <a:t> and </a:t>
            </a:r>
            <a:r>
              <a:rPr sz="1000" b="0" spc="-10" dirty="0">
                <a:latin typeface="Bookman Old Style"/>
                <a:cs typeface="Bookman Old Style"/>
              </a:rPr>
              <a:t>label 	</a:t>
            </a:r>
            <a:r>
              <a:rPr sz="1000" b="0" spc="-35" dirty="0">
                <a:latin typeface="Bookman Old Style"/>
                <a:cs typeface="Bookman Old Style"/>
              </a:rPr>
              <a:t>correction</a:t>
            </a:r>
            <a:r>
              <a:rPr sz="1000" b="0" spc="-5" dirty="0">
                <a:latin typeface="Bookman Old Style"/>
                <a:cs typeface="Bookman Old Style"/>
              </a:rPr>
              <a:t> </a:t>
            </a:r>
            <a:r>
              <a:rPr sz="1000" b="0" spc="-10" dirty="0">
                <a:latin typeface="Bookman Old Style"/>
                <a:cs typeface="Bookman Old Style"/>
              </a:rPr>
              <a:t>methods.</a:t>
            </a:r>
            <a:endParaRPr sz="1000">
              <a:latin typeface="Bookman Old Style"/>
              <a:cs typeface="Bookman Old Style"/>
            </a:endParaRPr>
          </a:p>
          <a:p>
            <a:pPr>
              <a:lnSpc>
                <a:spcPct val="100000"/>
              </a:lnSpc>
              <a:spcBef>
                <a:spcPts val="130"/>
              </a:spcBef>
              <a:buClr>
                <a:srgbClr val="003874"/>
              </a:buClr>
              <a:buFont typeface="Meiryo UI"/>
              <a:buChar char="•"/>
            </a:pPr>
            <a:endParaRPr sz="1000">
              <a:latin typeface="Bookman Old Style"/>
              <a:cs typeface="Bookman Old Style"/>
            </a:endParaRPr>
          </a:p>
          <a:p>
            <a:pPr marL="50800">
              <a:lnSpc>
                <a:spcPct val="100000"/>
              </a:lnSpc>
            </a:pPr>
            <a:r>
              <a:rPr sz="1000" b="1" spc="-40" dirty="0">
                <a:latin typeface="Book Antiqua"/>
                <a:cs typeface="Book Antiqua"/>
              </a:rPr>
              <a:t>CIFAR-</a:t>
            </a:r>
            <a:r>
              <a:rPr sz="1000" b="1" spc="65" dirty="0">
                <a:latin typeface="Book Antiqua"/>
                <a:cs typeface="Book Antiqua"/>
              </a:rPr>
              <a:t>100</a:t>
            </a:r>
            <a:r>
              <a:rPr sz="1000" b="1" spc="-10" dirty="0">
                <a:latin typeface="Book Antiqua"/>
                <a:cs typeface="Book Antiqua"/>
              </a:rPr>
              <a:t> Results:</a:t>
            </a:r>
            <a:endParaRPr sz="1000">
              <a:latin typeface="Book Antiqua"/>
              <a:cs typeface="Book Antiqua"/>
            </a:endParaRPr>
          </a:p>
          <a:p>
            <a:pPr marL="326390" indent="-132080">
              <a:lnSpc>
                <a:spcPct val="100000"/>
              </a:lnSpc>
              <a:spcBef>
                <a:spcPts val="455"/>
              </a:spcBef>
              <a:buClr>
                <a:srgbClr val="003874"/>
              </a:buClr>
              <a:buFont typeface="Meiryo UI"/>
              <a:buChar char="•"/>
              <a:tabLst>
                <a:tab pos="326390" algn="l"/>
              </a:tabLst>
            </a:pPr>
            <a:r>
              <a:rPr sz="1000" b="0" spc="-60" dirty="0">
                <a:latin typeface="Bookman Old Style"/>
                <a:cs typeface="Bookman Old Style"/>
              </a:rPr>
              <a:t>SGN </a:t>
            </a:r>
            <a:r>
              <a:rPr sz="1000" b="0" spc="-45" dirty="0">
                <a:latin typeface="Bookman Old Style"/>
                <a:cs typeface="Bookman Old Style"/>
              </a:rPr>
              <a:t>remains</a:t>
            </a:r>
            <a:r>
              <a:rPr sz="1000" b="0" spc="-60" dirty="0">
                <a:latin typeface="Bookman Old Style"/>
                <a:cs typeface="Bookman Old Style"/>
              </a:rPr>
              <a:t> </a:t>
            </a:r>
            <a:r>
              <a:rPr sz="1000" b="0" spc="-50" dirty="0">
                <a:latin typeface="Bookman Old Style"/>
                <a:cs typeface="Bookman Old Style"/>
              </a:rPr>
              <a:t>robust</a:t>
            </a:r>
            <a:r>
              <a:rPr sz="1000" b="0" spc="-60" dirty="0">
                <a:latin typeface="Bookman Old Style"/>
                <a:cs typeface="Bookman Old Style"/>
              </a:rPr>
              <a:t> </a:t>
            </a:r>
            <a:r>
              <a:rPr sz="1000" b="0" spc="-30" dirty="0">
                <a:latin typeface="Bookman Old Style"/>
                <a:cs typeface="Bookman Old Style"/>
              </a:rPr>
              <a:t>even</a:t>
            </a:r>
            <a:r>
              <a:rPr sz="1000" b="0" spc="-60" dirty="0">
                <a:latin typeface="Bookman Old Style"/>
                <a:cs typeface="Bookman Old Style"/>
              </a:rPr>
              <a:t> </a:t>
            </a:r>
            <a:r>
              <a:rPr sz="1000" b="0" spc="-35" dirty="0">
                <a:latin typeface="Bookman Old Style"/>
                <a:cs typeface="Bookman Old Style"/>
              </a:rPr>
              <a:t>with</a:t>
            </a:r>
            <a:r>
              <a:rPr sz="1000" b="0" spc="-60" dirty="0">
                <a:latin typeface="Bookman Old Style"/>
                <a:cs typeface="Bookman Old Style"/>
              </a:rPr>
              <a:t> </a:t>
            </a:r>
            <a:r>
              <a:rPr sz="1000" b="0" spc="-45" dirty="0">
                <a:latin typeface="Bookman Old Style"/>
                <a:cs typeface="Bookman Old Style"/>
              </a:rPr>
              <a:t>increased</a:t>
            </a:r>
            <a:r>
              <a:rPr sz="1000" b="0" spc="-60" dirty="0">
                <a:latin typeface="Bookman Old Style"/>
                <a:cs typeface="Bookman Old Style"/>
              </a:rPr>
              <a:t> </a:t>
            </a:r>
            <a:r>
              <a:rPr sz="1000" b="0" spc="-65" dirty="0">
                <a:latin typeface="Bookman Old Style"/>
                <a:cs typeface="Bookman Old Style"/>
              </a:rPr>
              <a:t>class</a:t>
            </a:r>
            <a:r>
              <a:rPr sz="1000" b="0" spc="-60" dirty="0">
                <a:latin typeface="Bookman Old Style"/>
                <a:cs typeface="Bookman Old Style"/>
              </a:rPr>
              <a:t> </a:t>
            </a:r>
            <a:r>
              <a:rPr sz="1000" b="0" spc="-10" dirty="0">
                <a:latin typeface="Bookman Old Style"/>
                <a:cs typeface="Bookman Old Style"/>
              </a:rPr>
              <a:t>complexity.</a:t>
            </a:r>
            <a:endParaRPr sz="1000">
              <a:latin typeface="Bookman Old Style"/>
              <a:cs typeface="Bookman Old Style"/>
            </a:endParaRPr>
          </a:p>
          <a:p>
            <a:pPr marL="326390" indent="-132080">
              <a:lnSpc>
                <a:spcPct val="100000"/>
              </a:lnSpc>
              <a:spcBef>
                <a:spcPts val="455"/>
              </a:spcBef>
              <a:buClr>
                <a:srgbClr val="003874"/>
              </a:buClr>
              <a:buFont typeface="Meiryo UI"/>
              <a:buChar char="•"/>
              <a:tabLst>
                <a:tab pos="326390" algn="l"/>
              </a:tabLst>
            </a:pPr>
            <a:r>
              <a:rPr sz="1000" b="0" spc="-45" dirty="0">
                <a:latin typeface="Bookman Old Style"/>
                <a:cs typeface="Bookman Old Style"/>
              </a:rPr>
              <a:t>Demonstrates superior </a:t>
            </a:r>
            <a:r>
              <a:rPr sz="1000" b="0" spc="-30" dirty="0">
                <a:latin typeface="Bookman Old Style"/>
                <a:cs typeface="Bookman Old Style"/>
              </a:rPr>
              <a:t>performance</a:t>
            </a:r>
            <a:r>
              <a:rPr sz="1000" b="0" spc="-45" dirty="0">
                <a:latin typeface="Bookman Old Style"/>
                <a:cs typeface="Bookman Old Style"/>
              </a:rPr>
              <a:t> </a:t>
            </a:r>
            <a:r>
              <a:rPr sz="1000" b="0" spc="-50" dirty="0">
                <a:latin typeface="Bookman Old Style"/>
                <a:cs typeface="Bookman Old Style"/>
              </a:rPr>
              <a:t>at</a:t>
            </a:r>
            <a:r>
              <a:rPr sz="1000" b="0" spc="-45" dirty="0">
                <a:latin typeface="Bookman Old Style"/>
                <a:cs typeface="Bookman Old Style"/>
              </a:rPr>
              <a:t> high </a:t>
            </a:r>
            <a:r>
              <a:rPr sz="1000" b="0" spc="-40" dirty="0">
                <a:latin typeface="Bookman Old Style"/>
                <a:cs typeface="Bookman Old Style"/>
              </a:rPr>
              <a:t>noise</a:t>
            </a:r>
            <a:r>
              <a:rPr sz="1000" b="0" spc="-45" dirty="0">
                <a:latin typeface="Bookman Old Style"/>
                <a:cs typeface="Bookman Old Style"/>
              </a:rPr>
              <a:t> </a:t>
            </a:r>
            <a:r>
              <a:rPr sz="1000" b="0" spc="-10" dirty="0">
                <a:latin typeface="Bookman Old Style"/>
                <a:cs typeface="Bookman Old Style"/>
              </a:rPr>
              <a:t>levels.</a:t>
            </a:r>
            <a:endParaRPr sz="1000">
              <a:latin typeface="Bookman Old Style"/>
              <a:cs typeface="Bookman Old Style"/>
            </a:endParaRPr>
          </a:p>
        </p:txBody>
      </p:sp>
      <p:grpSp>
        <p:nvGrpSpPr>
          <p:cNvPr id="35" name="object 35"/>
          <p:cNvGrpSpPr/>
          <p:nvPr/>
        </p:nvGrpSpPr>
        <p:grpSpPr>
          <a:xfrm>
            <a:off x="0" y="3131464"/>
            <a:ext cx="5760085" cy="108585"/>
            <a:chOff x="0" y="3131464"/>
            <a:chExt cx="5760085" cy="108585"/>
          </a:xfrm>
        </p:grpSpPr>
        <p:sp>
          <p:nvSpPr>
            <p:cNvPr id="36" name="object 36"/>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37" name="object 37"/>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38" name="object 38"/>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39" name="object 39"/>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40" name="object 40"/>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1" action="ppaction://hlinksldjump"/>
              </a:rPr>
              <a:t>Robust</a:t>
            </a:r>
            <a:r>
              <a:rPr sz="550" b="0" spc="-5" dirty="0">
                <a:solidFill>
                  <a:srgbClr val="003874"/>
                </a:solidFill>
                <a:latin typeface="Bookman Old Style"/>
                <a:cs typeface="Bookman Old Style"/>
                <a:hlinkClick r:id="rId11" action="ppaction://hlinksldjump"/>
              </a:rPr>
              <a:t> </a:t>
            </a:r>
            <a:r>
              <a:rPr sz="550" b="0" spc="-30" dirty="0">
                <a:solidFill>
                  <a:srgbClr val="003874"/>
                </a:solidFill>
                <a:latin typeface="Bookman Old Style"/>
                <a:cs typeface="Bookman Old Style"/>
                <a:hlinkClick r:id="rId11" action="ppaction://hlinksldjump"/>
              </a:rPr>
              <a:t>Classiﬁcation</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via</a:t>
            </a:r>
            <a:r>
              <a:rPr sz="550" b="0" spc="-5" dirty="0">
                <a:solidFill>
                  <a:srgbClr val="003874"/>
                </a:solidFill>
                <a:latin typeface="Bookman Old Style"/>
                <a:cs typeface="Bookman Old Style"/>
                <a:hlinkClick r:id="rId11" action="ppaction://hlinksldjump"/>
              </a:rPr>
              <a:t> </a:t>
            </a:r>
            <a:r>
              <a:rPr sz="550" b="0" spc="-35" dirty="0">
                <a:solidFill>
                  <a:srgbClr val="003874"/>
                </a:solidFill>
                <a:latin typeface="Bookman Old Style"/>
                <a:cs typeface="Bookman Old Style"/>
                <a:hlinkClick r:id="rId11" action="ppaction://hlinksldjump"/>
              </a:rPr>
              <a:t>Regression</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for</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Learning</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with</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Noisy</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Labels</a:t>
            </a:r>
            <a:endParaRPr sz="550">
              <a:latin typeface="Bookman Old Style"/>
              <a:cs typeface="Bookman Old Style"/>
            </a:endParaRPr>
          </a:p>
        </p:txBody>
      </p:sp>
      <p:sp>
        <p:nvSpPr>
          <p:cNvPr id="41" name="object 41"/>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42" name="object 42"/>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5" dirty="0"/>
              <a:t>21</a:t>
            </a:fld>
            <a:r>
              <a:rPr spc="-45" dirty="0"/>
              <a:t> </a:t>
            </a:r>
            <a:r>
              <a:rPr spc="-80" dirty="0"/>
              <a:t>/</a:t>
            </a:r>
            <a:r>
              <a:rPr spc="-45" dirty="0"/>
              <a:t> </a:t>
            </a:r>
            <a:r>
              <a:rPr spc="-25" dirty="0"/>
              <a:t>37</a:t>
            </a:r>
          </a:p>
        </p:txBody>
      </p:sp>
    </p:spTree>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 y="25"/>
            <a:ext cx="5760085" cy="232410"/>
            <a:chOff x="-32" y="25"/>
            <a:chExt cx="5760085" cy="232410"/>
          </a:xfrm>
        </p:grpSpPr>
        <p:sp>
          <p:nvSpPr>
            <p:cNvPr id="3" name="object 3"/>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 name="object 4"/>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 name="object 5"/>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6" name="object 6"/>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7" name="object 7"/>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8" name="object 8"/>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1" name="object 11"/>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2" name="object 12"/>
            <p:cNvSpPr/>
            <p:nvPr/>
          </p:nvSpPr>
          <p:spPr>
            <a:xfrm>
              <a:off x="2849689" y="107317"/>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3" name="object 13"/>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4" name="object 14"/>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5" name="object 15"/>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6" name="object 16"/>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7" name="object 17"/>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8" name="object 18"/>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9" name="object 19"/>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0" name="object 20"/>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1" name="object 21"/>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2" name="object 22"/>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3" name="object 23"/>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4" name="object 24"/>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5" name="object 25"/>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6" name="object 26"/>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7" name="object 27"/>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28" name="object 28"/>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3" action="ppaction://hlinksldjump"/>
              </a:rPr>
              <a:t>Introduction</a:t>
            </a:r>
            <a:r>
              <a:rPr sz="550" b="0" spc="330" dirty="0">
                <a:solidFill>
                  <a:srgbClr val="7F8D9C"/>
                </a:solidFill>
                <a:latin typeface="Bookman Old Style"/>
                <a:cs typeface="Bookman Old Style"/>
              </a:rPr>
              <a:t> </a:t>
            </a:r>
            <a:r>
              <a:rPr sz="550" b="0" spc="-35" dirty="0">
                <a:solidFill>
                  <a:srgbClr val="7F8D9C"/>
                </a:solidFill>
                <a:latin typeface="Bookman Old Style"/>
                <a:cs typeface="Bookman Old Style"/>
                <a:hlinkClick r:id="rId4" action="ppaction://hlinksldjump"/>
              </a:rPr>
              <a:t>Background:</a:t>
            </a:r>
            <a:r>
              <a:rPr sz="550" b="0" spc="-25" dirty="0">
                <a:solidFill>
                  <a:srgbClr val="7F8D9C"/>
                </a:solidFill>
                <a:latin typeface="Bookman Old Style"/>
                <a:cs typeface="Bookman Old Style"/>
                <a:hlinkClick r:id="rId4" action="ppaction://hlinksldjump"/>
              </a:rPr>
              <a:t> Compositional</a:t>
            </a:r>
            <a:r>
              <a:rPr sz="550" b="0" spc="-55" dirty="0">
                <a:solidFill>
                  <a:srgbClr val="7F8D9C"/>
                </a:solidFill>
                <a:latin typeface="Bookman Old Style"/>
                <a:cs typeface="Bookman Old Style"/>
                <a:hlinkClick r:id="rId4" action="ppaction://hlinksldjump"/>
              </a:rPr>
              <a:t> </a:t>
            </a:r>
            <a:r>
              <a:rPr sz="550" b="0" spc="-40" dirty="0">
                <a:solidFill>
                  <a:srgbClr val="7F8D9C"/>
                </a:solidFill>
                <a:latin typeface="Bookman Old Style"/>
                <a:cs typeface="Bookman Old Style"/>
                <a:hlinkClick r:id="rId4" action="ppaction://hlinksldjump"/>
              </a:rPr>
              <a:t>Data</a:t>
            </a:r>
            <a:r>
              <a:rPr sz="550" b="0" spc="-55" dirty="0">
                <a:solidFill>
                  <a:srgbClr val="7F8D9C"/>
                </a:solidFill>
                <a:latin typeface="Bookman Old Style"/>
                <a:cs typeface="Bookman Old Style"/>
                <a:hlinkClick r:id="rId4" action="ppaction://hlinksldjump"/>
              </a:rPr>
              <a:t> </a:t>
            </a:r>
            <a:r>
              <a:rPr sz="550" b="0" spc="-10" dirty="0">
                <a:solidFill>
                  <a:srgbClr val="7F8D9C"/>
                </a:solidFill>
                <a:latin typeface="Bookman Old Style"/>
                <a:cs typeface="Bookman Old Style"/>
                <a:hlinkClick r:id="rId4" action="ppaction://hlinksldjump"/>
              </a:rPr>
              <a:t>Analysis</a:t>
            </a:r>
            <a:r>
              <a:rPr sz="550" b="0" spc="390" dirty="0">
                <a:solidFill>
                  <a:srgbClr val="7F8D9C"/>
                </a:solidFill>
                <a:latin typeface="Bookman Old Style"/>
                <a:cs typeface="Bookman Old Style"/>
              </a:rPr>
              <a:t> </a:t>
            </a:r>
            <a:r>
              <a:rPr sz="550" b="0" spc="-20" dirty="0">
                <a:solidFill>
                  <a:srgbClr val="7F8D9C"/>
                </a:solidFill>
                <a:latin typeface="Bookman Old Style"/>
                <a:cs typeface="Bookman Old Style"/>
                <a:hlinkClick r:id="rId5" action="ppaction://hlinksldjump"/>
              </a:rPr>
              <a:t>Proposed</a:t>
            </a:r>
            <a:r>
              <a:rPr sz="550" b="0" spc="-55" dirty="0">
                <a:solidFill>
                  <a:srgbClr val="7F8D9C"/>
                </a:solidFill>
                <a:latin typeface="Bookman Old Style"/>
                <a:cs typeface="Bookman Old Style"/>
                <a:hlinkClick r:id="rId5" action="ppaction://hlinksldjump"/>
              </a:rPr>
              <a:t> </a:t>
            </a:r>
            <a:r>
              <a:rPr sz="550" b="0" dirty="0">
                <a:solidFill>
                  <a:srgbClr val="7F8D9C"/>
                </a:solidFill>
                <a:latin typeface="Bookman Old Style"/>
                <a:cs typeface="Bookman Old Style"/>
                <a:hlinkClick r:id="rId5" action="ppaction://hlinksldjump"/>
              </a:rPr>
              <a:t>Method</a:t>
            </a:r>
            <a:r>
              <a:rPr sz="550" b="0" spc="395" dirty="0">
                <a:solidFill>
                  <a:srgbClr val="7F8D9C"/>
                </a:solidFill>
                <a:latin typeface="Bookman Old Style"/>
                <a:cs typeface="Bookman Old Style"/>
              </a:rPr>
              <a:t> </a:t>
            </a:r>
            <a:r>
              <a:rPr sz="550" b="0" spc="-40" dirty="0">
                <a:solidFill>
                  <a:srgbClr val="FFFFFF"/>
                </a:solidFill>
                <a:latin typeface="Bookman Old Style"/>
                <a:cs typeface="Bookman Old Style"/>
                <a:hlinkClick r:id="rId6" action="ppaction://hlinksldjump"/>
              </a:rPr>
              <a:t>Data</a:t>
            </a:r>
            <a:r>
              <a:rPr sz="550" b="0" spc="-55" dirty="0">
                <a:solidFill>
                  <a:srgbClr val="FFFFFF"/>
                </a:solidFill>
                <a:latin typeface="Bookman Old Style"/>
                <a:cs typeface="Bookman Old Style"/>
                <a:hlinkClick r:id="rId6" action="ppaction://hlinksldjump"/>
              </a:rPr>
              <a:t> </a:t>
            </a:r>
            <a:r>
              <a:rPr sz="550" b="0" spc="-60" dirty="0">
                <a:solidFill>
                  <a:srgbClr val="FFFFFF"/>
                </a:solidFill>
                <a:latin typeface="Bookman Old Style"/>
                <a:cs typeface="Bookman Old Style"/>
                <a:hlinkClick r:id="rId6" action="ppaction://hlinksldjump"/>
              </a:rPr>
              <a:t>&amp;</a:t>
            </a:r>
            <a:r>
              <a:rPr sz="550" b="0" spc="-55" dirty="0">
                <a:solidFill>
                  <a:srgbClr val="FFFFFF"/>
                </a:solidFill>
                <a:latin typeface="Bookman Old Style"/>
                <a:cs typeface="Bookman Old Style"/>
                <a:hlinkClick r:id="rId6" action="ppaction://hlinksldjump"/>
              </a:rPr>
              <a:t> </a:t>
            </a:r>
            <a:r>
              <a:rPr sz="550" b="0" spc="-10" dirty="0">
                <a:solidFill>
                  <a:srgbClr val="FFFFFF"/>
                </a:solidFill>
                <a:latin typeface="Bookman Old Style"/>
                <a:cs typeface="Bookman Old Style"/>
                <a:hlinkClick r:id="rId6" action="ppaction://hlinksldjump"/>
              </a:rPr>
              <a:t>Experiments</a:t>
            </a:r>
            <a:r>
              <a:rPr sz="550" b="0" spc="395" dirty="0">
                <a:solidFill>
                  <a:srgbClr val="FFFFFF"/>
                </a:solidFill>
                <a:latin typeface="Bookman Old Style"/>
                <a:cs typeface="Bookman Old Style"/>
              </a:rPr>
              <a:t> </a:t>
            </a:r>
            <a:r>
              <a:rPr sz="550" b="0" spc="-20" dirty="0">
                <a:solidFill>
                  <a:srgbClr val="7F8D9C"/>
                </a:solidFill>
                <a:latin typeface="Bookman Old Style"/>
                <a:cs typeface="Bookman Old Style"/>
                <a:hlinkClick r:id="rId7" action="ppaction://hlinksldjump"/>
              </a:rPr>
              <a:t>Code</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Execution</a:t>
            </a:r>
            <a:r>
              <a:rPr sz="550" b="0" spc="395" dirty="0">
                <a:solidFill>
                  <a:srgbClr val="7F8D9C"/>
                </a:solidFill>
                <a:latin typeface="Bookman Old Style"/>
                <a:cs typeface="Bookman Old Style"/>
              </a:rPr>
              <a:t> </a:t>
            </a:r>
            <a:r>
              <a:rPr sz="550" b="0" spc="-30" dirty="0">
                <a:solidFill>
                  <a:srgbClr val="7F8D9C"/>
                </a:solidFill>
                <a:latin typeface="Bookman Old Style"/>
                <a:cs typeface="Bookman Old Style"/>
                <a:hlinkClick r:id="rId8" action="ppaction://hlinksldjump"/>
              </a:rPr>
              <a:t>Other</a:t>
            </a:r>
            <a:r>
              <a:rPr sz="550" b="0" spc="-55" dirty="0">
                <a:solidFill>
                  <a:srgbClr val="7F8D9C"/>
                </a:solidFill>
                <a:latin typeface="Bookman Old Style"/>
                <a:cs typeface="Bookman Old Style"/>
                <a:hlinkClick r:id="rId8" action="ppaction://hlinksldjump"/>
              </a:rPr>
              <a:t> </a:t>
            </a:r>
            <a:r>
              <a:rPr sz="550" b="0" spc="-25" dirty="0">
                <a:solidFill>
                  <a:srgbClr val="7F8D9C"/>
                </a:solidFill>
                <a:latin typeface="Bookman Old Style"/>
                <a:cs typeface="Bookman Old Style"/>
                <a:hlinkClick r:id="rId8" action="ppaction://hlinksldjump"/>
              </a:rPr>
              <a:t>Applications</a:t>
            </a:r>
            <a:r>
              <a:rPr sz="550" b="0" spc="-55" dirty="0">
                <a:solidFill>
                  <a:srgbClr val="7F8D9C"/>
                </a:solidFill>
                <a:latin typeface="Bookman Old Style"/>
                <a:cs typeface="Bookman Old Style"/>
                <a:hlinkClick r:id="rId8" action="ppaction://hlinksldjump"/>
              </a:rPr>
              <a:t> </a:t>
            </a:r>
            <a:r>
              <a:rPr sz="550" b="0" spc="-60" dirty="0">
                <a:solidFill>
                  <a:srgbClr val="7F8D9C"/>
                </a:solidFill>
                <a:latin typeface="Bookman Old Style"/>
                <a:cs typeface="Bookman Old Style"/>
                <a:hlinkClick r:id="rId8" action="ppaction://hlinksldjump"/>
              </a:rPr>
              <a:t>&amp;</a:t>
            </a:r>
            <a:r>
              <a:rPr sz="550" b="0" spc="-55" dirty="0">
                <a:solidFill>
                  <a:srgbClr val="7F8D9C"/>
                </a:solidFill>
                <a:latin typeface="Bookman Old Style"/>
                <a:cs typeface="Bookman Old Style"/>
                <a:hlinkClick r:id="rId8" action="ppaction://hlinksldjump"/>
              </a:rPr>
              <a:t> </a:t>
            </a:r>
            <a:r>
              <a:rPr sz="550" b="0" spc="-10" dirty="0">
                <a:solidFill>
                  <a:srgbClr val="7F8D9C"/>
                </a:solidFill>
                <a:latin typeface="Bookman Old Style"/>
                <a:cs typeface="Bookman Old Style"/>
                <a:hlinkClick r:id="rId8" action="ppaction://hlinksldjump"/>
              </a:rPr>
              <a:t>Analysis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9" action="ppaction://hlinksldjump"/>
              </a:rPr>
              <a:t>Implementing</a:t>
            </a:r>
            <a:r>
              <a:rPr sz="550" b="0" spc="-55" dirty="0">
                <a:solidFill>
                  <a:srgbClr val="7F8D9C"/>
                </a:solidFill>
                <a:latin typeface="Bookman Old Style"/>
                <a:cs typeface="Bookman Old Style"/>
                <a:hlinkClick r:id="rId9" action="ppaction://hlinksldjump"/>
              </a:rPr>
              <a:t> </a:t>
            </a:r>
            <a:r>
              <a:rPr sz="550" b="0" spc="-30" dirty="0">
                <a:solidFill>
                  <a:srgbClr val="7F8D9C"/>
                </a:solidFill>
                <a:latin typeface="Bookman Old Style"/>
                <a:cs typeface="Bookman Old Style"/>
                <a:hlinkClick r:id="rId9" action="ppaction://hlinksldjump"/>
              </a:rPr>
              <a:t>the</a:t>
            </a:r>
            <a:r>
              <a:rPr sz="550" b="0" spc="-55" dirty="0">
                <a:solidFill>
                  <a:srgbClr val="7F8D9C"/>
                </a:solidFill>
                <a:latin typeface="Bookman Old Style"/>
                <a:cs typeface="Bookman Old Style"/>
                <a:hlinkClick r:id="rId9" action="ppaction://hlinksldjump"/>
              </a:rPr>
              <a:t> </a:t>
            </a:r>
            <a:r>
              <a:rPr sz="550" b="0" spc="-20" dirty="0">
                <a:solidFill>
                  <a:srgbClr val="7F8D9C"/>
                </a:solidFill>
                <a:latin typeface="Bookman Old Style"/>
                <a:cs typeface="Bookman Old Style"/>
                <a:hlinkClick r:id="rId9" action="ppaction://hlinksldjump"/>
              </a:rPr>
              <a:t>Idea</a:t>
            </a:r>
            <a:endParaRPr sz="550">
              <a:latin typeface="Bookman Old Style"/>
              <a:cs typeface="Bookman Old Style"/>
            </a:endParaRPr>
          </a:p>
        </p:txBody>
      </p:sp>
      <p:grpSp>
        <p:nvGrpSpPr>
          <p:cNvPr id="29" name="object 29"/>
          <p:cNvGrpSpPr/>
          <p:nvPr/>
        </p:nvGrpSpPr>
        <p:grpSpPr>
          <a:xfrm>
            <a:off x="0" y="104786"/>
            <a:ext cx="5760085" cy="318770"/>
            <a:chOff x="0" y="104786"/>
            <a:chExt cx="5760085" cy="318770"/>
          </a:xfrm>
        </p:grpSpPr>
        <p:pic>
          <p:nvPicPr>
            <p:cNvPr id="30" name="object 30"/>
            <p:cNvPicPr/>
            <p:nvPr/>
          </p:nvPicPr>
          <p:blipFill>
            <a:blip r:embed="rId10" cstate="print"/>
            <a:stretch>
              <a:fillRect/>
            </a:stretch>
          </p:blipFill>
          <p:spPr>
            <a:xfrm>
              <a:off x="0" y="104786"/>
              <a:ext cx="5759996" cy="125718"/>
            </a:xfrm>
            <a:prstGeom prst="rect">
              <a:avLst/>
            </a:prstGeom>
          </p:spPr>
        </p:pic>
        <p:sp>
          <p:nvSpPr>
            <p:cNvPr id="31" name="object 31"/>
            <p:cNvSpPr/>
            <p:nvPr/>
          </p:nvSpPr>
          <p:spPr>
            <a:xfrm>
              <a:off x="0" y="227495"/>
              <a:ext cx="5760085" cy="195580"/>
            </a:xfrm>
            <a:custGeom>
              <a:avLst/>
              <a:gdLst/>
              <a:ahLst/>
              <a:cxnLst/>
              <a:rect l="l" t="t" r="r" b="b"/>
              <a:pathLst>
                <a:path w="5760085" h="195579">
                  <a:moveTo>
                    <a:pt x="5759996" y="0"/>
                  </a:moveTo>
                  <a:lnTo>
                    <a:pt x="0" y="0"/>
                  </a:lnTo>
                  <a:lnTo>
                    <a:pt x="0" y="195503"/>
                  </a:lnTo>
                  <a:lnTo>
                    <a:pt x="5759996" y="195503"/>
                  </a:lnTo>
                  <a:lnTo>
                    <a:pt x="5759996" y="0"/>
                  </a:lnTo>
                  <a:close/>
                </a:path>
              </a:pathLst>
            </a:custGeom>
            <a:solidFill>
              <a:srgbClr val="003874"/>
            </a:solidFill>
          </p:spPr>
          <p:txBody>
            <a:bodyPr wrap="square" lIns="0" tIns="0" rIns="0" bIns="0" rtlCol="0"/>
            <a:lstStyle/>
            <a:p>
              <a:endParaRPr/>
            </a:p>
          </p:txBody>
        </p:sp>
      </p:grpSp>
      <p:sp>
        <p:nvSpPr>
          <p:cNvPr id="32" name="object 3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60" dirty="0"/>
              <a:t>Key</a:t>
            </a:r>
            <a:r>
              <a:rPr spc="-85" dirty="0"/>
              <a:t> </a:t>
            </a:r>
            <a:r>
              <a:rPr spc="-45" dirty="0"/>
              <a:t>Insights</a:t>
            </a:r>
          </a:p>
        </p:txBody>
      </p:sp>
      <p:sp>
        <p:nvSpPr>
          <p:cNvPr id="33" name="object 33"/>
          <p:cNvSpPr/>
          <p:nvPr/>
        </p:nvSpPr>
        <p:spPr>
          <a:xfrm>
            <a:off x="-32" y="421334"/>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3873"/>
          </a:solidFill>
        </p:spPr>
        <p:txBody>
          <a:bodyPr wrap="square" lIns="0" tIns="0" rIns="0" bIns="0" rtlCol="0"/>
          <a:lstStyle/>
          <a:p>
            <a:endParaRPr/>
          </a:p>
        </p:txBody>
      </p:sp>
      <p:sp>
        <p:nvSpPr>
          <p:cNvPr id="34" name="object 34"/>
          <p:cNvSpPr txBox="1"/>
          <p:nvPr/>
        </p:nvSpPr>
        <p:spPr>
          <a:xfrm>
            <a:off x="309194" y="686438"/>
            <a:ext cx="4352925" cy="2023745"/>
          </a:xfrm>
          <a:prstGeom prst="rect">
            <a:avLst/>
          </a:prstGeom>
        </p:spPr>
        <p:txBody>
          <a:bodyPr vert="horz" wrap="square" lIns="0" tIns="69850" rIns="0" bIns="0" rtlCol="0">
            <a:spAutoFit/>
          </a:bodyPr>
          <a:lstStyle/>
          <a:p>
            <a:pPr marL="50800">
              <a:lnSpc>
                <a:spcPct val="100000"/>
              </a:lnSpc>
              <a:spcBef>
                <a:spcPts val="550"/>
              </a:spcBef>
            </a:pPr>
            <a:r>
              <a:rPr sz="1000" b="1" dirty="0">
                <a:latin typeface="Book Antiqua"/>
                <a:cs typeface="Book Antiqua"/>
              </a:rPr>
              <a:t>Strengths</a:t>
            </a:r>
            <a:r>
              <a:rPr sz="1000" b="1" spc="-30" dirty="0">
                <a:latin typeface="Book Antiqua"/>
                <a:cs typeface="Book Antiqua"/>
              </a:rPr>
              <a:t> </a:t>
            </a:r>
            <a:r>
              <a:rPr sz="1000" b="1" dirty="0">
                <a:latin typeface="Book Antiqua"/>
                <a:cs typeface="Book Antiqua"/>
              </a:rPr>
              <a:t>of</a:t>
            </a:r>
            <a:r>
              <a:rPr sz="1000" b="1" spc="-20" dirty="0">
                <a:latin typeface="Book Antiqua"/>
                <a:cs typeface="Book Antiqua"/>
              </a:rPr>
              <a:t> SGN:</a:t>
            </a:r>
            <a:endParaRPr sz="1000">
              <a:latin typeface="Book Antiqua"/>
              <a:cs typeface="Book Antiqua"/>
            </a:endParaRPr>
          </a:p>
          <a:p>
            <a:pPr marL="326390" indent="-132080">
              <a:lnSpc>
                <a:spcPct val="100000"/>
              </a:lnSpc>
              <a:spcBef>
                <a:spcPts val="455"/>
              </a:spcBef>
              <a:buClr>
                <a:srgbClr val="003874"/>
              </a:buClr>
              <a:buFont typeface="Meiryo UI"/>
              <a:buChar char="•"/>
              <a:tabLst>
                <a:tab pos="326390" algn="l"/>
              </a:tabLst>
            </a:pPr>
            <a:r>
              <a:rPr sz="1000" b="0" spc="-30" dirty="0">
                <a:latin typeface="Bookman Old Style"/>
                <a:cs typeface="Bookman Old Style"/>
              </a:rPr>
              <a:t>Uniﬁed</a:t>
            </a:r>
            <a:r>
              <a:rPr sz="1000" b="0" spc="-55" dirty="0">
                <a:latin typeface="Bookman Old Style"/>
                <a:cs typeface="Bookman Old Style"/>
              </a:rPr>
              <a:t> </a:t>
            </a:r>
            <a:r>
              <a:rPr sz="1000" b="0" spc="-40" dirty="0">
                <a:latin typeface="Bookman Old Style"/>
                <a:cs typeface="Bookman Old Style"/>
              </a:rPr>
              <a:t>approach</a:t>
            </a:r>
            <a:r>
              <a:rPr sz="1000" b="0" spc="-55" dirty="0">
                <a:latin typeface="Bookman Old Style"/>
                <a:cs typeface="Bookman Old Style"/>
              </a:rPr>
              <a:t> </a:t>
            </a:r>
            <a:r>
              <a:rPr sz="1000" b="0" spc="-50" dirty="0">
                <a:latin typeface="Bookman Old Style"/>
                <a:cs typeface="Bookman Old Style"/>
              </a:rPr>
              <a:t>balances</a:t>
            </a:r>
            <a:r>
              <a:rPr sz="1000" b="0" spc="-55" dirty="0">
                <a:latin typeface="Bookman Old Style"/>
                <a:cs typeface="Bookman Old Style"/>
              </a:rPr>
              <a:t> loss </a:t>
            </a:r>
            <a:r>
              <a:rPr sz="1000" b="0" spc="-35" dirty="0">
                <a:latin typeface="Bookman Old Style"/>
                <a:cs typeface="Bookman Old Style"/>
              </a:rPr>
              <a:t>reweighting</a:t>
            </a:r>
            <a:r>
              <a:rPr sz="1000" b="0" spc="-60" dirty="0">
                <a:latin typeface="Bookman Old Style"/>
                <a:cs typeface="Bookman Old Style"/>
              </a:rPr>
              <a:t> </a:t>
            </a:r>
            <a:r>
              <a:rPr sz="1000" b="0" spc="-50" dirty="0">
                <a:latin typeface="Bookman Old Style"/>
                <a:cs typeface="Bookman Old Style"/>
              </a:rPr>
              <a:t>and</a:t>
            </a:r>
            <a:r>
              <a:rPr sz="1000" b="0" spc="-55" dirty="0">
                <a:latin typeface="Bookman Old Style"/>
                <a:cs typeface="Bookman Old Style"/>
              </a:rPr>
              <a:t> </a:t>
            </a:r>
            <a:r>
              <a:rPr sz="1000" b="0" spc="-35" dirty="0">
                <a:latin typeface="Bookman Old Style"/>
                <a:cs typeface="Bookman Old Style"/>
              </a:rPr>
              <a:t>label</a:t>
            </a:r>
            <a:r>
              <a:rPr sz="1000" b="0" spc="-55" dirty="0">
                <a:latin typeface="Bookman Old Style"/>
                <a:cs typeface="Bookman Old Style"/>
              </a:rPr>
              <a:t> </a:t>
            </a:r>
            <a:r>
              <a:rPr sz="1000" b="0" spc="-10" dirty="0">
                <a:latin typeface="Bookman Old Style"/>
                <a:cs typeface="Bookman Old Style"/>
              </a:rPr>
              <a:t>correction.</a:t>
            </a:r>
            <a:endParaRPr sz="1000">
              <a:latin typeface="Bookman Old Style"/>
              <a:cs typeface="Bookman Old Style"/>
            </a:endParaRPr>
          </a:p>
          <a:p>
            <a:pPr marL="326390" indent="-132080">
              <a:lnSpc>
                <a:spcPct val="100000"/>
              </a:lnSpc>
              <a:spcBef>
                <a:spcPts val="455"/>
              </a:spcBef>
              <a:buClr>
                <a:srgbClr val="003874"/>
              </a:buClr>
              <a:buFont typeface="Meiryo UI"/>
              <a:buChar char="•"/>
              <a:tabLst>
                <a:tab pos="326390" algn="l"/>
              </a:tabLst>
            </a:pPr>
            <a:r>
              <a:rPr sz="1000" b="0" spc="-50" dirty="0">
                <a:latin typeface="Bookman Old Style"/>
                <a:cs typeface="Bookman Old Style"/>
              </a:rPr>
              <a:t>Consistently</a:t>
            </a:r>
            <a:r>
              <a:rPr sz="1000" b="0" spc="-30" dirty="0">
                <a:latin typeface="Bookman Old Style"/>
                <a:cs typeface="Bookman Old Style"/>
              </a:rPr>
              <a:t> </a:t>
            </a:r>
            <a:r>
              <a:rPr sz="1000" b="0" spc="-35" dirty="0">
                <a:latin typeface="Bookman Old Style"/>
                <a:cs typeface="Bookman Old Style"/>
              </a:rPr>
              <a:t>outperforms</a:t>
            </a:r>
            <a:r>
              <a:rPr sz="1000" b="0" spc="-30" dirty="0">
                <a:latin typeface="Bookman Old Style"/>
                <a:cs typeface="Bookman Old Style"/>
              </a:rPr>
              <a:t> </a:t>
            </a:r>
            <a:r>
              <a:rPr sz="1000" b="0" spc="-50" dirty="0">
                <a:latin typeface="Bookman Old Style"/>
                <a:cs typeface="Bookman Old Style"/>
              </a:rPr>
              <a:t>baselines</a:t>
            </a:r>
            <a:r>
              <a:rPr sz="1000" b="0" spc="-30" dirty="0">
                <a:latin typeface="Bookman Old Style"/>
                <a:cs typeface="Bookman Old Style"/>
              </a:rPr>
              <a:t> </a:t>
            </a:r>
            <a:r>
              <a:rPr sz="1000" b="0" spc="-35" dirty="0">
                <a:latin typeface="Bookman Old Style"/>
                <a:cs typeface="Bookman Old Style"/>
              </a:rPr>
              <a:t>in</a:t>
            </a:r>
            <a:r>
              <a:rPr sz="1000" b="0" spc="-30" dirty="0">
                <a:latin typeface="Bookman Old Style"/>
                <a:cs typeface="Bookman Old Style"/>
              </a:rPr>
              <a:t> </a:t>
            </a:r>
            <a:r>
              <a:rPr sz="1000" b="0" spc="-45" dirty="0">
                <a:latin typeface="Bookman Old Style"/>
                <a:cs typeface="Bookman Old Style"/>
              </a:rPr>
              <a:t>synthetic</a:t>
            </a:r>
            <a:r>
              <a:rPr sz="1000" b="0" spc="-30" dirty="0">
                <a:latin typeface="Bookman Old Style"/>
                <a:cs typeface="Bookman Old Style"/>
              </a:rPr>
              <a:t> </a:t>
            </a:r>
            <a:r>
              <a:rPr sz="1000" b="0" spc="-40" dirty="0">
                <a:latin typeface="Bookman Old Style"/>
                <a:cs typeface="Bookman Old Style"/>
              </a:rPr>
              <a:t>noise</a:t>
            </a:r>
            <a:r>
              <a:rPr sz="1000" b="0" spc="-25" dirty="0">
                <a:latin typeface="Bookman Old Style"/>
                <a:cs typeface="Bookman Old Style"/>
              </a:rPr>
              <a:t> </a:t>
            </a:r>
            <a:r>
              <a:rPr sz="1000" b="0" spc="-10" dirty="0">
                <a:latin typeface="Bookman Old Style"/>
                <a:cs typeface="Bookman Old Style"/>
              </a:rPr>
              <a:t>settings.</a:t>
            </a:r>
            <a:endParaRPr sz="1000">
              <a:latin typeface="Bookman Old Style"/>
              <a:cs typeface="Bookman Old Style"/>
            </a:endParaRPr>
          </a:p>
          <a:p>
            <a:pPr>
              <a:lnSpc>
                <a:spcPct val="100000"/>
              </a:lnSpc>
              <a:spcBef>
                <a:spcPts val="130"/>
              </a:spcBef>
              <a:buClr>
                <a:srgbClr val="003874"/>
              </a:buClr>
              <a:buFont typeface="Meiryo UI"/>
              <a:buChar char="•"/>
            </a:pPr>
            <a:endParaRPr sz="1000">
              <a:latin typeface="Bookman Old Style"/>
              <a:cs typeface="Bookman Old Style"/>
            </a:endParaRPr>
          </a:p>
          <a:p>
            <a:pPr marL="50800">
              <a:lnSpc>
                <a:spcPct val="100000"/>
              </a:lnSpc>
            </a:pPr>
            <a:r>
              <a:rPr sz="1000" b="1" spc="-10" dirty="0">
                <a:latin typeface="Book Antiqua"/>
                <a:cs typeface="Book Antiqua"/>
              </a:rPr>
              <a:t>Limitations:</a:t>
            </a:r>
            <a:endParaRPr sz="1000">
              <a:latin typeface="Book Antiqua"/>
              <a:cs typeface="Book Antiqua"/>
            </a:endParaRPr>
          </a:p>
          <a:p>
            <a:pPr marL="326390" indent="-132080">
              <a:lnSpc>
                <a:spcPct val="100000"/>
              </a:lnSpc>
              <a:spcBef>
                <a:spcPts val="455"/>
              </a:spcBef>
              <a:buClr>
                <a:srgbClr val="003874"/>
              </a:buClr>
              <a:buFont typeface="Meiryo UI"/>
              <a:buChar char="•"/>
              <a:tabLst>
                <a:tab pos="326390" algn="l"/>
              </a:tabLst>
            </a:pPr>
            <a:r>
              <a:rPr sz="1000" b="0" spc="-40" dirty="0">
                <a:latin typeface="Bookman Old Style"/>
                <a:cs typeface="Bookman Old Style"/>
              </a:rPr>
              <a:t>Computational</a:t>
            </a:r>
            <a:r>
              <a:rPr sz="1000" b="0" spc="-50" dirty="0">
                <a:latin typeface="Bookman Old Style"/>
                <a:cs typeface="Bookman Old Style"/>
              </a:rPr>
              <a:t> </a:t>
            </a:r>
            <a:r>
              <a:rPr sz="1000" b="0" spc="-40" dirty="0">
                <a:latin typeface="Bookman Old Style"/>
                <a:cs typeface="Bookman Old Style"/>
              </a:rPr>
              <a:t>cost</a:t>
            </a:r>
            <a:r>
              <a:rPr sz="1000" b="0" spc="-45" dirty="0">
                <a:latin typeface="Bookman Old Style"/>
                <a:cs typeface="Bookman Old Style"/>
              </a:rPr>
              <a:t> </a:t>
            </a:r>
            <a:r>
              <a:rPr sz="1000" b="0" spc="-55" dirty="0">
                <a:latin typeface="Bookman Old Style"/>
                <a:cs typeface="Bookman Old Style"/>
              </a:rPr>
              <a:t>is</a:t>
            </a:r>
            <a:r>
              <a:rPr sz="1000" b="0" spc="-45" dirty="0">
                <a:latin typeface="Bookman Old Style"/>
                <a:cs typeface="Bookman Old Style"/>
              </a:rPr>
              <a:t> higher</a:t>
            </a:r>
            <a:r>
              <a:rPr sz="1000" b="0" spc="-50" dirty="0">
                <a:latin typeface="Bookman Old Style"/>
                <a:cs typeface="Bookman Old Style"/>
              </a:rPr>
              <a:t> </a:t>
            </a:r>
            <a:r>
              <a:rPr sz="1000" b="0" spc="-45" dirty="0">
                <a:latin typeface="Bookman Old Style"/>
                <a:cs typeface="Bookman Old Style"/>
              </a:rPr>
              <a:t>due </a:t>
            </a:r>
            <a:r>
              <a:rPr sz="1000" b="0" spc="-10" dirty="0">
                <a:latin typeface="Bookman Old Style"/>
                <a:cs typeface="Bookman Old Style"/>
              </a:rPr>
              <a:t>to</a:t>
            </a:r>
            <a:r>
              <a:rPr sz="1000" b="0" spc="-45" dirty="0">
                <a:latin typeface="Bookman Old Style"/>
                <a:cs typeface="Bookman Old Style"/>
              </a:rPr>
              <a:t> </a:t>
            </a:r>
            <a:r>
              <a:rPr sz="1000" b="0" spc="-40" dirty="0">
                <a:latin typeface="Bookman Old Style"/>
                <a:cs typeface="Bookman Old Style"/>
              </a:rPr>
              <a:t>the</a:t>
            </a:r>
            <a:r>
              <a:rPr sz="1000" b="0" spc="-45" dirty="0">
                <a:latin typeface="Bookman Old Style"/>
                <a:cs typeface="Bookman Old Style"/>
              </a:rPr>
              <a:t> regression-</a:t>
            </a:r>
            <a:r>
              <a:rPr sz="1000" b="0" spc="-50" dirty="0">
                <a:latin typeface="Bookman Old Style"/>
                <a:cs typeface="Bookman Old Style"/>
              </a:rPr>
              <a:t>based </a:t>
            </a:r>
            <a:r>
              <a:rPr sz="1000" b="0" spc="-10" dirty="0">
                <a:latin typeface="Bookman Old Style"/>
                <a:cs typeface="Bookman Old Style"/>
              </a:rPr>
              <a:t>framework.</a:t>
            </a:r>
            <a:endParaRPr sz="1000">
              <a:latin typeface="Bookman Old Style"/>
              <a:cs typeface="Bookman Old Style"/>
            </a:endParaRPr>
          </a:p>
          <a:p>
            <a:pPr marL="326390" indent="-132080">
              <a:lnSpc>
                <a:spcPct val="100000"/>
              </a:lnSpc>
              <a:spcBef>
                <a:spcPts val="450"/>
              </a:spcBef>
              <a:buClr>
                <a:srgbClr val="003874"/>
              </a:buClr>
              <a:buFont typeface="Meiryo UI"/>
              <a:buChar char="•"/>
              <a:tabLst>
                <a:tab pos="326390" algn="l"/>
              </a:tabLst>
            </a:pPr>
            <a:r>
              <a:rPr sz="1000" b="0" spc="-35" dirty="0">
                <a:latin typeface="Bookman Old Style"/>
                <a:cs typeface="Bookman Old Style"/>
              </a:rPr>
              <a:t>Performance</a:t>
            </a:r>
            <a:r>
              <a:rPr sz="1000" b="0" spc="-55" dirty="0">
                <a:latin typeface="Bookman Old Style"/>
                <a:cs typeface="Bookman Old Style"/>
              </a:rPr>
              <a:t> </a:t>
            </a:r>
            <a:r>
              <a:rPr sz="1000" b="0" spc="-40" dirty="0">
                <a:latin typeface="Bookman Old Style"/>
                <a:cs typeface="Bookman Old Style"/>
              </a:rPr>
              <a:t>may</a:t>
            </a:r>
            <a:r>
              <a:rPr sz="1000" b="0" spc="-55" dirty="0">
                <a:latin typeface="Bookman Old Style"/>
                <a:cs typeface="Bookman Old Style"/>
              </a:rPr>
              <a:t> </a:t>
            </a:r>
            <a:r>
              <a:rPr sz="1000" b="0" spc="-35" dirty="0">
                <a:latin typeface="Bookman Old Style"/>
                <a:cs typeface="Bookman Old Style"/>
              </a:rPr>
              <a:t>degrade</a:t>
            </a:r>
            <a:r>
              <a:rPr sz="1000" b="0" spc="-55" dirty="0">
                <a:latin typeface="Bookman Old Style"/>
                <a:cs typeface="Bookman Old Style"/>
              </a:rPr>
              <a:t> </a:t>
            </a:r>
            <a:r>
              <a:rPr sz="1000" b="0" spc="-50" dirty="0">
                <a:latin typeface="Bookman Old Style"/>
                <a:cs typeface="Bookman Old Style"/>
              </a:rPr>
              <a:t>under</a:t>
            </a:r>
            <a:r>
              <a:rPr sz="1000" b="0" spc="-55" dirty="0">
                <a:latin typeface="Bookman Old Style"/>
                <a:cs typeface="Bookman Old Style"/>
              </a:rPr>
              <a:t> </a:t>
            </a:r>
            <a:r>
              <a:rPr sz="1000" b="0" spc="-40" dirty="0">
                <a:latin typeface="Bookman Old Style"/>
                <a:cs typeface="Bookman Old Style"/>
              </a:rPr>
              <a:t>extreme</a:t>
            </a:r>
            <a:r>
              <a:rPr sz="1000" b="0" spc="-50" dirty="0">
                <a:latin typeface="Bookman Old Style"/>
                <a:cs typeface="Bookman Old Style"/>
              </a:rPr>
              <a:t> </a:t>
            </a:r>
            <a:r>
              <a:rPr sz="1000" b="0" spc="-40" dirty="0">
                <a:latin typeface="Bookman Old Style"/>
                <a:cs typeface="Bookman Old Style"/>
              </a:rPr>
              <a:t>noise</a:t>
            </a:r>
            <a:r>
              <a:rPr sz="1000" b="0" spc="-55" dirty="0">
                <a:latin typeface="Bookman Old Style"/>
                <a:cs typeface="Bookman Old Style"/>
              </a:rPr>
              <a:t> </a:t>
            </a:r>
            <a:r>
              <a:rPr sz="1000" b="0" spc="-35" dirty="0">
                <a:latin typeface="Bookman Old Style"/>
                <a:cs typeface="Bookman Old Style"/>
              </a:rPr>
              <a:t>levels</a:t>
            </a:r>
            <a:r>
              <a:rPr sz="1000" b="0" spc="-55" dirty="0">
                <a:latin typeface="Bookman Old Style"/>
                <a:cs typeface="Bookman Old Style"/>
              </a:rPr>
              <a:t> </a:t>
            </a:r>
            <a:r>
              <a:rPr sz="1000" b="0" spc="-20" dirty="0">
                <a:latin typeface="Bookman Old Style"/>
                <a:cs typeface="Bookman Old Style"/>
              </a:rPr>
              <a:t>(</a:t>
            </a:r>
            <a:r>
              <a:rPr sz="1000" i="1" spc="-20" dirty="0">
                <a:latin typeface="Meiryo UI"/>
                <a:cs typeface="Meiryo UI"/>
              </a:rPr>
              <a:t>&gt;</a:t>
            </a:r>
            <a:r>
              <a:rPr sz="1000" i="1" spc="-120" dirty="0">
                <a:latin typeface="Meiryo UI"/>
                <a:cs typeface="Meiryo UI"/>
              </a:rPr>
              <a:t> </a:t>
            </a:r>
            <a:r>
              <a:rPr sz="1000" b="0" spc="-10" dirty="0">
                <a:latin typeface="Bookman Old Style"/>
                <a:cs typeface="Bookman Old Style"/>
              </a:rPr>
              <a:t>70%).</a:t>
            </a:r>
            <a:endParaRPr sz="1000">
              <a:latin typeface="Bookman Old Style"/>
              <a:cs typeface="Bookman Old Style"/>
            </a:endParaRPr>
          </a:p>
          <a:p>
            <a:pPr marL="50800">
              <a:lnSpc>
                <a:spcPct val="100000"/>
              </a:lnSpc>
              <a:spcBef>
                <a:spcPts val="455"/>
              </a:spcBef>
            </a:pPr>
            <a:r>
              <a:rPr sz="1000" b="1" dirty="0">
                <a:latin typeface="Book Antiqua"/>
                <a:cs typeface="Book Antiqua"/>
              </a:rPr>
              <a:t>Future</a:t>
            </a:r>
            <a:r>
              <a:rPr sz="1000" b="1" spc="100" dirty="0">
                <a:latin typeface="Book Antiqua"/>
                <a:cs typeface="Book Antiqua"/>
              </a:rPr>
              <a:t> </a:t>
            </a:r>
            <a:r>
              <a:rPr sz="1000" b="1" spc="-10" dirty="0">
                <a:latin typeface="Book Antiqua"/>
                <a:cs typeface="Book Antiqua"/>
              </a:rPr>
              <a:t>Work:</a:t>
            </a:r>
            <a:endParaRPr sz="1000">
              <a:latin typeface="Book Antiqua"/>
              <a:cs typeface="Book Antiqua"/>
            </a:endParaRPr>
          </a:p>
          <a:p>
            <a:pPr marL="326390" indent="-132080">
              <a:lnSpc>
                <a:spcPct val="100000"/>
              </a:lnSpc>
              <a:spcBef>
                <a:spcPts val="455"/>
              </a:spcBef>
              <a:buClr>
                <a:srgbClr val="003874"/>
              </a:buClr>
              <a:buFont typeface="Meiryo UI"/>
              <a:buChar char="•"/>
              <a:tabLst>
                <a:tab pos="326390" algn="l"/>
              </a:tabLst>
            </a:pPr>
            <a:r>
              <a:rPr sz="1000" b="0" spc="-50" dirty="0">
                <a:latin typeface="Bookman Old Style"/>
                <a:cs typeface="Bookman Old Style"/>
              </a:rPr>
              <a:t>Explore</a:t>
            </a:r>
            <a:r>
              <a:rPr sz="1000" b="0" spc="-20" dirty="0">
                <a:latin typeface="Bookman Old Style"/>
                <a:cs typeface="Bookman Old Style"/>
              </a:rPr>
              <a:t> </a:t>
            </a:r>
            <a:r>
              <a:rPr sz="1000" b="0" spc="-40" dirty="0">
                <a:latin typeface="Bookman Old Style"/>
                <a:cs typeface="Bookman Old Style"/>
              </a:rPr>
              <a:t>alternative</a:t>
            </a:r>
            <a:r>
              <a:rPr sz="1000" b="0" spc="-25" dirty="0">
                <a:latin typeface="Bookman Old Style"/>
                <a:cs typeface="Bookman Old Style"/>
              </a:rPr>
              <a:t> </a:t>
            </a:r>
            <a:r>
              <a:rPr sz="1000" b="0" spc="-45" dirty="0">
                <a:latin typeface="Bookman Old Style"/>
                <a:cs typeface="Bookman Old Style"/>
              </a:rPr>
              <a:t>transformations</a:t>
            </a:r>
            <a:r>
              <a:rPr sz="1000" b="0" spc="-20" dirty="0">
                <a:latin typeface="Bookman Old Style"/>
                <a:cs typeface="Bookman Old Style"/>
              </a:rPr>
              <a:t> for </a:t>
            </a:r>
            <a:r>
              <a:rPr sz="1000" b="0" spc="-30" dirty="0">
                <a:latin typeface="Bookman Old Style"/>
                <a:cs typeface="Bookman Old Style"/>
              </a:rPr>
              <a:t>compositional</a:t>
            </a:r>
            <a:r>
              <a:rPr sz="1000" b="0" spc="-20" dirty="0">
                <a:latin typeface="Bookman Old Style"/>
                <a:cs typeface="Bookman Old Style"/>
              </a:rPr>
              <a:t> </a:t>
            </a:r>
            <a:r>
              <a:rPr sz="1000" b="0" spc="-10" dirty="0">
                <a:latin typeface="Bookman Old Style"/>
                <a:cs typeface="Bookman Old Style"/>
              </a:rPr>
              <a:t>data.</a:t>
            </a:r>
            <a:endParaRPr sz="1000">
              <a:latin typeface="Bookman Old Style"/>
              <a:cs typeface="Bookman Old Style"/>
            </a:endParaRPr>
          </a:p>
          <a:p>
            <a:pPr marL="326390" indent="-132080">
              <a:lnSpc>
                <a:spcPct val="100000"/>
              </a:lnSpc>
              <a:spcBef>
                <a:spcPts val="455"/>
              </a:spcBef>
              <a:buClr>
                <a:srgbClr val="003874"/>
              </a:buClr>
              <a:buFont typeface="Meiryo UI"/>
              <a:buChar char="•"/>
              <a:tabLst>
                <a:tab pos="326390" algn="l"/>
              </a:tabLst>
            </a:pPr>
            <a:r>
              <a:rPr sz="1000" b="0" spc="-65" dirty="0">
                <a:latin typeface="Bookman Old Style"/>
                <a:cs typeface="Bookman Old Style"/>
              </a:rPr>
              <a:t>Extend</a:t>
            </a:r>
            <a:r>
              <a:rPr sz="1000" b="0" spc="-55" dirty="0">
                <a:latin typeface="Bookman Old Style"/>
                <a:cs typeface="Bookman Old Style"/>
              </a:rPr>
              <a:t> </a:t>
            </a:r>
            <a:r>
              <a:rPr sz="1000" b="0" spc="-10" dirty="0">
                <a:latin typeface="Bookman Old Style"/>
                <a:cs typeface="Bookman Old Style"/>
              </a:rPr>
              <a:t>to</a:t>
            </a:r>
            <a:r>
              <a:rPr sz="1000" b="0" spc="-50" dirty="0">
                <a:latin typeface="Bookman Old Style"/>
                <a:cs typeface="Bookman Old Style"/>
              </a:rPr>
              <a:t> </a:t>
            </a:r>
            <a:r>
              <a:rPr sz="1000" b="0" spc="-40" dirty="0">
                <a:latin typeface="Bookman Old Style"/>
                <a:cs typeface="Bookman Old Style"/>
              </a:rPr>
              <a:t>larger</a:t>
            </a:r>
            <a:r>
              <a:rPr sz="1000" b="0" spc="-55" dirty="0">
                <a:latin typeface="Bookman Old Style"/>
                <a:cs typeface="Bookman Old Style"/>
              </a:rPr>
              <a:t> datasets</a:t>
            </a:r>
            <a:r>
              <a:rPr sz="1000" b="0" spc="-50" dirty="0">
                <a:latin typeface="Bookman Old Style"/>
                <a:cs typeface="Bookman Old Style"/>
              </a:rPr>
              <a:t> and</a:t>
            </a:r>
            <a:r>
              <a:rPr sz="1000" b="0" spc="-55" dirty="0">
                <a:latin typeface="Bookman Old Style"/>
                <a:cs typeface="Bookman Old Style"/>
              </a:rPr>
              <a:t> </a:t>
            </a:r>
            <a:r>
              <a:rPr sz="1000" b="0" spc="-35" dirty="0">
                <a:latin typeface="Bookman Old Style"/>
                <a:cs typeface="Bookman Old Style"/>
              </a:rPr>
              <a:t>real-</a:t>
            </a:r>
            <a:r>
              <a:rPr sz="1000" b="0" spc="-30" dirty="0">
                <a:latin typeface="Bookman Old Style"/>
                <a:cs typeface="Bookman Old Style"/>
              </a:rPr>
              <a:t>time</a:t>
            </a:r>
            <a:r>
              <a:rPr sz="1000" b="0" spc="-50" dirty="0">
                <a:latin typeface="Bookman Old Style"/>
                <a:cs typeface="Bookman Old Style"/>
              </a:rPr>
              <a:t> </a:t>
            </a:r>
            <a:r>
              <a:rPr sz="1000" b="0" spc="-10" dirty="0">
                <a:latin typeface="Bookman Old Style"/>
                <a:cs typeface="Bookman Old Style"/>
              </a:rPr>
              <a:t>applications.</a:t>
            </a:r>
            <a:endParaRPr sz="1000">
              <a:latin typeface="Bookman Old Style"/>
              <a:cs typeface="Bookman Old Style"/>
            </a:endParaRPr>
          </a:p>
        </p:txBody>
      </p:sp>
      <p:grpSp>
        <p:nvGrpSpPr>
          <p:cNvPr id="35" name="object 35"/>
          <p:cNvGrpSpPr/>
          <p:nvPr/>
        </p:nvGrpSpPr>
        <p:grpSpPr>
          <a:xfrm>
            <a:off x="0" y="3131464"/>
            <a:ext cx="5760085" cy="108585"/>
            <a:chOff x="0" y="3131464"/>
            <a:chExt cx="5760085" cy="108585"/>
          </a:xfrm>
        </p:grpSpPr>
        <p:sp>
          <p:nvSpPr>
            <p:cNvPr id="36" name="object 36"/>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37" name="object 37"/>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38" name="object 38"/>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39" name="object 39"/>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40" name="object 40"/>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1" action="ppaction://hlinksldjump"/>
              </a:rPr>
              <a:t>Robust</a:t>
            </a:r>
            <a:r>
              <a:rPr sz="550" b="0" spc="-5" dirty="0">
                <a:solidFill>
                  <a:srgbClr val="003874"/>
                </a:solidFill>
                <a:latin typeface="Bookman Old Style"/>
                <a:cs typeface="Bookman Old Style"/>
                <a:hlinkClick r:id="rId11" action="ppaction://hlinksldjump"/>
              </a:rPr>
              <a:t> </a:t>
            </a:r>
            <a:r>
              <a:rPr sz="550" b="0" spc="-30" dirty="0">
                <a:solidFill>
                  <a:srgbClr val="003874"/>
                </a:solidFill>
                <a:latin typeface="Bookman Old Style"/>
                <a:cs typeface="Bookman Old Style"/>
                <a:hlinkClick r:id="rId11" action="ppaction://hlinksldjump"/>
              </a:rPr>
              <a:t>Classiﬁcation</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via</a:t>
            </a:r>
            <a:r>
              <a:rPr sz="550" b="0" spc="-5" dirty="0">
                <a:solidFill>
                  <a:srgbClr val="003874"/>
                </a:solidFill>
                <a:latin typeface="Bookman Old Style"/>
                <a:cs typeface="Bookman Old Style"/>
                <a:hlinkClick r:id="rId11" action="ppaction://hlinksldjump"/>
              </a:rPr>
              <a:t> </a:t>
            </a:r>
            <a:r>
              <a:rPr sz="550" b="0" spc="-35" dirty="0">
                <a:solidFill>
                  <a:srgbClr val="003874"/>
                </a:solidFill>
                <a:latin typeface="Bookman Old Style"/>
                <a:cs typeface="Bookman Old Style"/>
                <a:hlinkClick r:id="rId11" action="ppaction://hlinksldjump"/>
              </a:rPr>
              <a:t>Regression</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for</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Learning</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with</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Noisy</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Labels</a:t>
            </a:r>
            <a:endParaRPr sz="550">
              <a:latin typeface="Bookman Old Style"/>
              <a:cs typeface="Bookman Old Style"/>
            </a:endParaRPr>
          </a:p>
        </p:txBody>
      </p:sp>
      <p:sp>
        <p:nvSpPr>
          <p:cNvPr id="41" name="object 41"/>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42" name="object 42"/>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5" dirty="0"/>
              <a:t>22</a:t>
            </a:fld>
            <a:r>
              <a:rPr spc="-45" dirty="0"/>
              <a:t> </a:t>
            </a:r>
            <a:r>
              <a:rPr spc="-80" dirty="0"/>
              <a:t>/</a:t>
            </a:r>
            <a:r>
              <a:rPr spc="-45" dirty="0"/>
              <a:t> </a:t>
            </a:r>
            <a:r>
              <a:rPr spc="-25" dirty="0"/>
              <a:t>37</a:t>
            </a:r>
          </a:p>
        </p:txBody>
      </p:sp>
    </p:spTree>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 y="25"/>
            <a:ext cx="5760085" cy="232410"/>
            <a:chOff x="-32" y="25"/>
            <a:chExt cx="5760085" cy="232410"/>
          </a:xfrm>
        </p:grpSpPr>
        <p:sp>
          <p:nvSpPr>
            <p:cNvPr id="3" name="object 3"/>
            <p:cNvSpPr/>
            <p:nvPr/>
          </p:nvSpPr>
          <p:spPr>
            <a:xfrm>
              <a:off x="20091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 name="object 4"/>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 name="object 5"/>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6" name="object 6"/>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7" name="object 7"/>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8" name="object 8"/>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9" name="object 9"/>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0" name="object 10"/>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1" name="object 11"/>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2" name="object 12"/>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3" name="object 13"/>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4" name="object 14"/>
            <p:cNvSpPr/>
            <p:nvPr/>
          </p:nvSpPr>
          <p:spPr>
            <a:xfrm>
              <a:off x="3356254" y="107317"/>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5" name="object 15"/>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6" name="object 16"/>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7" name="object 17"/>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8" name="object 18"/>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9" name="object 19"/>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0" name="object 20"/>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1" name="object 21"/>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2" name="object 22"/>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3" name="object 23"/>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4" name="object 24"/>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5" name="object 25"/>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6" name="object 26"/>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7" name="object 27"/>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8" name="object 28"/>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9" name="object 29"/>
            <p:cNvSpPr/>
            <p:nvPr/>
          </p:nvSpPr>
          <p:spPr>
            <a:xfrm>
              <a:off x="5193791"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30" name="object 30"/>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3" action="ppaction://hlinksldjump"/>
              </a:rPr>
              <a:t>Introduction</a:t>
            </a:r>
            <a:r>
              <a:rPr sz="550" b="0" spc="330" dirty="0">
                <a:solidFill>
                  <a:srgbClr val="7F8D9C"/>
                </a:solidFill>
                <a:latin typeface="Bookman Old Style"/>
                <a:cs typeface="Bookman Old Style"/>
              </a:rPr>
              <a:t> </a:t>
            </a:r>
            <a:r>
              <a:rPr sz="550" b="0" spc="-35" dirty="0">
                <a:solidFill>
                  <a:srgbClr val="7F8D9C"/>
                </a:solidFill>
                <a:latin typeface="Bookman Old Style"/>
                <a:cs typeface="Bookman Old Style"/>
                <a:hlinkClick r:id="rId4" action="ppaction://hlinksldjump"/>
              </a:rPr>
              <a:t>Background:</a:t>
            </a:r>
            <a:r>
              <a:rPr sz="550" b="0" spc="-25" dirty="0">
                <a:solidFill>
                  <a:srgbClr val="7F8D9C"/>
                </a:solidFill>
                <a:latin typeface="Bookman Old Style"/>
                <a:cs typeface="Bookman Old Style"/>
                <a:hlinkClick r:id="rId4" action="ppaction://hlinksldjump"/>
              </a:rPr>
              <a:t> Compositional</a:t>
            </a:r>
            <a:r>
              <a:rPr sz="550" b="0" spc="-55" dirty="0">
                <a:solidFill>
                  <a:srgbClr val="7F8D9C"/>
                </a:solidFill>
                <a:latin typeface="Bookman Old Style"/>
                <a:cs typeface="Bookman Old Style"/>
                <a:hlinkClick r:id="rId4" action="ppaction://hlinksldjump"/>
              </a:rPr>
              <a:t> </a:t>
            </a:r>
            <a:r>
              <a:rPr sz="550" b="0" spc="-40" dirty="0">
                <a:solidFill>
                  <a:srgbClr val="7F8D9C"/>
                </a:solidFill>
                <a:latin typeface="Bookman Old Style"/>
                <a:cs typeface="Bookman Old Style"/>
                <a:hlinkClick r:id="rId4" action="ppaction://hlinksldjump"/>
              </a:rPr>
              <a:t>Data</a:t>
            </a:r>
            <a:r>
              <a:rPr sz="550" b="0" spc="-55" dirty="0">
                <a:solidFill>
                  <a:srgbClr val="7F8D9C"/>
                </a:solidFill>
                <a:latin typeface="Bookman Old Style"/>
                <a:cs typeface="Bookman Old Style"/>
                <a:hlinkClick r:id="rId4" action="ppaction://hlinksldjump"/>
              </a:rPr>
              <a:t> </a:t>
            </a:r>
            <a:r>
              <a:rPr sz="550" b="0" spc="-10" dirty="0">
                <a:solidFill>
                  <a:srgbClr val="7F8D9C"/>
                </a:solidFill>
                <a:latin typeface="Bookman Old Style"/>
                <a:cs typeface="Bookman Old Style"/>
                <a:hlinkClick r:id="rId4" action="ppaction://hlinksldjump"/>
              </a:rPr>
              <a:t>Analysis</a:t>
            </a:r>
            <a:r>
              <a:rPr sz="550" b="0" spc="390" dirty="0">
                <a:solidFill>
                  <a:srgbClr val="7F8D9C"/>
                </a:solidFill>
                <a:latin typeface="Bookman Old Style"/>
                <a:cs typeface="Bookman Old Style"/>
              </a:rPr>
              <a:t> </a:t>
            </a:r>
            <a:r>
              <a:rPr sz="550" b="0" spc="-20" dirty="0">
                <a:solidFill>
                  <a:srgbClr val="7F8D9C"/>
                </a:solidFill>
                <a:latin typeface="Bookman Old Style"/>
                <a:cs typeface="Bookman Old Style"/>
                <a:hlinkClick r:id="rId5" action="ppaction://hlinksldjump"/>
              </a:rPr>
              <a:t>Proposed</a:t>
            </a:r>
            <a:r>
              <a:rPr sz="550" b="0" spc="-55" dirty="0">
                <a:solidFill>
                  <a:srgbClr val="7F8D9C"/>
                </a:solidFill>
                <a:latin typeface="Bookman Old Style"/>
                <a:cs typeface="Bookman Old Style"/>
                <a:hlinkClick r:id="rId5" action="ppaction://hlinksldjump"/>
              </a:rPr>
              <a:t> </a:t>
            </a:r>
            <a:r>
              <a:rPr sz="550" b="0" dirty="0">
                <a:solidFill>
                  <a:srgbClr val="7F8D9C"/>
                </a:solidFill>
                <a:latin typeface="Bookman Old Style"/>
                <a:cs typeface="Bookman Old Style"/>
                <a:hlinkClick r:id="rId5" action="ppaction://hlinksldjump"/>
              </a:rPr>
              <a:t>Method</a:t>
            </a:r>
            <a:r>
              <a:rPr sz="550" b="0" spc="395" dirty="0">
                <a:solidFill>
                  <a:srgbClr val="7F8D9C"/>
                </a:solidFill>
                <a:latin typeface="Bookman Old Style"/>
                <a:cs typeface="Bookman Old Style"/>
              </a:rPr>
              <a:t> </a:t>
            </a:r>
            <a:r>
              <a:rPr sz="550" b="0" spc="-40" dirty="0">
                <a:solidFill>
                  <a:srgbClr val="7F8D9C"/>
                </a:solidFill>
                <a:latin typeface="Bookman Old Style"/>
                <a:cs typeface="Bookman Old Style"/>
                <a:hlinkClick r:id="rId6" action="ppaction://hlinksldjump"/>
              </a:rPr>
              <a:t>Data</a:t>
            </a:r>
            <a:r>
              <a:rPr sz="550" b="0" spc="-55" dirty="0">
                <a:solidFill>
                  <a:srgbClr val="7F8D9C"/>
                </a:solidFill>
                <a:latin typeface="Bookman Old Style"/>
                <a:cs typeface="Bookman Old Style"/>
                <a:hlinkClick r:id="rId6" action="ppaction://hlinksldjump"/>
              </a:rPr>
              <a:t> </a:t>
            </a:r>
            <a:r>
              <a:rPr sz="550" b="0" spc="-60" dirty="0">
                <a:solidFill>
                  <a:srgbClr val="7F8D9C"/>
                </a:solidFill>
                <a:latin typeface="Bookman Old Style"/>
                <a:cs typeface="Bookman Old Style"/>
                <a:hlinkClick r:id="rId6" action="ppaction://hlinksldjump"/>
              </a:rPr>
              <a:t>&amp;</a:t>
            </a:r>
            <a:r>
              <a:rPr sz="550" b="0" spc="-55" dirty="0">
                <a:solidFill>
                  <a:srgbClr val="7F8D9C"/>
                </a:solidFill>
                <a:latin typeface="Bookman Old Style"/>
                <a:cs typeface="Bookman Old Style"/>
                <a:hlinkClick r:id="rId6" action="ppaction://hlinksldjump"/>
              </a:rPr>
              <a:t> </a:t>
            </a:r>
            <a:r>
              <a:rPr sz="550" b="0" spc="-10" dirty="0">
                <a:solidFill>
                  <a:srgbClr val="7F8D9C"/>
                </a:solidFill>
                <a:latin typeface="Bookman Old Style"/>
                <a:cs typeface="Bookman Old Style"/>
                <a:hlinkClick r:id="rId6" action="ppaction://hlinksldjump"/>
              </a:rPr>
              <a:t>Experiments</a:t>
            </a:r>
            <a:r>
              <a:rPr sz="550" b="0" spc="395" dirty="0">
                <a:solidFill>
                  <a:srgbClr val="7F8D9C"/>
                </a:solidFill>
                <a:latin typeface="Bookman Old Style"/>
                <a:cs typeface="Bookman Old Style"/>
              </a:rPr>
              <a:t> </a:t>
            </a:r>
            <a:r>
              <a:rPr sz="550" b="0" spc="-20" dirty="0">
                <a:solidFill>
                  <a:srgbClr val="FFFFFF"/>
                </a:solidFill>
                <a:latin typeface="Bookman Old Style"/>
                <a:cs typeface="Bookman Old Style"/>
                <a:hlinkClick r:id="rId7" action="ppaction://hlinksldjump"/>
              </a:rPr>
              <a:t>Code</a:t>
            </a:r>
            <a:r>
              <a:rPr sz="550" b="0" spc="-55" dirty="0">
                <a:solidFill>
                  <a:srgbClr val="FFFFFF"/>
                </a:solidFill>
                <a:latin typeface="Bookman Old Style"/>
                <a:cs typeface="Bookman Old Style"/>
                <a:hlinkClick r:id="rId7" action="ppaction://hlinksldjump"/>
              </a:rPr>
              <a:t> </a:t>
            </a:r>
            <a:r>
              <a:rPr sz="550" b="0" spc="-10" dirty="0">
                <a:solidFill>
                  <a:srgbClr val="FFFFFF"/>
                </a:solidFill>
                <a:latin typeface="Bookman Old Style"/>
                <a:cs typeface="Bookman Old Style"/>
                <a:hlinkClick r:id="rId7" action="ppaction://hlinksldjump"/>
              </a:rPr>
              <a:t>Execution</a:t>
            </a:r>
            <a:r>
              <a:rPr sz="550" b="0" spc="395" dirty="0">
                <a:solidFill>
                  <a:srgbClr val="FFFFFF"/>
                </a:solidFill>
                <a:latin typeface="Bookman Old Style"/>
                <a:cs typeface="Bookman Old Style"/>
              </a:rPr>
              <a:t> </a:t>
            </a:r>
            <a:r>
              <a:rPr sz="550" b="0" spc="-30" dirty="0">
                <a:solidFill>
                  <a:srgbClr val="7F8D9C"/>
                </a:solidFill>
                <a:latin typeface="Bookman Old Style"/>
                <a:cs typeface="Bookman Old Style"/>
                <a:hlinkClick r:id="rId8" action="ppaction://hlinksldjump"/>
              </a:rPr>
              <a:t>Other</a:t>
            </a:r>
            <a:r>
              <a:rPr sz="550" b="0" spc="-55" dirty="0">
                <a:solidFill>
                  <a:srgbClr val="7F8D9C"/>
                </a:solidFill>
                <a:latin typeface="Bookman Old Style"/>
                <a:cs typeface="Bookman Old Style"/>
                <a:hlinkClick r:id="rId8" action="ppaction://hlinksldjump"/>
              </a:rPr>
              <a:t> </a:t>
            </a:r>
            <a:r>
              <a:rPr sz="550" b="0" spc="-25" dirty="0">
                <a:solidFill>
                  <a:srgbClr val="7F8D9C"/>
                </a:solidFill>
                <a:latin typeface="Bookman Old Style"/>
                <a:cs typeface="Bookman Old Style"/>
                <a:hlinkClick r:id="rId8" action="ppaction://hlinksldjump"/>
              </a:rPr>
              <a:t>Applications</a:t>
            </a:r>
            <a:r>
              <a:rPr sz="550" b="0" spc="-55" dirty="0">
                <a:solidFill>
                  <a:srgbClr val="7F8D9C"/>
                </a:solidFill>
                <a:latin typeface="Bookman Old Style"/>
                <a:cs typeface="Bookman Old Style"/>
                <a:hlinkClick r:id="rId8" action="ppaction://hlinksldjump"/>
              </a:rPr>
              <a:t> </a:t>
            </a:r>
            <a:r>
              <a:rPr sz="550" b="0" spc="-60" dirty="0">
                <a:solidFill>
                  <a:srgbClr val="7F8D9C"/>
                </a:solidFill>
                <a:latin typeface="Bookman Old Style"/>
                <a:cs typeface="Bookman Old Style"/>
                <a:hlinkClick r:id="rId8" action="ppaction://hlinksldjump"/>
              </a:rPr>
              <a:t>&amp;</a:t>
            </a:r>
            <a:r>
              <a:rPr sz="550" b="0" spc="-55" dirty="0">
                <a:solidFill>
                  <a:srgbClr val="7F8D9C"/>
                </a:solidFill>
                <a:latin typeface="Bookman Old Style"/>
                <a:cs typeface="Bookman Old Style"/>
                <a:hlinkClick r:id="rId8" action="ppaction://hlinksldjump"/>
              </a:rPr>
              <a:t> </a:t>
            </a:r>
            <a:r>
              <a:rPr sz="550" b="0" spc="-10" dirty="0">
                <a:solidFill>
                  <a:srgbClr val="7F8D9C"/>
                </a:solidFill>
                <a:latin typeface="Bookman Old Style"/>
                <a:cs typeface="Bookman Old Style"/>
                <a:hlinkClick r:id="rId8" action="ppaction://hlinksldjump"/>
              </a:rPr>
              <a:t>Analysis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9" action="ppaction://hlinksldjump"/>
              </a:rPr>
              <a:t>Implementing</a:t>
            </a:r>
            <a:r>
              <a:rPr sz="550" b="0" spc="-55" dirty="0">
                <a:solidFill>
                  <a:srgbClr val="7F8D9C"/>
                </a:solidFill>
                <a:latin typeface="Bookman Old Style"/>
                <a:cs typeface="Bookman Old Style"/>
                <a:hlinkClick r:id="rId9" action="ppaction://hlinksldjump"/>
              </a:rPr>
              <a:t> </a:t>
            </a:r>
            <a:r>
              <a:rPr sz="550" b="0" spc="-30" dirty="0">
                <a:solidFill>
                  <a:srgbClr val="7F8D9C"/>
                </a:solidFill>
                <a:latin typeface="Bookman Old Style"/>
                <a:cs typeface="Bookman Old Style"/>
                <a:hlinkClick r:id="rId9" action="ppaction://hlinksldjump"/>
              </a:rPr>
              <a:t>the</a:t>
            </a:r>
            <a:r>
              <a:rPr sz="550" b="0" spc="-55" dirty="0">
                <a:solidFill>
                  <a:srgbClr val="7F8D9C"/>
                </a:solidFill>
                <a:latin typeface="Bookman Old Style"/>
                <a:cs typeface="Bookman Old Style"/>
                <a:hlinkClick r:id="rId9" action="ppaction://hlinksldjump"/>
              </a:rPr>
              <a:t> </a:t>
            </a:r>
            <a:r>
              <a:rPr sz="550" b="0" spc="-20" dirty="0">
                <a:solidFill>
                  <a:srgbClr val="7F8D9C"/>
                </a:solidFill>
                <a:latin typeface="Bookman Old Style"/>
                <a:cs typeface="Bookman Old Style"/>
                <a:hlinkClick r:id="rId9" action="ppaction://hlinksldjump"/>
              </a:rPr>
              <a:t>Idea</a:t>
            </a:r>
            <a:endParaRPr sz="550">
              <a:latin typeface="Bookman Old Style"/>
              <a:cs typeface="Bookman Old Style"/>
            </a:endParaRPr>
          </a:p>
        </p:txBody>
      </p:sp>
      <p:pic>
        <p:nvPicPr>
          <p:cNvPr id="31" name="object 31"/>
          <p:cNvPicPr/>
          <p:nvPr/>
        </p:nvPicPr>
        <p:blipFill>
          <a:blip r:embed="rId10" cstate="print"/>
          <a:stretch>
            <a:fillRect/>
          </a:stretch>
        </p:blipFill>
        <p:spPr>
          <a:xfrm>
            <a:off x="289848" y="509777"/>
            <a:ext cx="133611" cy="133611"/>
          </a:xfrm>
          <a:prstGeom prst="rect">
            <a:avLst/>
          </a:prstGeom>
        </p:spPr>
      </p:pic>
      <p:pic>
        <p:nvPicPr>
          <p:cNvPr id="32" name="object 32"/>
          <p:cNvPicPr/>
          <p:nvPr/>
        </p:nvPicPr>
        <p:blipFill>
          <a:blip r:embed="rId10" cstate="print"/>
          <a:stretch>
            <a:fillRect/>
          </a:stretch>
        </p:blipFill>
        <p:spPr>
          <a:xfrm>
            <a:off x="289848" y="864730"/>
            <a:ext cx="133611" cy="133611"/>
          </a:xfrm>
          <a:prstGeom prst="rect">
            <a:avLst/>
          </a:prstGeom>
        </p:spPr>
      </p:pic>
      <p:pic>
        <p:nvPicPr>
          <p:cNvPr id="33" name="object 33"/>
          <p:cNvPicPr/>
          <p:nvPr/>
        </p:nvPicPr>
        <p:blipFill>
          <a:blip r:embed="rId10" cstate="print"/>
          <a:stretch>
            <a:fillRect/>
          </a:stretch>
        </p:blipFill>
        <p:spPr>
          <a:xfrm>
            <a:off x="289848" y="1219682"/>
            <a:ext cx="133611" cy="133611"/>
          </a:xfrm>
          <a:prstGeom prst="rect">
            <a:avLst/>
          </a:prstGeom>
        </p:spPr>
      </p:pic>
      <p:pic>
        <p:nvPicPr>
          <p:cNvPr id="34" name="object 34"/>
          <p:cNvPicPr/>
          <p:nvPr/>
        </p:nvPicPr>
        <p:blipFill>
          <a:blip r:embed="rId10" cstate="print"/>
          <a:stretch>
            <a:fillRect/>
          </a:stretch>
        </p:blipFill>
        <p:spPr>
          <a:xfrm>
            <a:off x="289848" y="1574647"/>
            <a:ext cx="133611" cy="133611"/>
          </a:xfrm>
          <a:prstGeom prst="rect">
            <a:avLst/>
          </a:prstGeom>
        </p:spPr>
      </p:pic>
      <p:pic>
        <p:nvPicPr>
          <p:cNvPr id="35" name="object 35"/>
          <p:cNvPicPr/>
          <p:nvPr/>
        </p:nvPicPr>
        <p:blipFill>
          <a:blip r:embed="rId11" cstate="print"/>
          <a:stretch>
            <a:fillRect/>
          </a:stretch>
        </p:blipFill>
        <p:spPr>
          <a:xfrm>
            <a:off x="289848" y="1929599"/>
            <a:ext cx="133611" cy="133611"/>
          </a:xfrm>
          <a:prstGeom prst="rect">
            <a:avLst/>
          </a:prstGeom>
        </p:spPr>
      </p:pic>
      <p:pic>
        <p:nvPicPr>
          <p:cNvPr id="36" name="object 36"/>
          <p:cNvPicPr/>
          <p:nvPr/>
        </p:nvPicPr>
        <p:blipFill>
          <a:blip r:embed="rId10" cstate="print"/>
          <a:stretch>
            <a:fillRect/>
          </a:stretch>
        </p:blipFill>
        <p:spPr>
          <a:xfrm>
            <a:off x="289848" y="2284552"/>
            <a:ext cx="133611" cy="133611"/>
          </a:xfrm>
          <a:prstGeom prst="rect">
            <a:avLst/>
          </a:prstGeom>
        </p:spPr>
      </p:pic>
      <p:pic>
        <p:nvPicPr>
          <p:cNvPr id="37" name="object 37"/>
          <p:cNvPicPr/>
          <p:nvPr/>
        </p:nvPicPr>
        <p:blipFill>
          <a:blip r:embed="rId10" cstate="print"/>
          <a:stretch>
            <a:fillRect/>
          </a:stretch>
        </p:blipFill>
        <p:spPr>
          <a:xfrm>
            <a:off x="289848" y="2639504"/>
            <a:ext cx="133611" cy="133611"/>
          </a:xfrm>
          <a:prstGeom prst="rect">
            <a:avLst/>
          </a:prstGeom>
        </p:spPr>
      </p:pic>
      <p:sp>
        <p:nvSpPr>
          <p:cNvPr id="38" name="object 38"/>
          <p:cNvSpPr txBox="1"/>
          <p:nvPr/>
        </p:nvSpPr>
        <p:spPr>
          <a:xfrm>
            <a:off x="313080" y="478175"/>
            <a:ext cx="2613025" cy="2308225"/>
          </a:xfrm>
          <a:prstGeom prst="rect">
            <a:avLst/>
          </a:prstGeom>
        </p:spPr>
        <p:txBody>
          <a:bodyPr vert="horz" wrap="square" lIns="0" tIns="12700" rIns="0" bIns="0" rtlCol="0">
            <a:spAutoFit/>
          </a:bodyPr>
          <a:lstStyle/>
          <a:p>
            <a:pPr marL="168275" indent="-155575">
              <a:lnSpc>
                <a:spcPct val="100000"/>
              </a:lnSpc>
              <a:spcBef>
                <a:spcPts val="100"/>
              </a:spcBef>
              <a:buClr>
                <a:srgbClr val="FFFFFF"/>
              </a:buClr>
              <a:buSzPct val="90000"/>
              <a:buFont typeface="Bookman Old Style"/>
              <a:buAutoNum type="arabicPlain"/>
              <a:tabLst>
                <a:tab pos="168275" algn="l"/>
              </a:tabLst>
            </a:pPr>
            <a:r>
              <a:rPr sz="1000" b="0" spc="-10" dirty="0">
                <a:solidFill>
                  <a:srgbClr val="CCD7E3"/>
                </a:solidFill>
                <a:latin typeface="Bookman Old Style"/>
                <a:cs typeface="Bookman Old Style"/>
                <a:hlinkClick r:id="rId3" action="ppaction://hlinksldjump"/>
              </a:rPr>
              <a:t>Introduction</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spcBef>
                <a:spcPts val="5"/>
              </a:spcBef>
              <a:buClr>
                <a:srgbClr val="FFFFFF"/>
              </a:buClr>
              <a:buSzPct val="90000"/>
              <a:buAutoNum type="arabicPlain"/>
              <a:tabLst>
                <a:tab pos="168275" algn="l"/>
              </a:tabLst>
            </a:pPr>
            <a:r>
              <a:rPr sz="1000" b="0" spc="-55" dirty="0">
                <a:solidFill>
                  <a:srgbClr val="CCD7E3"/>
                </a:solidFill>
                <a:latin typeface="Bookman Old Style"/>
                <a:cs typeface="Bookman Old Style"/>
                <a:hlinkClick r:id="rId4" action="ppaction://hlinksldjump"/>
              </a:rPr>
              <a:t>Background:</a:t>
            </a:r>
            <a:r>
              <a:rPr sz="1000" b="0" spc="5" dirty="0">
                <a:solidFill>
                  <a:srgbClr val="CCD7E3"/>
                </a:solidFill>
                <a:latin typeface="Bookman Old Style"/>
                <a:cs typeface="Bookman Old Style"/>
                <a:hlinkClick r:id="rId4" action="ppaction://hlinksldjump"/>
              </a:rPr>
              <a:t> </a:t>
            </a:r>
            <a:r>
              <a:rPr sz="1000" b="0" spc="-30" dirty="0">
                <a:solidFill>
                  <a:srgbClr val="CCD7E3"/>
                </a:solidFill>
                <a:latin typeface="Bookman Old Style"/>
                <a:cs typeface="Bookman Old Style"/>
                <a:hlinkClick r:id="rId4" action="ppaction://hlinksldjump"/>
              </a:rPr>
              <a:t>Compositional</a:t>
            </a:r>
            <a:r>
              <a:rPr sz="1000" b="0" spc="-55" dirty="0">
                <a:solidFill>
                  <a:srgbClr val="CCD7E3"/>
                </a:solidFill>
                <a:latin typeface="Bookman Old Style"/>
                <a:cs typeface="Bookman Old Style"/>
                <a:hlinkClick r:id="rId4" action="ppaction://hlinksldjump"/>
              </a:rPr>
              <a:t> </a:t>
            </a:r>
            <a:r>
              <a:rPr sz="1000" b="0" spc="-50" dirty="0">
                <a:solidFill>
                  <a:srgbClr val="CCD7E3"/>
                </a:solidFill>
                <a:latin typeface="Bookman Old Style"/>
                <a:cs typeface="Bookman Old Style"/>
                <a:hlinkClick r:id="rId4" action="ppaction://hlinksldjump"/>
              </a:rPr>
              <a:t>Data</a:t>
            </a:r>
            <a:r>
              <a:rPr sz="1000" b="0" spc="-55" dirty="0">
                <a:solidFill>
                  <a:srgbClr val="CCD7E3"/>
                </a:solidFill>
                <a:latin typeface="Bookman Old Style"/>
                <a:cs typeface="Bookman Old Style"/>
                <a:hlinkClick r:id="rId4" action="ppaction://hlinksldjump"/>
              </a:rPr>
              <a:t> </a:t>
            </a:r>
            <a:r>
              <a:rPr sz="1000" b="0" spc="-35" dirty="0">
                <a:solidFill>
                  <a:srgbClr val="CCD7E3"/>
                </a:solidFill>
                <a:latin typeface="Bookman Old Style"/>
                <a:cs typeface="Bookman Old Style"/>
                <a:hlinkClick r:id="rId4" action="ppaction://hlinksldjump"/>
              </a:rPr>
              <a:t>Analysis</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buClr>
                <a:srgbClr val="FFFFFF"/>
              </a:buClr>
              <a:buSzPct val="90000"/>
              <a:buAutoNum type="arabicPlain"/>
              <a:tabLst>
                <a:tab pos="168275" algn="l"/>
              </a:tabLst>
            </a:pPr>
            <a:r>
              <a:rPr sz="1000" b="0" spc="-35" dirty="0">
                <a:solidFill>
                  <a:srgbClr val="CCD7E3"/>
                </a:solidFill>
                <a:latin typeface="Bookman Old Style"/>
                <a:cs typeface="Bookman Old Style"/>
                <a:hlinkClick r:id="rId5" action="ppaction://hlinksldjump"/>
              </a:rPr>
              <a:t>Proposed</a:t>
            </a:r>
            <a:r>
              <a:rPr sz="1000" b="0" spc="-55" dirty="0">
                <a:solidFill>
                  <a:srgbClr val="CCD7E3"/>
                </a:solidFill>
                <a:latin typeface="Bookman Old Style"/>
                <a:cs typeface="Bookman Old Style"/>
                <a:hlinkClick r:id="rId5" action="ppaction://hlinksldjump"/>
              </a:rPr>
              <a:t> </a:t>
            </a:r>
            <a:r>
              <a:rPr sz="1000" b="0" spc="-10" dirty="0">
                <a:solidFill>
                  <a:srgbClr val="CCD7E3"/>
                </a:solidFill>
                <a:latin typeface="Bookman Old Style"/>
                <a:cs typeface="Bookman Old Style"/>
                <a:hlinkClick r:id="rId5" action="ppaction://hlinksldjump"/>
              </a:rPr>
              <a:t>Method</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buClr>
                <a:srgbClr val="FFFFFF"/>
              </a:buClr>
              <a:buSzPct val="90000"/>
              <a:buAutoNum type="arabicPlain"/>
              <a:tabLst>
                <a:tab pos="168275" algn="l"/>
              </a:tabLst>
            </a:pPr>
            <a:r>
              <a:rPr sz="1000" b="0" spc="-50" dirty="0">
                <a:solidFill>
                  <a:srgbClr val="CCD7E3"/>
                </a:solidFill>
                <a:latin typeface="Bookman Old Style"/>
                <a:cs typeface="Bookman Old Style"/>
                <a:hlinkClick r:id="rId6" action="ppaction://hlinksldjump"/>
              </a:rPr>
              <a:t>Data</a:t>
            </a:r>
            <a:r>
              <a:rPr sz="1000" b="0" spc="-85" dirty="0">
                <a:solidFill>
                  <a:srgbClr val="CCD7E3"/>
                </a:solidFill>
                <a:latin typeface="Bookman Old Style"/>
                <a:cs typeface="Bookman Old Style"/>
                <a:hlinkClick r:id="rId6" action="ppaction://hlinksldjump"/>
              </a:rPr>
              <a:t> </a:t>
            </a:r>
            <a:r>
              <a:rPr sz="1000" b="0" spc="-105" dirty="0">
                <a:solidFill>
                  <a:srgbClr val="CCD7E3"/>
                </a:solidFill>
                <a:latin typeface="Bookman Old Style"/>
                <a:cs typeface="Bookman Old Style"/>
                <a:hlinkClick r:id="rId6" action="ppaction://hlinksldjump"/>
              </a:rPr>
              <a:t>&amp;</a:t>
            </a:r>
            <a:r>
              <a:rPr sz="1000" b="0" spc="-75" dirty="0">
                <a:solidFill>
                  <a:srgbClr val="CCD7E3"/>
                </a:solidFill>
                <a:latin typeface="Bookman Old Style"/>
                <a:cs typeface="Bookman Old Style"/>
                <a:hlinkClick r:id="rId6" action="ppaction://hlinksldjump"/>
              </a:rPr>
              <a:t> </a:t>
            </a:r>
            <a:r>
              <a:rPr sz="1000" b="0" spc="-10" dirty="0">
                <a:solidFill>
                  <a:srgbClr val="CCD7E3"/>
                </a:solidFill>
                <a:latin typeface="Bookman Old Style"/>
                <a:cs typeface="Bookman Old Style"/>
                <a:hlinkClick r:id="rId6" action="ppaction://hlinksldjump"/>
              </a:rPr>
              <a:t>Experiments</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buClr>
                <a:srgbClr val="FFFFFF"/>
              </a:buClr>
              <a:buSzPct val="90000"/>
              <a:buAutoNum type="arabicPlain"/>
              <a:tabLst>
                <a:tab pos="168275" algn="l"/>
              </a:tabLst>
            </a:pPr>
            <a:r>
              <a:rPr sz="1000" b="0" spc="-35" dirty="0">
                <a:solidFill>
                  <a:srgbClr val="003874"/>
                </a:solidFill>
                <a:latin typeface="Bookman Old Style"/>
                <a:cs typeface="Bookman Old Style"/>
                <a:hlinkClick r:id="rId7" action="ppaction://hlinksldjump"/>
              </a:rPr>
              <a:t>Code</a:t>
            </a:r>
            <a:r>
              <a:rPr sz="1000" b="0" spc="-60" dirty="0">
                <a:solidFill>
                  <a:srgbClr val="003874"/>
                </a:solidFill>
                <a:latin typeface="Bookman Old Style"/>
                <a:cs typeface="Bookman Old Style"/>
                <a:hlinkClick r:id="rId7" action="ppaction://hlinksldjump"/>
              </a:rPr>
              <a:t> </a:t>
            </a:r>
            <a:r>
              <a:rPr sz="1000" b="0" spc="-10" dirty="0">
                <a:solidFill>
                  <a:srgbClr val="003874"/>
                </a:solidFill>
                <a:latin typeface="Bookman Old Style"/>
                <a:cs typeface="Bookman Old Style"/>
                <a:hlinkClick r:id="rId7" action="ppaction://hlinksldjump"/>
              </a:rPr>
              <a:t>Execution</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spcBef>
                <a:spcPts val="5"/>
              </a:spcBef>
              <a:buClr>
                <a:srgbClr val="FFFFFF"/>
              </a:buClr>
              <a:buSzPct val="90000"/>
              <a:buAutoNum type="arabicPlain"/>
              <a:tabLst>
                <a:tab pos="168275" algn="l"/>
              </a:tabLst>
            </a:pPr>
            <a:r>
              <a:rPr sz="1000" b="0" spc="-45" dirty="0">
                <a:solidFill>
                  <a:srgbClr val="CCD7E3"/>
                </a:solidFill>
                <a:latin typeface="Bookman Old Style"/>
                <a:cs typeface="Bookman Old Style"/>
                <a:hlinkClick r:id="rId8" action="ppaction://hlinksldjump"/>
              </a:rPr>
              <a:t>Other</a:t>
            </a:r>
            <a:r>
              <a:rPr sz="1000" b="0" spc="-50" dirty="0">
                <a:solidFill>
                  <a:srgbClr val="CCD7E3"/>
                </a:solidFill>
                <a:latin typeface="Bookman Old Style"/>
                <a:cs typeface="Bookman Old Style"/>
                <a:hlinkClick r:id="rId8" action="ppaction://hlinksldjump"/>
              </a:rPr>
              <a:t> </a:t>
            </a:r>
            <a:r>
              <a:rPr sz="1000" b="0" spc="-40" dirty="0">
                <a:solidFill>
                  <a:srgbClr val="CCD7E3"/>
                </a:solidFill>
                <a:latin typeface="Bookman Old Style"/>
                <a:cs typeface="Bookman Old Style"/>
                <a:hlinkClick r:id="rId8" action="ppaction://hlinksldjump"/>
              </a:rPr>
              <a:t>Applications</a:t>
            </a:r>
            <a:r>
              <a:rPr sz="1000" b="0" spc="-50" dirty="0">
                <a:solidFill>
                  <a:srgbClr val="CCD7E3"/>
                </a:solidFill>
                <a:latin typeface="Bookman Old Style"/>
                <a:cs typeface="Bookman Old Style"/>
                <a:hlinkClick r:id="rId8" action="ppaction://hlinksldjump"/>
              </a:rPr>
              <a:t> </a:t>
            </a:r>
            <a:r>
              <a:rPr sz="1000" b="0" spc="-105" dirty="0">
                <a:solidFill>
                  <a:srgbClr val="CCD7E3"/>
                </a:solidFill>
                <a:latin typeface="Bookman Old Style"/>
                <a:cs typeface="Bookman Old Style"/>
                <a:hlinkClick r:id="rId8" action="ppaction://hlinksldjump"/>
              </a:rPr>
              <a:t>&amp;</a:t>
            </a:r>
            <a:r>
              <a:rPr sz="1000" b="0" spc="-45" dirty="0">
                <a:solidFill>
                  <a:srgbClr val="CCD7E3"/>
                </a:solidFill>
                <a:latin typeface="Bookman Old Style"/>
                <a:cs typeface="Bookman Old Style"/>
                <a:hlinkClick r:id="rId8" action="ppaction://hlinksldjump"/>
              </a:rPr>
              <a:t> </a:t>
            </a:r>
            <a:r>
              <a:rPr sz="1000" b="0" spc="-10" dirty="0">
                <a:solidFill>
                  <a:srgbClr val="CCD7E3"/>
                </a:solidFill>
                <a:latin typeface="Bookman Old Style"/>
                <a:cs typeface="Bookman Old Style"/>
                <a:hlinkClick r:id="rId8" action="ppaction://hlinksldjump"/>
              </a:rPr>
              <a:t>Analysis</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buClr>
                <a:srgbClr val="FFFFFF"/>
              </a:buClr>
              <a:buSzPct val="90000"/>
              <a:buAutoNum type="arabicPlain"/>
              <a:tabLst>
                <a:tab pos="168275" algn="l"/>
              </a:tabLst>
            </a:pPr>
            <a:r>
              <a:rPr sz="1000" b="0" spc="-25" dirty="0">
                <a:solidFill>
                  <a:srgbClr val="CCD7E3"/>
                </a:solidFill>
                <a:latin typeface="Bookman Old Style"/>
                <a:cs typeface="Bookman Old Style"/>
                <a:hlinkClick r:id="rId9" action="ppaction://hlinksldjump"/>
              </a:rPr>
              <a:t>Implementing</a:t>
            </a:r>
            <a:r>
              <a:rPr sz="1000" b="0" spc="-60" dirty="0">
                <a:solidFill>
                  <a:srgbClr val="CCD7E3"/>
                </a:solidFill>
                <a:latin typeface="Bookman Old Style"/>
                <a:cs typeface="Bookman Old Style"/>
                <a:hlinkClick r:id="rId9" action="ppaction://hlinksldjump"/>
              </a:rPr>
              <a:t> </a:t>
            </a:r>
            <a:r>
              <a:rPr sz="1000" b="0" spc="-40" dirty="0">
                <a:solidFill>
                  <a:srgbClr val="CCD7E3"/>
                </a:solidFill>
                <a:latin typeface="Bookman Old Style"/>
                <a:cs typeface="Bookman Old Style"/>
                <a:hlinkClick r:id="rId9" action="ppaction://hlinksldjump"/>
              </a:rPr>
              <a:t>the</a:t>
            </a:r>
            <a:r>
              <a:rPr sz="1000" b="0" spc="-50" dirty="0">
                <a:solidFill>
                  <a:srgbClr val="CCD7E3"/>
                </a:solidFill>
                <a:latin typeface="Bookman Old Style"/>
                <a:cs typeface="Bookman Old Style"/>
                <a:hlinkClick r:id="rId9" action="ppaction://hlinksldjump"/>
              </a:rPr>
              <a:t> </a:t>
            </a:r>
            <a:r>
              <a:rPr sz="1000" b="0" spc="-20" dirty="0">
                <a:solidFill>
                  <a:srgbClr val="CCD7E3"/>
                </a:solidFill>
                <a:latin typeface="Bookman Old Style"/>
                <a:cs typeface="Bookman Old Style"/>
                <a:hlinkClick r:id="rId9" action="ppaction://hlinksldjump"/>
              </a:rPr>
              <a:t>Idea</a:t>
            </a:r>
            <a:endParaRPr sz="1000">
              <a:latin typeface="Bookman Old Style"/>
              <a:cs typeface="Bookman Old Style"/>
            </a:endParaRPr>
          </a:p>
        </p:txBody>
      </p:sp>
      <p:grpSp>
        <p:nvGrpSpPr>
          <p:cNvPr id="39" name="object 39"/>
          <p:cNvGrpSpPr/>
          <p:nvPr/>
        </p:nvGrpSpPr>
        <p:grpSpPr>
          <a:xfrm>
            <a:off x="0" y="3131464"/>
            <a:ext cx="5760085" cy="108585"/>
            <a:chOff x="0" y="3131464"/>
            <a:chExt cx="5760085" cy="108585"/>
          </a:xfrm>
        </p:grpSpPr>
        <p:sp>
          <p:nvSpPr>
            <p:cNvPr id="40" name="object 40"/>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41" name="object 41"/>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42" name="object 42"/>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43" name="object 43"/>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44" name="object 44"/>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2" action="ppaction://hlinksldjump"/>
              </a:rPr>
              <a:t>Robust</a:t>
            </a:r>
            <a:r>
              <a:rPr sz="550" b="0" spc="-5" dirty="0">
                <a:solidFill>
                  <a:srgbClr val="003874"/>
                </a:solidFill>
                <a:latin typeface="Bookman Old Style"/>
                <a:cs typeface="Bookman Old Style"/>
                <a:hlinkClick r:id="rId12" action="ppaction://hlinksldjump"/>
              </a:rPr>
              <a:t> </a:t>
            </a:r>
            <a:r>
              <a:rPr sz="550" b="0" spc="-30" dirty="0">
                <a:solidFill>
                  <a:srgbClr val="003874"/>
                </a:solidFill>
                <a:latin typeface="Bookman Old Style"/>
                <a:cs typeface="Bookman Old Style"/>
                <a:hlinkClick r:id="rId12" action="ppaction://hlinksldjump"/>
              </a:rPr>
              <a:t>Classiﬁcation</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via</a:t>
            </a:r>
            <a:r>
              <a:rPr sz="550" b="0" spc="-5" dirty="0">
                <a:solidFill>
                  <a:srgbClr val="003874"/>
                </a:solidFill>
                <a:latin typeface="Bookman Old Style"/>
                <a:cs typeface="Bookman Old Style"/>
                <a:hlinkClick r:id="rId12" action="ppaction://hlinksldjump"/>
              </a:rPr>
              <a:t> </a:t>
            </a:r>
            <a:r>
              <a:rPr sz="550" b="0" spc="-35" dirty="0">
                <a:solidFill>
                  <a:srgbClr val="003874"/>
                </a:solidFill>
                <a:latin typeface="Bookman Old Style"/>
                <a:cs typeface="Bookman Old Style"/>
                <a:hlinkClick r:id="rId12" action="ppaction://hlinksldjump"/>
              </a:rPr>
              <a:t>Regression</a:t>
            </a:r>
            <a:r>
              <a:rPr sz="550" b="0" spc="-5" dirty="0">
                <a:solidFill>
                  <a:srgbClr val="003874"/>
                </a:solidFill>
                <a:latin typeface="Bookman Old Style"/>
                <a:cs typeface="Bookman Old Style"/>
                <a:hlinkClick r:id="rId12" action="ppaction://hlinksldjump"/>
              </a:rPr>
              <a:t> </a:t>
            </a:r>
            <a:r>
              <a:rPr sz="550" b="0" spc="-10" dirty="0">
                <a:solidFill>
                  <a:srgbClr val="003874"/>
                </a:solidFill>
                <a:latin typeface="Bookman Old Style"/>
                <a:cs typeface="Bookman Old Style"/>
                <a:hlinkClick r:id="rId12" action="ppaction://hlinksldjump"/>
              </a:rPr>
              <a:t>for</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Learning</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with</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Noisy</a:t>
            </a:r>
            <a:r>
              <a:rPr sz="550" b="0" spc="-5" dirty="0">
                <a:solidFill>
                  <a:srgbClr val="003874"/>
                </a:solidFill>
                <a:latin typeface="Bookman Old Style"/>
                <a:cs typeface="Bookman Old Style"/>
                <a:hlinkClick r:id="rId12" action="ppaction://hlinksldjump"/>
              </a:rPr>
              <a:t> </a:t>
            </a:r>
            <a:r>
              <a:rPr sz="550" b="0" spc="-10" dirty="0">
                <a:solidFill>
                  <a:srgbClr val="003874"/>
                </a:solidFill>
                <a:latin typeface="Bookman Old Style"/>
                <a:cs typeface="Bookman Old Style"/>
                <a:hlinkClick r:id="rId12" action="ppaction://hlinksldjump"/>
              </a:rPr>
              <a:t>Labels</a:t>
            </a:r>
            <a:endParaRPr sz="550">
              <a:latin typeface="Bookman Old Style"/>
              <a:cs typeface="Bookman Old Style"/>
            </a:endParaRPr>
          </a:p>
        </p:txBody>
      </p:sp>
      <p:sp>
        <p:nvSpPr>
          <p:cNvPr id="45" name="object 45"/>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46" name="object 46"/>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5" dirty="0"/>
              <a:t>23</a:t>
            </a:fld>
            <a:r>
              <a:rPr spc="-45" dirty="0"/>
              <a:t> </a:t>
            </a:r>
            <a:r>
              <a:rPr spc="-80" dirty="0"/>
              <a:t>/</a:t>
            </a:r>
            <a:r>
              <a:rPr spc="-45" dirty="0"/>
              <a:t> </a:t>
            </a:r>
            <a:r>
              <a:rPr spc="-25" dirty="0"/>
              <a:t>37</a:t>
            </a:r>
          </a:p>
        </p:txBody>
      </p:sp>
    </p:spTree>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 y="25"/>
            <a:ext cx="5760085" cy="232410"/>
            <a:chOff x="-32" y="25"/>
            <a:chExt cx="5760085" cy="232410"/>
          </a:xfrm>
        </p:grpSpPr>
        <p:sp>
          <p:nvSpPr>
            <p:cNvPr id="3" name="object 3"/>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 name="object 4"/>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 name="object 5"/>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6" name="object 6"/>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7" name="object 7"/>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8" name="object 8"/>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9" name="object 9"/>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0" name="object 10"/>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1" name="object 11"/>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2" name="object 12"/>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3" name="object 13"/>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4" name="object 14"/>
            <p:cNvSpPr/>
            <p:nvPr/>
          </p:nvSpPr>
          <p:spPr>
            <a:xfrm>
              <a:off x="3406648" y="107317"/>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5" name="object 15"/>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6" name="object 16"/>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7" name="object 17"/>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8" name="object 18"/>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9" name="object 19"/>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0" name="object 20"/>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1" name="object 21"/>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2" name="object 22"/>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3" name="object 23"/>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4" name="object 24"/>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5" name="object 25"/>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6" name="object 26"/>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7" name="object 27"/>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28" name="object 28"/>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3" action="ppaction://hlinksldjump"/>
              </a:rPr>
              <a:t>Introduction</a:t>
            </a:r>
            <a:r>
              <a:rPr sz="550" b="0" spc="330" dirty="0">
                <a:solidFill>
                  <a:srgbClr val="7F8D9C"/>
                </a:solidFill>
                <a:latin typeface="Bookman Old Style"/>
                <a:cs typeface="Bookman Old Style"/>
              </a:rPr>
              <a:t> </a:t>
            </a:r>
            <a:r>
              <a:rPr sz="550" b="0" spc="-35" dirty="0">
                <a:solidFill>
                  <a:srgbClr val="7F8D9C"/>
                </a:solidFill>
                <a:latin typeface="Bookman Old Style"/>
                <a:cs typeface="Bookman Old Style"/>
                <a:hlinkClick r:id="rId4" action="ppaction://hlinksldjump"/>
              </a:rPr>
              <a:t>Background:</a:t>
            </a:r>
            <a:r>
              <a:rPr sz="550" b="0" spc="-25" dirty="0">
                <a:solidFill>
                  <a:srgbClr val="7F8D9C"/>
                </a:solidFill>
                <a:latin typeface="Bookman Old Style"/>
                <a:cs typeface="Bookman Old Style"/>
                <a:hlinkClick r:id="rId4" action="ppaction://hlinksldjump"/>
              </a:rPr>
              <a:t> Compositional</a:t>
            </a:r>
            <a:r>
              <a:rPr sz="550" b="0" spc="-55" dirty="0">
                <a:solidFill>
                  <a:srgbClr val="7F8D9C"/>
                </a:solidFill>
                <a:latin typeface="Bookman Old Style"/>
                <a:cs typeface="Bookman Old Style"/>
                <a:hlinkClick r:id="rId4" action="ppaction://hlinksldjump"/>
              </a:rPr>
              <a:t> </a:t>
            </a:r>
            <a:r>
              <a:rPr sz="550" b="0" spc="-40" dirty="0">
                <a:solidFill>
                  <a:srgbClr val="7F8D9C"/>
                </a:solidFill>
                <a:latin typeface="Bookman Old Style"/>
                <a:cs typeface="Bookman Old Style"/>
                <a:hlinkClick r:id="rId4" action="ppaction://hlinksldjump"/>
              </a:rPr>
              <a:t>Data</a:t>
            </a:r>
            <a:r>
              <a:rPr sz="550" b="0" spc="-55" dirty="0">
                <a:solidFill>
                  <a:srgbClr val="7F8D9C"/>
                </a:solidFill>
                <a:latin typeface="Bookman Old Style"/>
                <a:cs typeface="Bookman Old Style"/>
                <a:hlinkClick r:id="rId4" action="ppaction://hlinksldjump"/>
              </a:rPr>
              <a:t> </a:t>
            </a:r>
            <a:r>
              <a:rPr sz="550" b="0" spc="-10" dirty="0">
                <a:solidFill>
                  <a:srgbClr val="7F8D9C"/>
                </a:solidFill>
                <a:latin typeface="Bookman Old Style"/>
                <a:cs typeface="Bookman Old Style"/>
                <a:hlinkClick r:id="rId4" action="ppaction://hlinksldjump"/>
              </a:rPr>
              <a:t>Analysis</a:t>
            </a:r>
            <a:r>
              <a:rPr sz="550" b="0" spc="390" dirty="0">
                <a:solidFill>
                  <a:srgbClr val="7F8D9C"/>
                </a:solidFill>
                <a:latin typeface="Bookman Old Style"/>
                <a:cs typeface="Bookman Old Style"/>
              </a:rPr>
              <a:t> </a:t>
            </a:r>
            <a:r>
              <a:rPr sz="550" b="0" spc="-20" dirty="0">
                <a:solidFill>
                  <a:srgbClr val="7F8D9C"/>
                </a:solidFill>
                <a:latin typeface="Bookman Old Style"/>
                <a:cs typeface="Bookman Old Style"/>
                <a:hlinkClick r:id="rId5" action="ppaction://hlinksldjump"/>
              </a:rPr>
              <a:t>Proposed</a:t>
            </a:r>
            <a:r>
              <a:rPr sz="550" b="0" spc="-55" dirty="0">
                <a:solidFill>
                  <a:srgbClr val="7F8D9C"/>
                </a:solidFill>
                <a:latin typeface="Bookman Old Style"/>
                <a:cs typeface="Bookman Old Style"/>
                <a:hlinkClick r:id="rId5" action="ppaction://hlinksldjump"/>
              </a:rPr>
              <a:t> </a:t>
            </a:r>
            <a:r>
              <a:rPr sz="550" b="0" dirty="0">
                <a:solidFill>
                  <a:srgbClr val="7F8D9C"/>
                </a:solidFill>
                <a:latin typeface="Bookman Old Style"/>
                <a:cs typeface="Bookman Old Style"/>
                <a:hlinkClick r:id="rId5" action="ppaction://hlinksldjump"/>
              </a:rPr>
              <a:t>Method</a:t>
            </a:r>
            <a:r>
              <a:rPr sz="550" b="0" spc="395" dirty="0">
                <a:solidFill>
                  <a:srgbClr val="7F8D9C"/>
                </a:solidFill>
                <a:latin typeface="Bookman Old Style"/>
                <a:cs typeface="Bookman Old Style"/>
              </a:rPr>
              <a:t> </a:t>
            </a:r>
            <a:r>
              <a:rPr sz="550" b="0" spc="-40" dirty="0">
                <a:solidFill>
                  <a:srgbClr val="7F8D9C"/>
                </a:solidFill>
                <a:latin typeface="Bookman Old Style"/>
                <a:cs typeface="Bookman Old Style"/>
                <a:hlinkClick r:id="rId6" action="ppaction://hlinksldjump"/>
              </a:rPr>
              <a:t>Data</a:t>
            </a:r>
            <a:r>
              <a:rPr sz="550" b="0" spc="-55" dirty="0">
                <a:solidFill>
                  <a:srgbClr val="7F8D9C"/>
                </a:solidFill>
                <a:latin typeface="Bookman Old Style"/>
                <a:cs typeface="Bookman Old Style"/>
                <a:hlinkClick r:id="rId6" action="ppaction://hlinksldjump"/>
              </a:rPr>
              <a:t> </a:t>
            </a:r>
            <a:r>
              <a:rPr sz="550" b="0" spc="-60" dirty="0">
                <a:solidFill>
                  <a:srgbClr val="7F8D9C"/>
                </a:solidFill>
                <a:latin typeface="Bookman Old Style"/>
                <a:cs typeface="Bookman Old Style"/>
                <a:hlinkClick r:id="rId6" action="ppaction://hlinksldjump"/>
              </a:rPr>
              <a:t>&amp;</a:t>
            </a:r>
            <a:r>
              <a:rPr sz="550" b="0" spc="-55" dirty="0">
                <a:solidFill>
                  <a:srgbClr val="7F8D9C"/>
                </a:solidFill>
                <a:latin typeface="Bookman Old Style"/>
                <a:cs typeface="Bookman Old Style"/>
                <a:hlinkClick r:id="rId6" action="ppaction://hlinksldjump"/>
              </a:rPr>
              <a:t> </a:t>
            </a:r>
            <a:r>
              <a:rPr sz="550" b="0" spc="-10" dirty="0">
                <a:solidFill>
                  <a:srgbClr val="7F8D9C"/>
                </a:solidFill>
                <a:latin typeface="Bookman Old Style"/>
                <a:cs typeface="Bookman Old Style"/>
                <a:hlinkClick r:id="rId6" action="ppaction://hlinksldjump"/>
              </a:rPr>
              <a:t>Experiments</a:t>
            </a:r>
            <a:r>
              <a:rPr sz="550" b="0" spc="395" dirty="0">
                <a:solidFill>
                  <a:srgbClr val="7F8D9C"/>
                </a:solidFill>
                <a:latin typeface="Bookman Old Style"/>
                <a:cs typeface="Bookman Old Style"/>
              </a:rPr>
              <a:t> </a:t>
            </a:r>
            <a:r>
              <a:rPr sz="550" b="0" spc="-20" dirty="0">
                <a:solidFill>
                  <a:srgbClr val="FFFFFF"/>
                </a:solidFill>
                <a:latin typeface="Bookman Old Style"/>
                <a:cs typeface="Bookman Old Style"/>
                <a:hlinkClick r:id="rId7" action="ppaction://hlinksldjump"/>
              </a:rPr>
              <a:t>Code</a:t>
            </a:r>
            <a:r>
              <a:rPr sz="550" b="0" spc="-55" dirty="0">
                <a:solidFill>
                  <a:srgbClr val="FFFFFF"/>
                </a:solidFill>
                <a:latin typeface="Bookman Old Style"/>
                <a:cs typeface="Bookman Old Style"/>
                <a:hlinkClick r:id="rId7" action="ppaction://hlinksldjump"/>
              </a:rPr>
              <a:t> </a:t>
            </a:r>
            <a:r>
              <a:rPr sz="550" b="0" spc="-10" dirty="0">
                <a:solidFill>
                  <a:srgbClr val="FFFFFF"/>
                </a:solidFill>
                <a:latin typeface="Bookman Old Style"/>
                <a:cs typeface="Bookman Old Style"/>
                <a:hlinkClick r:id="rId7" action="ppaction://hlinksldjump"/>
              </a:rPr>
              <a:t>Execution</a:t>
            </a:r>
            <a:r>
              <a:rPr sz="550" b="0" spc="395" dirty="0">
                <a:solidFill>
                  <a:srgbClr val="FFFFFF"/>
                </a:solidFill>
                <a:latin typeface="Bookman Old Style"/>
                <a:cs typeface="Bookman Old Style"/>
              </a:rPr>
              <a:t> </a:t>
            </a:r>
            <a:r>
              <a:rPr sz="550" b="0" spc="-30" dirty="0">
                <a:solidFill>
                  <a:srgbClr val="7F8D9C"/>
                </a:solidFill>
                <a:latin typeface="Bookman Old Style"/>
                <a:cs typeface="Bookman Old Style"/>
                <a:hlinkClick r:id="rId8" action="ppaction://hlinksldjump"/>
              </a:rPr>
              <a:t>Other</a:t>
            </a:r>
            <a:r>
              <a:rPr sz="550" b="0" spc="-55" dirty="0">
                <a:solidFill>
                  <a:srgbClr val="7F8D9C"/>
                </a:solidFill>
                <a:latin typeface="Bookman Old Style"/>
                <a:cs typeface="Bookman Old Style"/>
                <a:hlinkClick r:id="rId8" action="ppaction://hlinksldjump"/>
              </a:rPr>
              <a:t> </a:t>
            </a:r>
            <a:r>
              <a:rPr sz="550" b="0" spc="-25" dirty="0">
                <a:solidFill>
                  <a:srgbClr val="7F8D9C"/>
                </a:solidFill>
                <a:latin typeface="Bookman Old Style"/>
                <a:cs typeface="Bookman Old Style"/>
                <a:hlinkClick r:id="rId8" action="ppaction://hlinksldjump"/>
              </a:rPr>
              <a:t>Applications</a:t>
            </a:r>
            <a:r>
              <a:rPr sz="550" b="0" spc="-55" dirty="0">
                <a:solidFill>
                  <a:srgbClr val="7F8D9C"/>
                </a:solidFill>
                <a:latin typeface="Bookman Old Style"/>
                <a:cs typeface="Bookman Old Style"/>
                <a:hlinkClick r:id="rId8" action="ppaction://hlinksldjump"/>
              </a:rPr>
              <a:t> </a:t>
            </a:r>
            <a:r>
              <a:rPr sz="550" b="0" spc="-60" dirty="0">
                <a:solidFill>
                  <a:srgbClr val="7F8D9C"/>
                </a:solidFill>
                <a:latin typeface="Bookman Old Style"/>
                <a:cs typeface="Bookman Old Style"/>
                <a:hlinkClick r:id="rId8" action="ppaction://hlinksldjump"/>
              </a:rPr>
              <a:t>&amp;</a:t>
            </a:r>
            <a:r>
              <a:rPr sz="550" b="0" spc="-55" dirty="0">
                <a:solidFill>
                  <a:srgbClr val="7F8D9C"/>
                </a:solidFill>
                <a:latin typeface="Bookman Old Style"/>
                <a:cs typeface="Bookman Old Style"/>
                <a:hlinkClick r:id="rId8" action="ppaction://hlinksldjump"/>
              </a:rPr>
              <a:t> </a:t>
            </a:r>
            <a:r>
              <a:rPr sz="550" b="0" spc="-10" dirty="0">
                <a:solidFill>
                  <a:srgbClr val="7F8D9C"/>
                </a:solidFill>
                <a:latin typeface="Bookman Old Style"/>
                <a:cs typeface="Bookman Old Style"/>
                <a:hlinkClick r:id="rId8" action="ppaction://hlinksldjump"/>
              </a:rPr>
              <a:t>Analysis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9" action="ppaction://hlinksldjump"/>
              </a:rPr>
              <a:t>Implementing</a:t>
            </a:r>
            <a:r>
              <a:rPr sz="550" b="0" spc="-55" dirty="0">
                <a:solidFill>
                  <a:srgbClr val="7F8D9C"/>
                </a:solidFill>
                <a:latin typeface="Bookman Old Style"/>
                <a:cs typeface="Bookman Old Style"/>
                <a:hlinkClick r:id="rId9" action="ppaction://hlinksldjump"/>
              </a:rPr>
              <a:t> </a:t>
            </a:r>
            <a:r>
              <a:rPr sz="550" b="0" spc="-30" dirty="0">
                <a:solidFill>
                  <a:srgbClr val="7F8D9C"/>
                </a:solidFill>
                <a:latin typeface="Bookman Old Style"/>
                <a:cs typeface="Bookman Old Style"/>
                <a:hlinkClick r:id="rId9" action="ppaction://hlinksldjump"/>
              </a:rPr>
              <a:t>the</a:t>
            </a:r>
            <a:r>
              <a:rPr sz="550" b="0" spc="-55" dirty="0">
                <a:solidFill>
                  <a:srgbClr val="7F8D9C"/>
                </a:solidFill>
                <a:latin typeface="Bookman Old Style"/>
                <a:cs typeface="Bookman Old Style"/>
                <a:hlinkClick r:id="rId9" action="ppaction://hlinksldjump"/>
              </a:rPr>
              <a:t> </a:t>
            </a:r>
            <a:r>
              <a:rPr sz="550" b="0" spc="-20" dirty="0">
                <a:solidFill>
                  <a:srgbClr val="7F8D9C"/>
                </a:solidFill>
                <a:latin typeface="Bookman Old Style"/>
                <a:cs typeface="Bookman Old Style"/>
                <a:hlinkClick r:id="rId9" action="ppaction://hlinksldjump"/>
              </a:rPr>
              <a:t>Idea</a:t>
            </a:r>
            <a:endParaRPr sz="550">
              <a:latin typeface="Bookman Old Style"/>
              <a:cs typeface="Bookman Old Style"/>
            </a:endParaRPr>
          </a:p>
        </p:txBody>
      </p:sp>
      <p:grpSp>
        <p:nvGrpSpPr>
          <p:cNvPr id="29" name="object 29"/>
          <p:cNvGrpSpPr/>
          <p:nvPr/>
        </p:nvGrpSpPr>
        <p:grpSpPr>
          <a:xfrm>
            <a:off x="0" y="104786"/>
            <a:ext cx="5760085" cy="318770"/>
            <a:chOff x="0" y="104786"/>
            <a:chExt cx="5760085" cy="318770"/>
          </a:xfrm>
        </p:grpSpPr>
        <p:pic>
          <p:nvPicPr>
            <p:cNvPr id="30" name="object 30"/>
            <p:cNvPicPr/>
            <p:nvPr/>
          </p:nvPicPr>
          <p:blipFill>
            <a:blip r:embed="rId10" cstate="print"/>
            <a:stretch>
              <a:fillRect/>
            </a:stretch>
          </p:blipFill>
          <p:spPr>
            <a:xfrm>
              <a:off x="0" y="104786"/>
              <a:ext cx="5759996" cy="125718"/>
            </a:xfrm>
            <a:prstGeom prst="rect">
              <a:avLst/>
            </a:prstGeom>
          </p:spPr>
        </p:pic>
        <p:sp>
          <p:nvSpPr>
            <p:cNvPr id="31" name="object 31"/>
            <p:cNvSpPr/>
            <p:nvPr/>
          </p:nvSpPr>
          <p:spPr>
            <a:xfrm>
              <a:off x="0" y="227495"/>
              <a:ext cx="5760085" cy="195580"/>
            </a:xfrm>
            <a:custGeom>
              <a:avLst/>
              <a:gdLst/>
              <a:ahLst/>
              <a:cxnLst/>
              <a:rect l="l" t="t" r="r" b="b"/>
              <a:pathLst>
                <a:path w="5760085" h="195579">
                  <a:moveTo>
                    <a:pt x="5759996" y="0"/>
                  </a:moveTo>
                  <a:lnTo>
                    <a:pt x="0" y="0"/>
                  </a:lnTo>
                  <a:lnTo>
                    <a:pt x="0" y="195503"/>
                  </a:lnTo>
                  <a:lnTo>
                    <a:pt x="5759996" y="195503"/>
                  </a:lnTo>
                  <a:lnTo>
                    <a:pt x="5759996" y="0"/>
                  </a:lnTo>
                  <a:close/>
                </a:path>
              </a:pathLst>
            </a:custGeom>
            <a:solidFill>
              <a:srgbClr val="003874"/>
            </a:solidFill>
          </p:spPr>
          <p:txBody>
            <a:bodyPr wrap="square" lIns="0" tIns="0" rIns="0" bIns="0" rtlCol="0"/>
            <a:lstStyle/>
            <a:p>
              <a:endParaRPr/>
            </a:p>
          </p:txBody>
        </p:sp>
      </p:grpSp>
      <p:sp>
        <p:nvSpPr>
          <p:cNvPr id="32" name="object 3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75" dirty="0"/>
              <a:t>Our Results </a:t>
            </a:r>
            <a:r>
              <a:rPr spc="-80" dirty="0"/>
              <a:t>vs.</a:t>
            </a:r>
            <a:r>
              <a:rPr spc="-10" dirty="0"/>
              <a:t> </a:t>
            </a:r>
            <a:r>
              <a:rPr spc="-25" dirty="0"/>
              <a:t>SGN</a:t>
            </a:r>
          </a:p>
        </p:txBody>
      </p:sp>
      <p:sp>
        <p:nvSpPr>
          <p:cNvPr id="33" name="object 33"/>
          <p:cNvSpPr/>
          <p:nvPr/>
        </p:nvSpPr>
        <p:spPr>
          <a:xfrm>
            <a:off x="-32" y="421334"/>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3873"/>
          </a:solidFill>
        </p:spPr>
        <p:txBody>
          <a:bodyPr wrap="square" lIns="0" tIns="0" rIns="0" bIns="0" rtlCol="0"/>
          <a:lstStyle/>
          <a:p>
            <a:endParaRPr/>
          </a:p>
        </p:txBody>
      </p:sp>
      <p:sp>
        <p:nvSpPr>
          <p:cNvPr id="34" name="object 34"/>
          <p:cNvSpPr txBox="1"/>
          <p:nvPr/>
        </p:nvSpPr>
        <p:spPr>
          <a:xfrm>
            <a:off x="347294" y="866477"/>
            <a:ext cx="3169285" cy="178435"/>
          </a:xfrm>
          <a:prstGeom prst="rect">
            <a:avLst/>
          </a:prstGeom>
        </p:spPr>
        <p:txBody>
          <a:bodyPr vert="horz" wrap="square" lIns="0" tIns="12700" rIns="0" bIns="0" rtlCol="0">
            <a:spAutoFit/>
          </a:bodyPr>
          <a:lstStyle/>
          <a:p>
            <a:pPr marL="12700">
              <a:lnSpc>
                <a:spcPct val="100000"/>
              </a:lnSpc>
              <a:spcBef>
                <a:spcPts val="100"/>
              </a:spcBef>
            </a:pPr>
            <a:r>
              <a:rPr sz="1000" b="1" dirty="0">
                <a:latin typeface="Book Antiqua"/>
                <a:cs typeface="Book Antiqua"/>
              </a:rPr>
              <a:t>Comparison</a:t>
            </a:r>
            <a:r>
              <a:rPr sz="1000" b="1" spc="5" dirty="0">
                <a:latin typeface="Book Antiqua"/>
                <a:cs typeface="Book Antiqua"/>
              </a:rPr>
              <a:t> </a:t>
            </a:r>
            <a:r>
              <a:rPr sz="1000" b="1" dirty="0">
                <a:latin typeface="Book Antiqua"/>
                <a:cs typeface="Book Antiqua"/>
              </a:rPr>
              <a:t>of</a:t>
            </a:r>
            <a:r>
              <a:rPr sz="1000" b="1" spc="10" dirty="0">
                <a:latin typeface="Book Antiqua"/>
                <a:cs typeface="Book Antiqua"/>
              </a:rPr>
              <a:t> </a:t>
            </a:r>
            <a:r>
              <a:rPr sz="1000" b="1" spc="-10" dirty="0">
                <a:latin typeface="Book Antiqua"/>
                <a:cs typeface="Book Antiqua"/>
              </a:rPr>
              <a:t>Mean</a:t>
            </a:r>
            <a:r>
              <a:rPr sz="1000" b="1" spc="5" dirty="0">
                <a:latin typeface="Book Antiqua"/>
                <a:cs typeface="Book Antiqua"/>
              </a:rPr>
              <a:t> </a:t>
            </a:r>
            <a:r>
              <a:rPr sz="1000" b="1" dirty="0">
                <a:latin typeface="Book Antiqua"/>
                <a:cs typeface="Book Antiqua"/>
              </a:rPr>
              <a:t>Accuracy</a:t>
            </a:r>
            <a:r>
              <a:rPr sz="1000" b="1" spc="15" dirty="0">
                <a:latin typeface="Book Antiqua"/>
                <a:cs typeface="Book Antiqua"/>
              </a:rPr>
              <a:t> </a:t>
            </a:r>
            <a:r>
              <a:rPr sz="1000" i="1" spc="-80" dirty="0">
                <a:latin typeface="Meiryo UI"/>
                <a:cs typeface="Meiryo UI"/>
              </a:rPr>
              <a:t>± </a:t>
            </a:r>
            <a:r>
              <a:rPr sz="1000" b="1" dirty="0">
                <a:latin typeface="Book Antiqua"/>
                <a:cs typeface="Book Antiqua"/>
              </a:rPr>
              <a:t>Standard</a:t>
            </a:r>
            <a:r>
              <a:rPr sz="1000" b="1" spc="10" dirty="0">
                <a:latin typeface="Book Antiqua"/>
                <a:cs typeface="Book Antiqua"/>
              </a:rPr>
              <a:t> </a:t>
            </a:r>
            <a:r>
              <a:rPr sz="1000" b="1" spc="-10" dirty="0">
                <a:latin typeface="Book Antiqua"/>
                <a:cs typeface="Book Antiqua"/>
              </a:rPr>
              <a:t>Deviation:</a:t>
            </a:r>
            <a:endParaRPr sz="1000">
              <a:latin typeface="Book Antiqua"/>
              <a:cs typeface="Book Antiqua"/>
            </a:endParaRPr>
          </a:p>
        </p:txBody>
      </p:sp>
      <p:sp>
        <p:nvSpPr>
          <p:cNvPr id="35" name="object 35"/>
          <p:cNvSpPr/>
          <p:nvPr/>
        </p:nvSpPr>
        <p:spPr>
          <a:xfrm>
            <a:off x="374198" y="1307640"/>
            <a:ext cx="5012055" cy="0"/>
          </a:xfrm>
          <a:custGeom>
            <a:avLst/>
            <a:gdLst/>
            <a:ahLst/>
            <a:cxnLst/>
            <a:rect l="l" t="t" r="r" b="b"/>
            <a:pathLst>
              <a:path w="5012055">
                <a:moveTo>
                  <a:pt x="0" y="0"/>
                </a:moveTo>
                <a:lnTo>
                  <a:pt x="5011698" y="0"/>
                </a:lnTo>
              </a:path>
            </a:pathLst>
          </a:custGeom>
          <a:ln w="4828">
            <a:solidFill>
              <a:srgbClr val="000000"/>
            </a:solidFill>
          </a:ln>
        </p:spPr>
        <p:txBody>
          <a:bodyPr wrap="square" lIns="0" tIns="0" rIns="0" bIns="0" rtlCol="0"/>
          <a:lstStyle/>
          <a:p>
            <a:endParaRPr/>
          </a:p>
        </p:txBody>
      </p:sp>
      <p:sp>
        <p:nvSpPr>
          <p:cNvPr id="36" name="object 36"/>
          <p:cNvSpPr txBox="1"/>
          <p:nvPr/>
        </p:nvSpPr>
        <p:spPr>
          <a:xfrm>
            <a:off x="399073" y="1313502"/>
            <a:ext cx="252729" cy="101600"/>
          </a:xfrm>
          <a:prstGeom prst="rect">
            <a:avLst/>
          </a:prstGeom>
        </p:spPr>
        <p:txBody>
          <a:bodyPr vert="horz" wrap="square" lIns="0" tIns="12065" rIns="0" bIns="0" rtlCol="0">
            <a:spAutoFit/>
          </a:bodyPr>
          <a:lstStyle/>
          <a:p>
            <a:pPr marL="12700">
              <a:lnSpc>
                <a:spcPct val="100000"/>
              </a:lnSpc>
              <a:spcBef>
                <a:spcPts val="95"/>
              </a:spcBef>
            </a:pPr>
            <a:r>
              <a:rPr sz="500" b="1" spc="-10" dirty="0">
                <a:latin typeface="Book Antiqua"/>
                <a:cs typeface="Book Antiqua"/>
              </a:rPr>
              <a:t>Method</a:t>
            </a:r>
            <a:endParaRPr sz="500">
              <a:latin typeface="Book Antiqua"/>
              <a:cs typeface="Book Antiqua"/>
            </a:endParaRPr>
          </a:p>
        </p:txBody>
      </p:sp>
      <p:sp>
        <p:nvSpPr>
          <p:cNvPr id="37" name="object 37"/>
          <p:cNvSpPr txBox="1"/>
          <p:nvPr/>
        </p:nvSpPr>
        <p:spPr>
          <a:xfrm>
            <a:off x="1066209" y="1313502"/>
            <a:ext cx="4295140" cy="101600"/>
          </a:xfrm>
          <a:prstGeom prst="rect">
            <a:avLst/>
          </a:prstGeom>
        </p:spPr>
        <p:txBody>
          <a:bodyPr vert="horz" wrap="square" lIns="0" tIns="12065" rIns="0" bIns="0" rtlCol="0">
            <a:spAutoFit/>
          </a:bodyPr>
          <a:lstStyle/>
          <a:p>
            <a:pPr marL="12700">
              <a:lnSpc>
                <a:spcPct val="100000"/>
              </a:lnSpc>
              <a:spcBef>
                <a:spcPts val="95"/>
              </a:spcBef>
            </a:pPr>
            <a:r>
              <a:rPr sz="500" b="1" spc="-30" dirty="0">
                <a:latin typeface="Book Antiqua"/>
                <a:cs typeface="Book Antiqua"/>
              </a:rPr>
              <a:t>No</a:t>
            </a:r>
            <a:r>
              <a:rPr sz="500" b="1" spc="-5" dirty="0">
                <a:latin typeface="Book Antiqua"/>
                <a:cs typeface="Book Antiqua"/>
              </a:rPr>
              <a:t> </a:t>
            </a:r>
            <a:r>
              <a:rPr sz="500" b="1" spc="-20" dirty="0">
                <a:latin typeface="Book Antiqua"/>
                <a:cs typeface="Book Antiqua"/>
              </a:rPr>
              <a:t>Noise</a:t>
            </a:r>
            <a:r>
              <a:rPr sz="500" b="1" spc="-5" dirty="0">
                <a:latin typeface="Book Antiqua"/>
                <a:cs typeface="Book Antiqua"/>
              </a:rPr>
              <a:t> </a:t>
            </a:r>
            <a:r>
              <a:rPr sz="500" b="1" dirty="0">
                <a:latin typeface="Book Antiqua"/>
                <a:cs typeface="Book Antiqua"/>
              </a:rPr>
              <a:t>(0%)</a:t>
            </a:r>
            <a:r>
              <a:rPr sz="500" b="1" spc="235" dirty="0">
                <a:latin typeface="Book Antiqua"/>
                <a:cs typeface="Book Antiqua"/>
              </a:rPr>
              <a:t>  </a:t>
            </a:r>
            <a:r>
              <a:rPr sz="500" b="1" dirty="0">
                <a:latin typeface="Book Antiqua"/>
                <a:cs typeface="Book Antiqua"/>
              </a:rPr>
              <a:t>Symmetric </a:t>
            </a:r>
            <a:r>
              <a:rPr sz="500" b="1" spc="-20" dirty="0">
                <a:latin typeface="Book Antiqua"/>
                <a:cs typeface="Book Antiqua"/>
              </a:rPr>
              <a:t>Noise</a:t>
            </a:r>
            <a:r>
              <a:rPr sz="500" b="1" spc="-5" dirty="0">
                <a:latin typeface="Book Antiqua"/>
                <a:cs typeface="Book Antiqua"/>
              </a:rPr>
              <a:t> </a:t>
            </a:r>
            <a:r>
              <a:rPr sz="500" b="1" dirty="0">
                <a:latin typeface="Book Antiqua"/>
                <a:cs typeface="Book Antiqua"/>
              </a:rPr>
              <a:t>(20%)</a:t>
            </a:r>
            <a:r>
              <a:rPr sz="500" b="1" spc="235" dirty="0">
                <a:latin typeface="Book Antiqua"/>
                <a:cs typeface="Book Antiqua"/>
              </a:rPr>
              <a:t>  </a:t>
            </a:r>
            <a:r>
              <a:rPr sz="500" b="1" dirty="0">
                <a:latin typeface="Book Antiqua"/>
                <a:cs typeface="Book Antiqua"/>
              </a:rPr>
              <a:t>Symmetric </a:t>
            </a:r>
            <a:r>
              <a:rPr sz="500" b="1" spc="-20" dirty="0">
                <a:latin typeface="Book Antiqua"/>
                <a:cs typeface="Book Antiqua"/>
              </a:rPr>
              <a:t>Noise</a:t>
            </a:r>
            <a:r>
              <a:rPr sz="500" b="1" spc="-5" dirty="0">
                <a:latin typeface="Book Antiqua"/>
                <a:cs typeface="Book Antiqua"/>
              </a:rPr>
              <a:t> </a:t>
            </a:r>
            <a:r>
              <a:rPr sz="500" b="1" dirty="0">
                <a:latin typeface="Book Antiqua"/>
                <a:cs typeface="Book Antiqua"/>
              </a:rPr>
              <a:t>(40%)</a:t>
            </a:r>
            <a:r>
              <a:rPr sz="500" b="1" spc="235" dirty="0">
                <a:latin typeface="Book Antiqua"/>
                <a:cs typeface="Book Antiqua"/>
              </a:rPr>
              <a:t>  </a:t>
            </a:r>
            <a:r>
              <a:rPr sz="500" b="1" dirty="0">
                <a:latin typeface="Book Antiqua"/>
                <a:cs typeface="Book Antiqua"/>
              </a:rPr>
              <a:t>Symmetric </a:t>
            </a:r>
            <a:r>
              <a:rPr sz="500" b="1" spc="-20" dirty="0">
                <a:latin typeface="Book Antiqua"/>
                <a:cs typeface="Book Antiqua"/>
              </a:rPr>
              <a:t>Noise</a:t>
            </a:r>
            <a:r>
              <a:rPr sz="500" b="1" spc="-5" dirty="0">
                <a:latin typeface="Book Antiqua"/>
                <a:cs typeface="Book Antiqua"/>
              </a:rPr>
              <a:t> </a:t>
            </a:r>
            <a:r>
              <a:rPr sz="500" b="1" dirty="0">
                <a:latin typeface="Book Antiqua"/>
                <a:cs typeface="Book Antiqua"/>
              </a:rPr>
              <a:t>(60%)</a:t>
            </a:r>
            <a:r>
              <a:rPr sz="500" b="1" spc="235" dirty="0">
                <a:latin typeface="Book Antiqua"/>
                <a:cs typeface="Book Antiqua"/>
              </a:rPr>
              <a:t>  </a:t>
            </a:r>
            <a:r>
              <a:rPr sz="500" b="1" spc="-10" dirty="0">
                <a:latin typeface="Book Antiqua"/>
                <a:cs typeface="Book Antiqua"/>
              </a:rPr>
              <a:t>Asymmetric</a:t>
            </a:r>
            <a:r>
              <a:rPr sz="500" b="1" dirty="0">
                <a:latin typeface="Book Antiqua"/>
                <a:cs typeface="Book Antiqua"/>
              </a:rPr>
              <a:t> </a:t>
            </a:r>
            <a:r>
              <a:rPr sz="500" b="1" spc="-20" dirty="0">
                <a:latin typeface="Book Antiqua"/>
                <a:cs typeface="Book Antiqua"/>
              </a:rPr>
              <a:t>Noise</a:t>
            </a:r>
            <a:r>
              <a:rPr sz="500" b="1" spc="-5" dirty="0">
                <a:latin typeface="Book Antiqua"/>
                <a:cs typeface="Book Antiqua"/>
              </a:rPr>
              <a:t> </a:t>
            </a:r>
            <a:r>
              <a:rPr sz="500" b="1" dirty="0">
                <a:latin typeface="Book Antiqua"/>
                <a:cs typeface="Book Antiqua"/>
              </a:rPr>
              <a:t>(20%)</a:t>
            </a:r>
            <a:r>
              <a:rPr sz="500" b="1" spc="235" dirty="0">
                <a:latin typeface="Book Antiqua"/>
                <a:cs typeface="Book Antiqua"/>
              </a:rPr>
              <a:t>  </a:t>
            </a:r>
            <a:r>
              <a:rPr sz="500" b="1" spc="-10" dirty="0">
                <a:latin typeface="Book Antiqua"/>
                <a:cs typeface="Book Antiqua"/>
              </a:rPr>
              <a:t>Asymmetric</a:t>
            </a:r>
            <a:r>
              <a:rPr sz="500" b="1" dirty="0">
                <a:latin typeface="Book Antiqua"/>
                <a:cs typeface="Book Antiqua"/>
              </a:rPr>
              <a:t> </a:t>
            </a:r>
            <a:r>
              <a:rPr sz="500" b="1" spc="-20" dirty="0">
                <a:latin typeface="Book Antiqua"/>
                <a:cs typeface="Book Antiqua"/>
              </a:rPr>
              <a:t>Noise</a:t>
            </a:r>
            <a:r>
              <a:rPr sz="500" b="1" spc="-5" dirty="0">
                <a:latin typeface="Book Antiqua"/>
                <a:cs typeface="Book Antiqua"/>
              </a:rPr>
              <a:t> </a:t>
            </a:r>
            <a:r>
              <a:rPr sz="500" b="1" spc="-10" dirty="0">
                <a:latin typeface="Book Antiqua"/>
                <a:cs typeface="Book Antiqua"/>
              </a:rPr>
              <a:t>(40%)</a:t>
            </a:r>
            <a:endParaRPr sz="500">
              <a:latin typeface="Book Antiqua"/>
              <a:cs typeface="Book Antiqua"/>
            </a:endParaRPr>
          </a:p>
        </p:txBody>
      </p:sp>
      <p:sp>
        <p:nvSpPr>
          <p:cNvPr id="38" name="object 38"/>
          <p:cNvSpPr/>
          <p:nvPr/>
        </p:nvSpPr>
        <p:spPr>
          <a:xfrm>
            <a:off x="374198" y="1428423"/>
            <a:ext cx="5012055" cy="0"/>
          </a:xfrm>
          <a:custGeom>
            <a:avLst/>
            <a:gdLst/>
            <a:ahLst/>
            <a:cxnLst/>
            <a:rect l="l" t="t" r="r" b="b"/>
            <a:pathLst>
              <a:path w="5012055">
                <a:moveTo>
                  <a:pt x="0" y="0"/>
                </a:moveTo>
                <a:lnTo>
                  <a:pt x="5011698" y="0"/>
                </a:lnTo>
              </a:path>
            </a:pathLst>
          </a:custGeom>
          <a:ln w="3175">
            <a:solidFill>
              <a:srgbClr val="000000"/>
            </a:solidFill>
          </a:ln>
        </p:spPr>
        <p:txBody>
          <a:bodyPr wrap="square" lIns="0" tIns="0" rIns="0" bIns="0" rtlCol="0"/>
          <a:lstStyle/>
          <a:p>
            <a:endParaRPr/>
          </a:p>
        </p:txBody>
      </p:sp>
      <p:graphicFrame>
        <p:nvGraphicFramePr>
          <p:cNvPr id="39" name="object 39"/>
          <p:cNvGraphicFramePr>
            <a:graphicFrameLocks noGrp="1"/>
          </p:cNvGraphicFramePr>
          <p:nvPr/>
        </p:nvGraphicFramePr>
        <p:xfrm>
          <a:off x="374198" y="1451379"/>
          <a:ext cx="5008877" cy="556895"/>
        </p:xfrm>
        <a:graphic>
          <a:graphicData uri="http://schemas.openxmlformats.org/drawingml/2006/table">
            <a:tbl>
              <a:tblPr firstRow="1" bandRow="1">
                <a:tableStyleId>{2D5ABB26-0587-4C30-8999-92F81FD0307C}</a:tableStyleId>
              </a:tblPr>
              <a:tblGrid>
                <a:gridCol w="686435">
                  <a:extLst>
                    <a:ext uri="{9D8B030D-6E8A-4147-A177-3AD203B41FA5}">
                      <a16:colId xmlns:a16="http://schemas.microsoft.com/office/drawing/2014/main" val="20000"/>
                    </a:ext>
                  </a:extLst>
                </a:gridCol>
                <a:gridCol w="532129">
                  <a:extLst>
                    <a:ext uri="{9D8B030D-6E8A-4147-A177-3AD203B41FA5}">
                      <a16:colId xmlns:a16="http://schemas.microsoft.com/office/drawing/2014/main" val="20001"/>
                    </a:ext>
                  </a:extLst>
                </a:gridCol>
                <a:gridCol w="688975">
                  <a:extLst>
                    <a:ext uri="{9D8B030D-6E8A-4147-A177-3AD203B41FA5}">
                      <a16:colId xmlns:a16="http://schemas.microsoft.com/office/drawing/2014/main" val="20002"/>
                    </a:ext>
                  </a:extLst>
                </a:gridCol>
                <a:gridCol w="757555">
                  <a:extLst>
                    <a:ext uri="{9D8B030D-6E8A-4147-A177-3AD203B41FA5}">
                      <a16:colId xmlns:a16="http://schemas.microsoft.com/office/drawing/2014/main" val="20003"/>
                    </a:ext>
                  </a:extLst>
                </a:gridCol>
                <a:gridCol w="766444">
                  <a:extLst>
                    <a:ext uri="{9D8B030D-6E8A-4147-A177-3AD203B41FA5}">
                      <a16:colId xmlns:a16="http://schemas.microsoft.com/office/drawing/2014/main" val="20004"/>
                    </a:ext>
                  </a:extLst>
                </a:gridCol>
                <a:gridCol w="784225">
                  <a:extLst>
                    <a:ext uri="{9D8B030D-6E8A-4147-A177-3AD203B41FA5}">
                      <a16:colId xmlns:a16="http://schemas.microsoft.com/office/drawing/2014/main" val="20005"/>
                    </a:ext>
                  </a:extLst>
                </a:gridCol>
                <a:gridCol w="793114">
                  <a:extLst>
                    <a:ext uri="{9D8B030D-6E8A-4147-A177-3AD203B41FA5}">
                      <a16:colId xmlns:a16="http://schemas.microsoft.com/office/drawing/2014/main" val="20006"/>
                    </a:ext>
                  </a:extLst>
                </a:gridCol>
              </a:tblGrid>
              <a:tr h="165100">
                <a:tc>
                  <a:txBody>
                    <a:bodyPr/>
                    <a:lstStyle/>
                    <a:p>
                      <a:pPr>
                        <a:lnSpc>
                          <a:spcPct val="100000"/>
                        </a:lnSpc>
                        <a:spcBef>
                          <a:spcPts val="50"/>
                        </a:spcBef>
                      </a:pPr>
                      <a:endParaRPr sz="500">
                        <a:latin typeface="Times New Roman"/>
                        <a:cs typeface="Times New Roman"/>
                      </a:endParaRPr>
                    </a:p>
                    <a:p>
                      <a:pPr marL="37465">
                        <a:lnSpc>
                          <a:spcPts val="575"/>
                        </a:lnSpc>
                      </a:pPr>
                      <a:r>
                        <a:rPr sz="500" b="0" spc="-25" dirty="0">
                          <a:latin typeface="Bookman Old Style"/>
                          <a:cs typeface="Bookman Old Style"/>
                        </a:rPr>
                        <a:t>SGN</a:t>
                      </a:r>
                      <a:endParaRPr sz="500">
                        <a:latin typeface="Bookman Old Style"/>
                        <a:cs typeface="Bookman Old Style"/>
                      </a:endParaRPr>
                    </a:p>
                  </a:txBody>
                  <a:tcPr marL="0" marR="0" marT="6350" marB="0"/>
                </a:tc>
                <a:tc>
                  <a:txBody>
                    <a:bodyPr/>
                    <a:lstStyle/>
                    <a:p>
                      <a:pPr>
                        <a:lnSpc>
                          <a:spcPct val="100000"/>
                        </a:lnSpc>
                        <a:spcBef>
                          <a:spcPts val="50"/>
                        </a:spcBef>
                      </a:pPr>
                      <a:endParaRPr sz="500">
                        <a:latin typeface="Times New Roman"/>
                        <a:cs typeface="Times New Roman"/>
                      </a:endParaRPr>
                    </a:p>
                    <a:p>
                      <a:pPr marL="56515">
                        <a:lnSpc>
                          <a:spcPts val="575"/>
                        </a:lnSpc>
                      </a:pPr>
                      <a:r>
                        <a:rPr sz="500" b="0" spc="-55" dirty="0">
                          <a:latin typeface="Bookman Old Style"/>
                          <a:cs typeface="Bookman Old Style"/>
                        </a:rPr>
                        <a:t>94.12</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0.22</a:t>
                      </a:r>
                      <a:endParaRPr sz="500">
                        <a:latin typeface="Bookman Old Style"/>
                        <a:cs typeface="Bookman Old Style"/>
                      </a:endParaRPr>
                    </a:p>
                  </a:txBody>
                  <a:tcPr marL="0" marR="0" marT="6350" marB="0"/>
                </a:tc>
                <a:tc>
                  <a:txBody>
                    <a:bodyPr/>
                    <a:lstStyle/>
                    <a:p>
                      <a:pPr>
                        <a:lnSpc>
                          <a:spcPct val="100000"/>
                        </a:lnSpc>
                        <a:spcBef>
                          <a:spcPts val="50"/>
                        </a:spcBef>
                      </a:pPr>
                      <a:endParaRPr sz="500">
                        <a:latin typeface="Times New Roman"/>
                        <a:cs typeface="Times New Roman"/>
                      </a:endParaRPr>
                    </a:p>
                    <a:p>
                      <a:pPr marL="144780">
                        <a:lnSpc>
                          <a:spcPts val="575"/>
                        </a:lnSpc>
                      </a:pPr>
                      <a:r>
                        <a:rPr sz="500" b="0" spc="-55" dirty="0">
                          <a:latin typeface="Bookman Old Style"/>
                          <a:cs typeface="Bookman Old Style"/>
                        </a:rPr>
                        <a:t>93.02</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0.17</a:t>
                      </a:r>
                      <a:endParaRPr sz="500">
                        <a:latin typeface="Bookman Old Style"/>
                        <a:cs typeface="Bookman Old Style"/>
                      </a:endParaRPr>
                    </a:p>
                  </a:txBody>
                  <a:tcPr marL="0" marR="0" marT="6350" marB="0"/>
                </a:tc>
                <a:tc>
                  <a:txBody>
                    <a:bodyPr/>
                    <a:lstStyle/>
                    <a:p>
                      <a:pPr marL="457200">
                        <a:lnSpc>
                          <a:spcPts val="555"/>
                        </a:lnSpc>
                      </a:pPr>
                      <a:r>
                        <a:rPr sz="500" b="1" spc="-15" dirty="0">
                          <a:latin typeface="Book Antiqua"/>
                          <a:cs typeface="Book Antiqua"/>
                        </a:rPr>
                        <a:t>CIFAR-</a:t>
                      </a:r>
                      <a:r>
                        <a:rPr sz="500" b="1" spc="-25" dirty="0">
                          <a:latin typeface="Book Antiqua"/>
                          <a:cs typeface="Book Antiqua"/>
                        </a:rPr>
                        <a:t>10</a:t>
                      </a:r>
                      <a:endParaRPr sz="500">
                        <a:latin typeface="Book Antiqua"/>
                        <a:cs typeface="Book Antiqua"/>
                      </a:endParaRPr>
                    </a:p>
                    <a:p>
                      <a:pPr marL="213995">
                        <a:lnSpc>
                          <a:spcPts val="575"/>
                        </a:lnSpc>
                        <a:spcBef>
                          <a:spcPts val="70"/>
                        </a:spcBef>
                      </a:pPr>
                      <a:r>
                        <a:rPr sz="500" b="0" spc="-55" dirty="0">
                          <a:latin typeface="Bookman Old Style"/>
                          <a:cs typeface="Bookman Old Style"/>
                        </a:rPr>
                        <a:t>91.29</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0.25</a:t>
                      </a:r>
                      <a:endParaRPr sz="500">
                        <a:latin typeface="Bookman Old Style"/>
                        <a:cs typeface="Bookman Old Style"/>
                      </a:endParaRPr>
                    </a:p>
                  </a:txBody>
                  <a:tcPr marL="0" marR="0" marT="0" marB="0"/>
                </a:tc>
                <a:tc>
                  <a:txBody>
                    <a:bodyPr/>
                    <a:lstStyle/>
                    <a:p>
                      <a:pPr>
                        <a:lnSpc>
                          <a:spcPct val="100000"/>
                        </a:lnSpc>
                        <a:spcBef>
                          <a:spcPts val="50"/>
                        </a:spcBef>
                      </a:pPr>
                      <a:endParaRPr sz="500">
                        <a:latin typeface="Times New Roman"/>
                        <a:cs typeface="Times New Roman"/>
                      </a:endParaRPr>
                    </a:p>
                    <a:p>
                      <a:pPr marL="213995">
                        <a:lnSpc>
                          <a:spcPts val="575"/>
                        </a:lnSpc>
                      </a:pPr>
                      <a:r>
                        <a:rPr sz="500" b="0" spc="-55" dirty="0">
                          <a:latin typeface="Bookman Old Style"/>
                          <a:cs typeface="Bookman Old Style"/>
                        </a:rPr>
                        <a:t>86.03</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1.19</a:t>
                      </a:r>
                      <a:endParaRPr sz="500">
                        <a:latin typeface="Bookman Old Style"/>
                        <a:cs typeface="Bookman Old Style"/>
                      </a:endParaRPr>
                    </a:p>
                  </a:txBody>
                  <a:tcPr marL="0" marR="0" marT="6350" marB="0"/>
                </a:tc>
                <a:tc>
                  <a:txBody>
                    <a:bodyPr/>
                    <a:lstStyle/>
                    <a:p>
                      <a:pPr>
                        <a:lnSpc>
                          <a:spcPct val="100000"/>
                        </a:lnSpc>
                        <a:spcBef>
                          <a:spcPts val="50"/>
                        </a:spcBef>
                      </a:pPr>
                      <a:endParaRPr sz="500">
                        <a:latin typeface="Times New Roman"/>
                        <a:cs typeface="Times New Roman"/>
                      </a:endParaRPr>
                    </a:p>
                    <a:p>
                      <a:pPr marL="222885">
                        <a:lnSpc>
                          <a:spcPts val="575"/>
                        </a:lnSpc>
                      </a:pPr>
                      <a:r>
                        <a:rPr sz="500" b="0" spc="-55" dirty="0">
                          <a:latin typeface="Bookman Old Style"/>
                          <a:cs typeface="Bookman Old Style"/>
                        </a:rPr>
                        <a:t>93.35</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0.21</a:t>
                      </a:r>
                      <a:endParaRPr sz="500">
                        <a:latin typeface="Bookman Old Style"/>
                        <a:cs typeface="Bookman Old Style"/>
                      </a:endParaRPr>
                    </a:p>
                  </a:txBody>
                  <a:tcPr marL="0" marR="0" marT="6350" marB="0"/>
                </a:tc>
                <a:tc>
                  <a:txBody>
                    <a:bodyPr/>
                    <a:lstStyle/>
                    <a:p>
                      <a:pPr>
                        <a:lnSpc>
                          <a:spcPct val="100000"/>
                        </a:lnSpc>
                        <a:spcBef>
                          <a:spcPts val="50"/>
                        </a:spcBef>
                      </a:pPr>
                      <a:endParaRPr sz="500">
                        <a:latin typeface="Times New Roman"/>
                        <a:cs typeface="Times New Roman"/>
                      </a:endParaRPr>
                    </a:p>
                    <a:p>
                      <a:pPr marL="231775">
                        <a:lnSpc>
                          <a:spcPts val="575"/>
                        </a:lnSpc>
                      </a:pPr>
                      <a:r>
                        <a:rPr sz="500" b="0" spc="-55" dirty="0">
                          <a:latin typeface="Bookman Old Style"/>
                          <a:cs typeface="Bookman Old Style"/>
                        </a:rPr>
                        <a:t>91.26</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0.27</a:t>
                      </a:r>
                      <a:endParaRPr sz="500">
                        <a:latin typeface="Bookman Old Style"/>
                        <a:cs typeface="Bookman Old Style"/>
                      </a:endParaRPr>
                    </a:p>
                  </a:txBody>
                  <a:tcPr marL="0" marR="0" marT="6350" marB="0"/>
                </a:tc>
                <a:extLst>
                  <a:ext uri="{0D108BD9-81ED-4DB2-BD59-A6C34878D82A}">
                    <a16:rowId xmlns:a16="http://schemas.microsoft.com/office/drawing/2014/main" val="10000"/>
                  </a:ext>
                </a:extLst>
              </a:tr>
              <a:tr h="101600">
                <a:tc>
                  <a:txBody>
                    <a:bodyPr/>
                    <a:lstStyle/>
                    <a:p>
                      <a:pPr marL="37465">
                        <a:lnSpc>
                          <a:spcPts val="595"/>
                        </a:lnSpc>
                      </a:pPr>
                      <a:r>
                        <a:rPr sz="500" b="0" spc="-40" dirty="0">
                          <a:latin typeface="Bookman Old Style"/>
                          <a:cs typeface="Bookman Old Style"/>
                        </a:rPr>
                        <a:t>Our</a:t>
                      </a:r>
                      <a:r>
                        <a:rPr sz="500" b="0" spc="-35" dirty="0">
                          <a:latin typeface="Bookman Old Style"/>
                          <a:cs typeface="Bookman Old Style"/>
                        </a:rPr>
                        <a:t> </a:t>
                      </a:r>
                      <a:r>
                        <a:rPr sz="500" b="0" spc="-10" dirty="0">
                          <a:latin typeface="Bookman Old Style"/>
                          <a:cs typeface="Bookman Old Style"/>
                        </a:rPr>
                        <a:t>Implementation</a:t>
                      </a:r>
                      <a:endParaRPr sz="500">
                        <a:latin typeface="Bookman Old Style"/>
                        <a:cs typeface="Bookman Old Style"/>
                      </a:endParaRPr>
                    </a:p>
                  </a:txBody>
                  <a:tcPr marL="0" marR="0" marT="0" marB="0">
                    <a:lnB w="3175">
                      <a:solidFill>
                        <a:srgbClr val="000000"/>
                      </a:solidFill>
                      <a:prstDash val="solid"/>
                    </a:lnB>
                  </a:tcPr>
                </a:tc>
                <a:tc>
                  <a:txBody>
                    <a:bodyPr/>
                    <a:lstStyle/>
                    <a:p>
                      <a:pPr marL="56515">
                        <a:lnSpc>
                          <a:spcPts val="595"/>
                        </a:lnSpc>
                      </a:pPr>
                      <a:r>
                        <a:rPr sz="500" b="0" spc="-55" dirty="0">
                          <a:latin typeface="Bookman Old Style"/>
                          <a:cs typeface="Bookman Old Style"/>
                        </a:rPr>
                        <a:t>92.10</a:t>
                      </a:r>
                      <a:r>
                        <a:rPr sz="500" b="0" spc="-75" dirty="0">
                          <a:latin typeface="Bookman Old Style"/>
                          <a:cs typeface="Bookman Old Style"/>
                        </a:rPr>
                        <a:t> </a:t>
                      </a:r>
                      <a:r>
                        <a:rPr sz="500" i="1" spc="-50" dirty="0">
                          <a:latin typeface="Meiryo UI"/>
                          <a:cs typeface="Meiryo UI"/>
                        </a:rPr>
                        <a:t>±</a:t>
                      </a:r>
                      <a:r>
                        <a:rPr sz="500" i="1" spc="-75" dirty="0">
                          <a:latin typeface="Meiryo UI"/>
                          <a:cs typeface="Meiryo UI"/>
                        </a:rPr>
                        <a:t> </a:t>
                      </a:r>
                      <a:r>
                        <a:rPr sz="500" b="0" spc="-20" dirty="0">
                          <a:latin typeface="Bookman Old Style"/>
                          <a:cs typeface="Bookman Old Style"/>
                        </a:rPr>
                        <a:t>0.25</a:t>
                      </a:r>
                      <a:endParaRPr sz="500">
                        <a:latin typeface="Bookman Old Style"/>
                        <a:cs typeface="Bookman Old Style"/>
                      </a:endParaRPr>
                    </a:p>
                  </a:txBody>
                  <a:tcPr marL="0" marR="0" marT="0" marB="0">
                    <a:lnB w="3175">
                      <a:solidFill>
                        <a:srgbClr val="000000"/>
                      </a:solidFill>
                      <a:prstDash val="solid"/>
                    </a:lnB>
                  </a:tcPr>
                </a:tc>
                <a:tc>
                  <a:txBody>
                    <a:bodyPr/>
                    <a:lstStyle/>
                    <a:p>
                      <a:pPr marL="144780">
                        <a:lnSpc>
                          <a:spcPts val="595"/>
                        </a:lnSpc>
                      </a:pPr>
                      <a:r>
                        <a:rPr sz="500" b="0" spc="-55" dirty="0">
                          <a:latin typeface="Bookman Old Style"/>
                          <a:cs typeface="Bookman Old Style"/>
                        </a:rPr>
                        <a:t>91.45</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0.20</a:t>
                      </a:r>
                      <a:endParaRPr sz="500">
                        <a:latin typeface="Bookman Old Style"/>
                        <a:cs typeface="Bookman Old Style"/>
                      </a:endParaRPr>
                    </a:p>
                  </a:txBody>
                  <a:tcPr marL="0" marR="0" marT="0" marB="0">
                    <a:lnB w="3175">
                      <a:solidFill>
                        <a:srgbClr val="000000"/>
                      </a:solidFill>
                      <a:prstDash val="solid"/>
                    </a:lnB>
                  </a:tcPr>
                </a:tc>
                <a:tc>
                  <a:txBody>
                    <a:bodyPr/>
                    <a:lstStyle/>
                    <a:p>
                      <a:pPr marL="213995">
                        <a:lnSpc>
                          <a:spcPts val="595"/>
                        </a:lnSpc>
                      </a:pPr>
                      <a:r>
                        <a:rPr sz="500" b="0" spc="-55" dirty="0">
                          <a:latin typeface="Bookman Old Style"/>
                          <a:cs typeface="Bookman Old Style"/>
                        </a:rPr>
                        <a:t>89.12</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0.30</a:t>
                      </a:r>
                      <a:endParaRPr sz="500">
                        <a:latin typeface="Bookman Old Style"/>
                        <a:cs typeface="Bookman Old Style"/>
                      </a:endParaRPr>
                    </a:p>
                  </a:txBody>
                  <a:tcPr marL="0" marR="0" marT="0" marB="0">
                    <a:lnB w="3175">
                      <a:solidFill>
                        <a:srgbClr val="000000"/>
                      </a:solidFill>
                      <a:prstDash val="solid"/>
                    </a:lnB>
                  </a:tcPr>
                </a:tc>
                <a:tc>
                  <a:txBody>
                    <a:bodyPr/>
                    <a:lstStyle/>
                    <a:p>
                      <a:pPr marL="213995">
                        <a:lnSpc>
                          <a:spcPts val="595"/>
                        </a:lnSpc>
                      </a:pPr>
                      <a:r>
                        <a:rPr sz="500" b="0" spc="-55" dirty="0">
                          <a:latin typeface="Bookman Old Style"/>
                          <a:cs typeface="Bookman Old Style"/>
                        </a:rPr>
                        <a:t>84.50</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1.10</a:t>
                      </a:r>
                      <a:endParaRPr sz="500">
                        <a:latin typeface="Bookman Old Style"/>
                        <a:cs typeface="Bookman Old Style"/>
                      </a:endParaRPr>
                    </a:p>
                  </a:txBody>
                  <a:tcPr marL="0" marR="0" marT="0" marB="0">
                    <a:lnB w="3175">
                      <a:solidFill>
                        <a:srgbClr val="000000"/>
                      </a:solidFill>
                      <a:prstDash val="solid"/>
                    </a:lnB>
                  </a:tcPr>
                </a:tc>
                <a:tc>
                  <a:txBody>
                    <a:bodyPr/>
                    <a:lstStyle/>
                    <a:p>
                      <a:pPr marL="222885">
                        <a:lnSpc>
                          <a:spcPts val="595"/>
                        </a:lnSpc>
                      </a:pPr>
                      <a:r>
                        <a:rPr sz="500" b="0" spc="-55" dirty="0">
                          <a:latin typeface="Bookman Old Style"/>
                          <a:cs typeface="Bookman Old Style"/>
                        </a:rPr>
                        <a:t>91.50</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0.23</a:t>
                      </a:r>
                      <a:endParaRPr sz="500">
                        <a:latin typeface="Bookman Old Style"/>
                        <a:cs typeface="Bookman Old Style"/>
                      </a:endParaRPr>
                    </a:p>
                  </a:txBody>
                  <a:tcPr marL="0" marR="0" marT="0" marB="0">
                    <a:lnB w="3175">
                      <a:solidFill>
                        <a:srgbClr val="000000"/>
                      </a:solidFill>
                      <a:prstDash val="solid"/>
                    </a:lnB>
                  </a:tcPr>
                </a:tc>
                <a:tc>
                  <a:txBody>
                    <a:bodyPr/>
                    <a:lstStyle/>
                    <a:p>
                      <a:pPr marL="231775">
                        <a:lnSpc>
                          <a:spcPts val="595"/>
                        </a:lnSpc>
                      </a:pPr>
                      <a:r>
                        <a:rPr sz="500" b="0" spc="-55" dirty="0">
                          <a:latin typeface="Bookman Old Style"/>
                          <a:cs typeface="Bookman Old Style"/>
                        </a:rPr>
                        <a:t>89.00</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0.25</a:t>
                      </a:r>
                      <a:endParaRPr sz="500">
                        <a:latin typeface="Bookman Old Style"/>
                        <a:cs typeface="Bookman Old Style"/>
                      </a:endParaRPr>
                    </a:p>
                  </a:txBody>
                  <a:tcPr marL="0" marR="0" marT="0" marB="0">
                    <a:lnB w="3175">
                      <a:solidFill>
                        <a:srgbClr val="000000"/>
                      </a:solidFill>
                      <a:prstDash val="solid"/>
                    </a:lnB>
                  </a:tcPr>
                </a:tc>
                <a:extLst>
                  <a:ext uri="{0D108BD9-81ED-4DB2-BD59-A6C34878D82A}">
                    <a16:rowId xmlns:a16="http://schemas.microsoft.com/office/drawing/2014/main" val="10001"/>
                  </a:ext>
                </a:extLst>
              </a:tr>
              <a:tr h="187960">
                <a:tc>
                  <a:txBody>
                    <a:bodyPr/>
                    <a:lstStyle/>
                    <a:p>
                      <a:pPr>
                        <a:lnSpc>
                          <a:spcPct val="100000"/>
                        </a:lnSpc>
                        <a:spcBef>
                          <a:spcPts val="229"/>
                        </a:spcBef>
                      </a:pPr>
                      <a:endParaRPr sz="500">
                        <a:latin typeface="Times New Roman"/>
                        <a:cs typeface="Times New Roman"/>
                      </a:endParaRPr>
                    </a:p>
                    <a:p>
                      <a:pPr marL="37465">
                        <a:lnSpc>
                          <a:spcPts val="575"/>
                        </a:lnSpc>
                      </a:pPr>
                      <a:r>
                        <a:rPr sz="500" b="0" spc="-25" dirty="0">
                          <a:latin typeface="Bookman Old Style"/>
                          <a:cs typeface="Bookman Old Style"/>
                        </a:rPr>
                        <a:t>SGN</a:t>
                      </a:r>
                      <a:endParaRPr sz="500">
                        <a:latin typeface="Bookman Old Style"/>
                        <a:cs typeface="Bookman Old Style"/>
                      </a:endParaRPr>
                    </a:p>
                  </a:txBody>
                  <a:tcPr marL="0" marR="0" marT="29209" marB="0">
                    <a:lnT w="3175" cap="flat" cmpd="sng" algn="ctr">
                      <a:solidFill>
                        <a:srgbClr val="000000"/>
                      </a:solidFill>
                      <a:prstDash val="solid"/>
                      <a:round/>
                      <a:headEnd type="none" w="med" len="med"/>
                      <a:tailEnd type="none" w="med" len="med"/>
                    </a:lnT>
                  </a:tcPr>
                </a:tc>
                <a:tc>
                  <a:txBody>
                    <a:bodyPr/>
                    <a:lstStyle/>
                    <a:p>
                      <a:pPr>
                        <a:lnSpc>
                          <a:spcPct val="100000"/>
                        </a:lnSpc>
                        <a:spcBef>
                          <a:spcPts val="229"/>
                        </a:spcBef>
                      </a:pPr>
                      <a:endParaRPr sz="500">
                        <a:latin typeface="Times New Roman"/>
                        <a:cs typeface="Times New Roman"/>
                      </a:endParaRPr>
                    </a:p>
                    <a:p>
                      <a:pPr marL="56515">
                        <a:lnSpc>
                          <a:spcPts val="575"/>
                        </a:lnSpc>
                      </a:pPr>
                      <a:r>
                        <a:rPr sz="500" b="0" spc="-55" dirty="0">
                          <a:latin typeface="Bookman Old Style"/>
                          <a:cs typeface="Bookman Old Style"/>
                        </a:rPr>
                        <a:t>73.88</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0.34</a:t>
                      </a:r>
                      <a:endParaRPr sz="500">
                        <a:latin typeface="Bookman Old Style"/>
                        <a:cs typeface="Bookman Old Style"/>
                      </a:endParaRPr>
                    </a:p>
                  </a:txBody>
                  <a:tcPr marL="0" marR="0" marT="29209" marB="0">
                    <a:lnT w="3175" cap="flat" cmpd="sng" algn="ctr">
                      <a:solidFill>
                        <a:srgbClr val="000000"/>
                      </a:solidFill>
                      <a:prstDash val="solid"/>
                      <a:round/>
                      <a:headEnd type="none" w="med" len="med"/>
                      <a:tailEnd type="none" w="med" len="med"/>
                    </a:lnT>
                  </a:tcPr>
                </a:tc>
                <a:tc>
                  <a:txBody>
                    <a:bodyPr/>
                    <a:lstStyle/>
                    <a:p>
                      <a:pPr>
                        <a:lnSpc>
                          <a:spcPct val="100000"/>
                        </a:lnSpc>
                        <a:spcBef>
                          <a:spcPts val="229"/>
                        </a:spcBef>
                      </a:pPr>
                      <a:endParaRPr sz="500">
                        <a:latin typeface="Times New Roman"/>
                        <a:cs typeface="Times New Roman"/>
                      </a:endParaRPr>
                    </a:p>
                    <a:p>
                      <a:pPr marL="144780">
                        <a:lnSpc>
                          <a:spcPts val="575"/>
                        </a:lnSpc>
                      </a:pPr>
                      <a:r>
                        <a:rPr sz="500" b="0" spc="-55" dirty="0">
                          <a:latin typeface="Bookman Old Style"/>
                          <a:cs typeface="Bookman Old Style"/>
                        </a:rPr>
                        <a:t>71.79</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0.26</a:t>
                      </a:r>
                      <a:endParaRPr sz="500">
                        <a:latin typeface="Bookman Old Style"/>
                        <a:cs typeface="Bookman Old Style"/>
                      </a:endParaRPr>
                    </a:p>
                  </a:txBody>
                  <a:tcPr marL="0" marR="0" marT="29209" marB="0">
                    <a:lnT w="3175" cap="flat" cmpd="sng" algn="ctr">
                      <a:solidFill>
                        <a:srgbClr val="000000"/>
                      </a:solidFill>
                      <a:prstDash val="solid"/>
                      <a:round/>
                      <a:headEnd type="none" w="med" len="med"/>
                      <a:tailEnd type="none" w="med" len="med"/>
                    </a:lnT>
                  </a:tcPr>
                </a:tc>
                <a:tc>
                  <a:txBody>
                    <a:bodyPr/>
                    <a:lstStyle/>
                    <a:p>
                      <a:pPr marL="439420">
                        <a:lnSpc>
                          <a:spcPct val="100000"/>
                        </a:lnSpc>
                        <a:spcBef>
                          <a:spcPts val="135"/>
                        </a:spcBef>
                      </a:pPr>
                      <a:r>
                        <a:rPr sz="500" b="1" spc="-20" dirty="0">
                          <a:latin typeface="Book Antiqua"/>
                          <a:cs typeface="Book Antiqua"/>
                        </a:rPr>
                        <a:t>CIFAR-</a:t>
                      </a:r>
                      <a:r>
                        <a:rPr sz="500" b="1" spc="-25" dirty="0">
                          <a:latin typeface="Book Antiqua"/>
                          <a:cs typeface="Book Antiqua"/>
                        </a:rPr>
                        <a:t>100</a:t>
                      </a:r>
                      <a:endParaRPr sz="500">
                        <a:latin typeface="Book Antiqua"/>
                        <a:cs typeface="Book Antiqua"/>
                      </a:endParaRPr>
                    </a:p>
                    <a:p>
                      <a:pPr marL="213995">
                        <a:lnSpc>
                          <a:spcPts val="575"/>
                        </a:lnSpc>
                        <a:spcBef>
                          <a:spcPts val="70"/>
                        </a:spcBef>
                      </a:pPr>
                      <a:r>
                        <a:rPr sz="500" b="0" spc="-55" dirty="0">
                          <a:latin typeface="Bookman Old Style"/>
                          <a:cs typeface="Bookman Old Style"/>
                        </a:rPr>
                        <a:t>66.86</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0.35</a:t>
                      </a:r>
                      <a:endParaRPr sz="500">
                        <a:latin typeface="Bookman Old Style"/>
                        <a:cs typeface="Bookman Old Style"/>
                      </a:endParaRPr>
                    </a:p>
                  </a:txBody>
                  <a:tcPr marL="0" marR="0" marT="17145" marB="0">
                    <a:lnT w="3175" cap="flat" cmpd="sng" algn="ctr">
                      <a:solidFill>
                        <a:srgbClr val="000000"/>
                      </a:solidFill>
                      <a:prstDash val="solid"/>
                      <a:round/>
                      <a:headEnd type="none" w="med" len="med"/>
                      <a:tailEnd type="none" w="med" len="med"/>
                    </a:lnT>
                  </a:tcPr>
                </a:tc>
                <a:tc>
                  <a:txBody>
                    <a:bodyPr/>
                    <a:lstStyle/>
                    <a:p>
                      <a:pPr>
                        <a:lnSpc>
                          <a:spcPct val="100000"/>
                        </a:lnSpc>
                        <a:spcBef>
                          <a:spcPts val="229"/>
                        </a:spcBef>
                      </a:pPr>
                      <a:endParaRPr sz="500">
                        <a:latin typeface="Times New Roman"/>
                        <a:cs typeface="Times New Roman"/>
                      </a:endParaRPr>
                    </a:p>
                    <a:p>
                      <a:pPr marL="213995">
                        <a:lnSpc>
                          <a:spcPts val="575"/>
                        </a:lnSpc>
                      </a:pPr>
                      <a:r>
                        <a:rPr sz="500" b="0" spc="-55" dirty="0">
                          <a:latin typeface="Bookman Old Style"/>
                          <a:cs typeface="Bookman Old Style"/>
                        </a:rPr>
                        <a:t>56.83</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0.57</a:t>
                      </a:r>
                      <a:endParaRPr sz="500">
                        <a:latin typeface="Bookman Old Style"/>
                        <a:cs typeface="Bookman Old Style"/>
                      </a:endParaRPr>
                    </a:p>
                  </a:txBody>
                  <a:tcPr marL="0" marR="0" marT="29209" marB="0">
                    <a:lnT w="3175" cap="flat" cmpd="sng" algn="ctr">
                      <a:solidFill>
                        <a:srgbClr val="000000"/>
                      </a:solidFill>
                      <a:prstDash val="solid"/>
                      <a:round/>
                      <a:headEnd type="none" w="med" len="med"/>
                      <a:tailEnd type="none" w="med" len="med"/>
                    </a:lnT>
                  </a:tcPr>
                </a:tc>
                <a:tc>
                  <a:txBody>
                    <a:bodyPr/>
                    <a:lstStyle/>
                    <a:p>
                      <a:pPr>
                        <a:lnSpc>
                          <a:spcPct val="100000"/>
                        </a:lnSpc>
                        <a:spcBef>
                          <a:spcPts val="229"/>
                        </a:spcBef>
                      </a:pPr>
                      <a:endParaRPr sz="500">
                        <a:latin typeface="Times New Roman"/>
                        <a:cs typeface="Times New Roman"/>
                      </a:endParaRPr>
                    </a:p>
                    <a:p>
                      <a:pPr marL="222885">
                        <a:lnSpc>
                          <a:spcPts val="575"/>
                        </a:lnSpc>
                      </a:pPr>
                      <a:r>
                        <a:rPr sz="500" b="0" spc="-55" dirty="0">
                          <a:latin typeface="Bookman Old Style"/>
                          <a:cs typeface="Bookman Old Style"/>
                        </a:rPr>
                        <a:t>72.83</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0.31</a:t>
                      </a:r>
                      <a:endParaRPr sz="500">
                        <a:latin typeface="Bookman Old Style"/>
                        <a:cs typeface="Bookman Old Style"/>
                      </a:endParaRPr>
                    </a:p>
                  </a:txBody>
                  <a:tcPr marL="0" marR="0" marT="29209" marB="0">
                    <a:lnT w="3175" cap="flat" cmpd="sng" algn="ctr">
                      <a:solidFill>
                        <a:srgbClr val="000000"/>
                      </a:solidFill>
                      <a:prstDash val="solid"/>
                      <a:round/>
                      <a:headEnd type="none" w="med" len="med"/>
                      <a:tailEnd type="none" w="med" len="med"/>
                    </a:lnT>
                  </a:tcPr>
                </a:tc>
                <a:tc>
                  <a:txBody>
                    <a:bodyPr/>
                    <a:lstStyle/>
                    <a:p>
                      <a:pPr>
                        <a:lnSpc>
                          <a:spcPct val="100000"/>
                        </a:lnSpc>
                        <a:spcBef>
                          <a:spcPts val="229"/>
                        </a:spcBef>
                      </a:pPr>
                      <a:endParaRPr sz="500">
                        <a:latin typeface="Times New Roman"/>
                        <a:cs typeface="Times New Roman"/>
                      </a:endParaRPr>
                    </a:p>
                    <a:p>
                      <a:pPr marL="231775">
                        <a:lnSpc>
                          <a:spcPts val="575"/>
                        </a:lnSpc>
                      </a:pPr>
                      <a:r>
                        <a:rPr sz="500" b="0" spc="-55" dirty="0">
                          <a:latin typeface="Bookman Old Style"/>
                          <a:cs typeface="Bookman Old Style"/>
                        </a:rPr>
                        <a:t>71.01</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0.71</a:t>
                      </a:r>
                      <a:endParaRPr sz="500">
                        <a:latin typeface="Bookman Old Style"/>
                        <a:cs typeface="Bookman Old Style"/>
                      </a:endParaRPr>
                    </a:p>
                  </a:txBody>
                  <a:tcPr marL="0" marR="0" marT="29209" marB="0">
                    <a:lnT w="3175"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10002"/>
                  </a:ext>
                </a:extLst>
              </a:tr>
              <a:tr h="102235">
                <a:tc>
                  <a:txBody>
                    <a:bodyPr/>
                    <a:lstStyle/>
                    <a:p>
                      <a:pPr marL="37465">
                        <a:lnSpc>
                          <a:spcPts val="595"/>
                        </a:lnSpc>
                      </a:pPr>
                      <a:r>
                        <a:rPr sz="500" b="0" spc="-40" dirty="0">
                          <a:latin typeface="Bookman Old Style"/>
                          <a:cs typeface="Bookman Old Style"/>
                        </a:rPr>
                        <a:t>Our</a:t>
                      </a:r>
                      <a:r>
                        <a:rPr sz="500" b="0" spc="-35" dirty="0">
                          <a:latin typeface="Bookman Old Style"/>
                          <a:cs typeface="Bookman Old Style"/>
                        </a:rPr>
                        <a:t> </a:t>
                      </a:r>
                      <a:r>
                        <a:rPr sz="500" b="0" spc="-10" dirty="0">
                          <a:latin typeface="Bookman Old Style"/>
                          <a:cs typeface="Bookman Old Style"/>
                        </a:rPr>
                        <a:t>Implementation</a:t>
                      </a:r>
                      <a:endParaRPr sz="500">
                        <a:latin typeface="Bookman Old Style"/>
                        <a:cs typeface="Bookman Old Style"/>
                      </a:endParaRPr>
                    </a:p>
                  </a:txBody>
                  <a:tcPr marL="0" marR="0" marT="0" marB="0">
                    <a:lnB w="6350">
                      <a:solidFill>
                        <a:srgbClr val="000000"/>
                      </a:solidFill>
                      <a:prstDash val="solid"/>
                    </a:lnB>
                  </a:tcPr>
                </a:tc>
                <a:tc>
                  <a:txBody>
                    <a:bodyPr/>
                    <a:lstStyle/>
                    <a:p>
                      <a:pPr marL="56515">
                        <a:lnSpc>
                          <a:spcPts val="595"/>
                        </a:lnSpc>
                      </a:pPr>
                      <a:r>
                        <a:rPr sz="500" b="0" spc="-55" dirty="0">
                          <a:latin typeface="Bookman Old Style"/>
                          <a:cs typeface="Bookman Old Style"/>
                        </a:rPr>
                        <a:t>72.10</a:t>
                      </a:r>
                      <a:r>
                        <a:rPr sz="500" b="0" spc="-75" dirty="0">
                          <a:latin typeface="Bookman Old Style"/>
                          <a:cs typeface="Bookman Old Style"/>
                        </a:rPr>
                        <a:t> </a:t>
                      </a:r>
                      <a:r>
                        <a:rPr sz="500" i="1" spc="-50" dirty="0">
                          <a:latin typeface="Meiryo UI"/>
                          <a:cs typeface="Meiryo UI"/>
                        </a:rPr>
                        <a:t>±</a:t>
                      </a:r>
                      <a:r>
                        <a:rPr sz="500" i="1" spc="-75" dirty="0">
                          <a:latin typeface="Meiryo UI"/>
                          <a:cs typeface="Meiryo UI"/>
                        </a:rPr>
                        <a:t> </a:t>
                      </a:r>
                      <a:r>
                        <a:rPr sz="500" b="0" spc="-20" dirty="0">
                          <a:latin typeface="Bookman Old Style"/>
                          <a:cs typeface="Bookman Old Style"/>
                        </a:rPr>
                        <a:t>0.40</a:t>
                      </a:r>
                      <a:endParaRPr sz="500">
                        <a:latin typeface="Bookman Old Style"/>
                        <a:cs typeface="Bookman Old Style"/>
                      </a:endParaRPr>
                    </a:p>
                  </a:txBody>
                  <a:tcPr marL="0" marR="0" marT="0" marB="0">
                    <a:lnB w="6350">
                      <a:solidFill>
                        <a:srgbClr val="000000"/>
                      </a:solidFill>
                      <a:prstDash val="solid"/>
                    </a:lnB>
                  </a:tcPr>
                </a:tc>
                <a:tc>
                  <a:txBody>
                    <a:bodyPr/>
                    <a:lstStyle/>
                    <a:p>
                      <a:pPr marL="144780">
                        <a:lnSpc>
                          <a:spcPts val="595"/>
                        </a:lnSpc>
                      </a:pPr>
                      <a:r>
                        <a:rPr sz="500" b="0" spc="-55" dirty="0">
                          <a:latin typeface="Bookman Old Style"/>
                          <a:cs typeface="Bookman Old Style"/>
                        </a:rPr>
                        <a:t>70.00</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0.30</a:t>
                      </a:r>
                      <a:endParaRPr sz="500">
                        <a:latin typeface="Bookman Old Style"/>
                        <a:cs typeface="Bookman Old Style"/>
                      </a:endParaRPr>
                    </a:p>
                  </a:txBody>
                  <a:tcPr marL="0" marR="0" marT="0" marB="0">
                    <a:lnB w="6350">
                      <a:solidFill>
                        <a:srgbClr val="000000"/>
                      </a:solidFill>
                      <a:prstDash val="solid"/>
                    </a:lnB>
                  </a:tcPr>
                </a:tc>
                <a:tc>
                  <a:txBody>
                    <a:bodyPr/>
                    <a:lstStyle/>
                    <a:p>
                      <a:pPr marL="213995">
                        <a:lnSpc>
                          <a:spcPts val="595"/>
                        </a:lnSpc>
                      </a:pPr>
                      <a:r>
                        <a:rPr sz="500" b="0" spc="-55" dirty="0">
                          <a:latin typeface="Bookman Old Style"/>
                          <a:cs typeface="Bookman Old Style"/>
                        </a:rPr>
                        <a:t>64.80</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0.40</a:t>
                      </a:r>
                      <a:endParaRPr sz="500">
                        <a:latin typeface="Bookman Old Style"/>
                        <a:cs typeface="Bookman Old Style"/>
                      </a:endParaRPr>
                    </a:p>
                  </a:txBody>
                  <a:tcPr marL="0" marR="0" marT="0" marB="0">
                    <a:lnB w="6350">
                      <a:solidFill>
                        <a:srgbClr val="000000"/>
                      </a:solidFill>
                      <a:prstDash val="solid"/>
                    </a:lnB>
                  </a:tcPr>
                </a:tc>
                <a:tc>
                  <a:txBody>
                    <a:bodyPr/>
                    <a:lstStyle/>
                    <a:p>
                      <a:pPr marL="213995">
                        <a:lnSpc>
                          <a:spcPts val="595"/>
                        </a:lnSpc>
                      </a:pPr>
                      <a:r>
                        <a:rPr sz="500" b="0" spc="-55" dirty="0">
                          <a:latin typeface="Bookman Old Style"/>
                          <a:cs typeface="Bookman Old Style"/>
                        </a:rPr>
                        <a:t>55.00</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0.60</a:t>
                      </a:r>
                      <a:endParaRPr sz="500">
                        <a:latin typeface="Bookman Old Style"/>
                        <a:cs typeface="Bookman Old Style"/>
                      </a:endParaRPr>
                    </a:p>
                  </a:txBody>
                  <a:tcPr marL="0" marR="0" marT="0" marB="0">
                    <a:lnB w="6350">
                      <a:solidFill>
                        <a:srgbClr val="000000"/>
                      </a:solidFill>
                      <a:prstDash val="solid"/>
                    </a:lnB>
                  </a:tcPr>
                </a:tc>
                <a:tc>
                  <a:txBody>
                    <a:bodyPr/>
                    <a:lstStyle/>
                    <a:p>
                      <a:pPr marL="222885">
                        <a:lnSpc>
                          <a:spcPts val="595"/>
                        </a:lnSpc>
                      </a:pPr>
                      <a:r>
                        <a:rPr sz="500" b="0" spc="-55" dirty="0">
                          <a:latin typeface="Bookman Old Style"/>
                          <a:cs typeface="Bookman Old Style"/>
                        </a:rPr>
                        <a:t>71.00</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0.35</a:t>
                      </a:r>
                      <a:endParaRPr sz="500">
                        <a:latin typeface="Bookman Old Style"/>
                        <a:cs typeface="Bookman Old Style"/>
                      </a:endParaRPr>
                    </a:p>
                  </a:txBody>
                  <a:tcPr marL="0" marR="0" marT="0" marB="0">
                    <a:lnB w="6350">
                      <a:solidFill>
                        <a:srgbClr val="000000"/>
                      </a:solidFill>
                      <a:prstDash val="solid"/>
                    </a:lnB>
                  </a:tcPr>
                </a:tc>
                <a:tc>
                  <a:txBody>
                    <a:bodyPr/>
                    <a:lstStyle/>
                    <a:p>
                      <a:pPr marL="231775">
                        <a:lnSpc>
                          <a:spcPts val="595"/>
                        </a:lnSpc>
                      </a:pPr>
                      <a:r>
                        <a:rPr sz="500" b="0" spc="-55" dirty="0">
                          <a:latin typeface="Bookman Old Style"/>
                          <a:cs typeface="Bookman Old Style"/>
                        </a:rPr>
                        <a:t>69.50</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0.75</a:t>
                      </a:r>
                      <a:endParaRPr sz="500">
                        <a:latin typeface="Bookman Old Style"/>
                        <a:cs typeface="Bookman Old Style"/>
                      </a:endParaRPr>
                    </a:p>
                  </a:txBody>
                  <a:tcPr marL="0" marR="0" marT="0" marB="0">
                    <a:lnB w="6350">
                      <a:solidFill>
                        <a:srgbClr val="000000"/>
                      </a:solidFill>
                      <a:prstDash val="solid"/>
                    </a:lnB>
                  </a:tcPr>
                </a:tc>
                <a:extLst>
                  <a:ext uri="{0D108BD9-81ED-4DB2-BD59-A6C34878D82A}">
                    <a16:rowId xmlns:a16="http://schemas.microsoft.com/office/drawing/2014/main" val="10003"/>
                  </a:ext>
                </a:extLst>
              </a:tr>
            </a:tbl>
          </a:graphicData>
        </a:graphic>
      </p:graphicFrame>
      <p:sp>
        <p:nvSpPr>
          <p:cNvPr id="40" name="object 40"/>
          <p:cNvSpPr txBox="1"/>
          <p:nvPr/>
        </p:nvSpPr>
        <p:spPr>
          <a:xfrm>
            <a:off x="435546" y="2058976"/>
            <a:ext cx="4888865" cy="329565"/>
          </a:xfrm>
          <a:prstGeom prst="rect">
            <a:avLst/>
          </a:prstGeom>
        </p:spPr>
        <p:txBody>
          <a:bodyPr vert="horz" wrap="square" lIns="0" tIns="12065" rIns="0" bIns="0" rtlCol="0">
            <a:spAutoFit/>
          </a:bodyPr>
          <a:lstStyle/>
          <a:p>
            <a:pPr marL="2035810" marR="5080" indent="-2023745">
              <a:lnSpc>
                <a:spcPct val="110700"/>
              </a:lnSpc>
              <a:spcBef>
                <a:spcPts val="95"/>
              </a:spcBef>
            </a:pPr>
            <a:r>
              <a:rPr sz="900" b="0" spc="-40" dirty="0">
                <a:solidFill>
                  <a:srgbClr val="003874"/>
                </a:solidFill>
                <a:latin typeface="Bookman Old Style"/>
                <a:cs typeface="Bookman Old Style"/>
              </a:rPr>
              <a:t>Table</a:t>
            </a:r>
            <a:r>
              <a:rPr sz="900" b="0" spc="-50" dirty="0">
                <a:solidFill>
                  <a:srgbClr val="003874"/>
                </a:solidFill>
                <a:latin typeface="Bookman Old Style"/>
                <a:cs typeface="Bookman Old Style"/>
              </a:rPr>
              <a:t> </a:t>
            </a:r>
            <a:r>
              <a:rPr sz="900" b="0" spc="-70" dirty="0">
                <a:solidFill>
                  <a:srgbClr val="003874"/>
                </a:solidFill>
                <a:latin typeface="Bookman Old Style"/>
                <a:cs typeface="Bookman Old Style"/>
              </a:rPr>
              <a:t>1:</a:t>
            </a:r>
            <a:r>
              <a:rPr sz="900" b="0" spc="-45" dirty="0">
                <a:solidFill>
                  <a:srgbClr val="003874"/>
                </a:solidFill>
                <a:latin typeface="Bookman Old Style"/>
                <a:cs typeface="Bookman Old Style"/>
              </a:rPr>
              <a:t> </a:t>
            </a:r>
            <a:r>
              <a:rPr sz="900" b="0" spc="-25" dirty="0">
                <a:latin typeface="Bookman Old Style"/>
                <a:cs typeface="Bookman Old Style"/>
              </a:rPr>
              <a:t>Mean</a:t>
            </a:r>
            <a:r>
              <a:rPr sz="900" b="0" spc="-45" dirty="0">
                <a:latin typeface="Bookman Old Style"/>
                <a:cs typeface="Bookman Old Style"/>
              </a:rPr>
              <a:t> </a:t>
            </a:r>
            <a:r>
              <a:rPr sz="900" b="0" spc="-40" dirty="0">
                <a:latin typeface="Bookman Old Style"/>
                <a:cs typeface="Bookman Old Style"/>
              </a:rPr>
              <a:t>Accuracy</a:t>
            </a:r>
            <a:r>
              <a:rPr sz="900" b="0" spc="-45" dirty="0">
                <a:latin typeface="Bookman Old Style"/>
                <a:cs typeface="Bookman Old Style"/>
              </a:rPr>
              <a:t> </a:t>
            </a:r>
            <a:r>
              <a:rPr sz="900" i="1" spc="-75" dirty="0">
                <a:latin typeface="Meiryo UI"/>
                <a:cs typeface="Meiryo UI"/>
              </a:rPr>
              <a:t>±</a:t>
            </a:r>
            <a:r>
              <a:rPr sz="900" i="1" spc="-65" dirty="0">
                <a:latin typeface="Meiryo UI"/>
                <a:cs typeface="Meiryo UI"/>
              </a:rPr>
              <a:t> </a:t>
            </a:r>
            <a:r>
              <a:rPr sz="900" b="0" spc="-60" dirty="0">
                <a:latin typeface="Bookman Old Style"/>
                <a:cs typeface="Bookman Old Style"/>
              </a:rPr>
              <a:t>Standard</a:t>
            </a:r>
            <a:r>
              <a:rPr sz="900" b="0" spc="-45" dirty="0">
                <a:latin typeface="Bookman Old Style"/>
                <a:cs typeface="Bookman Old Style"/>
              </a:rPr>
              <a:t> </a:t>
            </a:r>
            <a:r>
              <a:rPr sz="900" b="0" spc="-20" dirty="0">
                <a:latin typeface="Bookman Old Style"/>
                <a:cs typeface="Bookman Old Style"/>
              </a:rPr>
              <a:t>Deviation</a:t>
            </a:r>
            <a:r>
              <a:rPr sz="900" b="0" spc="-50" dirty="0">
                <a:latin typeface="Bookman Old Style"/>
                <a:cs typeface="Bookman Old Style"/>
              </a:rPr>
              <a:t> </a:t>
            </a:r>
            <a:r>
              <a:rPr sz="900" b="0" spc="-10" dirty="0">
                <a:latin typeface="Bookman Old Style"/>
                <a:cs typeface="Bookman Old Style"/>
              </a:rPr>
              <a:t>for</a:t>
            </a:r>
            <a:r>
              <a:rPr sz="900" b="0" spc="-45" dirty="0">
                <a:latin typeface="Bookman Old Style"/>
                <a:cs typeface="Bookman Old Style"/>
              </a:rPr>
              <a:t> SGN </a:t>
            </a:r>
            <a:r>
              <a:rPr sz="900" b="0" spc="-40" dirty="0">
                <a:latin typeface="Bookman Old Style"/>
                <a:cs typeface="Bookman Old Style"/>
              </a:rPr>
              <a:t>and</a:t>
            </a:r>
            <a:r>
              <a:rPr sz="900" b="0" spc="-45" dirty="0">
                <a:latin typeface="Bookman Old Style"/>
                <a:cs typeface="Bookman Old Style"/>
              </a:rPr>
              <a:t> </a:t>
            </a:r>
            <a:r>
              <a:rPr sz="900" b="0" spc="-55" dirty="0">
                <a:latin typeface="Bookman Old Style"/>
                <a:cs typeface="Bookman Old Style"/>
              </a:rPr>
              <a:t>Our</a:t>
            </a:r>
            <a:r>
              <a:rPr sz="900" b="0" spc="-45" dirty="0">
                <a:latin typeface="Bookman Old Style"/>
                <a:cs typeface="Bookman Old Style"/>
              </a:rPr>
              <a:t> </a:t>
            </a:r>
            <a:r>
              <a:rPr sz="900" b="0" spc="-20" dirty="0">
                <a:latin typeface="Bookman Old Style"/>
                <a:cs typeface="Bookman Old Style"/>
              </a:rPr>
              <a:t>Implementation</a:t>
            </a:r>
            <a:r>
              <a:rPr sz="900" b="0" spc="-45" dirty="0">
                <a:latin typeface="Bookman Old Style"/>
                <a:cs typeface="Bookman Old Style"/>
              </a:rPr>
              <a:t> </a:t>
            </a:r>
            <a:r>
              <a:rPr sz="900" b="0" spc="-10" dirty="0">
                <a:latin typeface="Bookman Old Style"/>
                <a:cs typeface="Bookman Old Style"/>
              </a:rPr>
              <a:t>on</a:t>
            </a:r>
            <a:r>
              <a:rPr sz="900" b="0" spc="-45" dirty="0">
                <a:latin typeface="Bookman Old Style"/>
                <a:cs typeface="Bookman Old Style"/>
              </a:rPr>
              <a:t> </a:t>
            </a:r>
            <a:r>
              <a:rPr sz="900" b="0" spc="-55" dirty="0">
                <a:latin typeface="Bookman Old Style"/>
                <a:cs typeface="Bookman Old Style"/>
              </a:rPr>
              <a:t>CIFAR-</a:t>
            </a:r>
            <a:r>
              <a:rPr sz="900" b="0" spc="-25" dirty="0">
                <a:latin typeface="Bookman Old Style"/>
                <a:cs typeface="Bookman Old Style"/>
              </a:rPr>
              <a:t>10 </a:t>
            </a:r>
            <a:r>
              <a:rPr sz="900" b="0" spc="-40" dirty="0">
                <a:latin typeface="Bookman Old Style"/>
                <a:cs typeface="Bookman Old Style"/>
              </a:rPr>
              <a:t>and</a:t>
            </a:r>
            <a:r>
              <a:rPr sz="900" b="0" spc="-30" dirty="0">
                <a:latin typeface="Bookman Old Style"/>
                <a:cs typeface="Bookman Old Style"/>
              </a:rPr>
              <a:t> </a:t>
            </a:r>
            <a:r>
              <a:rPr sz="900" b="0" spc="-55" dirty="0">
                <a:latin typeface="Bookman Old Style"/>
                <a:cs typeface="Bookman Old Style"/>
              </a:rPr>
              <a:t>CIFAR-</a:t>
            </a:r>
            <a:r>
              <a:rPr sz="900" b="0" spc="-20" dirty="0">
                <a:latin typeface="Bookman Old Style"/>
                <a:cs typeface="Bookman Old Style"/>
              </a:rPr>
              <a:t>100.</a:t>
            </a:r>
            <a:endParaRPr sz="900">
              <a:latin typeface="Bookman Old Style"/>
              <a:cs typeface="Bookman Old Style"/>
            </a:endParaRPr>
          </a:p>
        </p:txBody>
      </p:sp>
      <p:grpSp>
        <p:nvGrpSpPr>
          <p:cNvPr id="41" name="object 41"/>
          <p:cNvGrpSpPr/>
          <p:nvPr/>
        </p:nvGrpSpPr>
        <p:grpSpPr>
          <a:xfrm>
            <a:off x="0" y="3131464"/>
            <a:ext cx="5760085" cy="108585"/>
            <a:chOff x="0" y="3131464"/>
            <a:chExt cx="5760085" cy="108585"/>
          </a:xfrm>
        </p:grpSpPr>
        <p:sp>
          <p:nvSpPr>
            <p:cNvPr id="42" name="object 42"/>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43" name="object 43"/>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44" name="object 44"/>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45" name="object 45"/>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46" name="object 46"/>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1" action="ppaction://hlinksldjump"/>
              </a:rPr>
              <a:t>Robust</a:t>
            </a:r>
            <a:r>
              <a:rPr sz="550" b="0" spc="-5" dirty="0">
                <a:solidFill>
                  <a:srgbClr val="003874"/>
                </a:solidFill>
                <a:latin typeface="Bookman Old Style"/>
                <a:cs typeface="Bookman Old Style"/>
                <a:hlinkClick r:id="rId11" action="ppaction://hlinksldjump"/>
              </a:rPr>
              <a:t> </a:t>
            </a:r>
            <a:r>
              <a:rPr sz="550" b="0" spc="-30" dirty="0">
                <a:solidFill>
                  <a:srgbClr val="003874"/>
                </a:solidFill>
                <a:latin typeface="Bookman Old Style"/>
                <a:cs typeface="Bookman Old Style"/>
                <a:hlinkClick r:id="rId11" action="ppaction://hlinksldjump"/>
              </a:rPr>
              <a:t>Classiﬁcation</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via</a:t>
            </a:r>
            <a:r>
              <a:rPr sz="550" b="0" spc="-5" dirty="0">
                <a:solidFill>
                  <a:srgbClr val="003874"/>
                </a:solidFill>
                <a:latin typeface="Bookman Old Style"/>
                <a:cs typeface="Bookman Old Style"/>
                <a:hlinkClick r:id="rId11" action="ppaction://hlinksldjump"/>
              </a:rPr>
              <a:t> </a:t>
            </a:r>
            <a:r>
              <a:rPr sz="550" b="0" spc="-35" dirty="0">
                <a:solidFill>
                  <a:srgbClr val="003874"/>
                </a:solidFill>
                <a:latin typeface="Bookman Old Style"/>
                <a:cs typeface="Bookman Old Style"/>
                <a:hlinkClick r:id="rId11" action="ppaction://hlinksldjump"/>
              </a:rPr>
              <a:t>Regression</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for</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Learning</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with</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Noisy</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Labels</a:t>
            </a:r>
            <a:endParaRPr sz="550">
              <a:latin typeface="Bookman Old Style"/>
              <a:cs typeface="Bookman Old Style"/>
            </a:endParaRPr>
          </a:p>
        </p:txBody>
      </p:sp>
      <p:sp>
        <p:nvSpPr>
          <p:cNvPr id="47" name="object 47"/>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48" name="object 48"/>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5" dirty="0"/>
              <a:t>24</a:t>
            </a:fld>
            <a:r>
              <a:rPr spc="-45" dirty="0"/>
              <a:t> </a:t>
            </a:r>
            <a:r>
              <a:rPr spc="-80" dirty="0"/>
              <a:t>/</a:t>
            </a:r>
            <a:r>
              <a:rPr spc="-45" dirty="0"/>
              <a:t> </a:t>
            </a:r>
            <a:r>
              <a:rPr spc="-25" dirty="0"/>
              <a:t>37</a:t>
            </a:r>
          </a:p>
        </p:txBody>
      </p:sp>
    </p:spTree>
  </p:cSld>
  <p:clrMapOvr>
    <a:masterClrMapping/>
  </p:clrMapOvr>
  <p:transition>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 y="25"/>
            <a:ext cx="5760085" cy="232410"/>
            <a:chOff x="-32" y="25"/>
            <a:chExt cx="5760085" cy="232410"/>
          </a:xfrm>
        </p:grpSpPr>
        <p:sp>
          <p:nvSpPr>
            <p:cNvPr id="3" name="object 3"/>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 name="object 4"/>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 name="object 5"/>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6" name="object 6"/>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7" name="object 7"/>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8" name="object 8"/>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9" name="object 9"/>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0" name="object 10"/>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1" name="object 11"/>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2" name="object 12"/>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3" name="object 13"/>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4" name="object 14"/>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5" name="object 15"/>
            <p:cNvSpPr/>
            <p:nvPr/>
          </p:nvSpPr>
          <p:spPr>
            <a:xfrm>
              <a:off x="3457054" y="107317"/>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6" name="object 16"/>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7" name="object 17"/>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8" name="object 18"/>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9" name="object 19"/>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0" name="object 20"/>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1" name="object 21"/>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2" name="object 22"/>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3" name="object 23"/>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4" name="object 24"/>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5" name="object 25"/>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6" name="object 26"/>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7" name="object 27"/>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28" name="object 28"/>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3" action="ppaction://hlinksldjump"/>
              </a:rPr>
              <a:t>Introduction</a:t>
            </a:r>
            <a:r>
              <a:rPr sz="550" b="0" spc="330" dirty="0">
                <a:solidFill>
                  <a:srgbClr val="7F8D9C"/>
                </a:solidFill>
                <a:latin typeface="Bookman Old Style"/>
                <a:cs typeface="Bookman Old Style"/>
              </a:rPr>
              <a:t> </a:t>
            </a:r>
            <a:r>
              <a:rPr sz="550" b="0" spc="-35" dirty="0">
                <a:solidFill>
                  <a:srgbClr val="7F8D9C"/>
                </a:solidFill>
                <a:latin typeface="Bookman Old Style"/>
                <a:cs typeface="Bookman Old Style"/>
                <a:hlinkClick r:id="rId4" action="ppaction://hlinksldjump"/>
              </a:rPr>
              <a:t>Background:</a:t>
            </a:r>
            <a:r>
              <a:rPr sz="550" b="0" spc="-25" dirty="0">
                <a:solidFill>
                  <a:srgbClr val="7F8D9C"/>
                </a:solidFill>
                <a:latin typeface="Bookman Old Style"/>
                <a:cs typeface="Bookman Old Style"/>
                <a:hlinkClick r:id="rId4" action="ppaction://hlinksldjump"/>
              </a:rPr>
              <a:t> Compositional</a:t>
            </a:r>
            <a:r>
              <a:rPr sz="550" b="0" spc="-55" dirty="0">
                <a:solidFill>
                  <a:srgbClr val="7F8D9C"/>
                </a:solidFill>
                <a:latin typeface="Bookman Old Style"/>
                <a:cs typeface="Bookman Old Style"/>
                <a:hlinkClick r:id="rId4" action="ppaction://hlinksldjump"/>
              </a:rPr>
              <a:t> </a:t>
            </a:r>
            <a:r>
              <a:rPr sz="550" b="0" spc="-40" dirty="0">
                <a:solidFill>
                  <a:srgbClr val="7F8D9C"/>
                </a:solidFill>
                <a:latin typeface="Bookman Old Style"/>
                <a:cs typeface="Bookman Old Style"/>
                <a:hlinkClick r:id="rId4" action="ppaction://hlinksldjump"/>
              </a:rPr>
              <a:t>Data</a:t>
            </a:r>
            <a:r>
              <a:rPr sz="550" b="0" spc="-55" dirty="0">
                <a:solidFill>
                  <a:srgbClr val="7F8D9C"/>
                </a:solidFill>
                <a:latin typeface="Bookman Old Style"/>
                <a:cs typeface="Bookman Old Style"/>
                <a:hlinkClick r:id="rId4" action="ppaction://hlinksldjump"/>
              </a:rPr>
              <a:t> </a:t>
            </a:r>
            <a:r>
              <a:rPr sz="550" b="0" spc="-10" dirty="0">
                <a:solidFill>
                  <a:srgbClr val="7F8D9C"/>
                </a:solidFill>
                <a:latin typeface="Bookman Old Style"/>
                <a:cs typeface="Bookman Old Style"/>
                <a:hlinkClick r:id="rId4" action="ppaction://hlinksldjump"/>
              </a:rPr>
              <a:t>Analysis</a:t>
            </a:r>
            <a:r>
              <a:rPr sz="550" b="0" spc="390" dirty="0">
                <a:solidFill>
                  <a:srgbClr val="7F8D9C"/>
                </a:solidFill>
                <a:latin typeface="Bookman Old Style"/>
                <a:cs typeface="Bookman Old Style"/>
              </a:rPr>
              <a:t> </a:t>
            </a:r>
            <a:r>
              <a:rPr sz="550" b="0" spc="-20" dirty="0">
                <a:solidFill>
                  <a:srgbClr val="7F8D9C"/>
                </a:solidFill>
                <a:latin typeface="Bookman Old Style"/>
                <a:cs typeface="Bookman Old Style"/>
                <a:hlinkClick r:id="rId5" action="ppaction://hlinksldjump"/>
              </a:rPr>
              <a:t>Proposed</a:t>
            </a:r>
            <a:r>
              <a:rPr sz="550" b="0" spc="-55" dirty="0">
                <a:solidFill>
                  <a:srgbClr val="7F8D9C"/>
                </a:solidFill>
                <a:latin typeface="Bookman Old Style"/>
                <a:cs typeface="Bookman Old Style"/>
                <a:hlinkClick r:id="rId5" action="ppaction://hlinksldjump"/>
              </a:rPr>
              <a:t> </a:t>
            </a:r>
            <a:r>
              <a:rPr sz="550" b="0" dirty="0">
                <a:solidFill>
                  <a:srgbClr val="7F8D9C"/>
                </a:solidFill>
                <a:latin typeface="Bookman Old Style"/>
                <a:cs typeface="Bookman Old Style"/>
                <a:hlinkClick r:id="rId5" action="ppaction://hlinksldjump"/>
              </a:rPr>
              <a:t>Method</a:t>
            </a:r>
            <a:r>
              <a:rPr sz="550" b="0" spc="395" dirty="0">
                <a:solidFill>
                  <a:srgbClr val="7F8D9C"/>
                </a:solidFill>
                <a:latin typeface="Bookman Old Style"/>
                <a:cs typeface="Bookman Old Style"/>
              </a:rPr>
              <a:t> </a:t>
            </a:r>
            <a:r>
              <a:rPr sz="550" b="0" spc="-40" dirty="0">
                <a:solidFill>
                  <a:srgbClr val="7F8D9C"/>
                </a:solidFill>
                <a:latin typeface="Bookman Old Style"/>
                <a:cs typeface="Bookman Old Style"/>
                <a:hlinkClick r:id="rId6" action="ppaction://hlinksldjump"/>
              </a:rPr>
              <a:t>Data</a:t>
            </a:r>
            <a:r>
              <a:rPr sz="550" b="0" spc="-55" dirty="0">
                <a:solidFill>
                  <a:srgbClr val="7F8D9C"/>
                </a:solidFill>
                <a:latin typeface="Bookman Old Style"/>
                <a:cs typeface="Bookman Old Style"/>
                <a:hlinkClick r:id="rId6" action="ppaction://hlinksldjump"/>
              </a:rPr>
              <a:t> </a:t>
            </a:r>
            <a:r>
              <a:rPr sz="550" b="0" spc="-60" dirty="0">
                <a:solidFill>
                  <a:srgbClr val="7F8D9C"/>
                </a:solidFill>
                <a:latin typeface="Bookman Old Style"/>
                <a:cs typeface="Bookman Old Style"/>
                <a:hlinkClick r:id="rId6" action="ppaction://hlinksldjump"/>
              </a:rPr>
              <a:t>&amp;</a:t>
            </a:r>
            <a:r>
              <a:rPr sz="550" b="0" spc="-55" dirty="0">
                <a:solidFill>
                  <a:srgbClr val="7F8D9C"/>
                </a:solidFill>
                <a:latin typeface="Bookman Old Style"/>
                <a:cs typeface="Bookman Old Style"/>
                <a:hlinkClick r:id="rId6" action="ppaction://hlinksldjump"/>
              </a:rPr>
              <a:t> </a:t>
            </a:r>
            <a:r>
              <a:rPr sz="550" b="0" spc="-10" dirty="0">
                <a:solidFill>
                  <a:srgbClr val="7F8D9C"/>
                </a:solidFill>
                <a:latin typeface="Bookman Old Style"/>
                <a:cs typeface="Bookman Old Style"/>
                <a:hlinkClick r:id="rId6" action="ppaction://hlinksldjump"/>
              </a:rPr>
              <a:t>Experiments</a:t>
            </a:r>
            <a:r>
              <a:rPr sz="550" b="0" spc="395" dirty="0">
                <a:solidFill>
                  <a:srgbClr val="7F8D9C"/>
                </a:solidFill>
                <a:latin typeface="Bookman Old Style"/>
                <a:cs typeface="Bookman Old Style"/>
              </a:rPr>
              <a:t> </a:t>
            </a:r>
            <a:r>
              <a:rPr sz="550" b="0" spc="-20" dirty="0">
                <a:solidFill>
                  <a:srgbClr val="FFFFFF"/>
                </a:solidFill>
                <a:latin typeface="Bookman Old Style"/>
                <a:cs typeface="Bookman Old Style"/>
                <a:hlinkClick r:id="rId7" action="ppaction://hlinksldjump"/>
              </a:rPr>
              <a:t>Code</a:t>
            </a:r>
            <a:r>
              <a:rPr sz="550" b="0" spc="-55" dirty="0">
                <a:solidFill>
                  <a:srgbClr val="FFFFFF"/>
                </a:solidFill>
                <a:latin typeface="Bookman Old Style"/>
                <a:cs typeface="Bookman Old Style"/>
                <a:hlinkClick r:id="rId7" action="ppaction://hlinksldjump"/>
              </a:rPr>
              <a:t> </a:t>
            </a:r>
            <a:r>
              <a:rPr sz="550" b="0" spc="-10" dirty="0">
                <a:solidFill>
                  <a:srgbClr val="FFFFFF"/>
                </a:solidFill>
                <a:latin typeface="Bookman Old Style"/>
                <a:cs typeface="Bookman Old Style"/>
                <a:hlinkClick r:id="rId7" action="ppaction://hlinksldjump"/>
              </a:rPr>
              <a:t>Execution</a:t>
            </a:r>
            <a:r>
              <a:rPr sz="550" b="0" spc="395" dirty="0">
                <a:solidFill>
                  <a:srgbClr val="FFFFFF"/>
                </a:solidFill>
                <a:latin typeface="Bookman Old Style"/>
                <a:cs typeface="Bookman Old Style"/>
              </a:rPr>
              <a:t> </a:t>
            </a:r>
            <a:r>
              <a:rPr sz="550" b="0" spc="-30" dirty="0">
                <a:solidFill>
                  <a:srgbClr val="7F8D9C"/>
                </a:solidFill>
                <a:latin typeface="Bookman Old Style"/>
                <a:cs typeface="Bookman Old Style"/>
                <a:hlinkClick r:id="rId8" action="ppaction://hlinksldjump"/>
              </a:rPr>
              <a:t>Other</a:t>
            </a:r>
            <a:r>
              <a:rPr sz="550" b="0" spc="-55" dirty="0">
                <a:solidFill>
                  <a:srgbClr val="7F8D9C"/>
                </a:solidFill>
                <a:latin typeface="Bookman Old Style"/>
                <a:cs typeface="Bookman Old Style"/>
                <a:hlinkClick r:id="rId8" action="ppaction://hlinksldjump"/>
              </a:rPr>
              <a:t> </a:t>
            </a:r>
            <a:r>
              <a:rPr sz="550" b="0" spc="-25" dirty="0">
                <a:solidFill>
                  <a:srgbClr val="7F8D9C"/>
                </a:solidFill>
                <a:latin typeface="Bookman Old Style"/>
                <a:cs typeface="Bookman Old Style"/>
                <a:hlinkClick r:id="rId8" action="ppaction://hlinksldjump"/>
              </a:rPr>
              <a:t>Applications</a:t>
            </a:r>
            <a:r>
              <a:rPr sz="550" b="0" spc="-55" dirty="0">
                <a:solidFill>
                  <a:srgbClr val="7F8D9C"/>
                </a:solidFill>
                <a:latin typeface="Bookman Old Style"/>
                <a:cs typeface="Bookman Old Style"/>
                <a:hlinkClick r:id="rId8" action="ppaction://hlinksldjump"/>
              </a:rPr>
              <a:t> </a:t>
            </a:r>
            <a:r>
              <a:rPr sz="550" b="0" spc="-60" dirty="0">
                <a:solidFill>
                  <a:srgbClr val="7F8D9C"/>
                </a:solidFill>
                <a:latin typeface="Bookman Old Style"/>
                <a:cs typeface="Bookman Old Style"/>
                <a:hlinkClick r:id="rId8" action="ppaction://hlinksldjump"/>
              </a:rPr>
              <a:t>&amp;</a:t>
            </a:r>
            <a:r>
              <a:rPr sz="550" b="0" spc="-55" dirty="0">
                <a:solidFill>
                  <a:srgbClr val="7F8D9C"/>
                </a:solidFill>
                <a:latin typeface="Bookman Old Style"/>
                <a:cs typeface="Bookman Old Style"/>
                <a:hlinkClick r:id="rId8" action="ppaction://hlinksldjump"/>
              </a:rPr>
              <a:t> </a:t>
            </a:r>
            <a:r>
              <a:rPr sz="550" b="0" spc="-10" dirty="0">
                <a:solidFill>
                  <a:srgbClr val="7F8D9C"/>
                </a:solidFill>
                <a:latin typeface="Bookman Old Style"/>
                <a:cs typeface="Bookman Old Style"/>
                <a:hlinkClick r:id="rId8" action="ppaction://hlinksldjump"/>
              </a:rPr>
              <a:t>Analysis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9" action="ppaction://hlinksldjump"/>
              </a:rPr>
              <a:t>Implementing</a:t>
            </a:r>
            <a:r>
              <a:rPr sz="550" b="0" spc="-55" dirty="0">
                <a:solidFill>
                  <a:srgbClr val="7F8D9C"/>
                </a:solidFill>
                <a:latin typeface="Bookman Old Style"/>
                <a:cs typeface="Bookman Old Style"/>
                <a:hlinkClick r:id="rId9" action="ppaction://hlinksldjump"/>
              </a:rPr>
              <a:t> </a:t>
            </a:r>
            <a:r>
              <a:rPr sz="550" b="0" spc="-30" dirty="0">
                <a:solidFill>
                  <a:srgbClr val="7F8D9C"/>
                </a:solidFill>
                <a:latin typeface="Bookman Old Style"/>
                <a:cs typeface="Bookman Old Style"/>
                <a:hlinkClick r:id="rId9" action="ppaction://hlinksldjump"/>
              </a:rPr>
              <a:t>the</a:t>
            </a:r>
            <a:r>
              <a:rPr sz="550" b="0" spc="-55" dirty="0">
                <a:solidFill>
                  <a:srgbClr val="7F8D9C"/>
                </a:solidFill>
                <a:latin typeface="Bookman Old Style"/>
                <a:cs typeface="Bookman Old Style"/>
                <a:hlinkClick r:id="rId9" action="ppaction://hlinksldjump"/>
              </a:rPr>
              <a:t> </a:t>
            </a:r>
            <a:r>
              <a:rPr sz="550" b="0" spc="-20" dirty="0">
                <a:solidFill>
                  <a:srgbClr val="7F8D9C"/>
                </a:solidFill>
                <a:latin typeface="Bookman Old Style"/>
                <a:cs typeface="Bookman Old Style"/>
                <a:hlinkClick r:id="rId9" action="ppaction://hlinksldjump"/>
              </a:rPr>
              <a:t>Idea</a:t>
            </a:r>
            <a:endParaRPr sz="550">
              <a:latin typeface="Bookman Old Style"/>
              <a:cs typeface="Bookman Old Style"/>
            </a:endParaRPr>
          </a:p>
        </p:txBody>
      </p:sp>
      <p:grpSp>
        <p:nvGrpSpPr>
          <p:cNvPr id="29" name="object 29"/>
          <p:cNvGrpSpPr/>
          <p:nvPr/>
        </p:nvGrpSpPr>
        <p:grpSpPr>
          <a:xfrm>
            <a:off x="0" y="104786"/>
            <a:ext cx="5760085" cy="318770"/>
            <a:chOff x="0" y="104786"/>
            <a:chExt cx="5760085" cy="318770"/>
          </a:xfrm>
        </p:grpSpPr>
        <p:pic>
          <p:nvPicPr>
            <p:cNvPr id="30" name="object 30"/>
            <p:cNvPicPr/>
            <p:nvPr/>
          </p:nvPicPr>
          <p:blipFill>
            <a:blip r:embed="rId10" cstate="print"/>
            <a:stretch>
              <a:fillRect/>
            </a:stretch>
          </p:blipFill>
          <p:spPr>
            <a:xfrm>
              <a:off x="0" y="104786"/>
              <a:ext cx="5759996" cy="125718"/>
            </a:xfrm>
            <a:prstGeom prst="rect">
              <a:avLst/>
            </a:prstGeom>
          </p:spPr>
        </p:pic>
        <p:sp>
          <p:nvSpPr>
            <p:cNvPr id="31" name="object 31"/>
            <p:cNvSpPr/>
            <p:nvPr/>
          </p:nvSpPr>
          <p:spPr>
            <a:xfrm>
              <a:off x="0" y="227495"/>
              <a:ext cx="5760085" cy="195580"/>
            </a:xfrm>
            <a:custGeom>
              <a:avLst/>
              <a:gdLst/>
              <a:ahLst/>
              <a:cxnLst/>
              <a:rect l="l" t="t" r="r" b="b"/>
              <a:pathLst>
                <a:path w="5760085" h="195579">
                  <a:moveTo>
                    <a:pt x="5759996" y="0"/>
                  </a:moveTo>
                  <a:lnTo>
                    <a:pt x="0" y="0"/>
                  </a:lnTo>
                  <a:lnTo>
                    <a:pt x="0" y="195503"/>
                  </a:lnTo>
                  <a:lnTo>
                    <a:pt x="5759996" y="195503"/>
                  </a:lnTo>
                  <a:lnTo>
                    <a:pt x="5759996" y="0"/>
                  </a:lnTo>
                  <a:close/>
                </a:path>
              </a:pathLst>
            </a:custGeom>
            <a:solidFill>
              <a:srgbClr val="003874"/>
            </a:solidFill>
          </p:spPr>
          <p:txBody>
            <a:bodyPr wrap="square" lIns="0" tIns="0" rIns="0" bIns="0" rtlCol="0"/>
            <a:lstStyle/>
            <a:p>
              <a:endParaRPr/>
            </a:p>
          </p:txBody>
        </p:sp>
      </p:grpSp>
      <p:sp>
        <p:nvSpPr>
          <p:cNvPr id="32" name="object 32"/>
          <p:cNvSpPr txBox="1">
            <a:spLocks noGrp="1"/>
          </p:cNvSpPr>
          <p:nvPr>
            <p:ph type="title"/>
          </p:nvPr>
        </p:nvSpPr>
        <p:spPr>
          <a:xfrm>
            <a:off x="95300" y="215813"/>
            <a:ext cx="1666239" cy="193040"/>
          </a:xfrm>
          <a:prstGeom prst="rect">
            <a:avLst/>
          </a:prstGeom>
        </p:spPr>
        <p:txBody>
          <a:bodyPr vert="horz" wrap="square" lIns="0" tIns="12700" rIns="0" bIns="0" rtlCol="0">
            <a:spAutoFit/>
          </a:bodyPr>
          <a:lstStyle/>
          <a:p>
            <a:pPr marL="12700">
              <a:lnSpc>
                <a:spcPct val="100000"/>
              </a:lnSpc>
              <a:spcBef>
                <a:spcPts val="100"/>
              </a:spcBef>
            </a:pPr>
            <a:r>
              <a:rPr spc="-40" dirty="0"/>
              <a:t>Performance </a:t>
            </a:r>
            <a:r>
              <a:rPr spc="-20" dirty="0"/>
              <a:t>on</a:t>
            </a:r>
            <a:r>
              <a:rPr spc="-25" dirty="0"/>
              <a:t> </a:t>
            </a:r>
            <a:r>
              <a:rPr spc="-75" dirty="0"/>
              <a:t>CIFAR-</a:t>
            </a:r>
            <a:r>
              <a:rPr spc="-40" dirty="0"/>
              <a:t>10</a:t>
            </a:r>
          </a:p>
        </p:txBody>
      </p:sp>
      <p:sp>
        <p:nvSpPr>
          <p:cNvPr id="33" name="object 33"/>
          <p:cNvSpPr/>
          <p:nvPr/>
        </p:nvSpPr>
        <p:spPr>
          <a:xfrm>
            <a:off x="-32" y="421334"/>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3873"/>
          </a:solidFill>
        </p:spPr>
        <p:txBody>
          <a:bodyPr wrap="square" lIns="0" tIns="0" rIns="0" bIns="0" rtlCol="0"/>
          <a:lstStyle/>
          <a:p>
            <a:endParaRPr/>
          </a:p>
        </p:txBody>
      </p:sp>
      <p:sp>
        <p:nvSpPr>
          <p:cNvPr id="34" name="object 34"/>
          <p:cNvSpPr txBox="1"/>
          <p:nvPr/>
        </p:nvSpPr>
        <p:spPr>
          <a:xfrm>
            <a:off x="296494" y="460746"/>
            <a:ext cx="4989830" cy="2590165"/>
          </a:xfrm>
          <a:prstGeom prst="rect">
            <a:avLst/>
          </a:prstGeom>
        </p:spPr>
        <p:txBody>
          <a:bodyPr vert="horz" wrap="square" lIns="0" tIns="69215" rIns="0" bIns="0" rtlCol="0">
            <a:spAutoFit/>
          </a:bodyPr>
          <a:lstStyle/>
          <a:p>
            <a:pPr marL="63500">
              <a:lnSpc>
                <a:spcPct val="100000"/>
              </a:lnSpc>
              <a:spcBef>
                <a:spcPts val="545"/>
              </a:spcBef>
            </a:pPr>
            <a:r>
              <a:rPr sz="1000" b="1" spc="-35" dirty="0">
                <a:latin typeface="Book Antiqua"/>
                <a:cs typeface="Book Antiqua"/>
              </a:rPr>
              <a:t>Key</a:t>
            </a:r>
            <a:r>
              <a:rPr sz="1000" b="1" spc="-45" dirty="0">
                <a:latin typeface="Book Antiqua"/>
                <a:cs typeface="Book Antiqua"/>
              </a:rPr>
              <a:t> </a:t>
            </a:r>
            <a:r>
              <a:rPr sz="1000" b="1" spc="-10" dirty="0">
                <a:latin typeface="Book Antiqua"/>
                <a:cs typeface="Book Antiqua"/>
              </a:rPr>
              <a:t>Observations:</a:t>
            </a:r>
            <a:endParaRPr sz="1000">
              <a:latin typeface="Book Antiqua"/>
              <a:cs typeface="Book Antiqua"/>
            </a:endParaRPr>
          </a:p>
          <a:p>
            <a:pPr marL="339090" marR="55880" indent="-132080">
              <a:lnSpc>
                <a:spcPct val="112900"/>
              </a:lnSpc>
              <a:spcBef>
                <a:spcPts val="295"/>
              </a:spcBef>
              <a:buClr>
                <a:srgbClr val="003874"/>
              </a:buClr>
              <a:buFont typeface="Meiryo UI"/>
              <a:buChar char="•"/>
              <a:tabLst>
                <a:tab pos="340360" algn="l"/>
              </a:tabLst>
            </a:pPr>
            <a:r>
              <a:rPr sz="1000" b="0" spc="-60" dirty="0">
                <a:latin typeface="Bookman Old Style"/>
                <a:cs typeface="Bookman Old Style"/>
              </a:rPr>
              <a:t>SGN</a:t>
            </a:r>
            <a:r>
              <a:rPr sz="1000" b="0" spc="-50" dirty="0">
                <a:latin typeface="Bookman Old Style"/>
                <a:cs typeface="Bookman Old Style"/>
              </a:rPr>
              <a:t> </a:t>
            </a:r>
            <a:r>
              <a:rPr sz="1000" b="0" spc="-45" dirty="0">
                <a:latin typeface="Bookman Old Style"/>
                <a:cs typeface="Bookman Old Style"/>
              </a:rPr>
              <a:t>achieves </a:t>
            </a:r>
            <a:r>
              <a:rPr sz="1000" b="0" spc="-40" dirty="0">
                <a:latin typeface="Bookman Old Style"/>
                <a:cs typeface="Bookman Old Style"/>
              </a:rPr>
              <a:t>higher</a:t>
            </a:r>
            <a:r>
              <a:rPr sz="1000" b="0" spc="-45" dirty="0">
                <a:latin typeface="Bookman Old Style"/>
                <a:cs typeface="Bookman Old Style"/>
              </a:rPr>
              <a:t> </a:t>
            </a:r>
            <a:r>
              <a:rPr sz="1000" b="0" spc="-50" dirty="0">
                <a:latin typeface="Bookman Old Style"/>
                <a:cs typeface="Bookman Old Style"/>
              </a:rPr>
              <a:t>accuracy </a:t>
            </a:r>
            <a:r>
              <a:rPr sz="1000" b="0" spc="-35" dirty="0">
                <a:latin typeface="Bookman Old Style"/>
                <a:cs typeface="Bookman Old Style"/>
              </a:rPr>
              <a:t>compared</a:t>
            </a:r>
            <a:r>
              <a:rPr sz="1000" b="0" spc="-45" dirty="0">
                <a:latin typeface="Bookman Old Style"/>
                <a:cs typeface="Bookman Old Style"/>
              </a:rPr>
              <a:t> </a:t>
            </a:r>
            <a:r>
              <a:rPr sz="1000" b="0" spc="-10" dirty="0">
                <a:latin typeface="Bookman Old Style"/>
                <a:cs typeface="Bookman Old Style"/>
              </a:rPr>
              <a:t>to</a:t>
            </a:r>
            <a:r>
              <a:rPr sz="1000" b="0" spc="-45" dirty="0">
                <a:latin typeface="Bookman Old Style"/>
                <a:cs typeface="Bookman Old Style"/>
              </a:rPr>
              <a:t> </a:t>
            </a:r>
            <a:r>
              <a:rPr sz="1000" b="0" spc="-40" dirty="0">
                <a:latin typeface="Bookman Old Style"/>
                <a:cs typeface="Bookman Old Style"/>
              </a:rPr>
              <a:t>our</a:t>
            </a:r>
            <a:r>
              <a:rPr sz="1000" b="0" spc="-45" dirty="0">
                <a:latin typeface="Bookman Old Style"/>
                <a:cs typeface="Bookman Old Style"/>
              </a:rPr>
              <a:t> </a:t>
            </a:r>
            <a:r>
              <a:rPr sz="1000" b="0" spc="-30" dirty="0">
                <a:latin typeface="Bookman Old Style"/>
                <a:cs typeface="Bookman Old Style"/>
              </a:rPr>
              <a:t>implementation</a:t>
            </a:r>
            <a:r>
              <a:rPr sz="1000" b="0" spc="-50" dirty="0">
                <a:latin typeface="Bookman Old Style"/>
                <a:cs typeface="Bookman Old Style"/>
              </a:rPr>
              <a:t> </a:t>
            </a:r>
            <a:r>
              <a:rPr sz="1000" b="0" spc="-60" dirty="0">
                <a:latin typeface="Bookman Old Style"/>
                <a:cs typeface="Bookman Old Style"/>
              </a:rPr>
              <a:t>across</a:t>
            </a:r>
            <a:r>
              <a:rPr sz="1000" b="0" spc="-45" dirty="0">
                <a:latin typeface="Bookman Old Style"/>
                <a:cs typeface="Bookman Old Style"/>
              </a:rPr>
              <a:t> </a:t>
            </a:r>
            <a:r>
              <a:rPr sz="1000" b="0" spc="-40" dirty="0">
                <a:latin typeface="Bookman Old Style"/>
                <a:cs typeface="Bookman Old Style"/>
              </a:rPr>
              <a:t>all</a:t>
            </a:r>
            <a:r>
              <a:rPr sz="1000" b="0" spc="-45" dirty="0">
                <a:latin typeface="Bookman Old Style"/>
                <a:cs typeface="Bookman Old Style"/>
              </a:rPr>
              <a:t> </a:t>
            </a:r>
            <a:r>
              <a:rPr sz="1000" b="0" spc="-20" dirty="0">
                <a:latin typeface="Bookman Old Style"/>
                <a:cs typeface="Bookman Old Style"/>
              </a:rPr>
              <a:t>noise 	</a:t>
            </a:r>
            <a:r>
              <a:rPr sz="1000" b="0" spc="-10" dirty="0">
                <a:latin typeface="Bookman Old Style"/>
                <a:cs typeface="Bookman Old Style"/>
              </a:rPr>
              <a:t>levels.</a:t>
            </a:r>
            <a:endParaRPr sz="1000">
              <a:latin typeface="Bookman Old Style"/>
              <a:cs typeface="Bookman Old Style"/>
            </a:endParaRPr>
          </a:p>
          <a:p>
            <a:pPr marL="339090" indent="-132080">
              <a:lnSpc>
                <a:spcPct val="100000"/>
              </a:lnSpc>
              <a:spcBef>
                <a:spcPts val="445"/>
              </a:spcBef>
              <a:buClr>
                <a:srgbClr val="003874"/>
              </a:buClr>
              <a:buFont typeface="Meiryo UI"/>
              <a:buChar char="•"/>
              <a:tabLst>
                <a:tab pos="339090" algn="l"/>
              </a:tabLst>
            </a:pPr>
            <a:r>
              <a:rPr sz="1000" b="0" spc="-50" dirty="0">
                <a:latin typeface="Bookman Old Style"/>
                <a:cs typeface="Bookman Old Style"/>
              </a:rPr>
              <a:t>Largest</a:t>
            </a:r>
            <a:r>
              <a:rPr sz="1000" b="0" spc="-60" dirty="0">
                <a:latin typeface="Bookman Old Style"/>
                <a:cs typeface="Bookman Old Style"/>
              </a:rPr>
              <a:t> </a:t>
            </a:r>
            <a:r>
              <a:rPr sz="1000" b="0" spc="-50" dirty="0">
                <a:latin typeface="Bookman Old Style"/>
                <a:cs typeface="Bookman Old Style"/>
              </a:rPr>
              <a:t>accuracy </a:t>
            </a:r>
            <a:r>
              <a:rPr sz="1000" b="0" spc="-35" dirty="0">
                <a:latin typeface="Bookman Old Style"/>
                <a:cs typeface="Bookman Old Style"/>
              </a:rPr>
              <a:t>gap</a:t>
            </a:r>
            <a:r>
              <a:rPr sz="1000" b="0" spc="-55" dirty="0">
                <a:latin typeface="Bookman Old Style"/>
                <a:cs typeface="Bookman Old Style"/>
              </a:rPr>
              <a:t> is</a:t>
            </a:r>
            <a:r>
              <a:rPr sz="1000" b="0" spc="-50" dirty="0">
                <a:latin typeface="Bookman Old Style"/>
                <a:cs typeface="Bookman Old Style"/>
              </a:rPr>
              <a:t> </a:t>
            </a:r>
            <a:r>
              <a:rPr sz="1000" b="0" spc="-35" dirty="0">
                <a:latin typeface="Bookman Old Style"/>
                <a:cs typeface="Bookman Old Style"/>
              </a:rPr>
              <a:t>observed</a:t>
            </a:r>
            <a:r>
              <a:rPr sz="1000" b="0" spc="-50" dirty="0">
                <a:latin typeface="Bookman Old Style"/>
                <a:cs typeface="Bookman Old Style"/>
              </a:rPr>
              <a:t> under</a:t>
            </a:r>
            <a:r>
              <a:rPr sz="1000" b="0" spc="-55" dirty="0">
                <a:latin typeface="Bookman Old Style"/>
                <a:cs typeface="Bookman Old Style"/>
              </a:rPr>
              <a:t> </a:t>
            </a:r>
            <a:r>
              <a:rPr sz="1000" b="0" spc="-40" dirty="0">
                <a:latin typeface="Bookman Old Style"/>
                <a:cs typeface="Bookman Old Style"/>
              </a:rPr>
              <a:t>symmetric</a:t>
            </a:r>
            <a:r>
              <a:rPr sz="1000" b="0" spc="-50" dirty="0">
                <a:latin typeface="Bookman Old Style"/>
                <a:cs typeface="Bookman Old Style"/>
              </a:rPr>
              <a:t> </a:t>
            </a:r>
            <a:r>
              <a:rPr sz="1000" b="0" spc="-40" dirty="0">
                <a:latin typeface="Bookman Old Style"/>
                <a:cs typeface="Bookman Old Style"/>
              </a:rPr>
              <a:t>noise</a:t>
            </a:r>
            <a:r>
              <a:rPr sz="1000" b="0" spc="-50" dirty="0">
                <a:latin typeface="Bookman Old Style"/>
                <a:cs typeface="Bookman Old Style"/>
              </a:rPr>
              <a:t> at</a:t>
            </a:r>
            <a:r>
              <a:rPr sz="1000" b="0" spc="-55" dirty="0">
                <a:latin typeface="Bookman Old Style"/>
                <a:cs typeface="Bookman Old Style"/>
              </a:rPr>
              <a:t> </a:t>
            </a:r>
            <a:r>
              <a:rPr sz="1000" b="0" spc="-20" dirty="0">
                <a:latin typeface="Bookman Old Style"/>
                <a:cs typeface="Bookman Old Style"/>
              </a:rPr>
              <a:t>40%:</a:t>
            </a:r>
            <a:endParaRPr sz="1000">
              <a:latin typeface="Bookman Old Style"/>
              <a:cs typeface="Bookman Old Style"/>
            </a:endParaRPr>
          </a:p>
          <a:p>
            <a:pPr>
              <a:lnSpc>
                <a:spcPct val="100000"/>
              </a:lnSpc>
              <a:spcBef>
                <a:spcPts val="65"/>
              </a:spcBef>
              <a:buClr>
                <a:srgbClr val="003874"/>
              </a:buClr>
              <a:buFont typeface="Meiryo UI"/>
              <a:buChar char="•"/>
            </a:pPr>
            <a:endParaRPr sz="1000">
              <a:latin typeface="Bookman Old Style"/>
              <a:cs typeface="Bookman Old Style"/>
            </a:endParaRPr>
          </a:p>
          <a:p>
            <a:pPr marL="1735455">
              <a:lnSpc>
                <a:spcPct val="100000"/>
              </a:lnSpc>
            </a:pPr>
            <a:r>
              <a:rPr sz="1000" b="0" spc="-35" dirty="0">
                <a:latin typeface="Bookman Old Style"/>
                <a:cs typeface="Bookman Old Style"/>
              </a:rPr>
              <a:t>∆Accuracy</a:t>
            </a:r>
            <a:r>
              <a:rPr sz="1000" b="0" spc="-114" dirty="0">
                <a:latin typeface="Bookman Old Style"/>
                <a:cs typeface="Bookman Old Style"/>
              </a:rPr>
              <a:t> </a:t>
            </a:r>
            <a:r>
              <a:rPr sz="1000" i="1" spc="-80" dirty="0">
                <a:latin typeface="Meiryo UI"/>
                <a:cs typeface="Meiryo UI"/>
              </a:rPr>
              <a:t>=</a:t>
            </a:r>
            <a:r>
              <a:rPr sz="1000" i="1" spc="-130" dirty="0">
                <a:latin typeface="Meiryo UI"/>
                <a:cs typeface="Meiryo UI"/>
              </a:rPr>
              <a:t> </a:t>
            </a:r>
            <a:r>
              <a:rPr sz="1000" b="0" spc="-95" dirty="0">
                <a:latin typeface="Bookman Old Style"/>
                <a:cs typeface="Bookman Old Style"/>
              </a:rPr>
              <a:t>91.29</a:t>
            </a:r>
            <a:r>
              <a:rPr sz="1000" b="0" spc="-170" dirty="0">
                <a:latin typeface="Bookman Old Style"/>
                <a:cs typeface="Bookman Old Style"/>
              </a:rPr>
              <a:t> </a:t>
            </a:r>
            <a:r>
              <a:rPr sz="1000" i="1" spc="-80" dirty="0">
                <a:latin typeface="Meiryo UI"/>
                <a:cs typeface="Meiryo UI"/>
              </a:rPr>
              <a:t>−</a:t>
            </a:r>
            <a:r>
              <a:rPr sz="1000" i="1" spc="-195" dirty="0">
                <a:latin typeface="Meiryo UI"/>
                <a:cs typeface="Meiryo UI"/>
              </a:rPr>
              <a:t> </a:t>
            </a:r>
            <a:r>
              <a:rPr sz="1000" b="0" spc="-95" dirty="0">
                <a:latin typeface="Bookman Old Style"/>
                <a:cs typeface="Bookman Old Style"/>
              </a:rPr>
              <a:t>89.12</a:t>
            </a:r>
            <a:r>
              <a:rPr sz="1000" b="0" spc="-110" dirty="0">
                <a:latin typeface="Bookman Old Style"/>
                <a:cs typeface="Bookman Old Style"/>
              </a:rPr>
              <a:t> </a:t>
            </a:r>
            <a:r>
              <a:rPr sz="1000" i="1" spc="-80" dirty="0">
                <a:latin typeface="Meiryo UI"/>
                <a:cs typeface="Meiryo UI"/>
              </a:rPr>
              <a:t>=</a:t>
            </a:r>
            <a:r>
              <a:rPr sz="1000" i="1" spc="-130" dirty="0">
                <a:latin typeface="Meiryo UI"/>
                <a:cs typeface="Meiryo UI"/>
              </a:rPr>
              <a:t> </a:t>
            </a:r>
            <a:r>
              <a:rPr sz="1000" b="0" spc="-20" dirty="0">
                <a:latin typeface="Bookman Old Style"/>
                <a:cs typeface="Bookman Old Style"/>
              </a:rPr>
              <a:t>2.17%</a:t>
            </a:r>
            <a:endParaRPr sz="1000">
              <a:latin typeface="Bookman Old Style"/>
              <a:cs typeface="Bookman Old Style"/>
            </a:endParaRPr>
          </a:p>
          <a:p>
            <a:pPr>
              <a:lnSpc>
                <a:spcPct val="100000"/>
              </a:lnSpc>
              <a:spcBef>
                <a:spcPts val="65"/>
              </a:spcBef>
            </a:pPr>
            <a:endParaRPr sz="1000">
              <a:latin typeface="Bookman Old Style"/>
              <a:cs typeface="Bookman Old Style"/>
            </a:endParaRPr>
          </a:p>
          <a:p>
            <a:pPr marL="339090" indent="-132080">
              <a:lnSpc>
                <a:spcPct val="100000"/>
              </a:lnSpc>
              <a:buClr>
                <a:srgbClr val="003874"/>
              </a:buClr>
              <a:buFont typeface="Meiryo UI"/>
              <a:buChar char="•"/>
              <a:tabLst>
                <a:tab pos="339090" algn="l"/>
              </a:tabLst>
            </a:pPr>
            <a:r>
              <a:rPr sz="1000" b="0" spc="-40" dirty="0">
                <a:latin typeface="Bookman Old Style"/>
                <a:cs typeface="Bookman Old Style"/>
              </a:rPr>
              <a:t>Under</a:t>
            </a:r>
            <a:r>
              <a:rPr sz="1000" b="0" spc="-60" dirty="0">
                <a:latin typeface="Bookman Old Style"/>
                <a:cs typeface="Bookman Old Style"/>
              </a:rPr>
              <a:t> </a:t>
            </a:r>
            <a:r>
              <a:rPr sz="1000" b="0" spc="-25" dirty="0">
                <a:latin typeface="Bookman Old Style"/>
                <a:cs typeface="Bookman Old Style"/>
              </a:rPr>
              <a:t>no</a:t>
            </a:r>
            <a:r>
              <a:rPr sz="1000" b="0" spc="-55" dirty="0">
                <a:latin typeface="Bookman Old Style"/>
                <a:cs typeface="Bookman Old Style"/>
              </a:rPr>
              <a:t> </a:t>
            </a:r>
            <a:r>
              <a:rPr sz="1000" b="0" spc="-40" dirty="0">
                <a:latin typeface="Bookman Old Style"/>
                <a:cs typeface="Bookman Old Style"/>
              </a:rPr>
              <a:t>noise</a:t>
            </a:r>
            <a:r>
              <a:rPr sz="1000" b="0" spc="-55" dirty="0">
                <a:latin typeface="Bookman Old Style"/>
                <a:cs typeface="Bookman Old Style"/>
              </a:rPr>
              <a:t> </a:t>
            </a:r>
            <a:r>
              <a:rPr sz="1000" b="0" spc="-30" dirty="0">
                <a:latin typeface="Bookman Old Style"/>
                <a:cs typeface="Bookman Old Style"/>
              </a:rPr>
              <a:t>(0%),</a:t>
            </a:r>
            <a:r>
              <a:rPr sz="1000" b="0" spc="-55" dirty="0">
                <a:latin typeface="Bookman Old Style"/>
                <a:cs typeface="Bookman Old Style"/>
              </a:rPr>
              <a:t> </a:t>
            </a:r>
            <a:r>
              <a:rPr sz="1000" b="0" spc="-45" dirty="0">
                <a:latin typeface="Bookman Old Style"/>
                <a:cs typeface="Bookman Old Style"/>
              </a:rPr>
              <a:t>our</a:t>
            </a:r>
            <a:r>
              <a:rPr sz="1000" b="0" spc="-55" dirty="0">
                <a:latin typeface="Bookman Old Style"/>
                <a:cs typeface="Bookman Old Style"/>
              </a:rPr>
              <a:t> </a:t>
            </a:r>
            <a:r>
              <a:rPr sz="1000" b="0" spc="-30" dirty="0">
                <a:latin typeface="Bookman Old Style"/>
                <a:cs typeface="Bookman Old Style"/>
              </a:rPr>
              <a:t>implementation</a:t>
            </a:r>
            <a:r>
              <a:rPr sz="1000" b="0" spc="-55" dirty="0">
                <a:latin typeface="Bookman Old Style"/>
                <a:cs typeface="Bookman Old Style"/>
              </a:rPr>
              <a:t> is </a:t>
            </a:r>
            <a:r>
              <a:rPr sz="1000" b="0" spc="-30" dirty="0">
                <a:latin typeface="Bookman Old Style"/>
                <a:cs typeface="Bookman Old Style"/>
              </a:rPr>
              <a:t>only</a:t>
            </a:r>
            <a:r>
              <a:rPr sz="1000" b="0" spc="-55" dirty="0">
                <a:latin typeface="Bookman Old Style"/>
                <a:cs typeface="Bookman Old Style"/>
              </a:rPr>
              <a:t> </a:t>
            </a:r>
            <a:r>
              <a:rPr sz="1000" b="0" spc="-90" dirty="0">
                <a:latin typeface="Bookman Old Style"/>
                <a:cs typeface="Bookman Old Style"/>
              </a:rPr>
              <a:t>2.02%</a:t>
            </a:r>
            <a:r>
              <a:rPr sz="1000" b="0" spc="-55" dirty="0">
                <a:latin typeface="Bookman Old Style"/>
                <a:cs typeface="Bookman Old Style"/>
              </a:rPr>
              <a:t> </a:t>
            </a:r>
            <a:r>
              <a:rPr sz="1000" b="0" spc="-30" dirty="0">
                <a:latin typeface="Bookman Old Style"/>
                <a:cs typeface="Bookman Old Style"/>
              </a:rPr>
              <a:t>lower</a:t>
            </a:r>
            <a:r>
              <a:rPr sz="1000" b="0" spc="-55" dirty="0">
                <a:latin typeface="Bookman Old Style"/>
                <a:cs typeface="Bookman Old Style"/>
              </a:rPr>
              <a:t> than</a:t>
            </a:r>
            <a:r>
              <a:rPr sz="1000" b="0" spc="-60" dirty="0">
                <a:latin typeface="Bookman Old Style"/>
                <a:cs typeface="Bookman Old Style"/>
              </a:rPr>
              <a:t> </a:t>
            </a:r>
            <a:r>
              <a:rPr sz="1000" b="0" spc="-20" dirty="0">
                <a:latin typeface="Bookman Old Style"/>
                <a:cs typeface="Bookman Old Style"/>
              </a:rPr>
              <a:t>SGN.</a:t>
            </a:r>
            <a:endParaRPr sz="1000">
              <a:latin typeface="Bookman Old Style"/>
              <a:cs typeface="Bookman Old Style"/>
            </a:endParaRPr>
          </a:p>
          <a:p>
            <a:pPr marL="339090" indent="-132080">
              <a:lnSpc>
                <a:spcPct val="100000"/>
              </a:lnSpc>
              <a:spcBef>
                <a:spcPts val="285"/>
              </a:spcBef>
              <a:buClr>
                <a:srgbClr val="003874"/>
              </a:buClr>
              <a:buFont typeface="Meiryo UI"/>
              <a:buChar char="•"/>
              <a:tabLst>
                <a:tab pos="339090" algn="l"/>
              </a:tabLst>
            </a:pPr>
            <a:r>
              <a:rPr sz="1000" b="0" spc="-55" dirty="0">
                <a:latin typeface="Bookman Old Style"/>
                <a:cs typeface="Bookman Old Style"/>
              </a:rPr>
              <a:t>Both</a:t>
            </a:r>
            <a:r>
              <a:rPr sz="1000" b="0" spc="-40" dirty="0">
                <a:latin typeface="Bookman Old Style"/>
                <a:cs typeface="Bookman Old Style"/>
              </a:rPr>
              <a:t> </a:t>
            </a:r>
            <a:r>
              <a:rPr sz="1000" b="0" spc="-30" dirty="0">
                <a:latin typeface="Bookman Old Style"/>
                <a:cs typeface="Bookman Old Style"/>
              </a:rPr>
              <a:t>implementations</a:t>
            </a:r>
            <a:r>
              <a:rPr sz="1000" b="0" spc="-40" dirty="0">
                <a:latin typeface="Bookman Old Style"/>
                <a:cs typeface="Bookman Old Style"/>
              </a:rPr>
              <a:t> maintain </a:t>
            </a:r>
            <a:r>
              <a:rPr sz="1000" b="0" spc="-45" dirty="0">
                <a:latin typeface="Bookman Old Style"/>
                <a:cs typeface="Bookman Old Style"/>
              </a:rPr>
              <a:t>strong</a:t>
            </a:r>
            <a:r>
              <a:rPr sz="1000" b="0" spc="-40" dirty="0">
                <a:latin typeface="Bookman Old Style"/>
                <a:cs typeface="Bookman Old Style"/>
              </a:rPr>
              <a:t> </a:t>
            </a:r>
            <a:r>
              <a:rPr sz="1000" b="0" spc="-30" dirty="0">
                <a:latin typeface="Bookman Old Style"/>
                <a:cs typeface="Bookman Old Style"/>
              </a:rPr>
              <a:t>performance</a:t>
            </a:r>
            <a:r>
              <a:rPr sz="1000" b="0" spc="-40" dirty="0">
                <a:latin typeface="Bookman Old Style"/>
                <a:cs typeface="Bookman Old Style"/>
              </a:rPr>
              <a:t> </a:t>
            </a:r>
            <a:r>
              <a:rPr sz="1000" b="0" spc="-50" dirty="0">
                <a:latin typeface="Bookman Old Style"/>
                <a:cs typeface="Bookman Old Style"/>
              </a:rPr>
              <a:t>under</a:t>
            </a:r>
            <a:r>
              <a:rPr sz="1000" b="0" spc="-40" dirty="0">
                <a:latin typeface="Bookman Old Style"/>
                <a:cs typeface="Bookman Old Style"/>
              </a:rPr>
              <a:t> asymmetric </a:t>
            </a:r>
            <a:r>
              <a:rPr sz="1000" b="0" spc="-10" dirty="0">
                <a:latin typeface="Bookman Old Style"/>
                <a:cs typeface="Bookman Old Style"/>
              </a:rPr>
              <a:t>noise:</a:t>
            </a:r>
            <a:endParaRPr sz="1000">
              <a:latin typeface="Bookman Old Style"/>
              <a:cs typeface="Bookman Old Style"/>
            </a:endParaRPr>
          </a:p>
          <a:p>
            <a:pPr marL="614680" lvl="1" indent="-125095">
              <a:lnSpc>
                <a:spcPct val="100000"/>
              </a:lnSpc>
              <a:spcBef>
                <a:spcPts val="290"/>
              </a:spcBef>
              <a:buClr>
                <a:srgbClr val="003874"/>
              </a:buClr>
              <a:buFont typeface="Meiryo UI"/>
              <a:buChar char="•"/>
              <a:tabLst>
                <a:tab pos="614680" algn="l"/>
              </a:tabLst>
            </a:pPr>
            <a:r>
              <a:rPr sz="900" b="0" spc="-40" dirty="0">
                <a:latin typeface="Bookman Old Style"/>
                <a:cs typeface="Bookman Old Style"/>
              </a:rPr>
              <a:t>At</a:t>
            </a:r>
            <a:r>
              <a:rPr sz="900" b="0" spc="-55" dirty="0">
                <a:latin typeface="Bookman Old Style"/>
                <a:cs typeface="Bookman Old Style"/>
              </a:rPr>
              <a:t> </a:t>
            </a:r>
            <a:r>
              <a:rPr sz="900" b="0" spc="-70" dirty="0">
                <a:latin typeface="Bookman Old Style"/>
                <a:cs typeface="Bookman Old Style"/>
              </a:rPr>
              <a:t>20%,</a:t>
            </a:r>
            <a:r>
              <a:rPr sz="900" b="0" spc="-55" dirty="0">
                <a:latin typeface="Bookman Old Style"/>
                <a:cs typeface="Bookman Old Style"/>
              </a:rPr>
              <a:t> </a:t>
            </a:r>
            <a:r>
              <a:rPr sz="900" b="0" spc="-45" dirty="0">
                <a:latin typeface="Bookman Old Style"/>
                <a:cs typeface="Bookman Old Style"/>
              </a:rPr>
              <a:t>SGN:</a:t>
            </a:r>
            <a:r>
              <a:rPr sz="900" b="0" spc="-55" dirty="0">
                <a:latin typeface="Bookman Old Style"/>
                <a:cs typeface="Bookman Old Style"/>
              </a:rPr>
              <a:t> </a:t>
            </a:r>
            <a:r>
              <a:rPr sz="900" b="0" spc="-75" dirty="0">
                <a:latin typeface="Bookman Old Style"/>
                <a:cs typeface="Bookman Old Style"/>
              </a:rPr>
              <a:t>93.35%,</a:t>
            </a:r>
            <a:r>
              <a:rPr sz="900" b="0" spc="-55" dirty="0">
                <a:latin typeface="Bookman Old Style"/>
                <a:cs typeface="Bookman Old Style"/>
              </a:rPr>
              <a:t> </a:t>
            </a:r>
            <a:r>
              <a:rPr sz="900" b="0" spc="-60" dirty="0">
                <a:latin typeface="Bookman Old Style"/>
                <a:cs typeface="Bookman Old Style"/>
              </a:rPr>
              <a:t>Ours:</a:t>
            </a:r>
            <a:r>
              <a:rPr sz="900" b="0" spc="5" dirty="0">
                <a:latin typeface="Bookman Old Style"/>
                <a:cs typeface="Bookman Old Style"/>
              </a:rPr>
              <a:t> </a:t>
            </a:r>
            <a:r>
              <a:rPr sz="900" b="0" spc="-10" dirty="0">
                <a:latin typeface="Bookman Old Style"/>
                <a:cs typeface="Bookman Old Style"/>
              </a:rPr>
              <a:t>91.50%.</a:t>
            </a:r>
            <a:endParaRPr sz="900">
              <a:latin typeface="Bookman Old Style"/>
              <a:cs typeface="Bookman Old Style"/>
            </a:endParaRPr>
          </a:p>
          <a:p>
            <a:pPr marL="614680" lvl="1" indent="-125095">
              <a:lnSpc>
                <a:spcPct val="100000"/>
              </a:lnSpc>
              <a:spcBef>
                <a:spcPts val="120"/>
              </a:spcBef>
              <a:buClr>
                <a:srgbClr val="003874"/>
              </a:buClr>
              <a:buFont typeface="Meiryo UI"/>
              <a:buChar char="•"/>
              <a:tabLst>
                <a:tab pos="614680" algn="l"/>
              </a:tabLst>
            </a:pPr>
            <a:r>
              <a:rPr sz="900" b="0" spc="-40" dirty="0">
                <a:latin typeface="Bookman Old Style"/>
                <a:cs typeface="Bookman Old Style"/>
              </a:rPr>
              <a:t>At</a:t>
            </a:r>
            <a:r>
              <a:rPr sz="900" b="0" spc="-55" dirty="0">
                <a:latin typeface="Bookman Old Style"/>
                <a:cs typeface="Bookman Old Style"/>
              </a:rPr>
              <a:t> </a:t>
            </a:r>
            <a:r>
              <a:rPr sz="900" b="0" spc="-70" dirty="0">
                <a:latin typeface="Bookman Old Style"/>
                <a:cs typeface="Bookman Old Style"/>
              </a:rPr>
              <a:t>40%,</a:t>
            </a:r>
            <a:r>
              <a:rPr sz="900" b="0" spc="-55" dirty="0">
                <a:latin typeface="Bookman Old Style"/>
                <a:cs typeface="Bookman Old Style"/>
              </a:rPr>
              <a:t> </a:t>
            </a:r>
            <a:r>
              <a:rPr sz="900" b="0" spc="-45" dirty="0">
                <a:latin typeface="Bookman Old Style"/>
                <a:cs typeface="Bookman Old Style"/>
              </a:rPr>
              <a:t>SGN:</a:t>
            </a:r>
            <a:r>
              <a:rPr sz="900" b="0" spc="-55" dirty="0">
                <a:latin typeface="Bookman Old Style"/>
                <a:cs typeface="Bookman Old Style"/>
              </a:rPr>
              <a:t> </a:t>
            </a:r>
            <a:r>
              <a:rPr sz="900" b="0" spc="-75" dirty="0">
                <a:latin typeface="Bookman Old Style"/>
                <a:cs typeface="Bookman Old Style"/>
              </a:rPr>
              <a:t>91.26%,</a:t>
            </a:r>
            <a:r>
              <a:rPr sz="900" b="0" spc="-55" dirty="0">
                <a:latin typeface="Bookman Old Style"/>
                <a:cs typeface="Bookman Old Style"/>
              </a:rPr>
              <a:t> </a:t>
            </a:r>
            <a:r>
              <a:rPr sz="900" b="0" spc="-60" dirty="0">
                <a:latin typeface="Bookman Old Style"/>
                <a:cs typeface="Bookman Old Style"/>
              </a:rPr>
              <a:t>Ours:</a:t>
            </a:r>
            <a:r>
              <a:rPr sz="900" b="0" spc="5" dirty="0">
                <a:latin typeface="Bookman Old Style"/>
                <a:cs typeface="Bookman Old Style"/>
              </a:rPr>
              <a:t> </a:t>
            </a:r>
            <a:r>
              <a:rPr sz="900" b="0" spc="-10" dirty="0">
                <a:latin typeface="Bookman Old Style"/>
                <a:cs typeface="Bookman Old Style"/>
              </a:rPr>
              <a:t>89.00%.</a:t>
            </a:r>
            <a:endParaRPr sz="900">
              <a:latin typeface="Bookman Old Style"/>
              <a:cs typeface="Bookman Old Style"/>
            </a:endParaRPr>
          </a:p>
          <a:p>
            <a:pPr marL="63500">
              <a:lnSpc>
                <a:spcPct val="100000"/>
              </a:lnSpc>
              <a:spcBef>
                <a:spcPts val="465"/>
              </a:spcBef>
            </a:pPr>
            <a:r>
              <a:rPr sz="1000" b="1" dirty="0">
                <a:latin typeface="Book Antiqua"/>
                <a:cs typeface="Book Antiqua"/>
              </a:rPr>
              <a:t>Strengths</a:t>
            </a:r>
            <a:r>
              <a:rPr sz="1000" b="1" spc="-35" dirty="0">
                <a:latin typeface="Book Antiqua"/>
                <a:cs typeface="Book Antiqua"/>
              </a:rPr>
              <a:t> </a:t>
            </a:r>
            <a:r>
              <a:rPr sz="1000" b="1" dirty="0">
                <a:latin typeface="Book Antiqua"/>
                <a:cs typeface="Book Antiqua"/>
              </a:rPr>
              <a:t>of</a:t>
            </a:r>
            <a:r>
              <a:rPr sz="1000" b="1" spc="-30" dirty="0">
                <a:latin typeface="Book Antiqua"/>
                <a:cs typeface="Book Antiqua"/>
              </a:rPr>
              <a:t> </a:t>
            </a:r>
            <a:r>
              <a:rPr sz="1000" b="1" dirty="0">
                <a:latin typeface="Book Antiqua"/>
                <a:cs typeface="Book Antiqua"/>
              </a:rPr>
              <a:t>Our</a:t>
            </a:r>
            <a:r>
              <a:rPr sz="1000" b="1" spc="-30" dirty="0">
                <a:latin typeface="Book Antiqua"/>
                <a:cs typeface="Book Antiqua"/>
              </a:rPr>
              <a:t> </a:t>
            </a:r>
            <a:r>
              <a:rPr sz="1000" b="1" spc="-10" dirty="0">
                <a:latin typeface="Book Antiqua"/>
                <a:cs typeface="Book Antiqua"/>
              </a:rPr>
              <a:t>Implementation:</a:t>
            </a:r>
            <a:endParaRPr sz="1000">
              <a:latin typeface="Book Antiqua"/>
              <a:cs typeface="Book Antiqua"/>
            </a:endParaRPr>
          </a:p>
          <a:p>
            <a:pPr marL="339090" indent="-132080">
              <a:lnSpc>
                <a:spcPct val="100000"/>
              </a:lnSpc>
              <a:spcBef>
                <a:spcPts val="450"/>
              </a:spcBef>
              <a:buClr>
                <a:srgbClr val="003874"/>
              </a:buClr>
              <a:buFont typeface="Meiryo UI"/>
              <a:buChar char="•"/>
              <a:tabLst>
                <a:tab pos="339090" algn="l"/>
              </a:tabLst>
            </a:pPr>
            <a:r>
              <a:rPr sz="1000" b="0" spc="-40" dirty="0">
                <a:latin typeface="Bookman Old Style"/>
                <a:cs typeface="Bookman Old Style"/>
              </a:rPr>
              <a:t>Comparable</a:t>
            </a:r>
            <a:r>
              <a:rPr sz="1000" b="0" spc="-45" dirty="0">
                <a:latin typeface="Bookman Old Style"/>
                <a:cs typeface="Bookman Old Style"/>
              </a:rPr>
              <a:t> </a:t>
            </a:r>
            <a:r>
              <a:rPr sz="1000" b="0" spc="-30" dirty="0">
                <a:latin typeface="Bookman Old Style"/>
                <a:cs typeface="Bookman Old Style"/>
              </a:rPr>
              <a:t>performance</a:t>
            </a:r>
            <a:r>
              <a:rPr sz="1000" b="0" spc="-40" dirty="0">
                <a:latin typeface="Bookman Old Style"/>
                <a:cs typeface="Bookman Old Style"/>
              </a:rPr>
              <a:t> </a:t>
            </a:r>
            <a:r>
              <a:rPr sz="1000" b="0" spc="-50" dirty="0">
                <a:latin typeface="Bookman Old Style"/>
                <a:cs typeface="Bookman Old Style"/>
              </a:rPr>
              <a:t>under</a:t>
            </a:r>
            <a:r>
              <a:rPr sz="1000" b="0" spc="-45" dirty="0">
                <a:latin typeface="Bookman Old Style"/>
                <a:cs typeface="Bookman Old Style"/>
              </a:rPr>
              <a:t> </a:t>
            </a:r>
            <a:r>
              <a:rPr sz="1000" b="0" spc="-30" dirty="0">
                <a:latin typeface="Bookman Old Style"/>
                <a:cs typeface="Bookman Old Style"/>
              </a:rPr>
              <a:t>lower</a:t>
            </a:r>
            <a:r>
              <a:rPr sz="1000" b="0" spc="-40" dirty="0">
                <a:latin typeface="Bookman Old Style"/>
                <a:cs typeface="Bookman Old Style"/>
              </a:rPr>
              <a:t> noise</a:t>
            </a:r>
            <a:r>
              <a:rPr sz="1000" b="0" spc="-45" dirty="0">
                <a:latin typeface="Bookman Old Style"/>
                <a:cs typeface="Bookman Old Style"/>
              </a:rPr>
              <a:t> </a:t>
            </a:r>
            <a:r>
              <a:rPr sz="1000" b="0" spc="-10" dirty="0">
                <a:latin typeface="Bookman Old Style"/>
                <a:cs typeface="Bookman Old Style"/>
              </a:rPr>
              <a:t>levels.</a:t>
            </a:r>
            <a:endParaRPr sz="1000">
              <a:latin typeface="Bookman Old Style"/>
              <a:cs typeface="Bookman Old Style"/>
            </a:endParaRPr>
          </a:p>
          <a:p>
            <a:pPr marL="339090" indent="-132080">
              <a:lnSpc>
                <a:spcPct val="100000"/>
              </a:lnSpc>
              <a:spcBef>
                <a:spcPts val="445"/>
              </a:spcBef>
              <a:buClr>
                <a:srgbClr val="003874"/>
              </a:buClr>
              <a:buFont typeface="Meiryo UI"/>
              <a:buChar char="•"/>
              <a:tabLst>
                <a:tab pos="339090" algn="l"/>
              </a:tabLst>
            </a:pPr>
            <a:r>
              <a:rPr sz="1000" b="0" spc="-50" dirty="0">
                <a:latin typeface="Bookman Old Style"/>
                <a:cs typeface="Bookman Old Style"/>
              </a:rPr>
              <a:t>Slightly</a:t>
            </a:r>
            <a:r>
              <a:rPr sz="1000" b="0" spc="-45" dirty="0">
                <a:latin typeface="Bookman Old Style"/>
                <a:cs typeface="Bookman Old Style"/>
              </a:rPr>
              <a:t> </a:t>
            </a:r>
            <a:r>
              <a:rPr sz="1000" b="0" spc="-30" dirty="0">
                <a:latin typeface="Bookman Old Style"/>
                <a:cs typeface="Bookman Old Style"/>
              </a:rPr>
              <a:t>lower</a:t>
            </a:r>
            <a:r>
              <a:rPr sz="1000" b="0" spc="-40" dirty="0">
                <a:latin typeface="Bookman Old Style"/>
                <a:cs typeface="Bookman Old Style"/>
              </a:rPr>
              <a:t> </a:t>
            </a:r>
            <a:r>
              <a:rPr sz="1000" b="0" spc="-55" dirty="0">
                <a:latin typeface="Bookman Old Style"/>
                <a:cs typeface="Bookman Old Style"/>
              </a:rPr>
              <a:t>standard</a:t>
            </a:r>
            <a:r>
              <a:rPr sz="1000" b="0" spc="-45" dirty="0">
                <a:latin typeface="Bookman Old Style"/>
                <a:cs typeface="Bookman Old Style"/>
              </a:rPr>
              <a:t> </a:t>
            </a:r>
            <a:r>
              <a:rPr sz="1000" b="0" spc="-40" dirty="0">
                <a:latin typeface="Bookman Old Style"/>
                <a:cs typeface="Bookman Old Style"/>
              </a:rPr>
              <a:t>deviations,</a:t>
            </a:r>
            <a:r>
              <a:rPr sz="1000" b="0" spc="-45" dirty="0">
                <a:latin typeface="Bookman Old Style"/>
                <a:cs typeface="Bookman Old Style"/>
              </a:rPr>
              <a:t> </a:t>
            </a:r>
            <a:r>
              <a:rPr sz="1000" b="0" spc="-35" dirty="0">
                <a:latin typeface="Bookman Old Style"/>
                <a:cs typeface="Bookman Old Style"/>
              </a:rPr>
              <a:t>indicating</a:t>
            </a:r>
            <a:r>
              <a:rPr sz="1000" b="0" spc="-40" dirty="0">
                <a:latin typeface="Bookman Old Style"/>
                <a:cs typeface="Bookman Old Style"/>
              </a:rPr>
              <a:t> </a:t>
            </a:r>
            <a:r>
              <a:rPr sz="1000" b="0" spc="-45" dirty="0">
                <a:latin typeface="Bookman Old Style"/>
                <a:cs typeface="Bookman Old Style"/>
              </a:rPr>
              <a:t>stable</a:t>
            </a:r>
            <a:r>
              <a:rPr sz="1000" b="0" spc="-40" dirty="0">
                <a:latin typeface="Bookman Old Style"/>
                <a:cs typeface="Bookman Old Style"/>
              </a:rPr>
              <a:t> </a:t>
            </a:r>
            <a:r>
              <a:rPr sz="1000" b="0" spc="-10" dirty="0">
                <a:latin typeface="Bookman Old Style"/>
                <a:cs typeface="Bookman Old Style"/>
              </a:rPr>
              <a:t>results.</a:t>
            </a:r>
            <a:endParaRPr sz="1000">
              <a:latin typeface="Bookman Old Style"/>
              <a:cs typeface="Bookman Old Style"/>
            </a:endParaRPr>
          </a:p>
        </p:txBody>
      </p:sp>
      <p:grpSp>
        <p:nvGrpSpPr>
          <p:cNvPr id="35" name="object 35"/>
          <p:cNvGrpSpPr/>
          <p:nvPr/>
        </p:nvGrpSpPr>
        <p:grpSpPr>
          <a:xfrm>
            <a:off x="0" y="3131464"/>
            <a:ext cx="5760085" cy="108585"/>
            <a:chOff x="0" y="3131464"/>
            <a:chExt cx="5760085" cy="108585"/>
          </a:xfrm>
        </p:grpSpPr>
        <p:sp>
          <p:nvSpPr>
            <p:cNvPr id="36" name="object 36"/>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37" name="object 37"/>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38" name="object 38"/>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39" name="object 39"/>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40" name="object 40"/>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1" action="ppaction://hlinksldjump"/>
              </a:rPr>
              <a:t>Robust</a:t>
            </a:r>
            <a:r>
              <a:rPr sz="550" b="0" spc="-5" dirty="0">
                <a:solidFill>
                  <a:srgbClr val="003874"/>
                </a:solidFill>
                <a:latin typeface="Bookman Old Style"/>
                <a:cs typeface="Bookman Old Style"/>
                <a:hlinkClick r:id="rId11" action="ppaction://hlinksldjump"/>
              </a:rPr>
              <a:t> </a:t>
            </a:r>
            <a:r>
              <a:rPr sz="550" b="0" spc="-30" dirty="0">
                <a:solidFill>
                  <a:srgbClr val="003874"/>
                </a:solidFill>
                <a:latin typeface="Bookman Old Style"/>
                <a:cs typeface="Bookman Old Style"/>
                <a:hlinkClick r:id="rId11" action="ppaction://hlinksldjump"/>
              </a:rPr>
              <a:t>Classiﬁcation</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via</a:t>
            </a:r>
            <a:r>
              <a:rPr sz="550" b="0" spc="-5" dirty="0">
                <a:solidFill>
                  <a:srgbClr val="003874"/>
                </a:solidFill>
                <a:latin typeface="Bookman Old Style"/>
                <a:cs typeface="Bookman Old Style"/>
                <a:hlinkClick r:id="rId11" action="ppaction://hlinksldjump"/>
              </a:rPr>
              <a:t> </a:t>
            </a:r>
            <a:r>
              <a:rPr sz="550" b="0" spc="-35" dirty="0">
                <a:solidFill>
                  <a:srgbClr val="003874"/>
                </a:solidFill>
                <a:latin typeface="Bookman Old Style"/>
                <a:cs typeface="Bookman Old Style"/>
                <a:hlinkClick r:id="rId11" action="ppaction://hlinksldjump"/>
              </a:rPr>
              <a:t>Regression</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for</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Learning</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with</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Noisy</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Labels</a:t>
            </a:r>
            <a:endParaRPr sz="550">
              <a:latin typeface="Bookman Old Style"/>
              <a:cs typeface="Bookman Old Style"/>
            </a:endParaRPr>
          </a:p>
        </p:txBody>
      </p:sp>
      <p:sp>
        <p:nvSpPr>
          <p:cNvPr id="41" name="object 41"/>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42" name="object 42"/>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5" dirty="0"/>
              <a:t>25</a:t>
            </a:fld>
            <a:r>
              <a:rPr spc="-45" dirty="0"/>
              <a:t> </a:t>
            </a:r>
            <a:r>
              <a:rPr spc="-80" dirty="0"/>
              <a:t>/</a:t>
            </a:r>
            <a:r>
              <a:rPr spc="-45" dirty="0"/>
              <a:t> </a:t>
            </a:r>
            <a:r>
              <a:rPr spc="-25" dirty="0"/>
              <a:t>37</a:t>
            </a:r>
          </a:p>
        </p:txBody>
      </p:sp>
    </p:spTree>
  </p:cSld>
  <p:clrMapOvr>
    <a:masterClrMapping/>
  </p:clrMapOvr>
  <p:transition>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 y="25"/>
            <a:ext cx="5760085" cy="232410"/>
            <a:chOff x="-32" y="25"/>
            <a:chExt cx="5760085" cy="232410"/>
          </a:xfrm>
        </p:grpSpPr>
        <p:sp>
          <p:nvSpPr>
            <p:cNvPr id="3" name="object 3"/>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 name="object 4"/>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 name="object 5"/>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6" name="object 6"/>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7" name="object 7"/>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8" name="object 8"/>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9" name="object 9"/>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0" name="object 10"/>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1" name="object 11"/>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2" name="object 12"/>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3" name="object 13"/>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4" name="object 14"/>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5" name="object 15"/>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6" name="object 16"/>
            <p:cNvSpPr/>
            <p:nvPr/>
          </p:nvSpPr>
          <p:spPr>
            <a:xfrm>
              <a:off x="3507447" y="107317"/>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7" name="object 17"/>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8" name="object 18"/>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9" name="object 19"/>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0" name="object 20"/>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1" name="object 21"/>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2" name="object 22"/>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3" name="object 23"/>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4" name="object 24"/>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5" name="object 25"/>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6" name="object 26"/>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7" name="object 27"/>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28" name="object 28"/>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3" action="ppaction://hlinksldjump"/>
              </a:rPr>
              <a:t>Introduction</a:t>
            </a:r>
            <a:r>
              <a:rPr sz="550" b="0" spc="330" dirty="0">
                <a:solidFill>
                  <a:srgbClr val="7F8D9C"/>
                </a:solidFill>
                <a:latin typeface="Bookman Old Style"/>
                <a:cs typeface="Bookman Old Style"/>
              </a:rPr>
              <a:t> </a:t>
            </a:r>
            <a:r>
              <a:rPr sz="550" b="0" spc="-35" dirty="0">
                <a:solidFill>
                  <a:srgbClr val="7F8D9C"/>
                </a:solidFill>
                <a:latin typeface="Bookman Old Style"/>
                <a:cs typeface="Bookman Old Style"/>
                <a:hlinkClick r:id="rId4" action="ppaction://hlinksldjump"/>
              </a:rPr>
              <a:t>Background:</a:t>
            </a:r>
            <a:r>
              <a:rPr sz="550" b="0" spc="-25" dirty="0">
                <a:solidFill>
                  <a:srgbClr val="7F8D9C"/>
                </a:solidFill>
                <a:latin typeface="Bookman Old Style"/>
                <a:cs typeface="Bookman Old Style"/>
                <a:hlinkClick r:id="rId4" action="ppaction://hlinksldjump"/>
              </a:rPr>
              <a:t> Compositional</a:t>
            </a:r>
            <a:r>
              <a:rPr sz="550" b="0" spc="-55" dirty="0">
                <a:solidFill>
                  <a:srgbClr val="7F8D9C"/>
                </a:solidFill>
                <a:latin typeface="Bookman Old Style"/>
                <a:cs typeface="Bookman Old Style"/>
                <a:hlinkClick r:id="rId4" action="ppaction://hlinksldjump"/>
              </a:rPr>
              <a:t> </a:t>
            </a:r>
            <a:r>
              <a:rPr sz="550" b="0" spc="-40" dirty="0">
                <a:solidFill>
                  <a:srgbClr val="7F8D9C"/>
                </a:solidFill>
                <a:latin typeface="Bookman Old Style"/>
                <a:cs typeface="Bookman Old Style"/>
                <a:hlinkClick r:id="rId4" action="ppaction://hlinksldjump"/>
              </a:rPr>
              <a:t>Data</a:t>
            </a:r>
            <a:r>
              <a:rPr sz="550" b="0" spc="-55" dirty="0">
                <a:solidFill>
                  <a:srgbClr val="7F8D9C"/>
                </a:solidFill>
                <a:latin typeface="Bookman Old Style"/>
                <a:cs typeface="Bookman Old Style"/>
                <a:hlinkClick r:id="rId4" action="ppaction://hlinksldjump"/>
              </a:rPr>
              <a:t> </a:t>
            </a:r>
            <a:r>
              <a:rPr sz="550" b="0" spc="-10" dirty="0">
                <a:solidFill>
                  <a:srgbClr val="7F8D9C"/>
                </a:solidFill>
                <a:latin typeface="Bookman Old Style"/>
                <a:cs typeface="Bookman Old Style"/>
                <a:hlinkClick r:id="rId4" action="ppaction://hlinksldjump"/>
              </a:rPr>
              <a:t>Analysis</a:t>
            </a:r>
            <a:r>
              <a:rPr sz="550" b="0" spc="390" dirty="0">
                <a:solidFill>
                  <a:srgbClr val="7F8D9C"/>
                </a:solidFill>
                <a:latin typeface="Bookman Old Style"/>
                <a:cs typeface="Bookman Old Style"/>
              </a:rPr>
              <a:t> </a:t>
            </a:r>
            <a:r>
              <a:rPr sz="550" b="0" spc="-20" dirty="0">
                <a:solidFill>
                  <a:srgbClr val="7F8D9C"/>
                </a:solidFill>
                <a:latin typeface="Bookman Old Style"/>
                <a:cs typeface="Bookman Old Style"/>
                <a:hlinkClick r:id="rId5" action="ppaction://hlinksldjump"/>
              </a:rPr>
              <a:t>Proposed</a:t>
            </a:r>
            <a:r>
              <a:rPr sz="550" b="0" spc="-55" dirty="0">
                <a:solidFill>
                  <a:srgbClr val="7F8D9C"/>
                </a:solidFill>
                <a:latin typeface="Bookman Old Style"/>
                <a:cs typeface="Bookman Old Style"/>
                <a:hlinkClick r:id="rId5" action="ppaction://hlinksldjump"/>
              </a:rPr>
              <a:t> </a:t>
            </a:r>
            <a:r>
              <a:rPr sz="550" b="0" dirty="0">
                <a:solidFill>
                  <a:srgbClr val="7F8D9C"/>
                </a:solidFill>
                <a:latin typeface="Bookman Old Style"/>
                <a:cs typeface="Bookman Old Style"/>
                <a:hlinkClick r:id="rId5" action="ppaction://hlinksldjump"/>
              </a:rPr>
              <a:t>Method</a:t>
            </a:r>
            <a:r>
              <a:rPr sz="550" b="0" spc="395" dirty="0">
                <a:solidFill>
                  <a:srgbClr val="7F8D9C"/>
                </a:solidFill>
                <a:latin typeface="Bookman Old Style"/>
                <a:cs typeface="Bookman Old Style"/>
              </a:rPr>
              <a:t> </a:t>
            </a:r>
            <a:r>
              <a:rPr sz="550" b="0" spc="-40" dirty="0">
                <a:solidFill>
                  <a:srgbClr val="7F8D9C"/>
                </a:solidFill>
                <a:latin typeface="Bookman Old Style"/>
                <a:cs typeface="Bookman Old Style"/>
                <a:hlinkClick r:id="rId6" action="ppaction://hlinksldjump"/>
              </a:rPr>
              <a:t>Data</a:t>
            </a:r>
            <a:r>
              <a:rPr sz="550" b="0" spc="-55" dirty="0">
                <a:solidFill>
                  <a:srgbClr val="7F8D9C"/>
                </a:solidFill>
                <a:latin typeface="Bookman Old Style"/>
                <a:cs typeface="Bookman Old Style"/>
                <a:hlinkClick r:id="rId6" action="ppaction://hlinksldjump"/>
              </a:rPr>
              <a:t> </a:t>
            </a:r>
            <a:r>
              <a:rPr sz="550" b="0" spc="-60" dirty="0">
                <a:solidFill>
                  <a:srgbClr val="7F8D9C"/>
                </a:solidFill>
                <a:latin typeface="Bookman Old Style"/>
                <a:cs typeface="Bookman Old Style"/>
                <a:hlinkClick r:id="rId6" action="ppaction://hlinksldjump"/>
              </a:rPr>
              <a:t>&amp;</a:t>
            </a:r>
            <a:r>
              <a:rPr sz="550" b="0" spc="-55" dirty="0">
                <a:solidFill>
                  <a:srgbClr val="7F8D9C"/>
                </a:solidFill>
                <a:latin typeface="Bookman Old Style"/>
                <a:cs typeface="Bookman Old Style"/>
                <a:hlinkClick r:id="rId6" action="ppaction://hlinksldjump"/>
              </a:rPr>
              <a:t> </a:t>
            </a:r>
            <a:r>
              <a:rPr sz="550" b="0" spc="-10" dirty="0">
                <a:solidFill>
                  <a:srgbClr val="7F8D9C"/>
                </a:solidFill>
                <a:latin typeface="Bookman Old Style"/>
                <a:cs typeface="Bookman Old Style"/>
                <a:hlinkClick r:id="rId6" action="ppaction://hlinksldjump"/>
              </a:rPr>
              <a:t>Experiments</a:t>
            </a:r>
            <a:r>
              <a:rPr sz="550" b="0" spc="395" dirty="0">
                <a:solidFill>
                  <a:srgbClr val="7F8D9C"/>
                </a:solidFill>
                <a:latin typeface="Bookman Old Style"/>
                <a:cs typeface="Bookman Old Style"/>
              </a:rPr>
              <a:t> </a:t>
            </a:r>
            <a:r>
              <a:rPr sz="550" b="0" spc="-20" dirty="0">
                <a:solidFill>
                  <a:srgbClr val="FFFFFF"/>
                </a:solidFill>
                <a:latin typeface="Bookman Old Style"/>
                <a:cs typeface="Bookman Old Style"/>
                <a:hlinkClick r:id="rId7" action="ppaction://hlinksldjump"/>
              </a:rPr>
              <a:t>Code</a:t>
            </a:r>
            <a:r>
              <a:rPr sz="550" b="0" spc="-55" dirty="0">
                <a:solidFill>
                  <a:srgbClr val="FFFFFF"/>
                </a:solidFill>
                <a:latin typeface="Bookman Old Style"/>
                <a:cs typeface="Bookman Old Style"/>
                <a:hlinkClick r:id="rId7" action="ppaction://hlinksldjump"/>
              </a:rPr>
              <a:t> </a:t>
            </a:r>
            <a:r>
              <a:rPr sz="550" b="0" spc="-10" dirty="0">
                <a:solidFill>
                  <a:srgbClr val="FFFFFF"/>
                </a:solidFill>
                <a:latin typeface="Bookman Old Style"/>
                <a:cs typeface="Bookman Old Style"/>
                <a:hlinkClick r:id="rId7" action="ppaction://hlinksldjump"/>
              </a:rPr>
              <a:t>Execution</a:t>
            </a:r>
            <a:r>
              <a:rPr sz="550" b="0" spc="395" dirty="0">
                <a:solidFill>
                  <a:srgbClr val="FFFFFF"/>
                </a:solidFill>
                <a:latin typeface="Bookman Old Style"/>
                <a:cs typeface="Bookman Old Style"/>
              </a:rPr>
              <a:t> </a:t>
            </a:r>
            <a:r>
              <a:rPr sz="550" b="0" spc="-30" dirty="0">
                <a:solidFill>
                  <a:srgbClr val="7F8D9C"/>
                </a:solidFill>
                <a:latin typeface="Bookman Old Style"/>
                <a:cs typeface="Bookman Old Style"/>
                <a:hlinkClick r:id="rId8" action="ppaction://hlinksldjump"/>
              </a:rPr>
              <a:t>Other</a:t>
            </a:r>
            <a:r>
              <a:rPr sz="550" b="0" spc="-55" dirty="0">
                <a:solidFill>
                  <a:srgbClr val="7F8D9C"/>
                </a:solidFill>
                <a:latin typeface="Bookman Old Style"/>
                <a:cs typeface="Bookman Old Style"/>
                <a:hlinkClick r:id="rId8" action="ppaction://hlinksldjump"/>
              </a:rPr>
              <a:t> </a:t>
            </a:r>
            <a:r>
              <a:rPr sz="550" b="0" spc="-25" dirty="0">
                <a:solidFill>
                  <a:srgbClr val="7F8D9C"/>
                </a:solidFill>
                <a:latin typeface="Bookman Old Style"/>
                <a:cs typeface="Bookman Old Style"/>
                <a:hlinkClick r:id="rId8" action="ppaction://hlinksldjump"/>
              </a:rPr>
              <a:t>Applications</a:t>
            </a:r>
            <a:r>
              <a:rPr sz="550" b="0" spc="-55" dirty="0">
                <a:solidFill>
                  <a:srgbClr val="7F8D9C"/>
                </a:solidFill>
                <a:latin typeface="Bookman Old Style"/>
                <a:cs typeface="Bookman Old Style"/>
                <a:hlinkClick r:id="rId8" action="ppaction://hlinksldjump"/>
              </a:rPr>
              <a:t> </a:t>
            </a:r>
            <a:r>
              <a:rPr sz="550" b="0" spc="-60" dirty="0">
                <a:solidFill>
                  <a:srgbClr val="7F8D9C"/>
                </a:solidFill>
                <a:latin typeface="Bookman Old Style"/>
                <a:cs typeface="Bookman Old Style"/>
                <a:hlinkClick r:id="rId8" action="ppaction://hlinksldjump"/>
              </a:rPr>
              <a:t>&amp;</a:t>
            </a:r>
            <a:r>
              <a:rPr sz="550" b="0" spc="-55" dirty="0">
                <a:solidFill>
                  <a:srgbClr val="7F8D9C"/>
                </a:solidFill>
                <a:latin typeface="Bookman Old Style"/>
                <a:cs typeface="Bookman Old Style"/>
                <a:hlinkClick r:id="rId8" action="ppaction://hlinksldjump"/>
              </a:rPr>
              <a:t> </a:t>
            </a:r>
            <a:r>
              <a:rPr sz="550" b="0" spc="-10" dirty="0">
                <a:solidFill>
                  <a:srgbClr val="7F8D9C"/>
                </a:solidFill>
                <a:latin typeface="Bookman Old Style"/>
                <a:cs typeface="Bookman Old Style"/>
                <a:hlinkClick r:id="rId8" action="ppaction://hlinksldjump"/>
              </a:rPr>
              <a:t>Analysis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9" action="ppaction://hlinksldjump"/>
              </a:rPr>
              <a:t>Implementing</a:t>
            </a:r>
            <a:r>
              <a:rPr sz="550" b="0" spc="-55" dirty="0">
                <a:solidFill>
                  <a:srgbClr val="7F8D9C"/>
                </a:solidFill>
                <a:latin typeface="Bookman Old Style"/>
                <a:cs typeface="Bookman Old Style"/>
                <a:hlinkClick r:id="rId9" action="ppaction://hlinksldjump"/>
              </a:rPr>
              <a:t> </a:t>
            </a:r>
            <a:r>
              <a:rPr sz="550" b="0" spc="-30" dirty="0">
                <a:solidFill>
                  <a:srgbClr val="7F8D9C"/>
                </a:solidFill>
                <a:latin typeface="Bookman Old Style"/>
                <a:cs typeface="Bookman Old Style"/>
                <a:hlinkClick r:id="rId9" action="ppaction://hlinksldjump"/>
              </a:rPr>
              <a:t>the</a:t>
            </a:r>
            <a:r>
              <a:rPr sz="550" b="0" spc="-55" dirty="0">
                <a:solidFill>
                  <a:srgbClr val="7F8D9C"/>
                </a:solidFill>
                <a:latin typeface="Bookman Old Style"/>
                <a:cs typeface="Bookman Old Style"/>
                <a:hlinkClick r:id="rId9" action="ppaction://hlinksldjump"/>
              </a:rPr>
              <a:t> </a:t>
            </a:r>
            <a:r>
              <a:rPr sz="550" b="0" spc="-20" dirty="0">
                <a:solidFill>
                  <a:srgbClr val="7F8D9C"/>
                </a:solidFill>
                <a:latin typeface="Bookman Old Style"/>
                <a:cs typeface="Bookman Old Style"/>
                <a:hlinkClick r:id="rId9" action="ppaction://hlinksldjump"/>
              </a:rPr>
              <a:t>Idea</a:t>
            </a:r>
            <a:endParaRPr sz="550">
              <a:latin typeface="Bookman Old Style"/>
              <a:cs typeface="Bookman Old Style"/>
            </a:endParaRPr>
          </a:p>
        </p:txBody>
      </p:sp>
      <p:grpSp>
        <p:nvGrpSpPr>
          <p:cNvPr id="29" name="object 29"/>
          <p:cNvGrpSpPr/>
          <p:nvPr/>
        </p:nvGrpSpPr>
        <p:grpSpPr>
          <a:xfrm>
            <a:off x="0" y="104786"/>
            <a:ext cx="5760085" cy="318770"/>
            <a:chOff x="0" y="104786"/>
            <a:chExt cx="5760085" cy="318770"/>
          </a:xfrm>
        </p:grpSpPr>
        <p:pic>
          <p:nvPicPr>
            <p:cNvPr id="30" name="object 30"/>
            <p:cNvPicPr/>
            <p:nvPr/>
          </p:nvPicPr>
          <p:blipFill>
            <a:blip r:embed="rId10" cstate="print"/>
            <a:stretch>
              <a:fillRect/>
            </a:stretch>
          </p:blipFill>
          <p:spPr>
            <a:xfrm>
              <a:off x="0" y="104786"/>
              <a:ext cx="5759996" cy="125718"/>
            </a:xfrm>
            <a:prstGeom prst="rect">
              <a:avLst/>
            </a:prstGeom>
          </p:spPr>
        </p:pic>
        <p:sp>
          <p:nvSpPr>
            <p:cNvPr id="31" name="object 31"/>
            <p:cNvSpPr/>
            <p:nvPr/>
          </p:nvSpPr>
          <p:spPr>
            <a:xfrm>
              <a:off x="0" y="227495"/>
              <a:ext cx="5760085" cy="195580"/>
            </a:xfrm>
            <a:custGeom>
              <a:avLst/>
              <a:gdLst/>
              <a:ahLst/>
              <a:cxnLst/>
              <a:rect l="l" t="t" r="r" b="b"/>
              <a:pathLst>
                <a:path w="5760085" h="195579">
                  <a:moveTo>
                    <a:pt x="5759996" y="0"/>
                  </a:moveTo>
                  <a:lnTo>
                    <a:pt x="0" y="0"/>
                  </a:lnTo>
                  <a:lnTo>
                    <a:pt x="0" y="195503"/>
                  </a:lnTo>
                  <a:lnTo>
                    <a:pt x="5759996" y="195503"/>
                  </a:lnTo>
                  <a:lnTo>
                    <a:pt x="5759996" y="0"/>
                  </a:lnTo>
                  <a:close/>
                </a:path>
              </a:pathLst>
            </a:custGeom>
            <a:solidFill>
              <a:srgbClr val="003874"/>
            </a:solidFill>
          </p:spPr>
          <p:txBody>
            <a:bodyPr wrap="square" lIns="0" tIns="0" rIns="0" bIns="0" rtlCol="0"/>
            <a:lstStyle/>
            <a:p>
              <a:endParaRPr/>
            </a:p>
          </p:txBody>
        </p:sp>
      </p:grpSp>
      <p:sp>
        <p:nvSpPr>
          <p:cNvPr id="32" name="object 32"/>
          <p:cNvSpPr txBox="1">
            <a:spLocks noGrp="1"/>
          </p:cNvSpPr>
          <p:nvPr>
            <p:ph type="title"/>
          </p:nvPr>
        </p:nvSpPr>
        <p:spPr>
          <a:xfrm>
            <a:off x="95300" y="215813"/>
            <a:ext cx="1740535" cy="193040"/>
          </a:xfrm>
          <a:prstGeom prst="rect">
            <a:avLst/>
          </a:prstGeom>
        </p:spPr>
        <p:txBody>
          <a:bodyPr vert="horz" wrap="square" lIns="0" tIns="12700" rIns="0" bIns="0" rtlCol="0">
            <a:spAutoFit/>
          </a:bodyPr>
          <a:lstStyle/>
          <a:p>
            <a:pPr marL="12700">
              <a:lnSpc>
                <a:spcPct val="100000"/>
              </a:lnSpc>
              <a:spcBef>
                <a:spcPts val="100"/>
              </a:spcBef>
            </a:pPr>
            <a:r>
              <a:rPr spc="-40" dirty="0"/>
              <a:t>Performance </a:t>
            </a:r>
            <a:r>
              <a:rPr spc="-20" dirty="0"/>
              <a:t>on</a:t>
            </a:r>
            <a:r>
              <a:rPr spc="-30" dirty="0"/>
              <a:t> </a:t>
            </a:r>
            <a:r>
              <a:rPr spc="-75" dirty="0"/>
              <a:t>CIFAR-</a:t>
            </a:r>
            <a:r>
              <a:rPr spc="-60" dirty="0"/>
              <a:t>100</a:t>
            </a:r>
          </a:p>
        </p:txBody>
      </p:sp>
      <p:sp>
        <p:nvSpPr>
          <p:cNvPr id="33" name="object 33"/>
          <p:cNvSpPr/>
          <p:nvPr/>
        </p:nvSpPr>
        <p:spPr>
          <a:xfrm>
            <a:off x="-32" y="421334"/>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3873"/>
          </a:solidFill>
        </p:spPr>
        <p:txBody>
          <a:bodyPr wrap="square" lIns="0" tIns="0" rIns="0" bIns="0" rtlCol="0"/>
          <a:lstStyle/>
          <a:p>
            <a:endParaRPr/>
          </a:p>
        </p:txBody>
      </p:sp>
      <p:sp>
        <p:nvSpPr>
          <p:cNvPr id="34" name="object 34"/>
          <p:cNvSpPr txBox="1"/>
          <p:nvPr/>
        </p:nvSpPr>
        <p:spPr>
          <a:xfrm>
            <a:off x="296494" y="652707"/>
            <a:ext cx="5045710" cy="2138680"/>
          </a:xfrm>
          <a:prstGeom prst="rect">
            <a:avLst/>
          </a:prstGeom>
        </p:spPr>
        <p:txBody>
          <a:bodyPr vert="horz" wrap="square" lIns="0" tIns="49530" rIns="0" bIns="0" rtlCol="0">
            <a:spAutoFit/>
          </a:bodyPr>
          <a:lstStyle/>
          <a:p>
            <a:pPr marL="63500">
              <a:lnSpc>
                <a:spcPct val="100000"/>
              </a:lnSpc>
              <a:spcBef>
                <a:spcPts val="390"/>
              </a:spcBef>
            </a:pPr>
            <a:r>
              <a:rPr sz="1000" b="1" spc="-35" dirty="0">
                <a:latin typeface="Book Antiqua"/>
                <a:cs typeface="Book Antiqua"/>
              </a:rPr>
              <a:t>Key</a:t>
            </a:r>
            <a:r>
              <a:rPr sz="1000" b="1" spc="-45" dirty="0">
                <a:latin typeface="Book Antiqua"/>
                <a:cs typeface="Book Antiqua"/>
              </a:rPr>
              <a:t> </a:t>
            </a:r>
            <a:r>
              <a:rPr sz="1000" b="1" spc="-10" dirty="0">
                <a:latin typeface="Book Antiqua"/>
                <a:cs typeface="Book Antiqua"/>
              </a:rPr>
              <a:t>Observations:</a:t>
            </a:r>
            <a:endParaRPr sz="1000">
              <a:latin typeface="Book Antiqua"/>
              <a:cs typeface="Book Antiqua"/>
            </a:endParaRPr>
          </a:p>
          <a:p>
            <a:pPr marL="339090" marR="55880" indent="-132080">
              <a:lnSpc>
                <a:spcPct val="100000"/>
              </a:lnSpc>
              <a:spcBef>
                <a:spcPts val="295"/>
              </a:spcBef>
              <a:buClr>
                <a:srgbClr val="003874"/>
              </a:buClr>
              <a:buFont typeface="Meiryo UI"/>
              <a:buChar char="•"/>
              <a:tabLst>
                <a:tab pos="340360" algn="l"/>
              </a:tabLst>
            </a:pPr>
            <a:r>
              <a:rPr sz="1000" b="0" spc="-60" dirty="0">
                <a:latin typeface="Bookman Old Style"/>
                <a:cs typeface="Bookman Old Style"/>
              </a:rPr>
              <a:t>SGN</a:t>
            </a:r>
            <a:r>
              <a:rPr sz="1000" b="0" spc="-50" dirty="0">
                <a:latin typeface="Bookman Old Style"/>
                <a:cs typeface="Bookman Old Style"/>
              </a:rPr>
              <a:t> </a:t>
            </a:r>
            <a:r>
              <a:rPr sz="1000" b="0" spc="-35" dirty="0">
                <a:latin typeface="Bookman Old Style"/>
                <a:cs typeface="Bookman Old Style"/>
              </a:rPr>
              <a:t>performs</a:t>
            </a:r>
            <a:r>
              <a:rPr sz="1000" b="0" spc="-50" dirty="0">
                <a:latin typeface="Bookman Old Style"/>
                <a:cs typeface="Bookman Old Style"/>
              </a:rPr>
              <a:t> </a:t>
            </a:r>
            <a:r>
              <a:rPr sz="1000" b="0" spc="-40" dirty="0">
                <a:latin typeface="Bookman Old Style"/>
                <a:cs typeface="Bookman Old Style"/>
              </a:rPr>
              <a:t>slightly</a:t>
            </a:r>
            <a:r>
              <a:rPr sz="1000" b="0" spc="-50" dirty="0">
                <a:latin typeface="Bookman Old Style"/>
                <a:cs typeface="Bookman Old Style"/>
              </a:rPr>
              <a:t> </a:t>
            </a:r>
            <a:r>
              <a:rPr sz="1000" b="0" spc="-35" dirty="0">
                <a:latin typeface="Bookman Old Style"/>
                <a:cs typeface="Bookman Old Style"/>
              </a:rPr>
              <a:t>better</a:t>
            </a:r>
            <a:r>
              <a:rPr sz="1000" b="0" spc="-45" dirty="0">
                <a:latin typeface="Bookman Old Style"/>
                <a:cs typeface="Bookman Old Style"/>
              </a:rPr>
              <a:t> </a:t>
            </a:r>
            <a:r>
              <a:rPr sz="1000" b="0" spc="-55" dirty="0">
                <a:latin typeface="Bookman Old Style"/>
                <a:cs typeface="Bookman Old Style"/>
              </a:rPr>
              <a:t>than</a:t>
            </a:r>
            <a:r>
              <a:rPr sz="1000" b="0" spc="-50" dirty="0">
                <a:latin typeface="Bookman Old Style"/>
                <a:cs typeface="Bookman Old Style"/>
              </a:rPr>
              <a:t> </a:t>
            </a:r>
            <a:r>
              <a:rPr sz="1000" b="0" spc="-45" dirty="0">
                <a:latin typeface="Bookman Old Style"/>
                <a:cs typeface="Bookman Old Style"/>
              </a:rPr>
              <a:t>our</a:t>
            </a:r>
            <a:r>
              <a:rPr sz="1000" b="0" spc="-50" dirty="0">
                <a:latin typeface="Bookman Old Style"/>
                <a:cs typeface="Bookman Old Style"/>
              </a:rPr>
              <a:t> </a:t>
            </a:r>
            <a:r>
              <a:rPr sz="1000" b="0" spc="-30" dirty="0">
                <a:latin typeface="Bookman Old Style"/>
                <a:cs typeface="Bookman Old Style"/>
              </a:rPr>
              <a:t>implementation,</a:t>
            </a:r>
            <a:r>
              <a:rPr sz="1000" b="0" spc="-50" dirty="0">
                <a:latin typeface="Bookman Old Style"/>
                <a:cs typeface="Bookman Old Style"/>
              </a:rPr>
              <a:t> </a:t>
            </a:r>
            <a:r>
              <a:rPr sz="1000" b="0" spc="-35" dirty="0">
                <a:latin typeface="Bookman Old Style"/>
                <a:cs typeface="Bookman Old Style"/>
              </a:rPr>
              <a:t>especially</a:t>
            </a:r>
            <a:r>
              <a:rPr sz="1000" b="0" spc="-45" dirty="0">
                <a:latin typeface="Bookman Old Style"/>
                <a:cs typeface="Bookman Old Style"/>
              </a:rPr>
              <a:t> </a:t>
            </a:r>
            <a:r>
              <a:rPr sz="1000" b="0" spc="-50" dirty="0">
                <a:latin typeface="Bookman Old Style"/>
                <a:cs typeface="Bookman Old Style"/>
              </a:rPr>
              <a:t>at </a:t>
            </a:r>
            <a:r>
              <a:rPr sz="1000" b="0" spc="-40" dirty="0">
                <a:latin typeface="Bookman Old Style"/>
                <a:cs typeface="Bookman Old Style"/>
              </a:rPr>
              <a:t>higher</a:t>
            </a:r>
            <a:r>
              <a:rPr sz="1000" b="0" spc="-50" dirty="0">
                <a:latin typeface="Bookman Old Style"/>
                <a:cs typeface="Bookman Old Style"/>
              </a:rPr>
              <a:t> </a:t>
            </a:r>
            <a:r>
              <a:rPr sz="1000" b="0" spc="-20" dirty="0">
                <a:latin typeface="Bookman Old Style"/>
                <a:cs typeface="Bookman Old Style"/>
              </a:rPr>
              <a:t>noise 	</a:t>
            </a:r>
            <a:r>
              <a:rPr sz="1000" b="0" spc="-10" dirty="0">
                <a:latin typeface="Bookman Old Style"/>
                <a:cs typeface="Bookman Old Style"/>
              </a:rPr>
              <a:t>levels:</a:t>
            </a:r>
            <a:endParaRPr sz="1000">
              <a:latin typeface="Bookman Old Style"/>
              <a:cs typeface="Bookman Old Style"/>
            </a:endParaRPr>
          </a:p>
          <a:p>
            <a:pPr marL="614680" lvl="1" indent="-125095">
              <a:lnSpc>
                <a:spcPct val="100000"/>
              </a:lnSpc>
              <a:spcBef>
                <a:spcPts val="290"/>
              </a:spcBef>
              <a:buClr>
                <a:srgbClr val="003874"/>
              </a:buClr>
              <a:buFont typeface="Meiryo UI"/>
              <a:buChar char="•"/>
              <a:tabLst>
                <a:tab pos="614680" algn="l"/>
              </a:tabLst>
            </a:pPr>
            <a:r>
              <a:rPr sz="900" b="0" spc="-35" dirty="0">
                <a:latin typeface="Bookman Old Style"/>
                <a:cs typeface="Bookman Old Style"/>
              </a:rPr>
              <a:t>Symmetric</a:t>
            </a:r>
            <a:r>
              <a:rPr sz="900" b="0" spc="-50" dirty="0">
                <a:latin typeface="Bookman Old Style"/>
                <a:cs typeface="Bookman Old Style"/>
              </a:rPr>
              <a:t> </a:t>
            </a:r>
            <a:r>
              <a:rPr sz="900" b="0" spc="-20" dirty="0">
                <a:latin typeface="Bookman Old Style"/>
                <a:cs typeface="Bookman Old Style"/>
              </a:rPr>
              <a:t>noise</a:t>
            </a:r>
            <a:r>
              <a:rPr sz="900" b="0" spc="-45" dirty="0">
                <a:latin typeface="Bookman Old Style"/>
                <a:cs typeface="Bookman Old Style"/>
              </a:rPr>
              <a:t> </a:t>
            </a:r>
            <a:r>
              <a:rPr sz="900" b="0" spc="-30" dirty="0">
                <a:latin typeface="Bookman Old Style"/>
                <a:cs typeface="Bookman Old Style"/>
              </a:rPr>
              <a:t>(60%):</a:t>
            </a:r>
            <a:r>
              <a:rPr sz="900" b="0" spc="10" dirty="0">
                <a:latin typeface="Bookman Old Style"/>
                <a:cs typeface="Bookman Old Style"/>
              </a:rPr>
              <a:t> </a:t>
            </a:r>
            <a:r>
              <a:rPr sz="900" b="0" spc="-45" dirty="0">
                <a:latin typeface="Bookman Old Style"/>
                <a:cs typeface="Bookman Old Style"/>
              </a:rPr>
              <a:t>SGN: </a:t>
            </a:r>
            <a:r>
              <a:rPr sz="900" b="0" spc="-75" dirty="0">
                <a:latin typeface="Bookman Old Style"/>
                <a:cs typeface="Bookman Old Style"/>
              </a:rPr>
              <a:t>56.83%,</a:t>
            </a:r>
            <a:r>
              <a:rPr sz="900" b="0" spc="-50" dirty="0">
                <a:latin typeface="Bookman Old Style"/>
                <a:cs typeface="Bookman Old Style"/>
              </a:rPr>
              <a:t> </a:t>
            </a:r>
            <a:r>
              <a:rPr sz="900" b="0" spc="-60" dirty="0">
                <a:latin typeface="Bookman Old Style"/>
                <a:cs typeface="Bookman Old Style"/>
              </a:rPr>
              <a:t>Ours:</a:t>
            </a:r>
            <a:r>
              <a:rPr sz="900" b="0" spc="15" dirty="0">
                <a:latin typeface="Bookman Old Style"/>
                <a:cs typeface="Bookman Old Style"/>
              </a:rPr>
              <a:t> </a:t>
            </a:r>
            <a:r>
              <a:rPr sz="900" b="0" spc="-10" dirty="0">
                <a:latin typeface="Bookman Old Style"/>
                <a:cs typeface="Bookman Old Style"/>
              </a:rPr>
              <a:t>55.00%.</a:t>
            </a:r>
            <a:endParaRPr sz="900">
              <a:latin typeface="Bookman Old Style"/>
              <a:cs typeface="Bookman Old Style"/>
            </a:endParaRPr>
          </a:p>
          <a:p>
            <a:pPr marL="614680" lvl="1" indent="-125095">
              <a:lnSpc>
                <a:spcPct val="100000"/>
              </a:lnSpc>
              <a:spcBef>
                <a:spcPts val="114"/>
              </a:spcBef>
              <a:buClr>
                <a:srgbClr val="003874"/>
              </a:buClr>
              <a:buFont typeface="Meiryo UI"/>
              <a:buChar char="•"/>
              <a:tabLst>
                <a:tab pos="614680" algn="l"/>
              </a:tabLst>
            </a:pPr>
            <a:r>
              <a:rPr sz="900" b="0" spc="-30" dirty="0">
                <a:latin typeface="Bookman Old Style"/>
                <a:cs typeface="Bookman Old Style"/>
              </a:rPr>
              <a:t>Asymmetric</a:t>
            </a:r>
            <a:r>
              <a:rPr sz="900" b="0" spc="-50" dirty="0">
                <a:latin typeface="Bookman Old Style"/>
                <a:cs typeface="Bookman Old Style"/>
              </a:rPr>
              <a:t> </a:t>
            </a:r>
            <a:r>
              <a:rPr sz="900" b="0" spc="-20" dirty="0">
                <a:latin typeface="Bookman Old Style"/>
                <a:cs typeface="Bookman Old Style"/>
              </a:rPr>
              <a:t>noise</a:t>
            </a:r>
            <a:r>
              <a:rPr sz="900" b="0" spc="-50" dirty="0">
                <a:latin typeface="Bookman Old Style"/>
                <a:cs typeface="Bookman Old Style"/>
              </a:rPr>
              <a:t> </a:t>
            </a:r>
            <a:r>
              <a:rPr sz="900" b="0" spc="-30" dirty="0">
                <a:latin typeface="Bookman Old Style"/>
                <a:cs typeface="Bookman Old Style"/>
              </a:rPr>
              <a:t>(40%):</a:t>
            </a:r>
            <a:r>
              <a:rPr sz="900" b="0" spc="10" dirty="0">
                <a:latin typeface="Bookman Old Style"/>
                <a:cs typeface="Bookman Old Style"/>
              </a:rPr>
              <a:t> </a:t>
            </a:r>
            <a:r>
              <a:rPr sz="900" b="0" spc="-45" dirty="0">
                <a:latin typeface="Bookman Old Style"/>
                <a:cs typeface="Bookman Old Style"/>
              </a:rPr>
              <a:t>SGN:</a:t>
            </a:r>
            <a:r>
              <a:rPr sz="900" b="0" spc="-50" dirty="0">
                <a:latin typeface="Bookman Old Style"/>
                <a:cs typeface="Bookman Old Style"/>
              </a:rPr>
              <a:t> </a:t>
            </a:r>
            <a:r>
              <a:rPr sz="900" b="0" spc="-75" dirty="0">
                <a:latin typeface="Bookman Old Style"/>
                <a:cs typeface="Bookman Old Style"/>
              </a:rPr>
              <a:t>71.01%,</a:t>
            </a:r>
            <a:r>
              <a:rPr sz="900" b="0" spc="-50" dirty="0">
                <a:latin typeface="Bookman Old Style"/>
                <a:cs typeface="Bookman Old Style"/>
              </a:rPr>
              <a:t> </a:t>
            </a:r>
            <a:r>
              <a:rPr sz="900" b="0" spc="-60" dirty="0">
                <a:latin typeface="Bookman Old Style"/>
                <a:cs typeface="Bookman Old Style"/>
              </a:rPr>
              <a:t>Ours:</a:t>
            </a:r>
            <a:r>
              <a:rPr sz="900" b="0" spc="10" dirty="0">
                <a:latin typeface="Bookman Old Style"/>
                <a:cs typeface="Bookman Old Style"/>
              </a:rPr>
              <a:t> </a:t>
            </a:r>
            <a:r>
              <a:rPr sz="900" b="0" spc="-10" dirty="0">
                <a:latin typeface="Bookman Old Style"/>
                <a:cs typeface="Bookman Old Style"/>
              </a:rPr>
              <a:t>69.50%.</a:t>
            </a:r>
            <a:endParaRPr sz="900">
              <a:latin typeface="Bookman Old Style"/>
              <a:cs typeface="Bookman Old Style"/>
            </a:endParaRPr>
          </a:p>
          <a:p>
            <a:pPr marL="339090" indent="-132080">
              <a:lnSpc>
                <a:spcPct val="100000"/>
              </a:lnSpc>
              <a:spcBef>
                <a:spcPts val="475"/>
              </a:spcBef>
              <a:buClr>
                <a:srgbClr val="003874"/>
              </a:buClr>
              <a:buFont typeface="Meiryo UI"/>
              <a:buChar char="•"/>
              <a:tabLst>
                <a:tab pos="339090" algn="l"/>
              </a:tabLst>
            </a:pPr>
            <a:r>
              <a:rPr sz="1000" b="0" spc="-50" dirty="0">
                <a:latin typeface="Bookman Old Style"/>
                <a:cs typeface="Bookman Old Style"/>
              </a:rPr>
              <a:t>Accuracy</a:t>
            </a:r>
            <a:r>
              <a:rPr sz="1000" b="0" spc="-65" dirty="0">
                <a:latin typeface="Bookman Old Style"/>
                <a:cs typeface="Bookman Old Style"/>
              </a:rPr>
              <a:t> </a:t>
            </a:r>
            <a:r>
              <a:rPr sz="1000" b="0" spc="-35" dirty="0">
                <a:latin typeface="Bookman Old Style"/>
                <a:cs typeface="Bookman Old Style"/>
              </a:rPr>
              <a:t>gap</a:t>
            </a:r>
            <a:r>
              <a:rPr sz="1000" b="0" spc="-60" dirty="0">
                <a:latin typeface="Bookman Old Style"/>
                <a:cs typeface="Bookman Old Style"/>
              </a:rPr>
              <a:t> </a:t>
            </a:r>
            <a:r>
              <a:rPr sz="1000" b="0" spc="-55" dirty="0">
                <a:latin typeface="Bookman Old Style"/>
                <a:cs typeface="Bookman Old Style"/>
              </a:rPr>
              <a:t>is</a:t>
            </a:r>
            <a:r>
              <a:rPr sz="1000" b="0" spc="-60" dirty="0">
                <a:latin typeface="Bookman Old Style"/>
                <a:cs typeface="Bookman Old Style"/>
              </a:rPr>
              <a:t> </a:t>
            </a:r>
            <a:r>
              <a:rPr sz="1000" b="0" spc="-45" dirty="0">
                <a:latin typeface="Bookman Old Style"/>
                <a:cs typeface="Bookman Old Style"/>
              </a:rPr>
              <a:t>smaller</a:t>
            </a:r>
            <a:r>
              <a:rPr sz="1000" b="0" spc="-65" dirty="0">
                <a:latin typeface="Bookman Old Style"/>
                <a:cs typeface="Bookman Old Style"/>
              </a:rPr>
              <a:t> </a:t>
            </a:r>
            <a:r>
              <a:rPr sz="1000" b="0" spc="-50" dirty="0">
                <a:latin typeface="Bookman Old Style"/>
                <a:cs typeface="Bookman Old Style"/>
              </a:rPr>
              <a:t>under</a:t>
            </a:r>
            <a:r>
              <a:rPr sz="1000" b="0" spc="-60" dirty="0">
                <a:latin typeface="Bookman Old Style"/>
                <a:cs typeface="Bookman Old Style"/>
              </a:rPr>
              <a:t> </a:t>
            </a:r>
            <a:r>
              <a:rPr sz="1000" b="0" spc="-25" dirty="0">
                <a:latin typeface="Bookman Old Style"/>
                <a:cs typeface="Bookman Old Style"/>
              </a:rPr>
              <a:t>no</a:t>
            </a:r>
            <a:r>
              <a:rPr sz="1000" b="0" spc="-60" dirty="0">
                <a:latin typeface="Bookman Old Style"/>
                <a:cs typeface="Bookman Old Style"/>
              </a:rPr>
              <a:t> </a:t>
            </a:r>
            <a:r>
              <a:rPr sz="1000" b="0" spc="-10" dirty="0">
                <a:latin typeface="Bookman Old Style"/>
                <a:cs typeface="Bookman Old Style"/>
              </a:rPr>
              <a:t>noise:</a:t>
            </a:r>
            <a:endParaRPr sz="1000">
              <a:latin typeface="Bookman Old Style"/>
              <a:cs typeface="Bookman Old Style"/>
            </a:endParaRPr>
          </a:p>
          <a:p>
            <a:pPr>
              <a:lnSpc>
                <a:spcPct val="100000"/>
              </a:lnSpc>
              <a:spcBef>
                <a:spcPts val="75"/>
              </a:spcBef>
              <a:buClr>
                <a:srgbClr val="003874"/>
              </a:buClr>
              <a:buFont typeface="Meiryo UI"/>
              <a:buChar char="•"/>
            </a:pPr>
            <a:endParaRPr sz="1000">
              <a:latin typeface="Bookman Old Style"/>
              <a:cs typeface="Bookman Old Style"/>
            </a:endParaRPr>
          </a:p>
          <a:p>
            <a:pPr marL="1735455">
              <a:lnSpc>
                <a:spcPct val="100000"/>
              </a:lnSpc>
              <a:spcBef>
                <a:spcPts val="5"/>
              </a:spcBef>
            </a:pPr>
            <a:r>
              <a:rPr sz="1000" b="0" spc="-35" dirty="0">
                <a:latin typeface="Bookman Old Style"/>
                <a:cs typeface="Bookman Old Style"/>
              </a:rPr>
              <a:t>∆Accuracy</a:t>
            </a:r>
            <a:r>
              <a:rPr sz="1000" b="0" spc="-114" dirty="0">
                <a:latin typeface="Bookman Old Style"/>
                <a:cs typeface="Bookman Old Style"/>
              </a:rPr>
              <a:t> </a:t>
            </a:r>
            <a:r>
              <a:rPr sz="1000" i="1" spc="-80" dirty="0">
                <a:latin typeface="Meiryo UI"/>
                <a:cs typeface="Meiryo UI"/>
              </a:rPr>
              <a:t>=</a:t>
            </a:r>
            <a:r>
              <a:rPr sz="1000" i="1" spc="-130" dirty="0">
                <a:latin typeface="Meiryo UI"/>
                <a:cs typeface="Meiryo UI"/>
              </a:rPr>
              <a:t> </a:t>
            </a:r>
            <a:r>
              <a:rPr sz="1000" b="0" spc="-95" dirty="0">
                <a:latin typeface="Bookman Old Style"/>
                <a:cs typeface="Bookman Old Style"/>
              </a:rPr>
              <a:t>73.88</a:t>
            </a:r>
            <a:r>
              <a:rPr sz="1000" b="0" spc="-170" dirty="0">
                <a:latin typeface="Bookman Old Style"/>
                <a:cs typeface="Bookman Old Style"/>
              </a:rPr>
              <a:t> </a:t>
            </a:r>
            <a:r>
              <a:rPr sz="1000" i="1" spc="-80" dirty="0">
                <a:latin typeface="Meiryo UI"/>
                <a:cs typeface="Meiryo UI"/>
              </a:rPr>
              <a:t>−</a:t>
            </a:r>
            <a:r>
              <a:rPr sz="1000" i="1" spc="-195" dirty="0">
                <a:latin typeface="Meiryo UI"/>
                <a:cs typeface="Meiryo UI"/>
              </a:rPr>
              <a:t> </a:t>
            </a:r>
            <a:r>
              <a:rPr sz="1000" b="0" spc="-95" dirty="0">
                <a:latin typeface="Bookman Old Style"/>
                <a:cs typeface="Bookman Old Style"/>
              </a:rPr>
              <a:t>72.10</a:t>
            </a:r>
            <a:r>
              <a:rPr sz="1000" b="0" spc="-110" dirty="0">
                <a:latin typeface="Bookman Old Style"/>
                <a:cs typeface="Bookman Old Style"/>
              </a:rPr>
              <a:t> </a:t>
            </a:r>
            <a:r>
              <a:rPr sz="1000" i="1" spc="-80" dirty="0">
                <a:latin typeface="Meiryo UI"/>
                <a:cs typeface="Meiryo UI"/>
              </a:rPr>
              <a:t>=</a:t>
            </a:r>
            <a:r>
              <a:rPr sz="1000" i="1" spc="-130" dirty="0">
                <a:latin typeface="Meiryo UI"/>
                <a:cs typeface="Meiryo UI"/>
              </a:rPr>
              <a:t> </a:t>
            </a:r>
            <a:r>
              <a:rPr sz="1000" b="0" spc="-20" dirty="0">
                <a:latin typeface="Bookman Old Style"/>
                <a:cs typeface="Bookman Old Style"/>
              </a:rPr>
              <a:t>1.78%</a:t>
            </a:r>
            <a:endParaRPr sz="1000">
              <a:latin typeface="Bookman Old Style"/>
              <a:cs typeface="Bookman Old Style"/>
            </a:endParaRPr>
          </a:p>
          <a:p>
            <a:pPr>
              <a:lnSpc>
                <a:spcPct val="100000"/>
              </a:lnSpc>
              <a:spcBef>
                <a:spcPts val="75"/>
              </a:spcBef>
            </a:pPr>
            <a:endParaRPr sz="1000">
              <a:latin typeface="Bookman Old Style"/>
              <a:cs typeface="Bookman Old Style"/>
            </a:endParaRPr>
          </a:p>
          <a:p>
            <a:pPr marL="63500">
              <a:lnSpc>
                <a:spcPct val="100000"/>
              </a:lnSpc>
            </a:pPr>
            <a:r>
              <a:rPr sz="1000" b="1" dirty="0">
                <a:latin typeface="Book Antiqua"/>
                <a:cs typeface="Book Antiqua"/>
              </a:rPr>
              <a:t>Limitations</a:t>
            </a:r>
            <a:r>
              <a:rPr sz="1000" b="1" spc="-5" dirty="0">
                <a:latin typeface="Book Antiqua"/>
                <a:cs typeface="Book Antiqua"/>
              </a:rPr>
              <a:t> </a:t>
            </a:r>
            <a:r>
              <a:rPr sz="1000" b="1" dirty="0">
                <a:latin typeface="Book Antiqua"/>
                <a:cs typeface="Book Antiqua"/>
              </a:rPr>
              <a:t>of Our</a:t>
            </a:r>
            <a:r>
              <a:rPr sz="1000" b="1" spc="-5" dirty="0">
                <a:latin typeface="Book Antiqua"/>
                <a:cs typeface="Book Antiqua"/>
              </a:rPr>
              <a:t> </a:t>
            </a:r>
            <a:r>
              <a:rPr sz="1000" b="1" spc="-10" dirty="0">
                <a:latin typeface="Book Antiqua"/>
                <a:cs typeface="Book Antiqua"/>
              </a:rPr>
              <a:t>Implementation:</a:t>
            </a:r>
            <a:endParaRPr sz="1000">
              <a:latin typeface="Book Antiqua"/>
              <a:cs typeface="Book Antiqua"/>
            </a:endParaRPr>
          </a:p>
          <a:p>
            <a:pPr marL="339090" indent="-132080">
              <a:lnSpc>
                <a:spcPct val="100000"/>
              </a:lnSpc>
              <a:spcBef>
                <a:spcPts val="455"/>
              </a:spcBef>
              <a:buClr>
                <a:srgbClr val="003874"/>
              </a:buClr>
              <a:buFont typeface="Meiryo UI"/>
              <a:buChar char="•"/>
              <a:tabLst>
                <a:tab pos="339090" algn="l"/>
              </a:tabLst>
            </a:pPr>
            <a:r>
              <a:rPr sz="1000" b="0" spc="-45" dirty="0">
                <a:latin typeface="Bookman Old Style"/>
                <a:cs typeface="Bookman Old Style"/>
              </a:rPr>
              <a:t>Larger</a:t>
            </a:r>
            <a:r>
              <a:rPr sz="1000" b="0" spc="-60" dirty="0">
                <a:latin typeface="Bookman Old Style"/>
                <a:cs typeface="Bookman Old Style"/>
              </a:rPr>
              <a:t> </a:t>
            </a:r>
            <a:r>
              <a:rPr sz="1000" b="0" spc="-50" dirty="0">
                <a:latin typeface="Bookman Old Style"/>
                <a:cs typeface="Bookman Old Style"/>
              </a:rPr>
              <a:t>accuracy</a:t>
            </a:r>
            <a:r>
              <a:rPr sz="1000" b="0" spc="-55" dirty="0">
                <a:latin typeface="Bookman Old Style"/>
                <a:cs typeface="Bookman Old Style"/>
              </a:rPr>
              <a:t> gaps </a:t>
            </a:r>
            <a:r>
              <a:rPr sz="1000" b="0" spc="-50" dirty="0">
                <a:latin typeface="Bookman Old Style"/>
                <a:cs typeface="Bookman Old Style"/>
              </a:rPr>
              <a:t>at</a:t>
            </a:r>
            <a:r>
              <a:rPr sz="1000" b="0" spc="-55" dirty="0">
                <a:latin typeface="Bookman Old Style"/>
                <a:cs typeface="Bookman Old Style"/>
              </a:rPr>
              <a:t> </a:t>
            </a:r>
            <a:r>
              <a:rPr sz="1000" b="0" spc="-40" dirty="0">
                <a:latin typeface="Bookman Old Style"/>
                <a:cs typeface="Bookman Old Style"/>
              </a:rPr>
              <a:t>higher</a:t>
            </a:r>
            <a:r>
              <a:rPr sz="1000" b="0" spc="-60" dirty="0">
                <a:latin typeface="Bookman Old Style"/>
                <a:cs typeface="Bookman Old Style"/>
              </a:rPr>
              <a:t> </a:t>
            </a:r>
            <a:r>
              <a:rPr sz="1000" b="0" spc="-40" dirty="0">
                <a:latin typeface="Bookman Old Style"/>
                <a:cs typeface="Bookman Old Style"/>
              </a:rPr>
              <a:t>noise</a:t>
            </a:r>
            <a:r>
              <a:rPr sz="1000" b="0" spc="-55" dirty="0">
                <a:latin typeface="Bookman Old Style"/>
                <a:cs typeface="Bookman Old Style"/>
              </a:rPr>
              <a:t> </a:t>
            </a:r>
            <a:r>
              <a:rPr sz="1000" b="0" spc="-35" dirty="0">
                <a:latin typeface="Bookman Old Style"/>
                <a:cs typeface="Bookman Old Style"/>
              </a:rPr>
              <a:t>levels</a:t>
            </a:r>
            <a:r>
              <a:rPr sz="1000" b="0" spc="-55" dirty="0">
                <a:latin typeface="Bookman Old Style"/>
                <a:cs typeface="Bookman Old Style"/>
              </a:rPr>
              <a:t> (40%</a:t>
            </a:r>
            <a:r>
              <a:rPr sz="1000" b="0" spc="-170" dirty="0">
                <a:latin typeface="Bookman Old Style"/>
                <a:cs typeface="Bookman Old Style"/>
              </a:rPr>
              <a:t> </a:t>
            </a:r>
            <a:r>
              <a:rPr sz="1000" i="1" spc="-80" dirty="0">
                <a:latin typeface="Meiryo UI"/>
                <a:cs typeface="Meiryo UI"/>
              </a:rPr>
              <a:t>−</a:t>
            </a:r>
            <a:r>
              <a:rPr sz="1000" i="1" spc="-185" dirty="0">
                <a:latin typeface="Meiryo UI"/>
                <a:cs typeface="Meiryo UI"/>
              </a:rPr>
              <a:t> </a:t>
            </a:r>
            <a:r>
              <a:rPr sz="1000" b="0" spc="-10" dirty="0">
                <a:latin typeface="Bookman Old Style"/>
                <a:cs typeface="Bookman Old Style"/>
              </a:rPr>
              <a:t>60%).</a:t>
            </a:r>
            <a:endParaRPr sz="1000">
              <a:latin typeface="Bookman Old Style"/>
              <a:cs typeface="Bookman Old Style"/>
            </a:endParaRPr>
          </a:p>
          <a:p>
            <a:pPr marL="339090" indent="-132080">
              <a:lnSpc>
                <a:spcPct val="100000"/>
              </a:lnSpc>
              <a:spcBef>
                <a:spcPts val="455"/>
              </a:spcBef>
              <a:buClr>
                <a:srgbClr val="003874"/>
              </a:buClr>
              <a:buFont typeface="Meiryo UI"/>
              <a:buChar char="•"/>
              <a:tabLst>
                <a:tab pos="339090" algn="l"/>
              </a:tabLst>
            </a:pPr>
            <a:r>
              <a:rPr sz="1000" b="0" spc="-35" dirty="0">
                <a:latin typeface="Bookman Old Style"/>
                <a:cs typeface="Bookman Old Style"/>
              </a:rPr>
              <a:t>Higher</a:t>
            </a:r>
            <a:r>
              <a:rPr sz="1000" b="0" spc="-50" dirty="0">
                <a:latin typeface="Bookman Old Style"/>
                <a:cs typeface="Bookman Old Style"/>
              </a:rPr>
              <a:t> </a:t>
            </a:r>
            <a:r>
              <a:rPr sz="1000" b="0" spc="-55" dirty="0">
                <a:latin typeface="Bookman Old Style"/>
                <a:cs typeface="Bookman Old Style"/>
              </a:rPr>
              <a:t>standard</a:t>
            </a:r>
            <a:r>
              <a:rPr sz="1000" b="0" spc="-50" dirty="0">
                <a:latin typeface="Bookman Old Style"/>
                <a:cs typeface="Bookman Old Style"/>
              </a:rPr>
              <a:t> </a:t>
            </a:r>
            <a:r>
              <a:rPr sz="1000" b="0" spc="-35" dirty="0">
                <a:latin typeface="Bookman Old Style"/>
                <a:cs typeface="Bookman Old Style"/>
              </a:rPr>
              <a:t>deviations</a:t>
            </a:r>
            <a:r>
              <a:rPr sz="1000" b="0" spc="-50" dirty="0">
                <a:latin typeface="Bookman Old Style"/>
                <a:cs typeface="Bookman Old Style"/>
              </a:rPr>
              <a:t> </a:t>
            </a:r>
            <a:r>
              <a:rPr sz="1000" b="0" spc="-35" dirty="0">
                <a:latin typeface="Bookman Old Style"/>
                <a:cs typeface="Bookman Old Style"/>
              </a:rPr>
              <a:t>in</a:t>
            </a:r>
            <a:r>
              <a:rPr sz="1000" b="0" spc="-50" dirty="0">
                <a:latin typeface="Bookman Old Style"/>
                <a:cs typeface="Bookman Old Style"/>
              </a:rPr>
              <a:t> </a:t>
            </a:r>
            <a:r>
              <a:rPr sz="1000" b="0" spc="-35" dirty="0">
                <a:latin typeface="Bookman Old Style"/>
                <a:cs typeface="Bookman Old Style"/>
              </a:rPr>
              <a:t>some</a:t>
            </a:r>
            <a:r>
              <a:rPr sz="1000" b="0" spc="-50" dirty="0">
                <a:latin typeface="Bookman Old Style"/>
                <a:cs typeface="Bookman Old Style"/>
              </a:rPr>
              <a:t> </a:t>
            </a:r>
            <a:r>
              <a:rPr sz="1000" b="0" spc="-65" dirty="0">
                <a:latin typeface="Bookman Old Style"/>
                <a:cs typeface="Bookman Old Style"/>
              </a:rPr>
              <a:t>cases,</a:t>
            </a:r>
            <a:r>
              <a:rPr sz="1000" b="0" spc="-50" dirty="0">
                <a:latin typeface="Bookman Old Style"/>
                <a:cs typeface="Bookman Old Style"/>
              </a:rPr>
              <a:t> </a:t>
            </a:r>
            <a:r>
              <a:rPr sz="1000" b="0" spc="-35" dirty="0">
                <a:latin typeface="Bookman Old Style"/>
                <a:cs typeface="Bookman Old Style"/>
              </a:rPr>
              <a:t>indicating</a:t>
            </a:r>
            <a:r>
              <a:rPr sz="1000" b="0" spc="-50" dirty="0">
                <a:latin typeface="Bookman Old Style"/>
                <a:cs typeface="Bookman Old Style"/>
              </a:rPr>
              <a:t> </a:t>
            </a:r>
            <a:r>
              <a:rPr sz="1000" b="0" spc="-60" dirty="0">
                <a:latin typeface="Bookman Old Style"/>
                <a:cs typeface="Bookman Old Style"/>
              </a:rPr>
              <a:t>less</a:t>
            </a:r>
            <a:r>
              <a:rPr sz="1000" b="0" spc="-50" dirty="0">
                <a:latin typeface="Bookman Old Style"/>
                <a:cs typeface="Bookman Old Style"/>
              </a:rPr>
              <a:t> </a:t>
            </a:r>
            <a:r>
              <a:rPr sz="1000" b="0" spc="-10" dirty="0">
                <a:latin typeface="Bookman Old Style"/>
                <a:cs typeface="Bookman Old Style"/>
              </a:rPr>
              <a:t>stability.</a:t>
            </a:r>
            <a:endParaRPr sz="1000">
              <a:latin typeface="Bookman Old Style"/>
              <a:cs typeface="Bookman Old Style"/>
            </a:endParaRPr>
          </a:p>
        </p:txBody>
      </p:sp>
      <p:grpSp>
        <p:nvGrpSpPr>
          <p:cNvPr id="35" name="object 35"/>
          <p:cNvGrpSpPr/>
          <p:nvPr/>
        </p:nvGrpSpPr>
        <p:grpSpPr>
          <a:xfrm>
            <a:off x="0" y="3131464"/>
            <a:ext cx="5760085" cy="108585"/>
            <a:chOff x="0" y="3131464"/>
            <a:chExt cx="5760085" cy="108585"/>
          </a:xfrm>
        </p:grpSpPr>
        <p:sp>
          <p:nvSpPr>
            <p:cNvPr id="36" name="object 36"/>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37" name="object 37"/>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38" name="object 38"/>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39" name="object 39"/>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40" name="object 40"/>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1" action="ppaction://hlinksldjump"/>
              </a:rPr>
              <a:t>Robust</a:t>
            </a:r>
            <a:r>
              <a:rPr sz="550" b="0" spc="-5" dirty="0">
                <a:solidFill>
                  <a:srgbClr val="003874"/>
                </a:solidFill>
                <a:latin typeface="Bookman Old Style"/>
                <a:cs typeface="Bookman Old Style"/>
                <a:hlinkClick r:id="rId11" action="ppaction://hlinksldjump"/>
              </a:rPr>
              <a:t> </a:t>
            </a:r>
            <a:r>
              <a:rPr sz="550" b="0" spc="-30" dirty="0">
                <a:solidFill>
                  <a:srgbClr val="003874"/>
                </a:solidFill>
                <a:latin typeface="Bookman Old Style"/>
                <a:cs typeface="Bookman Old Style"/>
                <a:hlinkClick r:id="rId11" action="ppaction://hlinksldjump"/>
              </a:rPr>
              <a:t>Classiﬁcation</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via</a:t>
            </a:r>
            <a:r>
              <a:rPr sz="550" b="0" spc="-5" dirty="0">
                <a:solidFill>
                  <a:srgbClr val="003874"/>
                </a:solidFill>
                <a:latin typeface="Bookman Old Style"/>
                <a:cs typeface="Bookman Old Style"/>
                <a:hlinkClick r:id="rId11" action="ppaction://hlinksldjump"/>
              </a:rPr>
              <a:t> </a:t>
            </a:r>
            <a:r>
              <a:rPr sz="550" b="0" spc="-35" dirty="0">
                <a:solidFill>
                  <a:srgbClr val="003874"/>
                </a:solidFill>
                <a:latin typeface="Bookman Old Style"/>
                <a:cs typeface="Bookman Old Style"/>
                <a:hlinkClick r:id="rId11" action="ppaction://hlinksldjump"/>
              </a:rPr>
              <a:t>Regression</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for</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Learning</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with</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Noisy</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Labels</a:t>
            </a:r>
            <a:endParaRPr sz="550">
              <a:latin typeface="Bookman Old Style"/>
              <a:cs typeface="Bookman Old Style"/>
            </a:endParaRPr>
          </a:p>
        </p:txBody>
      </p:sp>
      <p:sp>
        <p:nvSpPr>
          <p:cNvPr id="41" name="object 41"/>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42" name="object 42"/>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5" dirty="0"/>
              <a:t>26</a:t>
            </a:fld>
            <a:r>
              <a:rPr spc="-45" dirty="0"/>
              <a:t> </a:t>
            </a:r>
            <a:r>
              <a:rPr spc="-80" dirty="0"/>
              <a:t>/</a:t>
            </a:r>
            <a:r>
              <a:rPr spc="-45" dirty="0"/>
              <a:t> </a:t>
            </a:r>
            <a:r>
              <a:rPr spc="-25" dirty="0"/>
              <a:t>37</a:t>
            </a:r>
          </a:p>
        </p:txBody>
      </p:sp>
    </p:spTree>
  </p:cSld>
  <p:clrMapOvr>
    <a:masterClrMapping/>
  </p:clrMapOvr>
  <p:transition>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 y="25"/>
            <a:ext cx="5760085" cy="232410"/>
            <a:chOff x="-32" y="25"/>
            <a:chExt cx="5760085" cy="232410"/>
          </a:xfrm>
        </p:grpSpPr>
        <p:sp>
          <p:nvSpPr>
            <p:cNvPr id="3" name="object 3"/>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 name="object 4"/>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 name="object 5"/>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6" name="object 6"/>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7" name="object 7"/>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8" name="object 8"/>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9" name="object 9"/>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0" name="object 10"/>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1" name="object 11"/>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2" name="object 12"/>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3" name="object 13"/>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4" name="object 14"/>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5" name="object 15"/>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6" name="object 16"/>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7" name="object 17"/>
            <p:cNvSpPr/>
            <p:nvPr/>
          </p:nvSpPr>
          <p:spPr>
            <a:xfrm>
              <a:off x="3557854" y="107317"/>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8" name="object 18"/>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9" name="object 19"/>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0" name="object 20"/>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1" name="object 21"/>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2" name="object 22"/>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3" name="object 23"/>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4" name="object 24"/>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5" name="object 25"/>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6" name="object 26"/>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7" name="object 27"/>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28" name="object 28"/>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3" action="ppaction://hlinksldjump"/>
              </a:rPr>
              <a:t>Introduction</a:t>
            </a:r>
            <a:r>
              <a:rPr sz="550" b="0" spc="330" dirty="0">
                <a:solidFill>
                  <a:srgbClr val="7F8D9C"/>
                </a:solidFill>
                <a:latin typeface="Bookman Old Style"/>
                <a:cs typeface="Bookman Old Style"/>
              </a:rPr>
              <a:t> </a:t>
            </a:r>
            <a:r>
              <a:rPr sz="550" b="0" spc="-35" dirty="0">
                <a:solidFill>
                  <a:srgbClr val="7F8D9C"/>
                </a:solidFill>
                <a:latin typeface="Bookman Old Style"/>
                <a:cs typeface="Bookman Old Style"/>
                <a:hlinkClick r:id="rId4" action="ppaction://hlinksldjump"/>
              </a:rPr>
              <a:t>Background:</a:t>
            </a:r>
            <a:r>
              <a:rPr sz="550" b="0" spc="-25" dirty="0">
                <a:solidFill>
                  <a:srgbClr val="7F8D9C"/>
                </a:solidFill>
                <a:latin typeface="Bookman Old Style"/>
                <a:cs typeface="Bookman Old Style"/>
                <a:hlinkClick r:id="rId4" action="ppaction://hlinksldjump"/>
              </a:rPr>
              <a:t> Compositional</a:t>
            </a:r>
            <a:r>
              <a:rPr sz="550" b="0" spc="-55" dirty="0">
                <a:solidFill>
                  <a:srgbClr val="7F8D9C"/>
                </a:solidFill>
                <a:latin typeface="Bookman Old Style"/>
                <a:cs typeface="Bookman Old Style"/>
                <a:hlinkClick r:id="rId4" action="ppaction://hlinksldjump"/>
              </a:rPr>
              <a:t> </a:t>
            </a:r>
            <a:r>
              <a:rPr sz="550" b="0" spc="-40" dirty="0">
                <a:solidFill>
                  <a:srgbClr val="7F8D9C"/>
                </a:solidFill>
                <a:latin typeface="Bookman Old Style"/>
                <a:cs typeface="Bookman Old Style"/>
                <a:hlinkClick r:id="rId4" action="ppaction://hlinksldjump"/>
              </a:rPr>
              <a:t>Data</a:t>
            </a:r>
            <a:r>
              <a:rPr sz="550" b="0" spc="-55" dirty="0">
                <a:solidFill>
                  <a:srgbClr val="7F8D9C"/>
                </a:solidFill>
                <a:latin typeface="Bookman Old Style"/>
                <a:cs typeface="Bookman Old Style"/>
                <a:hlinkClick r:id="rId4" action="ppaction://hlinksldjump"/>
              </a:rPr>
              <a:t> </a:t>
            </a:r>
            <a:r>
              <a:rPr sz="550" b="0" spc="-10" dirty="0">
                <a:solidFill>
                  <a:srgbClr val="7F8D9C"/>
                </a:solidFill>
                <a:latin typeface="Bookman Old Style"/>
                <a:cs typeface="Bookman Old Style"/>
                <a:hlinkClick r:id="rId4" action="ppaction://hlinksldjump"/>
              </a:rPr>
              <a:t>Analysis</a:t>
            </a:r>
            <a:r>
              <a:rPr sz="550" b="0" spc="390" dirty="0">
                <a:solidFill>
                  <a:srgbClr val="7F8D9C"/>
                </a:solidFill>
                <a:latin typeface="Bookman Old Style"/>
                <a:cs typeface="Bookman Old Style"/>
              </a:rPr>
              <a:t> </a:t>
            </a:r>
            <a:r>
              <a:rPr sz="550" b="0" spc="-20" dirty="0">
                <a:solidFill>
                  <a:srgbClr val="7F8D9C"/>
                </a:solidFill>
                <a:latin typeface="Bookman Old Style"/>
                <a:cs typeface="Bookman Old Style"/>
                <a:hlinkClick r:id="rId5" action="ppaction://hlinksldjump"/>
              </a:rPr>
              <a:t>Proposed</a:t>
            </a:r>
            <a:r>
              <a:rPr sz="550" b="0" spc="-55" dirty="0">
                <a:solidFill>
                  <a:srgbClr val="7F8D9C"/>
                </a:solidFill>
                <a:latin typeface="Bookman Old Style"/>
                <a:cs typeface="Bookman Old Style"/>
                <a:hlinkClick r:id="rId5" action="ppaction://hlinksldjump"/>
              </a:rPr>
              <a:t> </a:t>
            </a:r>
            <a:r>
              <a:rPr sz="550" b="0" dirty="0">
                <a:solidFill>
                  <a:srgbClr val="7F8D9C"/>
                </a:solidFill>
                <a:latin typeface="Bookman Old Style"/>
                <a:cs typeface="Bookman Old Style"/>
                <a:hlinkClick r:id="rId5" action="ppaction://hlinksldjump"/>
              </a:rPr>
              <a:t>Method</a:t>
            </a:r>
            <a:r>
              <a:rPr sz="550" b="0" spc="395" dirty="0">
                <a:solidFill>
                  <a:srgbClr val="7F8D9C"/>
                </a:solidFill>
                <a:latin typeface="Bookman Old Style"/>
                <a:cs typeface="Bookman Old Style"/>
              </a:rPr>
              <a:t> </a:t>
            </a:r>
            <a:r>
              <a:rPr sz="550" b="0" spc="-40" dirty="0">
                <a:solidFill>
                  <a:srgbClr val="7F8D9C"/>
                </a:solidFill>
                <a:latin typeface="Bookman Old Style"/>
                <a:cs typeface="Bookman Old Style"/>
                <a:hlinkClick r:id="rId6" action="ppaction://hlinksldjump"/>
              </a:rPr>
              <a:t>Data</a:t>
            </a:r>
            <a:r>
              <a:rPr sz="550" b="0" spc="-55" dirty="0">
                <a:solidFill>
                  <a:srgbClr val="7F8D9C"/>
                </a:solidFill>
                <a:latin typeface="Bookman Old Style"/>
                <a:cs typeface="Bookman Old Style"/>
                <a:hlinkClick r:id="rId6" action="ppaction://hlinksldjump"/>
              </a:rPr>
              <a:t> </a:t>
            </a:r>
            <a:r>
              <a:rPr sz="550" b="0" spc="-60" dirty="0">
                <a:solidFill>
                  <a:srgbClr val="7F8D9C"/>
                </a:solidFill>
                <a:latin typeface="Bookman Old Style"/>
                <a:cs typeface="Bookman Old Style"/>
                <a:hlinkClick r:id="rId6" action="ppaction://hlinksldjump"/>
              </a:rPr>
              <a:t>&amp;</a:t>
            </a:r>
            <a:r>
              <a:rPr sz="550" b="0" spc="-55" dirty="0">
                <a:solidFill>
                  <a:srgbClr val="7F8D9C"/>
                </a:solidFill>
                <a:latin typeface="Bookman Old Style"/>
                <a:cs typeface="Bookman Old Style"/>
                <a:hlinkClick r:id="rId6" action="ppaction://hlinksldjump"/>
              </a:rPr>
              <a:t> </a:t>
            </a:r>
            <a:r>
              <a:rPr sz="550" b="0" spc="-10" dirty="0">
                <a:solidFill>
                  <a:srgbClr val="7F8D9C"/>
                </a:solidFill>
                <a:latin typeface="Bookman Old Style"/>
                <a:cs typeface="Bookman Old Style"/>
                <a:hlinkClick r:id="rId6" action="ppaction://hlinksldjump"/>
              </a:rPr>
              <a:t>Experiments</a:t>
            </a:r>
            <a:r>
              <a:rPr sz="550" b="0" spc="395" dirty="0">
                <a:solidFill>
                  <a:srgbClr val="7F8D9C"/>
                </a:solidFill>
                <a:latin typeface="Bookman Old Style"/>
                <a:cs typeface="Bookman Old Style"/>
              </a:rPr>
              <a:t> </a:t>
            </a:r>
            <a:r>
              <a:rPr sz="550" b="0" spc="-20" dirty="0">
                <a:solidFill>
                  <a:srgbClr val="FFFFFF"/>
                </a:solidFill>
                <a:latin typeface="Bookman Old Style"/>
                <a:cs typeface="Bookman Old Style"/>
                <a:hlinkClick r:id="rId7" action="ppaction://hlinksldjump"/>
              </a:rPr>
              <a:t>Code</a:t>
            </a:r>
            <a:r>
              <a:rPr sz="550" b="0" spc="-55" dirty="0">
                <a:solidFill>
                  <a:srgbClr val="FFFFFF"/>
                </a:solidFill>
                <a:latin typeface="Bookman Old Style"/>
                <a:cs typeface="Bookman Old Style"/>
                <a:hlinkClick r:id="rId7" action="ppaction://hlinksldjump"/>
              </a:rPr>
              <a:t> </a:t>
            </a:r>
            <a:r>
              <a:rPr sz="550" b="0" spc="-10" dirty="0">
                <a:solidFill>
                  <a:srgbClr val="FFFFFF"/>
                </a:solidFill>
                <a:latin typeface="Bookman Old Style"/>
                <a:cs typeface="Bookman Old Style"/>
                <a:hlinkClick r:id="rId7" action="ppaction://hlinksldjump"/>
              </a:rPr>
              <a:t>Execution</a:t>
            </a:r>
            <a:r>
              <a:rPr sz="550" b="0" spc="395" dirty="0">
                <a:solidFill>
                  <a:srgbClr val="FFFFFF"/>
                </a:solidFill>
                <a:latin typeface="Bookman Old Style"/>
                <a:cs typeface="Bookman Old Style"/>
              </a:rPr>
              <a:t> </a:t>
            </a:r>
            <a:r>
              <a:rPr sz="550" b="0" spc="-30" dirty="0">
                <a:solidFill>
                  <a:srgbClr val="7F8D9C"/>
                </a:solidFill>
                <a:latin typeface="Bookman Old Style"/>
                <a:cs typeface="Bookman Old Style"/>
                <a:hlinkClick r:id="rId8" action="ppaction://hlinksldjump"/>
              </a:rPr>
              <a:t>Other</a:t>
            </a:r>
            <a:r>
              <a:rPr sz="550" b="0" spc="-55" dirty="0">
                <a:solidFill>
                  <a:srgbClr val="7F8D9C"/>
                </a:solidFill>
                <a:latin typeface="Bookman Old Style"/>
                <a:cs typeface="Bookman Old Style"/>
                <a:hlinkClick r:id="rId8" action="ppaction://hlinksldjump"/>
              </a:rPr>
              <a:t> </a:t>
            </a:r>
            <a:r>
              <a:rPr sz="550" b="0" spc="-25" dirty="0">
                <a:solidFill>
                  <a:srgbClr val="7F8D9C"/>
                </a:solidFill>
                <a:latin typeface="Bookman Old Style"/>
                <a:cs typeface="Bookman Old Style"/>
                <a:hlinkClick r:id="rId8" action="ppaction://hlinksldjump"/>
              </a:rPr>
              <a:t>Applications</a:t>
            </a:r>
            <a:r>
              <a:rPr sz="550" b="0" spc="-55" dirty="0">
                <a:solidFill>
                  <a:srgbClr val="7F8D9C"/>
                </a:solidFill>
                <a:latin typeface="Bookman Old Style"/>
                <a:cs typeface="Bookman Old Style"/>
                <a:hlinkClick r:id="rId8" action="ppaction://hlinksldjump"/>
              </a:rPr>
              <a:t> </a:t>
            </a:r>
            <a:r>
              <a:rPr sz="550" b="0" spc="-60" dirty="0">
                <a:solidFill>
                  <a:srgbClr val="7F8D9C"/>
                </a:solidFill>
                <a:latin typeface="Bookman Old Style"/>
                <a:cs typeface="Bookman Old Style"/>
                <a:hlinkClick r:id="rId8" action="ppaction://hlinksldjump"/>
              </a:rPr>
              <a:t>&amp;</a:t>
            </a:r>
            <a:r>
              <a:rPr sz="550" b="0" spc="-55" dirty="0">
                <a:solidFill>
                  <a:srgbClr val="7F8D9C"/>
                </a:solidFill>
                <a:latin typeface="Bookman Old Style"/>
                <a:cs typeface="Bookman Old Style"/>
                <a:hlinkClick r:id="rId8" action="ppaction://hlinksldjump"/>
              </a:rPr>
              <a:t> </a:t>
            </a:r>
            <a:r>
              <a:rPr sz="550" b="0" spc="-10" dirty="0">
                <a:solidFill>
                  <a:srgbClr val="7F8D9C"/>
                </a:solidFill>
                <a:latin typeface="Bookman Old Style"/>
                <a:cs typeface="Bookman Old Style"/>
                <a:hlinkClick r:id="rId8" action="ppaction://hlinksldjump"/>
              </a:rPr>
              <a:t>Analysis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9" action="ppaction://hlinksldjump"/>
              </a:rPr>
              <a:t>Implementing</a:t>
            </a:r>
            <a:r>
              <a:rPr sz="550" b="0" spc="-55" dirty="0">
                <a:solidFill>
                  <a:srgbClr val="7F8D9C"/>
                </a:solidFill>
                <a:latin typeface="Bookman Old Style"/>
                <a:cs typeface="Bookman Old Style"/>
                <a:hlinkClick r:id="rId9" action="ppaction://hlinksldjump"/>
              </a:rPr>
              <a:t> </a:t>
            </a:r>
            <a:r>
              <a:rPr sz="550" b="0" spc="-30" dirty="0">
                <a:solidFill>
                  <a:srgbClr val="7F8D9C"/>
                </a:solidFill>
                <a:latin typeface="Bookman Old Style"/>
                <a:cs typeface="Bookman Old Style"/>
                <a:hlinkClick r:id="rId9" action="ppaction://hlinksldjump"/>
              </a:rPr>
              <a:t>the</a:t>
            </a:r>
            <a:r>
              <a:rPr sz="550" b="0" spc="-55" dirty="0">
                <a:solidFill>
                  <a:srgbClr val="7F8D9C"/>
                </a:solidFill>
                <a:latin typeface="Bookman Old Style"/>
                <a:cs typeface="Bookman Old Style"/>
                <a:hlinkClick r:id="rId9" action="ppaction://hlinksldjump"/>
              </a:rPr>
              <a:t> </a:t>
            </a:r>
            <a:r>
              <a:rPr sz="550" b="0" spc="-20" dirty="0">
                <a:solidFill>
                  <a:srgbClr val="7F8D9C"/>
                </a:solidFill>
                <a:latin typeface="Bookman Old Style"/>
                <a:cs typeface="Bookman Old Style"/>
                <a:hlinkClick r:id="rId9" action="ppaction://hlinksldjump"/>
              </a:rPr>
              <a:t>Idea</a:t>
            </a:r>
            <a:endParaRPr sz="550">
              <a:latin typeface="Bookman Old Style"/>
              <a:cs typeface="Bookman Old Style"/>
            </a:endParaRPr>
          </a:p>
        </p:txBody>
      </p:sp>
      <p:grpSp>
        <p:nvGrpSpPr>
          <p:cNvPr id="29" name="object 29"/>
          <p:cNvGrpSpPr/>
          <p:nvPr/>
        </p:nvGrpSpPr>
        <p:grpSpPr>
          <a:xfrm>
            <a:off x="0" y="104786"/>
            <a:ext cx="5760085" cy="318770"/>
            <a:chOff x="0" y="104786"/>
            <a:chExt cx="5760085" cy="318770"/>
          </a:xfrm>
        </p:grpSpPr>
        <p:pic>
          <p:nvPicPr>
            <p:cNvPr id="30" name="object 30"/>
            <p:cNvPicPr/>
            <p:nvPr/>
          </p:nvPicPr>
          <p:blipFill>
            <a:blip r:embed="rId10" cstate="print"/>
            <a:stretch>
              <a:fillRect/>
            </a:stretch>
          </p:blipFill>
          <p:spPr>
            <a:xfrm>
              <a:off x="0" y="104786"/>
              <a:ext cx="5759996" cy="125718"/>
            </a:xfrm>
            <a:prstGeom prst="rect">
              <a:avLst/>
            </a:prstGeom>
          </p:spPr>
        </p:pic>
        <p:sp>
          <p:nvSpPr>
            <p:cNvPr id="31" name="object 31"/>
            <p:cNvSpPr/>
            <p:nvPr/>
          </p:nvSpPr>
          <p:spPr>
            <a:xfrm>
              <a:off x="0" y="227495"/>
              <a:ext cx="5760085" cy="195580"/>
            </a:xfrm>
            <a:custGeom>
              <a:avLst/>
              <a:gdLst/>
              <a:ahLst/>
              <a:cxnLst/>
              <a:rect l="l" t="t" r="r" b="b"/>
              <a:pathLst>
                <a:path w="5760085" h="195579">
                  <a:moveTo>
                    <a:pt x="5759996" y="0"/>
                  </a:moveTo>
                  <a:lnTo>
                    <a:pt x="0" y="0"/>
                  </a:lnTo>
                  <a:lnTo>
                    <a:pt x="0" y="195503"/>
                  </a:lnTo>
                  <a:lnTo>
                    <a:pt x="5759996" y="195503"/>
                  </a:lnTo>
                  <a:lnTo>
                    <a:pt x="5759996" y="0"/>
                  </a:lnTo>
                  <a:close/>
                </a:path>
              </a:pathLst>
            </a:custGeom>
            <a:solidFill>
              <a:srgbClr val="003874"/>
            </a:solidFill>
          </p:spPr>
          <p:txBody>
            <a:bodyPr wrap="square" lIns="0" tIns="0" rIns="0" bIns="0" rtlCol="0"/>
            <a:lstStyle/>
            <a:p>
              <a:endParaRPr/>
            </a:p>
          </p:txBody>
        </p:sp>
      </p:grpSp>
      <p:sp>
        <p:nvSpPr>
          <p:cNvPr id="32" name="object 3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45" dirty="0"/>
              <a:t>Comparison</a:t>
            </a:r>
            <a:r>
              <a:rPr spc="-65" dirty="0"/>
              <a:t> Across </a:t>
            </a:r>
            <a:r>
              <a:rPr spc="-55" dirty="0"/>
              <a:t>Both</a:t>
            </a:r>
            <a:r>
              <a:rPr spc="-65" dirty="0"/>
              <a:t> </a:t>
            </a:r>
            <a:r>
              <a:rPr spc="-40" dirty="0"/>
              <a:t>Datasets</a:t>
            </a:r>
          </a:p>
        </p:txBody>
      </p:sp>
      <p:sp>
        <p:nvSpPr>
          <p:cNvPr id="33" name="object 33"/>
          <p:cNvSpPr/>
          <p:nvPr/>
        </p:nvSpPr>
        <p:spPr>
          <a:xfrm>
            <a:off x="-32" y="421334"/>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3873"/>
          </a:solidFill>
        </p:spPr>
        <p:txBody>
          <a:bodyPr wrap="square" lIns="0" tIns="0" rIns="0" bIns="0" rtlCol="0"/>
          <a:lstStyle/>
          <a:p>
            <a:endParaRPr/>
          </a:p>
        </p:txBody>
      </p:sp>
      <p:sp>
        <p:nvSpPr>
          <p:cNvPr id="34" name="object 34"/>
          <p:cNvSpPr txBox="1"/>
          <p:nvPr/>
        </p:nvSpPr>
        <p:spPr>
          <a:xfrm>
            <a:off x="321894" y="522138"/>
            <a:ext cx="5001895" cy="2434590"/>
          </a:xfrm>
          <a:prstGeom prst="rect">
            <a:avLst/>
          </a:prstGeom>
        </p:spPr>
        <p:txBody>
          <a:bodyPr vert="horz" wrap="square" lIns="0" tIns="69850" rIns="0" bIns="0" rtlCol="0">
            <a:spAutoFit/>
          </a:bodyPr>
          <a:lstStyle/>
          <a:p>
            <a:pPr marL="38100">
              <a:lnSpc>
                <a:spcPct val="100000"/>
              </a:lnSpc>
              <a:spcBef>
                <a:spcPts val="550"/>
              </a:spcBef>
            </a:pPr>
            <a:r>
              <a:rPr sz="1000" b="1" dirty="0">
                <a:latin typeface="Book Antiqua"/>
                <a:cs typeface="Book Antiqua"/>
              </a:rPr>
              <a:t>General</a:t>
            </a:r>
            <a:r>
              <a:rPr sz="1000" b="1" spc="-50" dirty="0">
                <a:latin typeface="Book Antiqua"/>
                <a:cs typeface="Book Antiqua"/>
              </a:rPr>
              <a:t> </a:t>
            </a:r>
            <a:r>
              <a:rPr sz="1000" b="1" spc="-10" dirty="0">
                <a:latin typeface="Book Antiqua"/>
                <a:cs typeface="Book Antiqua"/>
              </a:rPr>
              <a:t>Observations:</a:t>
            </a:r>
            <a:endParaRPr sz="1000">
              <a:latin typeface="Book Antiqua"/>
              <a:cs typeface="Book Antiqua"/>
            </a:endParaRPr>
          </a:p>
          <a:p>
            <a:pPr marL="313690" indent="-132080">
              <a:lnSpc>
                <a:spcPct val="100000"/>
              </a:lnSpc>
              <a:spcBef>
                <a:spcPts val="455"/>
              </a:spcBef>
              <a:buClr>
                <a:srgbClr val="003874"/>
              </a:buClr>
              <a:buFont typeface="Meiryo UI"/>
              <a:buChar char="•"/>
              <a:tabLst>
                <a:tab pos="313690" algn="l"/>
              </a:tabLst>
            </a:pPr>
            <a:r>
              <a:rPr sz="1000" b="0" spc="-60" dirty="0">
                <a:latin typeface="Bookman Old Style"/>
                <a:cs typeface="Bookman Old Style"/>
              </a:rPr>
              <a:t>SGN</a:t>
            </a:r>
            <a:r>
              <a:rPr sz="1000" b="0" spc="-50" dirty="0">
                <a:latin typeface="Bookman Old Style"/>
                <a:cs typeface="Bookman Old Style"/>
              </a:rPr>
              <a:t> </a:t>
            </a:r>
            <a:r>
              <a:rPr sz="1000" b="0" spc="-45" dirty="0">
                <a:latin typeface="Bookman Old Style"/>
                <a:cs typeface="Bookman Old Style"/>
              </a:rPr>
              <a:t>slightly </a:t>
            </a:r>
            <a:r>
              <a:rPr sz="1000" b="0" spc="-35" dirty="0">
                <a:latin typeface="Bookman Old Style"/>
                <a:cs typeface="Bookman Old Style"/>
              </a:rPr>
              <a:t>outperforms</a:t>
            </a:r>
            <a:r>
              <a:rPr sz="1000" b="0" spc="-50" dirty="0">
                <a:latin typeface="Bookman Old Style"/>
                <a:cs typeface="Bookman Old Style"/>
              </a:rPr>
              <a:t> </a:t>
            </a:r>
            <a:r>
              <a:rPr sz="1000" b="0" spc="-40" dirty="0">
                <a:latin typeface="Bookman Old Style"/>
                <a:cs typeface="Bookman Old Style"/>
              </a:rPr>
              <a:t>our</a:t>
            </a:r>
            <a:r>
              <a:rPr sz="1000" b="0" spc="-45" dirty="0">
                <a:latin typeface="Bookman Old Style"/>
                <a:cs typeface="Bookman Old Style"/>
              </a:rPr>
              <a:t> </a:t>
            </a:r>
            <a:r>
              <a:rPr sz="1000" b="0" spc="-30" dirty="0">
                <a:latin typeface="Bookman Old Style"/>
                <a:cs typeface="Bookman Old Style"/>
              </a:rPr>
              <a:t>implementation</a:t>
            </a:r>
            <a:r>
              <a:rPr sz="1000" b="0" spc="-45" dirty="0">
                <a:latin typeface="Bookman Old Style"/>
                <a:cs typeface="Bookman Old Style"/>
              </a:rPr>
              <a:t> </a:t>
            </a:r>
            <a:r>
              <a:rPr sz="1000" b="0" spc="-60" dirty="0">
                <a:latin typeface="Bookman Old Style"/>
                <a:cs typeface="Bookman Old Style"/>
              </a:rPr>
              <a:t>across</a:t>
            </a:r>
            <a:r>
              <a:rPr sz="1000" b="0" spc="-50" dirty="0">
                <a:latin typeface="Bookman Old Style"/>
                <a:cs typeface="Bookman Old Style"/>
              </a:rPr>
              <a:t> </a:t>
            </a:r>
            <a:r>
              <a:rPr sz="1000" b="0" spc="-40" dirty="0">
                <a:latin typeface="Bookman Old Style"/>
                <a:cs typeface="Bookman Old Style"/>
              </a:rPr>
              <a:t>all</a:t>
            </a:r>
            <a:r>
              <a:rPr sz="1000" b="0" spc="-45" dirty="0">
                <a:latin typeface="Bookman Old Style"/>
                <a:cs typeface="Bookman Old Style"/>
              </a:rPr>
              <a:t> </a:t>
            </a:r>
            <a:r>
              <a:rPr sz="1000" b="0" spc="-40" dirty="0">
                <a:latin typeface="Bookman Old Style"/>
                <a:cs typeface="Bookman Old Style"/>
              </a:rPr>
              <a:t>noise</a:t>
            </a:r>
            <a:r>
              <a:rPr sz="1000" b="0" spc="-50" dirty="0">
                <a:latin typeface="Bookman Old Style"/>
                <a:cs typeface="Bookman Old Style"/>
              </a:rPr>
              <a:t> </a:t>
            </a:r>
            <a:r>
              <a:rPr sz="1000" b="0" spc="-55" dirty="0">
                <a:latin typeface="Bookman Old Style"/>
                <a:cs typeface="Bookman Old Style"/>
              </a:rPr>
              <a:t>rates</a:t>
            </a:r>
            <a:r>
              <a:rPr sz="1000" b="0" spc="-45" dirty="0">
                <a:latin typeface="Bookman Old Style"/>
                <a:cs typeface="Bookman Old Style"/>
              </a:rPr>
              <a:t> </a:t>
            </a:r>
            <a:r>
              <a:rPr sz="1000" b="0" spc="-50" dirty="0">
                <a:latin typeface="Bookman Old Style"/>
                <a:cs typeface="Bookman Old Style"/>
              </a:rPr>
              <a:t>and</a:t>
            </a:r>
            <a:r>
              <a:rPr sz="1000" b="0" spc="-45" dirty="0">
                <a:latin typeface="Bookman Old Style"/>
                <a:cs typeface="Bookman Old Style"/>
              </a:rPr>
              <a:t> </a:t>
            </a:r>
            <a:r>
              <a:rPr sz="1000" b="0" spc="-10" dirty="0">
                <a:latin typeface="Bookman Old Style"/>
                <a:cs typeface="Bookman Old Style"/>
              </a:rPr>
              <a:t>datasets.</a:t>
            </a:r>
            <a:endParaRPr sz="1000">
              <a:latin typeface="Bookman Old Style"/>
              <a:cs typeface="Bookman Old Style"/>
            </a:endParaRPr>
          </a:p>
          <a:p>
            <a:pPr marL="313690" indent="-132080">
              <a:lnSpc>
                <a:spcPct val="100000"/>
              </a:lnSpc>
              <a:spcBef>
                <a:spcPts val="455"/>
              </a:spcBef>
              <a:buClr>
                <a:srgbClr val="003874"/>
              </a:buClr>
              <a:buFont typeface="Meiryo UI"/>
              <a:buChar char="•"/>
              <a:tabLst>
                <a:tab pos="313690" algn="l"/>
              </a:tabLst>
            </a:pPr>
            <a:r>
              <a:rPr sz="1000" b="0" spc="-70" dirty="0">
                <a:latin typeface="Bookman Old Style"/>
                <a:cs typeface="Bookman Old Style"/>
              </a:rPr>
              <a:t>CIFAR-</a:t>
            </a:r>
            <a:r>
              <a:rPr sz="1000" b="0" spc="-75" dirty="0">
                <a:latin typeface="Bookman Old Style"/>
                <a:cs typeface="Bookman Old Style"/>
              </a:rPr>
              <a:t>10</a:t>
            </a:r>
            <a:r>
              <a:rPr sz="1000" b="0" spc="-50" dirty="0">
                <a:latin typeface="Bookman Old Style"/>
                <a:cs typeface="Bookman Old Style"/>
              </a:rPr>
              <a:t> </a:t>
            </a:r>
            <a:r>
              <a:rPr sz="1000" b="0" spc="-65" dirty="0">
                <a:latin typeface="Bookman Old Style"/>
                <a:cs typeface="Bookman Old Style"/>
              </a:rPr>
              <a:t>results</a:t>
            </a:r>
            <a:r>
              <a:rPr sz="1000" b="0" spc="-50" dirty="0">
                <a:latin typeface="Bookman Old Style"/>
                <a:cs typeface="Bookman Old Style"/>
              </a:rPr>
              <a:t> are </a:t>
            </a:r>
            <a:r>
              <a:rPr sz="1000" b="0" spc="-40" dirty="0">
                <a:latin typeface="Bookman Old Style"/>
                <a:cs typeface="Bookman Old Style"/>
              </a:rPr>
              <a:t>closer</a:t>
            </a:r>
            <a:r>
              <a:rPr sz="1000" b="0" spc="-50" dirty="0">
                <a:latin typeface="Bookman Old Style"/>
                <a:cs typeface="Bookman Old Style"/>
              </a:rPr>
              <a:t> </a:t>
            </a:r>
            <a:r>
              <a:rPr sz="1000" b="0" spc="-30" dirty="0">
                <a:latin typeface="Bookman Old Style"/>
                <a:cs typeface="Bookman Old Style"/>
              </a:rPr>
              <a:t>between</a:t>
            </a:r>
            <a:r>
              <a:rPr sz="1000" b="0" spc="-50" dirty="0">
                <a:latin typeface="Bookman Old Style"/>
                <a:cs typeface="Bookman Old Style"/>
              </a:rPr>
              <a:t> </a:t>
            </a:r>
            <a:r>
              <a:rPr sz="1000" b="0" spc="-40" dirty="0">
                <a:latin typeface="Bookman Old Style"/>
                <a:cs typeface="Bookman Old Style"/>
              </a:rPr>
              <a:t>the</a:t>
            </a:r>
            <a:r>
              <a:rPr sz="1000" b="0" spc="-50" dirty="0">
                <a:latin typeface="Bookman Old Style"/>
                <a:cs typeface="Bookman Old Style"/>
              </a:rPr>
              <a:t> </a:t>
            </a:r>
            <a:r>
              <a:rPr sz="1000" b="0" spc="-20" dirty="0">
                <a:latin typeface="Bookman Old Style"/>
                <a:cs typeface="Bookman Old Style"/>
              </a:rPr>
              <a:t>two</a:t>
            </a:r>
            <a:r>
              <a:rPr sz="1000" b="0" spc="-50" dirty="0">
                <a:latin typeface="Bookman Old Style"/>
                <a:cs typeface="Bookman Old Style"/>
              </a:rPr>
              <a:t> </a:t>
            </a:r>
            <a:r>
              <a:rPr sz="1000" b="0" spc="-40" dirty="0">
                <a:latin typeface="Bookman Old Style"/>
                <a:cs typeface="Bookman Old Style"/>
              </a:rPr>
              <a:t>methods</a:t>
            </a:r>
            <a:r>
              <a:rPr sz="1000" b="0" spc="-50" dirty="0">
                <a:latin typeface="Bookman Old Style"/>
                <a:cs typeface="Bookman Old Style"/>
              </a:rPr>
              <a:t> </a:t>
            </a:r>
            <a:r>
              <a:rPr sz="1000" b="0" spc="-55" dirty="0">
                <a:latin typeface="Bookman Old Style"/>
                <a:cs typeface="Bookman Old Style"/>
              </a:rPr>
              <a:t>than</a:t>
            </a:r>
            <a:r>
              <a:rPr sz="1000" b="0" spc="-50" dirty="0">
                <a:latin typeface="Bookman Old Style"/>
                <a:cs typeface="Bookman Old Style"/>
              </a:rPr>
              <a:t> </a:t>
            </a:r>
            <a:r>
              <a:rPr sz="1000" b="0" spc="-70" dirty="0">
                <a:latin typeface="Bookman Old Style"/>
                <a:cs typeface="Bookman Old Style"/>
              </a:rPr>
              <a:t>CIFAR-</a:t>
            </a:r>
            <a:r>
              <a:rPr sz="1000" b="0" spc="-90" dirty="0">
                <a:latin typeface="Bookman Old Style"/>
                <a:cs typeface="Bookman Old Style"/>
              </a:rPr>
              <a:t>100</a:t>
            </a:r>
            <a:r>
              <a:rPr sz="1000" b="0" spc="-50" dirty="0">
                <a:latin typeface="Bookman Old Style"/>
                <a:cs typeface="Bookman Old Style"/>
              </a:rPr>
              <a:t> </a:t>
            </a:r>
            <a:r>
              <a:rPr sz="1000" b="0" spc="-10" dirty="0">
                <a:latin typeface="Bookman Old Style"/>
                <a:cs typeface="Bookman Old Style"/>
              </a:rPr>
              <a:t>results.</a:t>
            </a:r>
            <a:endParaRPr sz="1000">
              <a:latin typeface="Bookman Old Style"/>
              <a:cs typeface="Bookman Old Style"/>
            </a:endParaRPr>
          </a:p>
          <a:p>
            <a:pPr marL="38100">
              <a:lnSpc>
                <a:spcPct val="100000"/>
              </a:lnSpc>
              <a:spcBef>
                <a:spcPts val="455"/>
              </a:spcBef>
            </a:pPr>
            <a:r>
              <a:rPr sz="1000" b="1" spc="-30" dirty="0">
                <a:latin typeface="Book Antiqua"/>
                <a:cs typeface="Book Antiqua"/>
              </a:rPr>
              <a:t>Why</a:t>
            </a:r>
            <a:r>
              <a:rPr sz="1000" b="1" spc="20" dirty="0">
                <a:latin typeface="Book Antiqua"/>
                <a:cs typeface="Book Antiqua"/>
              </a:rPr>
              <a:t> </a:t>
            </a:r>
            <a:r>
              <a:rPr sz="1000" b="1" spc="-10" dirty="0">
                <a:latin typeface="Book Antiqua"/>
                <a:cs typeface="Book Antiqua"/>
              </a:rPr>
              <a:t>Does</a:t>
            </a:r>
            <a:r>
              <a:rPr sz="1000" b="1" spc="15" dirty="0">
                <a:latin typeface="Book Antiqua"/>
                <a:cs typeface="Book Antiqua"/>
              </a:rPr>
              <a:t> </a:t>
            </a:r>
            <a:r>
              <a:rPr sz="1000" b="1" spc="-100" dirty="0">
                <a:latin typeface="Book Antiqua"/>
                <a:cs typeface="Book Antiqua"/>
              </a:rPr>
              <a:t>SGN</a:t>
            </a:r>
            <a:r>
              <a:rPr sz="1000" b="1" spc="20" dirty="0">
                <a:latin typeface="Book Antiqua"/>
                <a:cs typeface="Book Antiqua"/>
              </a:rPr>
              <a:t> </a:t>
            </a:r>
            <a:r>
              <a:rPr sz="1000" b="1" dirty="0">
                <a:latin typeface="Book Antiqua"/>
                <a:cs typeface="Book Antiqua"/>
              </a:rPr>
              <a:t>Perform</a:t>
            </a:r>
            <a:r>
              <a:rPr sz="1000" b="1" spc="15" dirty="0">
                <a:latin typeface="Book Antiqua"/>
                <a:cs typeface="Book Antiqua"/>
              </a:rPr>
              <a:t> </a:t>
            </a:r>
            <a:r>
              <a:rPr sz="1000" b="1" spc="-10" dirty="0">
                <a:latin typeface="Book Antiqua"/>
                <a:cs typeface="Book Antiqua"/>
              </a:rPr>
              <a:t>Better?</a:t>
            </a:r>
            <a:endParaRPr sz="1000">
              <a:latin typeface="Book Antiqua"/>
              <a:cs typeface="Book Antiqua"/>
            </a:endParaRPr>
          </a:p>
          <a:p>
            <a:pPr marL="313690" indent="-132080">
              <a:lnSpc>
                <a:spcPct val="100000"/>
              </a:lnSpc>
              <a:spcBef>
                <a:spcPts val="290"/>
              </a:spcBef>
              <a:buClr>
                <a:srgbClr val="003874"/>
              </a:buClr>
              <a:buFont typeface="Meiryo UI"/>
              <a:buChar char="•"/>
              <a:tabLst>
                <a:tab pos="313690" algn="l"/>
              </a:tabLst>
            </a:pPr>
            <a:r>
              <a:rPr sz="1000" b="0" spc="-50" dirty="0">
                <a:latin typeface="Bookman Old Style"/>
                <a:cs typeface="Bookman Old Style"/>
              </a:rPr>
              <a:t>Better</a:t>
            </a:r>
            <a:r>
              <a:rPr sz="1000" b="0" spc="-65" dirty="0">
                <a:latin typeface="Bookman Old Style"/>
                <a:cs typeface="Bookman Old Style"/>
              </a:rPr>
              <a:t> </a:t>
            </a:r>
            <a:r>
              <a:rPr sz="1000" b="0" spc="-55" dirty="0">
                <a:latin typeface="Bookman Old Style"/>
                <a:cs typeface="Bookman Old Style"/>
              </a:rPr>
              <a:t>robustness</a:t>
            </a:r>
            <a:r>
              <a:rPr sz="1000" b="0" spc="-60" dirty="0">
                <a:latin typeface="Bookman Old Style"/>
                <a:cs typeface="Bookman Old Style"/>
              </a:rPr>
              <a:t> </a:t>
            </a:r>
            <a:r>
              <a:rPr sz="1000" b="0" spc="-10" dirty="0">
                <a:latin typeface="Bookman Old Style"/>
                <a:cs typeface="Bookman Old Style"/>
              </a:rPr>
              <a:t>to</a:t>
            </a:r>
            <a:r>
              <a:rPr sz="1000" b="0" spc="-60" dirty="0">
                <a:latin typeface="Bookman Old Style"/>
                <a:cs typeface="Bookman Old Style"/>
              </a:rPr>
              <a:t> </a:t>
            </a:r>
            <a:r>
              <a:rPr sz="1000" b="0" spc="-45" dirty="0">
                <a:latin typeface="Bookman Old Style"/>
                <a:cs typeface="Bookman Old Style"/>
              </a:rPr>
              <a:t>high</a:t>
            </a:r>
            <a:r>
              <a:rPr sz="1000" b="0" spc="-65" dirty="0">
                <a:latin typeface="Bookman Old Style"/>
                <a:cs typeface="Bookman Old Style"/>
              </a:rPr>
              <a:t> </a:t>
            </a:r>
            <a:r>
              <a:rPr sz="1000" b="0" spc="-40" dirty="0">
                <a:latin typeface="Bookman Old Style"/>
                <a:cs typeface="Bookman Old Style"/>
              </a:rPr>
              <a:t>noise</a:t>
            </a:r>
            <a:r>
              <a:rPr sz="1000" b="0" spc="-60" dirty="0">
                <a:latin typeface="Bookman Old Style"/>
                <a:cs typeface="Bookman Old Style"/>
              </a:rPr>
              <a:t> </a:t>
            </a:r>
            <a:r>
              <a:rPr sz="1000" b="0" spc="-35" dirty="0">
                <a:latin typeface="Bookman Old Style"/>
                <a:cs typeface="Bookman Old Style"/>
              </a:rPr>
              <a:t>levels</a:t>
            </a:r>
            <a:r>
              <a:rPr sz="1000" b="0" spc="-60" dirty="0">
                <a:latin typeface="Bookman Old Style"/>
                <a:cs typeface="Bookman Old Style"/>
              </a:rPr>
              <a:t> </a:t>
            </a:r>
            <a:r>
              <a:rPr sz="1000" b="0" spc="-45" dirty="0">
                <a:latin typeface="Bookman Old Style"/>
                <a:cs typeface="Bookman Old Style"/>
              </a:rPr>
              <a:t>due</a:t>
            </a:r>
            <a:r>
              <a:rPr sz="1000" b="0" spc="-65" dirty="0">
                <a:latin typeface="Bookman Old Style"/>
                <a:cs typeface="Bookman Old Style"/>
              </a:rPr>
              <a:t> </a:t>
            </a:r>
            <a:r>
              <a:rPr sz="1000" b="0" spc="-25" dirty="0">
                <a:latin typeface="Bookman Old Style"/>
                <a:cs typeface="Bookman Old Style"/>
              </a:rPr>
              <a:t>to:</a:t>
            </a:r>
            <a:endParaRPr sz="1000">
              <a:latin typeface="Bookman Old Style"/>
              <a:cs typeface="Bookman Old Style"/>
            </a:endParaRPr>
          </a:p>
          <a:p>
            <a:pPr marL="589280" lvl="1" indent="-125095">
              <a:lnSpc>
                <a:spcPct val="100000"/>
              </a:lnSpc>
              <a:spcBef>
                <a:spcPts val="295"/>
              </a:spcBef>
              <a:buClr>
                <a:srgbClr val="003874"/>
              </a:buClr>
              <a:buFont typeface="Meiryo UI"/>
              <a:buChar char="•"/>
              <a:tabLst>
                <a:tab pos="589280" algn="l"/>
              </a:tabLst>
            </a:pPr>
            <a:r>
              <a:rPr sz="900" b="0" spc="-30" dirty="0">
                <a:latin typeface="Bookman Old Style"/>
                <a:cs typeface="Bookman Old Style"/>
              </a:rPr>
              <a:t>Advanced</a:t>
            </a:r>
            <a:r>
              <a:rPr sz="900" b="0" spc="-35" dirty="0">
                <a:latin typeface="Bookman Old Style"/>
                <a:cs typeface="Bookman Old Style"/>
              </a:rPr>
              <a:t> loss </a:t>
            </a:r>
            <a:r>
              <a:rPr sz="900" b="0" spc="-25" dirty="0">
                <a:latin typeface="Bookman Old Style"/>
                <a:cs typeface="Bookman Old Style"/>
              </a:rPr>
              <a:t>reweighting</a:t>
            </a:r>
            <a:r>
              <a:rPr sz="900" b="0" spc="-35" dirty="0">
                <a:latin typeface="Bookman Old Style"/>
                <a:cs typeface="Bookman Old Style"/>
              </a:rPr>
              <a:t> </a:t>
            </a:r>
            <a:r>
              <a:rPr sz="900" b="0" spc="-10" dirty="0">
                <a:latin typeface="Bookman Old Style"/>
                <a:cs typeface="Bookman Old Style"/>
              </a:rPr>
              <a:t>strategies.</a:t>
            </a:r>
            <a:endParaRPr sz="900">
              <a:latin typeface="Bookman Old Style"/>
              <a:cs typeface="Bookman Old Style"/>
            </a:endParaRPr>
          </a:p>
          <a:p>
            <a:pPr marL="589280" lvl="1" indent="-125095">
              <a:lnSpc>
                <a:spcPct val="100000"/>
              </a:lnSpc>
              <a:spcBef>
                <a:spcPts val="120"/>
              </a:spcBef>
              <a:buClr>
                <a:srgbClr val="003874"/>
              </a:buClr>
              <a:buFont typeface="Meiryo UI"/>
              <a:buChar char="•"/>
              <a:tabLst>
                <a:tab pos="589280" algn="l"/>
              </a:tabLst>
            </a:pPr>
            <a:r>
              <a:rPr sz="900" b="0" spc="-20" dirty="0">
                <a:latin typeface="Bookman Old Style"/>
                <a:cs typeface="Bookman Old Style"/>
              </a:rPr>
              <a:t>Improved</a:t>
            </a:r>
            <a:r>
              <a:rPr sz="900" b="0" spc="30" dirty="0">
                <a:latin typeface="Bookman Old Style"/>
                <a:cs typeface="Bookman Old Style"/>
              </a:rPr>
              <a:t> </a:t>
            </a:r>
            <a:r>
              <a:rPr sz="900" b="0" spc="-35" dirty="0">
                <a:latin typeface="Bookman Old Style"/>
                <a:cs typeface="Bookman Old Style"/>
              </a:rPr>
              <a:t>regression-</a:t>
            </a:r>
            <a:r>
              <a:rPr sz="900" b="0" spc="-20" dirty="0">
                <a:latin typeface="Bookman Old Style"/>
                <a:cs typeface="Bookman Old Style"/>
              </a:rPr>
              <a:t>to-</a:t>
            </a:r>
            <a:r>
              <a:rPr sz="900" b="0" spc="-25" dirty="0">
                <a:latin typeface="Bookman Old Style"/>
                <a:cs typeface="Bookman Old Style"/>
              </a:rPr>
              <a:t>classiﬁcation</a:t>
            </a:r>
            <a:r>
              <a:rPr sz="900" b="0" spc="35" dirty="0">
                <a:latin typeface="Bookman Old Style"/>
                <a:cs typeface="Bookman Old Style"/>
              </a:rPr>
              <a:t> </a:t>
            </a:r>
            <a:r>
              <a:rPr sz="900" b="0" spc="-10" dirty="0">
                <a:latin typeface="Bookman Old Style"/>
                <a:cs typeface="Bookman Old Style"/>
              </a:rPr>
              <a:t>mapping.</a:t>
            </a:r>
            <a:endParaRPr sz="900">
              <a:latin typeface="Bookman Old Style"/>
              <a:cs typeface="Bookman Old Style"/>
            </a:endParaRPr>
          </a:p>
          <a:p>
            <a:pPr marL="313690" indent="-132080">
              <a:lnSpc>
                <a:spcPct val="100000"/>
              </a:lnSpc>
              <a:spcBef>
                <a:spcPts val="470"/>
              </a:spcBef>
              <a:buClr>
                <a:srgbClr val="003874"/>
              </a:buClr>
              <a:buFont typeface="Meiryo UI"/>
              <a:buChar char="•"/>
              <a:tabLst>
                <a:tab pos="313690" algn="l"/>
              </a:tabLst>
            </a:pPr>
            <a:r>
              <a:rPr sz="1000" b="0" spc="-45" dirty="0">
                <a:latin typeface="Bookman Old Style"/>
                <a:cs typeface="Bookman Old Style"/>
              </a:rPr>
              <a:t>Possible</a:t>
            </a:r>
            <a:r>
              <a:rPr sz="1000" b="0" spc="-35" dirty="0">
                <a:latin typeface="Bookman Old Style"/>
                <a:cs typeface="Bookman Old Style"/>
              </a:rPr>
              <a:t> </a:t>
            </a:r>
            <a:r>
              <a:rPr sz="1000" b="0" spc="-45" dirty="0">
                <a:latin typeface="Bookman Old Style"/>
                <a:cs typeface="Bookman Old Style"/>
              </a:rPr>
              <a:t>hyperparameter</a:t>
            </a:r>
            <a:r>
              <a:rPr sz="1000" b="0" spc="-30" dirty="0">
                <a:latin typeface="Bookman Old Style"/>
                <a:cs typeface="Bookman Old Style"/>
              </a:rPr>
              <a:t> </a:t>
            </a:r>
            <a:r>
              <a:rPr sz="1000" b="0" spc="-45" dirty="0">
                <a:latin typeface="Bookman Old Style"/>
                <a:cs typeface="Bookman Old Style"/>
              </a:rPr>
              <a:t>tuning</a:t>
            </a:r>
            <a:r>
              <a:rPr sz="1000" b="0" spc="-30" dirty="0">
                <a:latin typeface="Bookman Old Style"/>
                <a:cs typeface="Bookman Old Style"/>
              </a:rPr>
              <a:t> </a:t>
            </a:r>
            <a:r>
              <a:rPr sz="1000" b="0" spc="-50" dirty="0">
                <a:latin typeface="Bookman Old Style"/>
                <a:cs typeface="Bookman Old Style"/>
              </a:rPr>
              <a:t>advantages</a:t>
            </a:r>
            <a:r>
              <a:rPr sz="1000" b="0" spc="-30" dirty="0">
                <a:latin typeface="Bookman Old Style"/>
                <a:cs typeface="Bookman Old Style"/>
              </a:rPr>
              <a:t> </a:t>
            </a:r>
            <a:r>
              <a:rPr sz="1000" b="0" spc="-35" dirty="0">
                <a:latin typeface="Bookman Old Style"/>
                <a:cs typeface="Bookman Old Style"/>
              </a:rPr>
              <a:t>in </a:t>
            </a:r>
            <a:r>
              <a:rPr sz="1000" b="0" spc="-20" dirty="0">
                <a:latin typeface="Bookman Old Style"/>
                <a:cs typeface="Bookman Old Style"/>
              </a:rPr>
              <a:t>SGN.</a:t>
            </a:r>
            <a:endParaRPr sz="1000">
              <a:latin typeface="Bookman Old Style"/>
              <a:cs typeface="Bookman Old Style"/>
            </a:endParaRPr>
          </a:p>
          <a:p>
            <a:pPr marL="38100">
              <a:lnSpc>
                <a:spcPct val="100000"/>
              </a:lnSpc>
              <a:spcBef>
                <a:spcPts val="455"/>
              </a:spcBef>
            </a:pPr>
            <a:r>
              <a:rPr sz="1000" b="1" dirty="0">
                <a:latin typeface="Book Antiqua"/>
                <a:cs typeface="Book Antiqua"/>
              </a:rPr>
              <a:t>Future</a:t>
            </a:r>
            <a:r>
              <a:rPr sz="1000" b="1" spc="40" dirty="0">
                <a:latin typeface="Book Antiqua"/>
                <a:cs typeface="Book Antiqua"/>
              </a:rPr>
              <a:t> </a:t>
            </a:r>
            <a:r>
              <a:rPr sz="1000" b="1" dirty="0">
                <a:latin typeface="Book Antiqua"/>
                <a:cs typeface="Book Antiqua"/>
              </a:rPr>
              <a:t>Improvements</a:t>
            </a:r>
            <a:r>
              <a:rPr sz="1000" b="1" spc="45" dirty="0">
                <a:latin typeface="Book Antiqua"/>
                <a:cs typeface="Book Antiqua"/>
              </a:rPr>
              <a:t> </a:t>
            </a:r>
            <a:r>
              <a:rPr sz="1000" b="1" dirty="0">
                <a:latin typeface="Book Antiqua"/>
                <a:cs typeface="Book Antiqua"/>
              </a:rPr>
              <a:t>for</a:t>
            </a:r>
            <a:r>
              <a:rPr sz="1000" b="1" spc="50" dirty="0">
                <a:latin typeface="Book Antiqua"/>
                <a:cs typeface="Book Antiqua"/>
              </a:rPr>
              <a:t> </a:t>
            </a:r>
            <a:r>
              <a:rPr sz="1000" b="1" dirty="0">
                <a:latin typeface="Book Antiqua"/>
                <a:cs typeface="Book Antiqua"/>
              </a:rPr>
              <a:t>Our</a:t>
            </a:r>
            <a:r>
              <a:rPr sz="1000" b="1" spc="40" dirty="0">
                <a:latin typeface="Book Antiqua"/>
                <a:cs typeface="Book Antiqua"/>
              </a:rPr>
              <a:t> </a:t>
            </a:r>
            <a:r>
              <a:rPr sz="1000" b="1" spc="-10" dirty="0">
                <a:latin typeface="Book Antiqua"/>
                <a:cs typeface="Book Antiqua"/>
              </a:rPr>
              <a:t>Implementation:</a:t>
            </a:r>
            <a:endParaRPr sz="1000">
              <a:latin typeface="Book Antiqua"/>
              <a:cs typeface="Book Antiqua"/>
            </a:endParaRPr>
          </a:p>
          <a:p>
            <a:pPr marL="313690" indent="-132080">
              <a:lnSpc>
                <a:spcPct val="100000"/>
              </a:lnSpc>
              <a:spcBef>
                <a:spcPts val="455"/>
              </a:spcBef>
              <a:buClr>
                <a:srgbClr val="003874"/>
              </a:buClr>
              <a:buFont typeface="Meiryo UI"/>
              <a:buChar char="•"/>
              <a:tabLst>
                <a:tab pos="313690" algn="l"/>
              </a:tabLst>
            </a:pPr>
            <a:r>
              <a:rPr sz="1000" b="0" spc="-25" dirty="0">
                <a:latin typeface="Bookman Old Style"/>
                <a:cs typeface="Bookman Old Style"/>
              </a:rPr>
              <a:t>Implement</a:t>
            </a:r>
            <a:r>
              <a:rPr sz="1000" b="0" spc="-45" dirty="0">
                <a:latin typeface="Bookman Old Style"/>
                <a:cs typeface="Bookman Old Style"/>
              </a:rPr>
              <a:t> </a:t>
            </a:r>
            <a:r>
              <a:rPr sz="1000" b="0" spc="-35" dirty="0">
                <a:latin typeface="Bookman Old Style"/>
                <a:cs typeface="Bookman Old Style"/>
              </a:rPr>
              <a:t>better</a:t>
            </a:r>
            <a:r>
              <a:rPr sz="1000" b="0" spc="-40" dirty="0">
                <a:latin typeface="Bookman Old Style"/>
                <a:cs typeface="Bookman Old Style"/>
              </a:rPr>
              <a:t> noise </a:t>
            </a:r>
            <a:r>
              <a:rPr sz="1000" b="0" spc="-25" dirty="0">
                <a:latin typeface="Bookman Old Style"/>
                <a:cs typeface="Bookman Old Style"/>
              </a:rPr>
              <a:t>modeling</a:t>
            </a:r>
            <a:r>
              <a:rPr sz="1000" b="0" spc="-45" dirty="0">
                <a:latin typeface="Bookman Old Style"/>
                <a:cs typeface="Bookman Old Style"/>
              </a:rPr>
              <a:t> </a:t>
            </a:r>
            <a:r>
              <a:rPr sz="1000" b="0" spc="-40" dirty="0">
                <a:latin typeface="Bookman Old Style"/>
                <a:cs typeface="Bookman Old Style"/>
              </a:rPr>
              <a:t>techniques </a:t>
            </a:r>
            <a:r>
              <a:rPr sz="1000" b="0" spc="-35" dirty="0">
                <a:latin typeface="Bookman Old Style"/>
                <a:cs typeface="Bookman Old Style"/>
              </a:rPr>
              <a:t>(e.g.,</a:t>
            </a:r>
            <a:r>
              <a:rPr sz="1000" b="0" spc="-40" dirty="0">
                <a:latin typeface="Bookman Old Style"/>
                <a:cs typeface="Bookman Old Style"/>
              </a:rPr>
              <a:t> adaptive</a:t>
            </a:r>
            <a:r>
              <a:rPr sz="1000" b="0" spc="-45" dirty="0">
                <a:latin typeface="Bookman Old Style"/>
                <a:cs typeface="Bookman Old Style"/>
              </a:rPr>
              <a:t> </a:t>
            </a:r>
            <a:r>
              <a:rPr sz="1000" b="0" spc="-40" dirty="0">
                <a:latin typeface="Bookman Old Style"/>
                <a:cs typeface="Bookman Old Style"/>
              </a:rPr>
              <a:t>noise </a:t>
            </a:r>
            <a:r>
              <a:rPr sz="1000" b="0" spc="-10" dirty="0">
                <a:latin typeface="Bookman Old Style"/>
                <a:cs typeface="Bookman Old Style"/>
              </a:rPr>
              <a:t>reweighting).</a:t>
            </a:r>
            <a:endParaRPr sz="1000">
              <a:latin typeface="Bookman Old Style"/>
              <a:cs typeface="Bookman Old Style"/>
            </a:endParaRPr>
          </a:p>
          <a:p>
            <a:pPr marL="313690" indent="-132080">
              <a:lnSpc>
                <a:spcPct val="100000"/>
              </a:lnSpc>
              <a:spcBef>
                <a:spcPts val="455"/>
              </a:spcBef>
              <a:buClr>
                <a:srgbClr val="003874"/>
              </a:buClr>
              <a:buFont typeface="Meiryo UI"/>
              <a:buChar char="•"/>
              <a:tabLst>
                <a:tab pos="313690" algn="l"/>
              </a:tabLst>
            </a:pPr>
            <a:r>
              <a:rPr sz="1000" b="0" spc="-60" dirty="0">
                <a:latin typeface="Bookman Old Style"/>
                <a:cs typeface="Bookman Old Style"/>
              </a:rPr>
              <a:t>Enhance</a:t>
            </a:r>
            <a:r>
              <a:rPr sz="1000" b="0" spc="-40" dirty="0">
                <a:latin typeface="Bookman Old Style"/>
                <a:cs typeface="Bookman Old Style"/>
              </a:rPr>
              <a:t> </a:t>
            </a:r>
            <a:r>
              <a:rPr sz="1000" b="0" spc="-50" dirty="0">
                <a:latin typeface="Bookman Old Style"/>
                <a:cs typeface="Bookman Old Style"/>
              </a:rPr>
              <a:t>data</a:t>
            </a:r>
            <a:r>
              <a:rPr sz="1000" b="0" spc="-40" dirty="0">
                <a:latin typeface="Bookman Old Style"/>
                <a:cs typeface="Bookman Old Style"/>
              </a:rPr>
              <a:t> augmentation </a:t>
            </a:r>
            <a:r>
              <a:rPr sz="1000" b="0" spc="-10" dirty="0">
                <a:latin typeface="Bookman Old Style"/>
                <a:cs typeface="Bookman Old Style"/>
              </a:rPr>
              <a:t>to</a:t>
            </a:r>
            <a:r>
              <a:rPr sz="1000" b="0" spc="-40" dirty="0">
                <a:latin typeface="Bookman Old Style"/>
                <a:cs typeface="Bookman Old Style"/>
              </a:rPr>
              <a:t> </a:t>
            </a:r>
            <a:r>
              <a:rPr sz="1000" b="0" spc="-30" dirty="0">
                <a:latin typeface="Bookman Old Style"/>
                <a:cs typeface="Bookman Old Style"/>
              </a:rPr>
              <a:t>improve</a:t>
            </a:r>
            <a:r>
              <a:rPr sz="1000" b="0" spc="-40" dirty="0">
                <a:latin typeface="Bookman Old Style"/>
                <a:cs typeface="Bookman Old Style"/>
              </a:rPr>
              <a:t> </a:t>
            </a:r>
            <a:r>
              <a:rPr sz="1000" b="0" spc="-35" dirty="0">
                <a:latin typeface="Bookman Old Style"/>
                <a:cs typeface="Bookman Old Style"/>
              </a:rPr>
              <a:t>generalization</a:t>
            </a:r>
            <a:r>
              <a:rPr sz="1000" b="0" spc="-40" dirty="0">
                <a:latin typeface="Bookman Old Style"/>
                <a:cs typeface="Bookman Old Style"/>
              </a:rPr>
              <a:t> </a:t>
            </a:r>
            <a:r>
              <a:rPr sz="1000" b="0" spc="-50" dirty="0">
                <a:latin typeface="Bookman Old Style"/>
                <a:cs typeface="Bookman Old Style"/>
              </a:rPr>
              <a:t>under</a:t>
            </a:r>
            <a:r>
              <a:rPr sz="1000" b="0" spc="-40" dirty="0">
                <a:latin typeface="Bookman Old Style"/>
                <a:cs typeface="Bookman Old Style"/>
              </a:rPr>
              <a:t> noisy </a:t>
            </a:r>
            <a:r>
              <a:rPr sz="1000" b="0" spc="-10" dirty="0">
                <a:latin typeface="Bookman Old Style"/>
                <a:cs typeface="Bookman Old Style"/>
              </a:rPr>
              <a:t>conditions.</a:t>
            </a:r>
            <a:endParaRPr sz="1000">
              <a:latin typeface="Bookman Old Style"/>
              <a:cs typeface="Bookman Old Style"/>
            </a:endParaRPr>
          </a:p>
          <a:p>
            <a:pPr marL="313690" indent="-132080">
              <a:lnSpc>
                <a:spcPct val="100000"/>
              </a:lnSpc>
              <a:spcBef>
                <a:spcPts val="450"/>
              </a:spcBef>
              <a:buClr>
                <a:srgbClr val="003874"/>
              </a:buClr>
              <a:buFont typeface="Meiryo UI"/>
              <a:buChar char="•"/>
              <a:tabLst>
                <a:tab pos="313690" algn="l"/>
              </a:tabLst>
            </a:pPr>
            <a:r>
              <a:rPr sz="1000" b="0" spc="-65" dirty="0">
                <a:latin typeface="Bookman Old Style"/>
                <a:cs typeface="Bookman Old Style"/>
              </a:rPr>
              <a:t>Tune</a:t>
            </a:r>
            <a:r>
              <a:rPr sz="1000" b="0" spc="-55" dirty="0">
                <a:latin typeface="Bookman Old Style"/>
                <a:cs typeface="Bookman Old Style"/>
              </a:rPr>
              <a:t> </a:t>
            </a:r>
            <a:r>
              <a:rPr sz="1000" b="0" spc="-50" dirty="0">
                <a:latin typeface="Bookman Old Style"/>
                <a:cs typeface="Bookman Old Style"/>
              </a:rPr>
              <a:t>hyperparameters, </a:t>
            </a:r>
            <a:r>
              <a:rPr sz="1000" b="0" spc="-65" dirty="0">
                <a:latin typeface="Bookman Old Style"/>
                <a:cs typeface="Bookman Old Style"/>
              </a:rPr>
              <a:t>such</a:t>
            </a:r>
            <a:r>
              <a:rPr sz="1000" b="0" spc="-55" dirty="0">
                <a:latin typeface="Bookman Old Style"/>
                <a:cs typeface="Bookman Old Style"/>
              </a:rPr>
              <a:t> </a:t>
            </a:r>
            <a:r>
              <a:rPr sz="1000" b="0" spc="-80" dirty="0">
                <a:latin typeface="Bookman Old Style"/>
                <a:cs typeface="Bookman Old Style"/>
              </a:rPr>
              <a:t>as</a:t>
            </a:r>
            <a:r>
              <a:rPr sz="1000" b="0" spc="-50" dirty="0">
                <a:latin typeface="Bookman Old Style"/>
                <a:cs typeface="Bookman Old Style"/>
              </a:rPr>
              <a:t> </a:t>
            </a:r>
            <a:r>
              <a:rPr sz="1000" b="0" spc="-35" dirty="0">
                <a:latin typeface="Bookman Old Style"/>
                <a:cs typeface="Bookman Old Style"/>
              </a:rPr>
              <a:t>learning</a:t>
            </a:r>
            <a:r>
              <a:rPr sz="1000" b="0" spc="-60" dirty="0">
                <a:latin typeface="Bookman Old Style"/>
                <a:cs typeface="Bookman Old Style"/>
              </a:rPr>
              <a:t> </a:t>
            </a:r>
            <a:r>
              <a:rPr sz="1000" b="0" spc="-45" dirty="0">
                <a:latin typeface="Bookman Old Style"/>
                <a:cs typeface="Bookman Old Style"/>
              </a:rPr>
              <a:t>rate</a:t>
            </a:r>
            <a:r>
              <a:rPr sz="1000" b="0" spc="-50" dirty="0">
                <a:latin typeface="Bookman Old Style"/>
                <a:cs typeface="Bookman Old Style"/>
              </a:rPr>
              <a:t> and</a:t>
            </a:r>
            <a:r>
              <a:rPr sz="1000" b="0" spc="-55" dirty="0">
                <a:latin typeface="Bookman Old Style"/>
                <a:cs typeface="Bookman Old Style"/>
              </a:rPr>
              <a:t> </a:t>
            </a:r>
            <a:r>
              <a:rPr sz="1000" b="0" spc="-20" dirty="0">
                <a:latin typeface="Bookman Old Style"/>
                <a:cs typeface="Bookman Old Style"/>
              </a:rPr>
              <a:t>model</a:t>
            </a:r>
            <a:r>
              <a:rPr sz="1000" b="0" spc="-50" dirty="0">
                <a:latin typeface="Bookman Old Style"/>
                <a:cs typeface="Bookman Old Style"/>
              </a:rPr>
              <a:t> </a:t>
            </a:r>
            <a:r>
              <a:rPr sz="1000" b="0" spc="-10" dirty="0">
                <a:latin typeface="Bookman Old Style"/>
                <a:cs typeface="Bookman Old Style"/>
              </a:rPr>
              <a:t>architecture.</a:t>
            </a:r>
            <a:endParaRPr sz="1000">
              <a:latin typeface="Bookman Old Style"/>
              <a:cs typeface="Bookman Old Style"/>
            </a:endParaRPr>
          </a:p>
        </p:txBody>
      </p:sp>
      <p:grpSp>
        <p:nvGrpSpPr>
          <p:cNvPr id="35" name="object 35"/>
          <p:cNvGrpSpPr/>
          <p:nvPr/>
        </p:nvGrpSpPr>
        <p:grpSpPr>
          <a:xfrm>
            <a:off x="0" y="3131464"/>
            <a:ext cx="5760085" cy="108585"/>
            <a:chOff x="0" y="3131464"/>
            <a:chExt cx="5760085" cy="108585"/>
          </a:xfrm>
        </p:grpSpPr>
        <p:sp>
          <p:nvSpPr>
            <p:cNvPr id="36" name="object 36"/>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37" name="object 37"/>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38" name="object 38"/>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39" name="object 39"/>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40" name="object 40"/>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1" action="ppaction://hlinksldjump"/>
              </a:rPr>
              <a:t>Robust</a:t>
            </a:r>
            <a:r>
              <a:rPr sz="550" b="0" spc="-5" dirty="0">
                <a:solidFill>
                  <a:srgbClr val="003874"/>
                </a:solidFill>
                <a:latin typeface="Bookman Old Style"/>
                <a:cs typeface="Bookman Old Style"/>
                <a:hlinkClick r:id="rId11" action="ppaction://hlinksldjump"/>
              </a:rPr>
              <a:t> </a:t>
            </a:r>
            <a:r>
              <a:rPr sz="550" b="0" spc="-30" dirty="0">
                <a:solidFill>
                  <a:srgbClr val="003874"/>
                </a:solidFill>
                <a:latin typeface="Bookman Old Style"/>
                <a:cs typeface="Bookman Old Style"/>
                <a:hlinkClick r:id="rId11" action="ppaction://hlinksldjump"/>
              </a:rPr>
              <a:t>Classiﬁcation</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via</a:t>
            </a:r>
            <a:r>
              <a:rPr sz="550" b="0" spc="-5" dirty="0">
                <a:solidFill>
                  <a:srgbClr val="003874"/>
                </a:solidFill>
                <a:latin typeface="Bookman Old Style"/>
                <a:cs typeface="Bookman Old Style"/>
                <a:hlinkClick r:id="rId11" action="ppaction://hlinksldjump"/>
              </a:rPr>
              <a:t> </a:t>
            </a:r>
            <a:r>
              <a:rPr sz="550" b="0" spc="-35" dirty="0">
                <a:solidFill>
                  <a:srgbClr val="003874"/>
                </a:solidFill>
                <a:latin typeface="Bookman Old Style"/>
                <a:cs typeface="Bookman Old Style"/>
                <a:hlinkClick r:id="rId11" action="ppaction://hlinksldjump"/>
              </a:rPr>
              <a:t>Regression</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for</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Learning</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with</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Noisy</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Labels</a:t>
            </a:r>
            <a:endParaRPr sz="550">
              <a:latin typeface="Bookman Old Style"/>
              <a:cs typeface="Bookman Old Style"/>
            </a:endParaRPr>
          </a:p>
        </p:txBody>
      </p:sp>
      <p:sp>
        <p:nvSpPr>
          <p:cNvPr id="41" name="object 41"/>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42" name="object 42"/>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5" dirty="0"/>
              <a:t>27</a:t>
            </a:fld>
            <a:r>
              <a:rPr spc="-45" dirty="0"/>
              <a:t> </a:t>
            </a:r>
            <a:r>
              <a:rPr spc="-80" dirty="0"/>
              <a:t>/</a:t>
            </a:r>
            <a:r>
              <a:rPr spc="-45" dirty="0"/>
              <a:t> </a:t>
            </a:r>
            <a:r>
              <a:rPr spc="-25" dirty="0"/>
              <a:t>37</a:t>
            </a:r>
          </a:p>
        </p:txBody>
      </p:sp>
    </p:spTree>
  </p:cSld>
  <p:clrMapOvr>
    <a:masterClrMapping/>
  </p:clrMapOvr>
  <p:transition>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 y="25"/>
            <a:ext cx="5760085" cy="232410"/>
            <a:chOff x="-32" y="25"/>
            <a:chExt cx="5760085" cy="232410"/>
          </a:xfrm>
        </p:grpSpPr>
        <p:sp>
          <p:nvSpPr>
            <p:cNvPr id="3" name="object 3"/>
            <p:cNvSpPr/>
            <p:nvPr/>
          </p:nvSpPr>
          <p:spPr>
            <a:xfrm>
              <a:off x="20091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 name="object 4"/>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 name="object 5"/>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6" name="object 6"/>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7" name="object 7"/>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8" name="object 8"/>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9" name="object 9"/>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0" name="object 10"/>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1" name="object 11"/>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2" name="object 12"/>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3" name="object 13"/>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4" name="object 14"/>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5" name="object 15"/>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6" name="object 16"/>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7" name="object 17"/>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8" name="object 18"/>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9" name="object 19"/>
            <p:cNvSpPr/>
            <p:nvPr/>
          </p:nvSpPr>
          <p:spPr>
            <a:xfrm>
              <a:off x="3929583" y="107317"/>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0" name="object 20"/>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1" name="object 21"/>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2" name="object 22"/>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3" name="object 23"/>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4" name="object 24"/>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5" name="object 25"/>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6" name="object 26"/>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7" name="object 27"/>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8" name="object 28"/>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9" name="object 29"/>
            <p:cNvSpPr/>
            <p:nvPr/>
          </p:nvSpPr>
          <p:spPr>
            <a:xfrm>
              <a:off x="5193791"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30" name="object 30"/>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3" action="ppaction://hlinksldjump"/>
              </a:rPr>
              <a:t>Introduction</a:t>
            </a:r>
            <a:r>
              <a:rPr sz="550" b="0" spc="330" dirty="0">
                <a:solidFill>
                  <a:srgbClr val="7F8D9C"/>
                </a:solidFill>
                <a:latin typeface="Bookman Old Style"/>
                <a:cs typeface="Bookman Old Style"/>
              </a:rPr>
              <a:t> </a:t>
            </a:r>
            <a:r>
              <a:rPr sz="550" b="0" spc="-35" dirty="0">
                <a:solidFill>
                  <a:srgbClr val="7F8D9C"/>
                </a:solidFill>
                <a:latin typeface="Bookman Old Style"/>
                <a:cs typeface="Bookman Old Style"/>
                <a:hlinkClick r:id="rId4" action="ppaction://hlinksldjump"/>
              </a:rPr>
              <a:t>Background:</a:t>
            </a:r>
            <a:r>
              <a:rPr sz="550" b="0" spc="-25" dirty="0">
                <a:solidFill>
                  <a:srgbClr val="7F8D9C"/>
                </a:solidFill>
                <a:latin typeface="Bookman Old Style"/>
                <a:cs typeface="Bookman Old Style"/>
                <a:hlinkClick r:id="rId4" action="ppaction://hlinksldjump"/>
              </a:rPr>
              <a:t> Compositional</a:t>
            </a:r>
            <a:r>
              <a:rPr sz="550" b="0" spc="-55" dirty="0">
                <a:solidFill>
                  <a:srgbClr val="7F8D9C"/>
                </a:solidFill>
                <a:latin typeface="Bookman Old Style"/>
                <a:cs typeface="Bookman Old Style"/>
                <a:hlinkClick r:id="rId4" action="ppaction://hlinksldjump"/>
              </a:rPr>
              <a:t> </a:t>
            </a:r>
            <a:r>
              <a:rPr sz="550" b="0" spc="-40" dirty="0">
                <a:solidFill>
                  <a:srgbClr val="7F8D9C"/>
                </a:solidFill>
                <a:latin typeface="Bookman Old Style"/>
                <a:cs typeface="Bookman Old Style"/>
                <a:hlinkClick r:id="rId4" action="ppaction://hlinksldjump"/>
              </a:rPr>
              <a:t>Data</a:t>
            </a:r>
            <a:r>
              <a:rPr sz="550" b="0" spc="-55" dirty="0">
                <a:solidFill>
                  <a:srgbClr val="7F8D9C"/>
                </a:solidFill>
                <a:latin typeface="Bookman Old Style"/>
                <a:cs typeface="Bookman Old Style"/>
                <a:hlinkClick r:id="rId4" action="ppaction://hlinksldjump"/>
              </a:rPr>
              <a:t> </a:t>
            </a:r>
            <a:r>
              <a:rPr sz="550" b="0" spc="-10" dirty="0">
                <a:solidFill>
                  <a:srgbClr val="7F8D9C"/>
                </a:solidFill>
                <a:latin typeface="Bookman Old Style"/>
                <a:cs typeface="Bookman Old Style"/>
                <a:hlinkClick r:id="rId4" action="ppaction://hlinksldjump"/>
              </a:rPr>
              <a:t>Analysis</a:t>
            </a:r>
            <a:r>
              <a:rPr sz="550" b="0" spc="390" dirty="0">
                <a:solidFill>
                  <a:srgbClr val="7F8D9C"/>
                </a:solidFill>
                <a:latin typeface="Bookman Old Style"/>
                <a:cs typeface="Bookman Old Style"/>
              </a:rPr>
              <a:t> </a:t>
            </a:r>
            <a:r>
              <a:rPr sz="550" b="0" spc="-20" dirty="0">
                <a:solidFill>
                  <a:srgbClr val="7F8D9C"/>
                </a:solidFill>
                <a:latin typeface="Bookman Old Style"/>
                <a:cs typeface="Bookman Old Style"/>
                <a:hlinkClick r:id="rId5" action="ppaction://hlinksldjump"/>
              </a:rPr>
              <a:t>Proposed</a:t>
            </a:r>
            <a:r>
              <a:rPr sz="550" b="0" spc="-55" dirty="0">
                <a:solidFill>
                  <a:srgbClr val="7F8D9C"/>
                </a:solidFill>
                <a:latin typeface="Bookman Old Style"/>
                <a:cs typeface="Bookman Old Style"/>
                <a:hlinkClick r:id="rId5" action="ppaction://hlinksldjump"/>
              </a:rPr>
              <a:t> </a:t>
            </a:r>
            <a:r>
              <a:rPr sz="550" b="0" dirty="0">
                <a:solidFill>
                  <a:srgbClr val="7F8D9C"/>
                </a:solidFill>
                <a:latin typeface="Bookman Old Style"/>
                <a:cs typeface="Bookman Old Style"/>
                <a:hlinkClick r:id="rId5" action="ppaction://hlinksldjump"/>
              </a:rPr>
              <a:t>Method</a:t>
            </a:r>
            <a:r>
              <a:rPr sz="550" b="0" spc="395" dirty="0">
                <a:solidFill>
                  <a:srgbClr val="7F8D9C"/>
                </a:solidFill>
                <a:latin typeface="Bookman Old Style"/>
                <a:cs typeface="Bookman Old Style"/>
              </a:rPr>
              <a:t> </a:t>
            </a:r>
            <a:r>
              <a:rPr sz="550" b="0" spc="-40" dirty="0">
                <a:solidFill>
                  <a:srgbClr val="7F8D9C"/>
                </a:solidFill>
                <a:latin typeface="Bookman Old Style"/>
                <a:cs typeface="Bookman Old Style"/>
                <a:hlinkClick r:id="rId6" action="ppaction://hlinksldjump"/>
              </a:rPr>
              <a:t>Data</a:t>
            </a:r>
            <a:r>
              <a:rPr sz="550" b="0" spc="-55" dirty="0">
                <a:solidFill>
                  <a:srgbClr val="7F8D9C"/>
                </a:solidFill>
                <a:latin typeface="Bookman Old Style"/>
                <a:cs typeface="Bookman Old Style"/>
                <a:hlinkClick r:id="rId6" action="ppaction://hlinksldjump"/>
              </a:rPr>
              <a:t> </a:t>
            </a:r>
            <a:r>
              <a:rPr sz="550" b="0" spc="-60" dirty="0">
                <a:solidFill>
                  <a:srgbClr val="7F8D9C"/>
                </a:solidFill>
                <a:latin typeface="Bookman Old Style"/>
                <a:cs typeface="Bookman Old Style"/>
                <a:hlinkClick r:id="rId6" action="ppaction://hlinksldjump"/>
              </a:rPr>
              <a:t>&amp;</a:t>
            </a:r>
            <a:r>
              <a:rPr sz="550" b="0" spc="-55" dirty="0">
                <a:solidFill>
                  <a:srgbClr val="7F8D9C"/>
                </a:solidFill>
                <a:latin typeface="Bookman Old Style"/>
                <a:cs typeface="Bookman Old Style"/>
                <a:hlinkClick r:id="rId6" action="ppaction://hlinksldjump"/>
              </a:rPr>
              <a:t> </a:t>
            </a:r>
            <a:r>
              <a:rPr sz="550" b="0" spc="-10" dirty="0">
                <a:solidFill>
                  <a:srgbClr val="7F8D9C"/>
                </a:solidFill>
                <a:latin typeface="Bookman Old Style"/>
                <a:cs typeface="Bookman Old Style"/>
                <a:hlinkClick r:id="rId6" action="ppaction://hlinksldjump"/>
              </a:rPr>
              <a:t>Experiments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7" action="ppaction://hlinksldjump"/>
              </a:rPr>
              <a:t>Code</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Execution</a:t>
            </a:r>
            <a:r>
              <a:rPr sz="550" b="0" spc="395" dirty="0">
                <a:solidFill>
                  <a:srgbClr val="7F8D9C"/>
                </a:solidFill>
                <a:latin typeface="Bookman Old Style"/>
                <a:cs typeface="Bookman Old Style"/>
              </a:rPr>
              <a:t> </a:t>
            </a:r>
            <a:r>
              <a:rPr sz="550" b="0" spc="-30" dirty="0">
                <a:solidFill>
                  <a:srgbClr val="FFFFFF"/>
                </a:solidFill>
                <a:latin typeface="Bookman Old Style"/>
                <a:cs typeface="Bookman Old Style"/>
                <a:hlinkClick r:id="rId8" action="ppaction://hlinksldjump"/>
              </a:rPr>
              <a:t>Other</a:t>
            </a:r>
            <a:r>
              <a:rPr sz="550" b="0" spc="-55" dirty="0">
                <a:solidFill>
                  <a:srgbClr val="FFFFFF"/>
                </a:solidFill>
                <a:latin typeface="Bookman Old Style"/>
                <a:cs typeface="Bookman Old Style"/>
                <a:hlinkClick r:id="rId8" action="ppaction://hlinksldjump"/>
              </a:rPr>
              <a:t> </a:t>
            </a:r>
            <a:r>
              <a:rPr sz="550" b="0" spc="-25" dirty="0">
                <a:solidFill>
                  <a:srgbClr val="FFFFFF"/>
                </a:solidFill>
                <a:latin typeface="Bookman Old Style"/>
                <a:cs typeface="Bookman Old Style"/>
                <a:hlinkClick r:id="rId8" action="ppaction://hlinksldjump"/>
              </a:rPr>
              <a:t>Applications</a:t>
            </a:r>
            <a:r>
              <a:rPr sz="550" b="0" spc="-55" dirty="0">
                <a:solidFill>
                  <a:srgbClr val="FFFFFF"/>
                </a:solidFill>
                <a:latin typeface="Bookman Old Style"/>
                <a:cs typeface="Bookman Old Style"/>
                <a:hlinkClick r:id="rId8" action="ppaction://hlinksldjump"/>
              </a:rPr>
              <a:t> </a:t>
            </a:r>
            <a:r>
              <a:rPr sz="550" b="0" spc="-60" dirty="0">
                <a:solidFill>
                  <a:srgbClr val="FFFFFF"/>
                </a:solidFill>
                <a:latin typeface="Bookman Old Style"/>
                <a:cs typeface="Bookman Old Style"/>
                <a:hlinkClick r:id="rId8" action="ppaction://hlinksldjump"/>
              </a:rPr>
              <a:t>&amp;</a:t>
            </a:r>
            <a:r>
              <a:rPr sz="550" b="0" spc="-55" dirty="0">
                <a:solidFill>
                  <a:srgbClr val="FFFFFF"/>
                </a:solidFill>
                <a:latin typeface="Bookman Old Style"/>
                <a:cs typeface="Bookman Old Style"/>
                <a:hlinkClick r:id="rId8" action="ppaction://hlinksldjump"/>
              </a:rPr>
              <a:t> </a:t>
            </a:r>
            <a:r>
              <a:rPr sz="550" b="0" spc="-10" dirty="0">
                <a:solidFill>
                  <a:srgbClr val="FFFFFF"/>
                </a:solidFill>
                <a:latin typeface="Bookman Old Style"/>
                <a:cs typeface="Bookman Old Style"/>
                <a:hlinkClick r:id="rId8" action="ppaction://hlinksldjump"/>
              </a:rPr>
              <a:t>Analysis</a:t>
            </a:r>
            <a:r>
              <a:rPr sz="550" b="0" spc="395" dirty="0">
                <a:solidFill>
                  <a:srgbClr val="FFFFFF"/>
                </a:solidFill>
                <a:latin typeface="Bookman Old Style"/>
                <a:cs typeface="Bookman Old Style"/>
              </a:rPr>
              <a:t> </a:t>
            </a:r>
            <a:r>
              <a:rPr sz="550" b="0" spc="-20" dirty="0">
                <a:solidFill>
                  <a:srgbClr val="7F8D9C"/>
                </a:solidFill>
                <a:latin typeface="Bookman Old Style"/>
                <a:cs typeface="Bookman Old Style"/>
                <a:hlinkClick r:id="rId9" action="ppaction://hlinksldjump"/>
              </a:rPr>
              <a:t>Implementing</a:t>
            </a:r>
            <a:r>
              <a:rPr sz="550" b="0" spc="-55" dirty="0">
                <a:solidFill>
                  <a:srgbClr val="7F8D9C"/>
                </a:solidFill>
                <a:latin typeface="Bookman Old Style"/>
                <a:cs typeface="Bookman Old Style"/>
                <a:hlinkClick r:id="rId9" action="ppaction://hlinksldjump"/>
              </a:rPr>
              <a:t> </a:t>
            </a:r>
            <a:r>
              <a:rPr sz="550" b="0" spc="-30" dirty="0">
                <a:solidFill>
                  <a:srgbClr val="7F8D9C"/>
                </a:solidFill>
                <a:latin typeface="Bookman Old Style"/>
                <a:cs typeface="Bookman Old Style"/>
                <a:hlinkClick r:id="rId9" action="ppaction://hlinksldjump"/>
              </a:rPr>
              <a:t>the</a:t>
            </a:r>
            <a:r>
              <a:rPr sz="550" b="0" spc="-55" dirty="0">
                <a:solidFill>
                  <a:srgbClr val="7F8D9C"/>
                </a:solidFill>
                <a:latin typeface="Bookman Old Style"/>
                <a:cs typeface="Bookman Old Style"/>
                <a:hlinkClick r:id="rId9" action="ppaction://hlinksldjump"/>
              </a:rPr>
              <a:t> </a:t>
            </a:r>
            <a:r>
              <a:rPr sz="550" b="0" spc="-20" dirty="0">
                <a:solidFill>
                  <a:srgbClr val="7F8D9C"/>
                </a:solidFill>
                <a:latin typeface="Bookman Old Style"/>
                <a:cs typeface="Bookman Old Style"/>
                <a:hlinkClick r:id="rId9" action="ppaction://hlinksldjump"/>
              </a:rPr>
              <a:t>Idea</a:t>
            </a:r>
            <a:endParaRPr sz="550">
              <a:latin typeface="Bookman Old Style"/>
              <a:cs typeface="Bookman Old Style"/>
            </a:endParaRPr>
          </a:p>
        </p:txBody>
      </p:sp>
      <p:pic>
        <p:nvPicPr>
          <p:cNvPr id="31" name="object 31"/>
          <p:cNvPicPr/>
          <p:nvPr/>
        </p:nvPicPr>
        <p:blipFill>
          <a:blip r:embed="rId10" cstate="print"/>
          <a:stretch>
            <a:fillRect/>
          </a:stretch>
        </p:blipFill>
        <p:spPr>
          <a:xfrm>
            <a:off x="289848" y="509777"/>
            <a:ext cx="133611" cy="133611"/>
          </a:xfrm>
          <a:prstGeom prst="rect">
            <a:avLst/>
          </a:prstGeom>
        </p:spPr>
      </p:pic>
      <p:pic>
        <p:nvPicPr>
          <p:cNvPr id="32" name="object 32"/>
          <p:cNvPicPr/>
          <p:nvPr/>
        </p:nvPicPr>
        <p:blipFill>
          <a:blip r:embed="rId10" cstate="print"/>
          <a:stretch>
            <a:fillRect/>
          </a:stretch>
        </p:blipFill>
        <p:spPr>
          <a:xfrm>
            <a:off x="289848" y="864730"/>
            <a:ext cx="133611" cy="133611"/>
          </a:xfrm>
          <a:prstGeom prst="rect">
            <a:avLst/>
          </a:prstGeom>
        </p:spPr>
      </p:pic>
      <p:pic>
        <p:nvPicPr>
          <p:cNvPr id="33" name="object 33"/>
          <p:cNvPicPr/>
          <p:nvPr/>
        </p:nvPicPr>
        <p:blipFill>
          <a:blip r:embed="rId10" cstate="print"/>
          <a:stretch>
            <a:fillRect/>
          </a:stretch>
        </p:blipFill>
        <p:spPr>
          <a:xfrm>
            <a:off x="289848" y="1219682"/>
            <a:ext cx="133611" cy="133611"/>
          </a:xfrm>
          <a:prstGeom prst="rect">
            <a:avLst/>
          </a:prstGeom>
        </p:spPr>
      </p:pic>
      <p:pic>
        <p:nvPicPr>
          <p:cNvPr id="34" name="object 34"/>
          <p:cNvPicPr/>
          <p:nvPr/>
        </p:nvPicPr>
        <p:blipFill>
          <a:blip r:embed="rId10" cstate="print"/>
          <a:stretch>
            <a:fillRect/>
          </a:stretch>
        </p:blipFill>
        <p:spPr>
          <a:xfrm>
            <a:off x="289848" y="1574647"/>
            <a:ext cx="133611" cy="133611"/>
          </a:xfrm>
          <a:prstGeom prst="rect">
            <a:avLst/>
          </a:prstGeom>
        </p:spPr>
      </p:pic>
      <p:pic>
        <p:nvPicPr>
          <p:cNvPr id="35" name="object 35"/>
          <p:cNvPicPr/>
          <p:nvPr/>
        </p:nvPicPr>
        <p:blipFill>
          <a:blip r:embed="rId10" cstate="print"/>
          <a:stretch>
            <a:fillRect/>
          </a:stretch>
        </p:blipFill>
        <p:spPr>
          <a:xfrm>
            <a:off x="289848" y="1929599"/>
            <a:ext cx="133611" cy="133611"/>
          </a:xfrm>
          <a:prstGeom prst="rect">
            <a:avLst/>
          </a:prstGeom>
        </p:spPr>
      </p:pic>
      <p:pic>
        <p:nvPicPr>
          <p:cNvPr id="36" name="object 36"/>
          <p:cNvPicPr/>
          <p:nvPr/>
        </p:nvPicPr>
        <p:blipFill>
          <a:blip r:embed="rId11" cstate="print"/>
          <a:stretch>
            <a:fillRect/>
          </a:stretch>
        </p:blipFill>
        <p:spPr>
          <a:xfrm>
            <a:off x="289848" y="2284552"/>
            <a:ext cx="133611" cy="133611"/>
          </a:xfrm>
          <a:prstGeom prst="rect">
            <a:avLst/>
          </a:prstGeom>
        </p:spPr>
      </p:pic>
      <p:pic>
        <p:nvPicPr>
          <p:cNvPr id="37" name="object 37"/>
          <p:cNvPicPr/>
          <p:nvPr/>
        </p:nvPicPr>
        <p:blipFill>
          <a:blip r:embed="rId10" cstate="print"/>
          <a:stretch>
            <a:fillRect/>
          </a:stretch>
        </p:blipFill>
        <p:spPr>
          <a:xfrm>
            <a:off x="289848" y="2639504"/>
            <a:ext cx="133611" cy="133611"/>
          </a:xfrm>
          <a:prstGeom prst="rect">
            <a:avLst/>
          </a:prstGeom>
        </p:spPr>
      </p:pic>
      <p:sp>
        <p:nvSpPr>
          <p:cNvPr id="38" name="object 38"/>
          <p:cNvSpPr txBox="1"/>
          <p:nvPr/>
        </p:nvSpPr>
        <p:spPr>
          <a:xfrm>
            <a:off x="313080" y="478175"/>
            <a:ext cx="2613025" cy="2308225"/>
          </a:xfrm>
          <a:prstGeom prst="rect">
            <a:avLst/>
          </a:prstGeom>
        </p:spPr>
        <p:txBody>
          <a:bodyPr vert="horz" wrap="square" lIns="0" tIns="12700" rIns="0" bIns="0" rtlCol="0">
            <a:spAutoFit/>
          </a:bodyPr>
          <a:lstStyle/>
          <a:p>
            <a:pPr marL="168275" indent="-155575">
              <a:lnSpc>
                <a:spcPct val="100000"/>
              </a:lnSpc>
              <a:spcBef>
                <a:spcPts val="100"/>
              </a:spcBef>
              <a:buClr>
                <a:srgbClr val="FFFFFF"/>
              </a:buClr>
              <a:buSzPct val="90000"/>
              <a:buFont typeface="Bookman Old Style"/>
              <a:buAutoNum type="arabicPlain"/>
              <a:tabLst>
                <a:tab pos="168275" algn="l"/>
              </a:tabLst>
            </a:pPr>
            <a:r>
              <a:rPr sz="1000" b="0" spc="-10" dirty="0">
                <a:solidFill>
                  <a:srgbClr val="CCD7E3"/>
                </a:solidFill>
                <a:latin typeface="Bookman Old Style"/>
                <a:cs typeface="Bookman Old Style"/>
                <a:hlinkClick r:id="rId3" action="ppaction://hlinksldjump"/>
              </a:rPr>
              <a:t>Introduction</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spcBef>
                <a:spcPts val="5"/>
              </a:spcBef>
              <a:buClr>
                <a:srgbClr val="FFFFFF"/>
              </a:buClr>
              <a:buSzPct val="90000"/>
              <a:buAutoNum type="arabicPlain"/>
              <a:tabLst>
                <a:tab pos="168275" algn="l"/>
              </a:tabLst>
            </a:pPr>
            <a:r>
              <a:rPr sz="1000" b="0" spc="-55" dirty="0">
                <a:solidFill>
                  <a:srgbClr val="CCD7E3"/>
                </a:solidFill>
                <a:latin typeface="Bookman Old Style"/>
                <a:cs typeface="Bookman Old Style"/>
                <a:hlinkClick r:id="rId4" action="ppaction://hlinksldjump"/>
              </a:rPr>
              <a:t>Background:</a:t>
            </a:r>
            <a:r>
              <a:rPr sz="1000" b="0" spc="5" dirty="0">
                <a:solidFill>
                  <a:srgbClr val="CCD7E3"/>
                </a:solidFill>
                <a:latin typeface="Bookman Old Style"/>
                <a:cs typeface="Bookman Old Style"/>
                <a:hlinkClick r:id="rId4" action="ppaction://hlinksldjump"/>
              </a:rPr>
              <a:t> </a:t>
            </a:r>
            <a:r>
              <a:rPr sz="1000" b="0" spc="-30" dirty="0">
                <a:solidFill>
                  <a:srgbClr val="CCD7E3"/>
                </a:solidFill>
                <a:latin typeface="Bookman Old Style"/>
                <a:cs typeface="Bookman Old Style"/>
                <a:hlinkClick r:id="rId4" action="ppaction://hlinksldjump"/>
              </a:rPr>
              <a:t>Compositional</a:t>
            </a:r>
            <a:r>
              <a:rPr sz="1000" b="0" spc="-55" dirty="0">
                <a:solidFill>
                  <a:srgbClr val="CCD7E3"/>
                </a:solidFill>
                <a:latin typeface="Bookman Old Style"/>
                <a:cs typeface="Bookman Old Style"/>
                <a:hlinkClick r:id="rId4" action="ppaction://hlinksldjump"/>
              </a:rPr>
              <a:t> </a:t>
            </a:r>
            <a:r>
              <a:rPr sz="1000" b="0" spc="-50" dirty="0">
                <a:solidFill>
                  <a:srgbClr val="CCD7E3"/>
                </a:solidFill>
                <a:latin typeface="Bookman Old Style"/>
                <a:cs typeface="Bookman Old Style"/>
                <a:hlinkClick r:id="rId4" action="ppaction://hlinksldjump"/>
              </a:rPr>
              <a:t>Data</a:t>
            </a:r>
            <a:r>
              <a:rPr sz="1000" b="0" spc="-55" dirty="0">
                <a:solidFill>
                  <a:srgbClr val="CCD7E3"/>
                </a:solidFill>
                <a:latin typeface="Bookman Old Style"/>
                <a:cs typeface="Bookman Old Style"/>
                <a:hlinkClick r:id="rId4" action="ppaction://hlinksldjump"/>
              </a:rPr>
              <a:t> </a:t>
            </a:r>
            <a:r>
              <a:rPr sz="1000" b="0" spc="-35" dirty="0">
                <a:solidFill>
                  <a:srgbClr val="CCD7E3"/>
                </a:solidFill>
                <a:latin typeface="Bookman Old Style"/>
                <a:cs typeface="Bookman Old Style"/>
                <a:hlinkClick r:id="rId4" action="ppaction://hlinksldjump"/>
              </a:rPr>
              <a:t>Analysis</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buClr>
                <a:srgbClr val="FFFFFF"/>
              </a:buClr>
              <a:buSzPct val="90000"/>
              <a:buAutoNum type="arabicPlain"/>
              <a:tabLst>
                <a:tab pos="168275" algn="l"/>
              </a:tabLst>
            </a:pPr>
            <a:r>
              <a:rPr sz="1000" b="0" spc="-35" dirty="0">
                <a:solidFill>
                  <a:srgbClr val="CCD7E3"/>
                </a:solidFill>
                <a:latin typeface="Bookman Old Style"/>
                <a:cs typeface="Bookman Old Style"/>
                <a:hlinkClick r:id="rId5" action="ppaction://hlinksldjump"/>
              </a:rPr>
              <a:t>Proposed</a:t>
            </a:r>
            <a:r>
              <a:rPr sz="1000" b="0" spc="-55" dirty="0">
                <a:solidFill>
                  <a:srgbClr val="CCD7E3"/>
                </a:solidFill>
                <a:latin typeface="Bookman Old Style"/>
                <a:cs typeface="Bookman Old Style"/>
                <a:hlinkClick r:id="rId5" action="ppaction://hlinksldjump"/>
              </a:rPr>
              <a:t> </a:t>
            </a:r>
            <a:r>
              <a:rPr sz="1000" b="0" spc="-10" dirty="0">
                <a:solidFill>
                  <a:srgbClr val="CCD7E3"/>
                </a:solidFill>
                <a:latin typeface="Bookman Old Style"/>
                <a:cs typeface="Bookman Old Style"/>
                <a:hlinkClick r:id="rId5" action="ppaction://hlinksldjump"/>
              </a:rPr>
              <a:t>Method</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buClr>
                <a:srgbClr val="FFFFFF"/>
              </a:buClr>
              <a:buSzPct val="90000"/>
              <a:buAutoNum type="arabicPlain"/>
              <a:tabLst>
                <a:tab pos="168275" algn="l"/>
              </a:tabLst>
            </a:pPr>
            <a:r>
              <a:rPr sz="1000" b="0" spc="-50" dirty="0">
                <a:solidFill>
                  <a:srgbClr val="CCD7E3"/>
                </a:solidFill>
                <a:latin typeface="Bookman Old Style"/>
                <a:cs typeface="Bookman Old Style"/>
                <a:hlinkClick r:id="rId6" action="ppaction://hlinksldjump"/>
              </a:rPr>
              <a:t>Data</a:t>
            </a:r>
            <a:r>
              <a:rPr sz="1000" b="0" spc="-85" dirty="0">
                <a:solidFill>
                  <a:srgbClr val="CCD7E3"/>
                </a:solidFill>
                <a:latin typeface="Bookman Old Style"/>
                <a:cs typeface="Bookman Old Style"/>
                <a:hlinkClick r:id="rId6" action="ppaction://hlinksldjump"/>
              </a:rPr>
              <a:t> </a:t>
            </a:r>
            <a:r>
              <a:rPr sz="1000" b="0" spc="-105" dirty="0">
                <a:solidFill>
                  <a:srgbClr val="CCD7E3"/>
                </a:solidFill>
                <a:latin typeface="Bookman Old Style"/>
                <a:cs typeface="Bookman Old Style"/>
                <a:hlinkClick r:id="rId6" action="ppaction://hlinksldjump"/>
              </a:rPr>
              <a:t>&amp;</a:t>
            </a:r>
            <a:r>
              <a:rPr sz="1000" b="0" spc="-75" dirty="0">
                <a:solidFill>
                  <a:srgbClr val="CCD7E3"/>
                </a:solidFill>
                <a:latin typeface="Bookman Old Style"/>
                <a:cs typeface="Bookman Old Style"/>
                <a:hlinkClick r:id="rId6" action="ppaction://hlinksldjump"/>
              </a:rPr>
              <a:t> </a:t>
            </a:r>
            <a:r>
              <a:rPr sz="1000" b="0" spc="-10" dirty="0">
                <a:solidFill>
                  <a:srgbClr val="CCD7E3"/>
                </a:solidFill>
                <a:latin typeface="Bookman Old Style"/>
                <a:cs typeface="Bookman Old Style"/>
                <a:hlinkClick r:id="rId6" action="ppaction://hlinksldjump"/>
              </a:rPr>
              <a:t>Experiments</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buClr>
                <a:srgbClr val="FFFFFF"/>
              </a:buClr>
              <a:buSzPct val="90000"/>
              <a:buAutoNum type="arabicPlain"/>
              <a:tabLst>
                <a:tab pos="168275" algn="l"/>
              </a:tabLst>
            </a:pPr>
            <a:r>
              <a:rPr sz="1000" b="0" spc="-35" dirty="0">
                <a:solidFill>
                  <a:srgbClr val="CCD7E3"/>
                </a:solidFill>
                <a:latin typeface="Bookman Old Style"/>
                <a:cs typeface="Bookman Old Style"/>
                <a:hlinkClick r:id="rId7" action="ppaction://hlinksldjump"/>
              </a:rPr>
              <a:t>Code</a:t>
            </a:r>
            <a:r>
              <a:rPr sz="1000" b="0" spc="-60" dirty="0">
                <a:solidFill>
                  <a:srgbClr val="CCD7E3"/>
                </a:solidFill>
                <a:latin typeface="Bookman Old Style"/>
                <a:cs typeface="Bookman Old Style"/>
                <a:hlinkClick r:id="rId7" action="ppaction://hlinksldjump"/>
              </a:rPr>
              <a:t> </a:t>
            </a:r>
            <a:r>
              <a:rPr sz="1000" b="0" spc="-10" dirty="0">
                <a:solidFill>
                  <a:srgbClr val="CCD7E3"/>
                </a:solidFill>
                <a:latin typeface="Bookman Old Style"/>
                <a:cs typeface="Bookman Old Style"/>
                <a:hlinkClick r:id="rId7" action="ppaction://hlinksldjump"/>
              </a:rPr>
              <a:t>Execution</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spcBef>
                <a:spcPts val="5"/>
              </a:spcBef>
              <a:buClr>
                <a:srgbClr val="FFFFFF"/>
              </a:buClr>
              <a:buSzPct val="90000"/>
              <a:buAutoNum type="arabicPlain"/>
              <a:tabLst>
                <a:tab pos="168275" algn="l"/>
              </a:tabLst>
            </a:pPr>
            <a:r>
              <a:rPr sz="1000" b="0" spc="-45" dirty="0">
                <a:solidFill>
                  <a:srgbClr val="003874"/>
                </a:solidFill>
                <a:latin typeface="Bookman Old Style"/>
                <a:cs typeface="Bookman Old Style"/>
                <a:hlinkClick r:id="rId8" action="ppaction://hlinksldjump"/>
              </a:rPr>
              <a:t>Other</a:t>
            </a:r>
            <a:r>
              <a:rPr sz="1000" b="0" spc="-50" dirty="0">
                <a:solidFill>
                  <a:srgbClr val="003874"/>
                </a:solidFill>
                <a:latin typeface="Bookman Old Style"/>
                <a:cs typeface="Bookman Old Style"/>
                <a:hlinkClick r:id="rId8" action="ppaction://hlinksldjump"/>
              </a:rPr>
              <a:t> </a:t>
            </a:r>
            <a:r>
              <a:rPr sz="1000" b="0" spc="-40" dirty="0">
                <a:solidFill>
                  <a:srgbClr val="003874"/>
                </a:solidFill>
                <a:latin typeface="Bookman Old Style"/>
                <a:cs typeface="Bookman Old Style"/>
                <a:hlinkClick r:id="rId8" action="ppaction://hlinksldjump"/>
              </a:rPr>
              <a:t>Applications</a:t>
            </a:r>
            <a:r>
              <a:rPr sz="1000" b="0" spc="-50" dirty="0">
                <a:solidFill>
                  <a:srgbClr val="003874"/>
                </a:solidFill>
                <a:latin typeface="Bookman Old Style"/>
                <a:cs typeface="Bookman Old Style"/>
                <a:hlinkClick r:id="rId8" action="ppaction://hlinksldjump"/>
              </a:rPr>
              <a:t> </a:t>
            </a:r>
            <a:r>
              <a:rPr sz="1000" b="0" spc="-105" dirty="0">
                <a:solidFill>
                  <a:srgbClr val="003874"/>
                </a:solidFill>
                <a:latin typeface="Bookman Old Style"/>
                <a:cs typeface="Bookman Old Style"/>
                <a:hlinkClick r:id="rId8" action="ppaction://hlinksldjump"/>
              </a:rPr>
              <a:t>&amp;</a:t>
            </a:r>
            <a:r>
              <a:rPr sz="1000" b="0" spc="-45" dirty="0">
                <a:solidFill>
                  <a:srgbClr val="003874"/>
                </a:solidFill>
                <a:latin typeface="Bookman Old Style"/>
                <a:cs typeface="Bookman Old Style"/>
                <a:hlinkClick r:id="rId8" action="ppaction://hlinksldjump"/>
              </a:rPr>
              <a:t> </a:t>
            </a:r>
            <a:r>
              <a:rPr sz="1000" b="0" spc="-10" dirty="0">
                <a:solidFill>
                  <a:srgbClr val="003874"/>
                </a:solidFill>
                <a:latin typeface="Bookman Old Style"/>
                <a:cs typeface="Bookman Old Style"/>
                <a:hlinkClick r:id="rId8" action="ppaction://hlinksldjump"/>
              </a:rPr>
              <a:t>Analysis</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buClr>
                <a:srgbClr val="FFFFFF"/>
              </a:buClr>
              <a:buSzPct val="90000"/>
              <a:buAutoNum type="arabicPlain"/>
              <a:tabLst>
                <a:tab pos="168275" algn="l"/>
              </a:tabLst>
            </a:pPr>
            <a:r>
              <a:rPr sz="1000" b="0" spc="-25" dirty="0">
                <a:solidFill>
                  <a:srgbClr val="CCD7E3"/>
                </a:solidFill>
                <a:latin typeface="Bookman Old Style"/>
                <a:cs typeface="Bookman Old Style"/>
                <a:hlinkClick r:id="rId9" action="ppaction://hlinksldjump"/>
              </a:rPr>
              <a:t>Implementing</a:t>
            </a:r>
            <a:r>
              <a:rPr sz="1000" b="0" spc="-60" dirty="0">
                <a:solidFill>
                  <a:srgbClr val="CCD7E3"/>
                </a:solidFill>
                <a:latin typeface="Bookman Old Style"/>
                <a:cs typeface="Bookman Old Style"/>
                <a:hlinkClick r:id="rId9" action="ppaction://hlinksldjump"/>
              </a:rPr>
              <a:t> </a:t>
            </a:r>
            <a:r>
              <a:rPr sz="1000" b="0" spc="-40" dirty="0">
                <a:solidFill>
                  <a:srgbClr val="CCD7E3"/>
                </a:solidFill>
                <a:latin typeface="Bookman Old Style"/>
                <a:cs typeface="Bookman Old Style"/>
                <a:hlinkClick r:id="rId9" action="ppaction://hlinksldjump"/>
              </a:rPr>
              <a:t>the</a:t>
            </a:r>
            <a:r>
              <a:rPr sz="1000" b="0" spc="-50" dirty="0">
                <a:solidFill>
                  <a:srgbClr val="CCD7E3"/>
                </a:solidFill>
                <a:latin typeface="Bookman Old Style"/>
                <a:cs typeface="Bookman Old Style"/>
                <a:hlinkClick r:id="rId9" action="ppaction://hlinksldjump"/>
              </a:rPr>
              <a:t> </a:t>
            </a:r>
            <a:r>
              <a:rPr sz="1000" b="0" spc="-20" dirty="0">
                <a:solidFill>
                  <a:srgbClr val="CCD7E3"/>
                </a:solidFill>
                <a:latin typeface="Bookman Old Style"/>
                <a:cs typeface="Bookman Old Style"/>
                <a:hlinkClick r:id="rId9" action="ppaction://hlinksldjump"/>
              </a:rPr>
              <a:t>Idea</a:t>
            </a:r>
            <a:endParaRPr sz="1000">
              <a:latin typeface="Bookman Old Style"/>
              <a:cs typeface="Bookman Old Style"/>
            </a:endParaRPr>
          </a:p>
        </p:txBody>
      </p:sp>
      <p:grpSp>
        <p:nvGrpSpPr>
          <p:cNvPr id="39" name="object 39"/>
          <p:cNvGrpSpPr/>
          <p:nvPr/>
        </p:nvGrpSpPr>
        <p:grpSpPr>
          <a:xfrm>
            <a:off x="0" y="3131464"/>
            <a:ext cx="5760085" cy="108585"/>
            <a:chOff x="0" y="3131464"/>
            <a:chExt cx="5760085" cy="108585"/>
          </a:xfrm>
        </p:grpSpPr>
        <p:sp>
          <p:nvSpPr>
            <p:cNvPr id="40" name="object 40"/>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41" name="object 41"/>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42" name="object 42"/>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43" name="object 43"/>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44" name="object 44"/>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2" action="ppaction://hlinksldjump"/>
              </a:rPr>
              <a:t>Robust</a:t>
            </a:r>
            <a:r>
              <a:rPr sz="550" b="0" spc="-5" dirty="0">
                <a:solidFill>
                  <a:srgbClr val="003874"/>
                </a:solidFill>
                <a:latin typeface="Bookman Old Style"/>
                <a:cs typeface="Bookman Old Style"/>
                <a:hlinkClick r:id="rId12" action="ppaction://hlinksldjump"/>
              </a:rPr>
              <a:t> </a:t>
            </a:r>
            <a:r>
              <a:rPr sz="550" b="0" spc="-30" dirty="0">
                <a:solidFill>
                  <a:srgbClr val="003874"/>
                </a:solidFill>
                <a:latin typeface="Bookman Old Style"/>
                <a:cs typeface="Bookman Old Style"/>
                <a:hlinkClick r:id="rId12" action="ppaction://hlinksldjump"/>
              </a:rPr>
              <a:t>Classiﬁcation</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via</a:t>
            </a:r>
            <a:r>
              <a:rPr sz="550" b="0" spc="-5" dirty="0">
                <a:solidFill>
                  <a:srgbClr val="003874"/>
                </a:solidFill>
                <a:latin typeface="Bookman Old Style"/>
                <a:cs typeface="Bookman Old Style"/>
                <a:hlinkClick r:id="rId12" action="ppaction://hlinksldjump"/>
              </a:rPr>
              <a:t> </a:t>
            </a:r>
            <a:r>
              <a:rPr sz="550" b="0" spc="-35" dirty="0">
                <a:solidFill>
                  <a:srgbClr val="003874"/>
                </a:solidFill>
                <a:latin typeface="Bookman Old Style"/>
                <a:cs typeface="Bookman Old Style"/>
                <a:hlinkClick r:id="rId12" action="ppaction://hlinksldjump"/>
              </a:rPr>
              <a:t>Regression</a:t>
            </a:r>
            <a:r>
              <a:rPr sz="550" b="0" spc="-5" dirty="0">
                <a:solidFill>
                  <a:srgbClr val="003874"/>
                </a:solidFill>
                <a:latin typeface="Bookman Old Style"/>
                <a:cs typeface="Bookman Old Style"/>
                <a:hlinkClick r:id="rId12" action="ppaction://hlinksldjump"/>
              </a:rPr>
              <a:t> </a:t>
            </a:r>
            <a:r>
              <a:rPr sz="550" b="0" spc="-10" dirty="0">
                <a:solidFill>
                  <a:srgbClr val="003874"/>
                </a:solidFill>
                <a:latin typeface="Bookman Old Style"/>
                <a:cs typeface="Bookman Old Style"/>
                <a:hlinkClick r:id="rId12" action="ppaction://hlinksldjump"/>
              </a:rPr>
              <a:t>for</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Learning</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with</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Noisy</a:t>
            </a:r>
            <a:r>
              <a:rPr sz="550" b="0" spc="-5" dirty="0">
                <a:solidFill>
                  <a:srgbClr val="003874"/>
                </a:solidFill>
                <a:latin typeface="Bookman Old Style"/>
                <a:cs typeface="Bookman Old Style"/>
                <a:hlinkClick r:id="rId12" action="ppaction://hlinksldjump"/>
              </a:rPr>
              <a:t> </a:t>
            </a:r>
            <a:r>
              <a:rPr sz="550" b="0" spc="-10" dirty="0">
                <a:solidFill>
                  <a:srgbClr val="003874"/>
                </a:solidFill>
                <a:latin typeface="Bookman Old Style"/>
                <a:cs typeface="Bookman Old Style"/>
                <a:hlinkClick r:id="rId12" action="ppaction://hlinksldjump"/>
              </a:rPr>
              <a:t>Labels</a:t>
            </a:r>
            <a:endParaRPr sz="550">
              <a:latin typeface="Bookman Old Style"/>
              <a:cs typeface="Bookman Old Style"/>
            </a:endParaRPr>
          </a:p>
        </p:txBody>
      </p:sp>
      <p:sp>
        <p:nvSpPr>
          <p:cNvPr id="45" name="object 45"/>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46" name="object 46"/>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5" dirty="0"/>
              <a:t>28</a:t>
            </a:fld>
            <a:r>
              <a:rPr spc="-45" dirty="0"/>
              <a:t> </a:t>
            </a:r>
            <a:r>
              <a:rPr spc="-80" dirty="0"/>
              <a:t>/</a:t>
            </a:r>
            <a:r>
              <a:rPr spc="-45" dirty="0"/>
              <a:t> </a:t>
            </a:r>
            <a:r>
              <a:rPr spc="-25" dirty="0"/>
              <a:t>37</a:t>
            </a:r>
          </a:p>
        </p:txBody>
      </p:sp>
    </p:spTree>
  </p:cSld>
  <p:clrMapOvr>
    <a:masterClrMapping/>
  </p:clrMapOvr>
  <p:transition>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 y="25"/>
            <a:ext cx="5760085" cy="232410"/>
            <a:chOff x="-32" y="25"/>
            <a:chExt cx="5760085" cy="232410"/>
          </a:xfrm>
        </p:grpSpPr>
        <p:sp>
          <p:nvSpPr>
            <p:cNvPr id="3" name="object 3"/>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 name="object 4"/>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 name="object 5"/>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6" name="object 6"/>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7" name="object 7"/>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8" name="object 8"/>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9" name="object 9"/>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0" name="object 10"/>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1" name="object 11"/>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2" name="object 12"/>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3" name="object 13"/>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4" name="object 14"/>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5" name="object 15"/>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6" name="object 16"/>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7" name="object 17"/>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8" name="object 18"/>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9" name="object 19"/>
            <p:cNvSpPr/>
            <p:nvPr/>
          </p:nvSpPr>
          <p:spPr>
            <a:xfrm>
              <a:off x="3979989" y="107317"/>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0" name="object 20"/>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1" name="object 21"/>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2" name="object 22"/>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3" name="object 23"/>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4" name="object 24"/>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5" name="object 25"/>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6" name="object 26"/>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7" name="object 27"/>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28" name="object 28"/>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3" action="ppaction://hlinksldjump"/>
              </a:rPr>
              <a:t>Introduction</a:t>
            </a:r>
            <a:r>
              <a:rPr sz="550" b="0" spc="330" dirty="0">
                <a:solidFill>
                  <a:srgbClr val="7F8D9C"/>
                </a:solidFill>
                <a:latin typeface="Bookman Old Style"/>
                <a:cs typeface="Bookman Old Style"/>
              </a:rPr>
              <a:t> </a:t>
            </a:r>
            <a:r>
              <a:rPr sz="550" b="0" spc="-35" dirty="0">
                <a:solidFill>
                  <a:srgbClr val="7F8D9C"/>
                </a:solidFill>
                <a:latin typeface="Bookman Old Style"/>
                <a:cs typeface="Bookman Old Style"/>
                <a:hlinkClick r:id="rId4" action="ppaction://hlinksldjump"/>
              </a:rPr>
              <a:t>Background:</a:t>
            </a:r>
            <a:r>
              <a:rPr sz="550" b="0" spc="-25" dirty="0">
                <a:solidFill>
                  <a:srgbClr val="7F8D9C"/>
                </a:solidFill>
                <a:latin typeface="Bookman Old Style"/>
                <a:cs typeface="Bookman Old Style"/>
                <a:hlinkClick r:id="rId4" action="ppaction://hlinksldjump"/>
              </a:rPr>
              <a:t> Compositional</a:t>
            </a:r>
            <a:r>
              <a:rPr sz="550" b="0" spc="-55" dirty="0">
                <a:solidFill>
                  <a:srgbClr val="7F8D9C"/>
                </a:solidFill>
                <a:latin typeface="Bookman Old Style"/>
                <a:cs typeface="Bookman Old Style"/>
                <a:hlinkClick r:id="rId4" action="ppaction://hlinksldjump"/>
              </a:rPr>
              <a:t> </a:t>
            </a:r>
            <a:r>
              <a:rPr sz="550" b="0" spc="-40" dirty="0">
                <a:solidFill>
                  <a:srgbClr val="7F8D9C"/>
                </a:solidFill>
                <a:latin typeface="Bookman Old Style"/>
                <a:cs typeface="Bookman Old Style"/>
                <a:hlinkClick r:id="rId4" action="ppaction://hlinksldjump"/>
              </a:rPr>
              <a:t>Data</a:t>
            </a:r>
            <a:r>
              <a:rPr sz="550" b="0" spc="-55" dirty="0">
                <a:solidFill>
                  <a:srgbClr val="7F8D9C"/>
                </a:solidFill>
                <a:latin typeface="Bookman Old Style"/>
                <a:cs typeface="Bookman Old Style"/>
                <a:hlinkClick r:id="rId4" action="ppaction://hlinksldjump"/>
              </a:rPr>
              <a:t> </a:t>
            </a:r>
            <a:r>
              <a:rPr sz="550" b="0" spc="-10" dirty="0">
                <a:solidFill>
                  <a:srgbClr val="7F8D9C"/>
                </a:solidFill>
                <a:latin typeface="Bookman Old Style"/>
                <a:cs typeface="Bookman Old Style"/>
                <a:hlinkClick r:id="rId4" action="ppaction://hlinksldjump"/>
              </a:rPr>
              <a:t>Analysis</a:t>
            </a:r>
            <a:r>
              <a:rPr sz="550" b="0" spc="390" dirty="0">
                <a:solidFill>
                  <a:srgbClr val="7F8D9C"/>
                </a:solidFill>
                <a:latin typeface="Bookman Old Style"/>
                <a:cs typeface="Bookman Old Style"/>
              </a:rPr>
              <a:t> </a:t>
            </a:r>
            <a:r>
              <a:rPr sz="550" b="0" spc="-20" dirty="0">
                <a:solidFill>
                  <a:srgbClr val="7F8D9C"/>
                </a:solidFill>
                <a:latin typeface="Bookman Old Style"/>
                <a:cs typeface="Bookman Old Style"/>
                <a:hlinkClick r:id="rId5" action="ppaction://hlinksldjump"/>
              </a:rPr>
              <a:t>Proposed</a:t>
            </a:r>
            <a:r>
              <a:rPr sz="550" b="0" spc="-55" dirty="0">
                <a:solidFill>
                  <a:srgbClr val="7F8D9C"/>
                </a:solidFill>
                <a:latin typeface="Bookman Old Style"/>
                <a:cs typeface="Bookman Old Style"/>
                <a:hlinkClick r:id="rId5" action="ppaction://hlinksldjump"/>
              </a:rPr>
              <a:t> </a:t>
            </a:r>
            <a:r>
              <a:rPr sz="550" b="0" dirty="0">
                <a:solidFill>
                  <a:srgbClr val="7F8D9C"/>
                </a:solidFill>
                <a:latin typeface="Bookman Old Style"/>
                <a:cs typeface="Bookman Old Style"/>
                <a:hlinkClick r:id="rId5" action="ppaction://hlinksldjump"/>
              </a:rPr>
              <a:t>Method</a:t>
            </a:r>
            <a:r>
              <a:rPr sz="550" b="0" spc="395" dirty="0">
                <a:solidFill>
                  <a:srgbClr val="7F8D9C"/>
                </a:solidFill>
                <a:latin typeface="Bookman Old Style"/>
                <a:cs typeface="Bookman Old Style"/>
              </a:rPr>
              <a:t> </a:t>
            </a:r>
            <a:r>
              <a:rPr sz="550" b="0" spc="-40" dirty="0">
                <a:solidFill>
                  <a:srgbClr val="7F8D9C"/>
                </a:solidFill>
                <a:latin typeface="Bookman Old Style"/>
                <a:cs typeface="Bookman Old Style"/>
                <a:hlinkClick r:id="rId6" action="ppaction://hlinksldjump"/>
              </a:rPr>
              <a:t>Data</a:t>
            </a:r>
            <a:r>
              <a:rPr sz="550" b="0" spc="-55" dirty="0">
                <a:solidFill>
                  <a:srgbClr val="7F8D9C"/>
                </a:solidFill>
                <a:latin typeface="Bookman Old Style"/>
                <a:cs typeface="Bookman Old Style"/>
                <a:hlinkClick r:id="rId6" action="ppaction://hlinksldjump"/>
              </a:rPr>
              <a:t> </a:t>
            </a:r>
            <a:r>
              <a:rPr sz="550" b="0" spc="-60" dirty="0">
                <a:solidFill>
                  <a:srgbClr val="7F8D9C"/>
                </a:solidFill>
                <a:latin typeface="Bookman Old Style"/>
                <a:cs typeface="Bookman Old Style"/>
                <a:hlinkClick r:id="rId6" action="ppaction://hlinksldjump"/>
              </a:rPr>
              <a:t>&amp;</a:t>
            </a:r>
            <a:r>
              <a:rPr sz="550" b="0" spc="-55" dirty="0">
                <a:solidFill>
                  <a:srgbClr val="7F8D9C"/>
                </a:solidFill>
                <a:latin typeface="Bookman Old Style"/>
                <a:cs typeface="Bookman Old Style"/>
                <a:hlinkClick r:id="rId6" action="ppaction://hlinksldjump"/>
              </a:rPr>
              <a:t> </a:t>
            </a:r>
            <a:r>
              <a:rPr sz="550" b="0" spc="-10" dirty="0">
                <a:solidFill>
                  <a:srgbClr val="7F8D9C"/>
                </a:solidFill>
                <a:latin typeface="Bookman Old Style"/>
                <a:cs typeface="Bookman Old Style"/>
                <a:hlinkClick r:id="rId6" action="ppaction://hlinksldjump"/>
              </a:rPr>
              <a:t>Experiments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7" action="ppaction://hlinksldjump"/>
              </a:rPr>
              <a:t>Code</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Execution</a:t>
            </a:r>
            <a:r>
              <a:rPr sz="550" b="0" spc="395" dirty="0">
                <a:solidFill>
                  <a:srgbClr val="7F8D9C"/>
                </a:solidFill>
                <a:latin typeface="Bookman Old Style"/>
                <a:cs typeface="Bookman Old Style"/>
              </a:rPr>
              <a:t> </a:t>
            </a:r>
            <a:r>
              <a:rPr sz="550" b="0" spc="-30" dirty="0">
                <a:solidFill>
                  <a:srgbClr val="FFFFFF"/>
                </a:solidFill>
                <a:latin typeface="Bookman Old Style"/>
                <a:cs typeface="Bookman Old Style"/>
                <a:hlinkClick r:id="rId8" action="ppaction://hlinksldjump"/>
              </a:rPr>
              <a:t>Other</a:t>
            </a:r>
            <a:r>
              <a:rPr sz="550" b="0" spc="-55" dirty="0">
                <a:solidFill>
                  <a:srgbClr val="FFFFFF"/>
                </a:solidFill>
                <a:latin typeface="Bookman Old Style"/>
                <a:cs typeface="Bookman Old Style"/>
                <a:hlinkClick r:id="rId8" action="ppaction://hlinksldjump"/>
              </a:rPr>
              <a:t> </a:t>
            </a:r>
            <a:r>
              <a:rPr sz="550" b="0" spc="-25" dirty="0">
                <a:solidFill>
                  <a:srgbClr val="FFFFFF"/>
                </a:solidFill>
                <a:latin typeface="Bookman Old Style"/>
                <a:cs typeface="Bookman Old Style"/>
                <a:hlinkClick r:id="rId8" action="ppaction://hlinksldjump"/>
              </a:rPr>
              <a:t>Applications</a:t>
            </a:r>
            <a:r>
              <a:rPr sz="550" b="0" spc="-55" dirty="0">
                <a:solidFill>
                  <a:srgbClr val="FFFFFF"/>
                </a:solidFill>
                <a:latin typeface="Bookman Old Style"/>
                <a:cs typeface="Bookman Old Style"/>
                <a:hlinkClick r:id="rId8" action="ppaction://hlinksldjump"/>
              </a:rPr>
              <a:t> </a:t>
            </a:r>
            <a:r>
              <a:rPr sz="550" b="0" spc="-60" dirty="0">
                <a:solidFill>
                  <a:srgbClr val="FFFFFF"/>
                </a:solidFill>
                <a:latin typeface="Bookman Old Style"/>
                <a:cs typeface="Bookman Old Style"/>
                <a:hlinkClick r:id="rId8" action="ppaction://hlinksldjump"/>
              </a:rPr>
              <a:t>&amp;</a:t>
            </a:r>
            <a:r>
              <a:rPr sz="550" b="0" spc="-55" dirty="0">
                <a:solidFill>
                  <a:srgbClr val="FFFFFF"/>
                </a:solidFill>
                <a:latin typeface="Bookman Old Style"/>
                <a:cs typeface="Bookman Old Style"/>
                <a:hlinkClick r:id="rId8" action="ppaction://hlinksldjump"/>
              </a:rPr>
              <a:t> </a:t>
            </a:r>
            <a:r>
              <a:rPr sz="550" b="0" spc="-10" dirty="0">
                <a:solidFill>
                  <a:srgbClr val="FFFFFF"/>
                </a:solidFill>
                <a:latin typeface="Bookman Old Style"/>
                <a:cs typeface="Bookman Old Style"/>
                <a:hlinkClick r:id="rId8" action="ppaction://hlinksldjump"/>
              </a:rPr>
              <a:t>Analysis</a:t>
            </a:r>
            <a:r>
              <a:rPr sz="550" b="0" spc="395" dirty="0">
                <a:solidFill>
                  <a:srgbClr val="FFFFFF"/>
                </a:solidFill>
                <a:latin typeface="Bookman Old Style"/>
                <a:cs typeface="Bookman Old Style"/>
              </a:rPr>
              <a:t> </a:t>
            </a:r>
            <a:r>
              <a:rPr sz="550" b="0" spc="-20" dirty="0">
                <a:solidFill>
                  <a:srgbClr val="7F8D9C"/>
                </a:solidFill>
                <a:latin typeface="Bookman Old Style"/>
                <a:cs typeface="Bookman Old Style"/>
                <a:hlinkClick r:id="rId9" action="ppaction://hlinksldjump"/>
              </a:rPr>
              <a:t>Implementing</a:t>
            </a:r>
            <a:r>
              <a:rPr sz="550" b="0" spc="-55" dirty="0">
                <a:solidFill>
                  <a:srgbClr val="7F8D9C"/>
                </a:solidFill>
                <a:latin typeface="Bookman Old Style"/>
                <a:cs typeface="Bookman Old Style"/>
                <a:hlinkClick r:id="rId9" action="ppaction://hlinksldjump"/>
              </a:rPr>
              <a:t> </a:t>
            </a:r>
            <a:r>
              <a:rPr sz="550" b="0" spc="-30" dirty="0">
                <a:solidFill>
                  <a:srgbClr val="7F8D9C"/>
                </a:solidFill>
                <a:latin typeface="Bookman Old Style"/>
                <a:cs typeface="Bookman Old Style"/>
                <a:hlinkClick r:id="rId9" action="ppaction://hlinksldjump"/>
              </a:rPr>
              <a:t>the</a:t>
            </a:r>
            <a:r>
              <a:rPr sz="550" b="0" spc="-55" dirty="0">
                <a:solidFill>
                  <a:srgbClr val="7F8D9C"/>
                </a:solidFill>
                <a:latin typeface="Bookman Old Style"/>
                <a:cs typeface="Bookman Old Style"/>
                <a:hlinkClick r:id="rId9" action="ppaction://hlinksldjump"/>
              </a:rPr>
              <a:t> </a:t>
            </a:r>
            <a:r>
              <a:rPr sz="550" b="0" spc="-20" dirty="0">
                <a:solidFill>
                  <a:srgbClr val="7F8D9C"/>
                </a:solidFill>
                <a:latin typeface="Bookman Old Style"/>
                <a:cs typeface="Bookman Old Style"/>
                <a:hlinkClick r:id="rId9" action="ppaction://hlinksldjump"/>
              </a:rPr>
              <a:t>Idea</a:t>
            </a:r>
            <a:endParaRPr sz="550">
              <a:latin typeface="Bookman Old Style"/>
              <a:cs typeface="Bookman Old Style"/>
            </a:endParaRPr>
          </a:p>
        </p:txBody>
      </p:sp>
      <p:grpSp>
        <p:nvGrpSpPr>
          <p:cNvPr id="29" name="object 29"/>
          <p:cNvGrpSpPr/>
          <p:nvPr/>
        </p:nvGrpSpPr>
        <p:grpSpPr>
          <a:xfrm>
            <a:off x="0" y="104786"/>
            <a:ext cx="5760085" cy="318770"/>
            <a:chOff x="0" y="104786"/>
            <a:chExt cx="5760085" cy="318770"/>
          </a:xfrm>
        </p:grpSpPr>
        <p:pic>
          <p:nvPicPr>
            <p:cNvPr id="30" name="object 30"/>
            <p:cNvPicPr/>
            <p:nvPr/>
          </p:nvPicPr>
          <p:blipFill>
            <a:blip r:embed="rId10" cstate="print"/>
            <a:stretch>
              <a:fillRect/>
            </a:stretch>
          </p:blipFill>
          <p:spPr>
            <a:xfrm>
              <a:off x="0" y="104786"/>
              <a:ext cx="5759996" cy="125718"/>
            </a:xfrm>
            <a:prstGeom prst="rect">
              <a:avLst/>
            </a:prstGeom>
          </p:spPr>
        </p:pic>
        <p:sp>
          <p:nvSpPr>
            <p:cNvPr id="31" name="object 31"/>
            <p:cNvSpPr/>
            <p:nvPr/>
          </p:nvSpPr>
          <p:spPr>
            <a:xfrm>
              <a:off x="0" y="227495"/>
              <a:ext cx="5760085" cy="195580"/>
            </a:xfrm>
            <a:custGeom>
              <a:avLst/>
              <a:gdLst/>
              <a:ahLst/>
              <a:cxnLst/>
              <a:rect l="l" t="t" r="r" b="b"/>
              <a:pathLst>
                <a:path w="5760085" h="195579">
                  <a:moveTo>
                    <a:pt x="5759996" y="0"/>
                  </a:moveTo>
                  <a:lnTo>
                    <a:pt x="0" y="0"/>
                  </a:lnTo>
                  <a:lnTo>
                    <a:pt x="0" y="195503"/>
                  </a:lnTo>
                  <a:lnTo>
                    <a:pt x="5759996" y="195503"/>
                  </a:lnTo>
                  <a:lnTo>
                    <a:pt x="5759996" y="0"/>
                  </a:lnTo>
                  <a:close/>
                </a:path>
              </a:pathLst>
            </a:custGeom>
            <a:solidFill>
              <a:srgbClr val="003874"/>
            </a:solidFill>
          </p:spPr>
          <p:txBody>
            <a:bodyPr wrap="square" lIns="0" tIns="0" rIns="0" bIns="0" rtlCol="0"/>
            <a:lstStyle/>
            <a:p>
              <a:endParaRPr/>
            </a:p>
          </p:txBody>
        </p:sp>
      </p:grpSp>
      <p:sp>
        <p:nvSpPr>
          <p:cNvPr id="32" name="object 3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40" dirty="0"/>
              <a:t>Applications</a:t>
            </a:r>
            <a:r>
              <a:rPr spc="-65" dirty="0"/>
              <a:t> </a:t>
            </a:r>
            <a:r>
              <a:rPr dirty="0"/>
              <a:t>of</a:t>
            </a:r>
            <a:r>
              <a:rPr spc="-60" dirty="0"/>
              <a:t> </a:t>
            </a:r>
            <a:r>
              <a:rPr spc="-65" dirty="0"/>
              <a:t>Robust</a:t>
            </a:r>
            <a:r>
              <a:rPr spc="-60" dirty="0"/>
              <a:t> </a:t>
            </a:r>
            <a:r>
              <a:rPr spc="-50" dirty="0"/>
              <a:t>Learning</a:t>
            </a:r>
            <a:r>
              <a:rPr spc="-60" dirty="0"/>
              <a:t> </a:t>
            </a:r>
            <a:r>
              <a:rPr spc="-30" dirty="0"/>
              <a:t>Techniques</a:t>
            </a:r>
          </a:p>
        </p:txBody>
      </p:sp>
      <p:sp>
        <p:nvSpPr>
          <p:cNvPr id="33" name="object 33"/>
          <p:cNvSpPr/>
          <p:nvPr/>
        </p:nvSpPr>
        <p:spPr>
          <a:xfrm>
            <a:off x="-32" y="421334"/>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3873"/>
          </a:solidFill>
        </p:spPr>
        <p:txBody>
          <a:bodyPr wrap="square" lIns="0" tIns="0" rIns="0" bIns="0" rtlCol="0"/>
          <a:lstStyle/>
          <a:p>
            <a:endParaRPr/>
          </a:p>
        </p:txBody>
      </p:sp>
      <p:sp>
        <p:nvSpPr>
          <p:cNvPr id="34" name="object 34"/>
          <p:cNvSpPr txBox="1"/>
          <p:nvPr/>
        </p:nvSpPr>
        <p:spPr>
          <a:xfrm>
            <a:off x="465988" y="935116"/>
            <a:ext cx="4965065" cy="1516380"/>
          </a:xfrm>
          <a:prstGeom prst="rect">
            <a:avLst/>
          </a:prstGeom>
        </p:spPr>
        <p:txBody>
          <a:bodyPr vert="horz" wrap="square" lIns="0" tIns="12700" rIns="0" bIns="0" rtlCol="0">
            <a:spAutoFit/>
          </a:bodyPr>
          <a:lstStyle/>
          <a:p>
            <a:pPr marL="169545" marR="59690" indent="-132080">
              <a:lnSpc>
                <a:spcPct val="112900"/>
              </a:lnSpc>
              <a:spcBef>
                <a:spcPts val="100"/>
              </a:spcBef>
              <a:buClr>
                <a:srgbClr val="003874"/>
              </a:buClr>
              <a:buFont typeface="Meiryo UI"/>
              <a:buChar char="•"/>
              <a:tabLst>
                <a:tab pos="170815" algn="l"/>
              </a:tabLst>
            </a:pPr>
            <a:r>
              <a:rPr sz="1000" b="1" spc="-10" dirty="0">
                <a:latin typeface="Book Antiqua"/>
                <a:cs typeface="Book Antiqua"/>
              </a:rPr>
              <a:t>Medical</a:t>
            </a:r>
            <a:r>
              <a:rPr sz="1000" b="1" spc="-15" dirty="0">
                <a:latin typeface="Book Antiqua"/>
                <a:cs typeface="Book Antiqua"/>
              </a:rPr>
              <a:t> </a:t>
            </a:r>
            <a:r>
              <a:rPr sz="1000" b="1" spc="-10" dirty="0">
                <a:latin typeface="Book Antiqua"/>
                <a:cs typeface="Book Antiqua"/>
              </a:rPr>
              <a:t>Diagnosis</a:t>
            </a:r>
            <a:r>
              <a:rPr sz="1000" b="0" spc="-10" dirty="0">
                <a:latin typeface="Bookman Old Style"/>
                <a:cs typeface="Bookman Old Style"/>
              </a:rPr>
              <a:t>:</a:t>
            </a:r>
            <a:r>
              <a:rPr sz="1000" b="0" dirty="0">
                <a:latin typeface="Bookman Old Style"/>
                <a:cs typeface="Bookman Old Style"/>
              </a:rPr>
              <a:t> </a:t>
            </a:r>
            <a:r>
              <a:rPr sz="1000" b="0" spc="-55" dirty="0">
                <a:latin typeface="Bookman Old Style"/>
                <a:cs typeface="Bookman Old Style"/>
              </a:rPr>
              <a:t>Robust</a:t>
            </a:r>
            <a:r>
              <a:rPr sz="1000" b="0" spc="-60" dirty="0">
                <a:latin typeface="Bookman Old Style"/>
                <a:cs typeface="Bookman Old Style"/>
              </a:rPr>
              <a:t> </a:t>
            </a:r>
            <a:r>
              <a:rPr sz="1000" b="0" spc="-35" dirty="0">
                <a:latin typeface="Bookman Old Style"/>
                <a:cs typeface="Bookman Old Style"/>
              </a:rPr>
              <a:t>learning</a:t>
            </a:r>
            <a:r>
              <a:rPr sz="1000" b="0" spc="-60" dirty="0">
                <a:latin typeface="Bookman Old Style"/>
                <a:cs typeface="Bookman Old Style"/>
              </a:rPr>
              <a:t> </a:t>
            </a:r>
            <a:r>
              <a:rPr sz="1000" b="0" spc="-50" dirty="0">
                <a:latin typeface="Bookman Old Style"/>
                <a:cs typeface="Bookman Old Style"/>
              </a:rPr>
              <a:t>can</a:t>
            </a:r>
            <a:r>
              <a:rPr sz="1000" b="0" spc="-60" dirty="0">
                <a:latin typeface="Bookman Old Style"/>
                <a:cs typeface="Bookman Old Style"/>
              </a:rPr>
              <a:t> </a:t>
            </a:r>
            <a:r>
              <a:rPr sz="1000" b="0" spc="-30" dirty="0">
                <a:latin typeface="Bookman Old Style"/>
                <a:cs typeface="Bookman Old Style"/>
              </a:rPr>
              <a:t>improve</a:t>
            </a:r>
            <a:r>
              <a:rPr sz="1000" b="0" spc="-60" dirty="0">
                <a:latin typeface="Bookman Old Style"/>
                <a:cs typeface="Bookman Old Style"/>
              </a:rPr>
              <a:t> </a:t>
            </a:r>
            <a:r>
              <a:rPr sz="1000" b="0" spc="-45" dirty="0">
                <a:latin typeface="Bookman Old Style"/>
                <a:cs typeface="Bookman Old Style"/>
              </a:rPr>
              <a:t>classiﬁcation</a:t>
            </a:r>
            <a:r>
              <a:rPr sz="1000" b="0" spc="-60" dirty="0">
                <a:latin typeface="Bookman Old Style"/>
                <a:cs typeface="Bookman Old Style"/>
              </a:rPr>
              <a:t> </a:t>
            </a:r>
            <a:r>
              <a:rPr sz="1000" b="0" spc="-35" dirty="0">
                <a:latin typeface="Bookman Old Style"/>
                <a:cs typeface="Bookman Old Style"/>
              </a:rPr>
              <a:t>in</a:t>
            </a:r>
            <a:r>
              <a:rPr sz="1000" b="0" spc="-60" dirty="0">
                <a:latin typeface="Bookman Old Style"/>
                <a:cs typeface="Bookman Old Style"/>
              </a:rPr>
              <a:t> </a:t>
            </a:r>
            <a:r>
              <a:rPr sz="1000" b="0" spc="-30" dirty="0">
                <a:latin typeface="Bookman Old Style"/>
                <a:cs typeface="Bookman Old Style"/>
              </a:rPr>
              <a:t>medical</a:t>
            </a:r>
            <a:r>
              <a:rPr sz="1000" b="0" spc="-60" dirty="0">
                <a:latin typeface="Bookman Old Style"/>
                <a:cs typeface="Bookman Old Style"/>
              </a:rPr>
              <a:t> </a:t>
            </a:r>
            <a:r>
              <a:rPr sz="1000" b="0" spc="-10" dirty="0">
                <a:latin typeface="Bookman Old Style"/>
                <a:cs typeface="Bookman Old Style"/>
              </a:rPr>
              <a:t>imaging 	</a:t>
            </a:r>
            <a:r>
              <a:rPr sz="1000" b="0" spc="-35" dirty="0">
                <a:latin typeface="Bookman Old Style"/>
                <a:cs typeface="Bookman Old Style"/>
              </a:rPr>
              <a:t>(e.g.,</a:t>
            </a:r>
            <a:r>
              <a:rPr sz="1000" b="0" spc="-60" dirty="0">
                <a:latin typeface="Bookman Old Style"/>
                <a:cs typeface="Bookman Old Style"/>
              </a:rPr>
              <a:t> </a:t>
            </a:r>
            <a:r>
              <a:rPr sz="1000" b="0" spc="-65" dirty="0">
                <a:latin typeface="Bookman Old Style"/>
                <a:cs typeface="Bookman Old Style"/>
              </a:rPr>
              <a:t>X-</a:t>
            </a:r>
            <a:r>
              <a:rPr sz="1000" b="0" spc="-70" dirty="0">
                <a:latin typeface="Bookman Old Style"/>
                <a:cs typeface="Bookman Old Style"/>
              </a:rPr>
              <a:t>rays,</a:t>
            </a:r>
            <a:r>
              <a:rPr sz="1000" b="0" spc="-60" dirty="0">
                <a:latin typeface="Bookman Old Style"/>
                <a:cs typeface="Bookman Old Style"/>
              </a:rPr>
              <a:t> </a:t>
            </a:r>
            <a:r>
              <a:rPr sz="1000" b="0" spc="-40" dirty="0">
                <a:latin typeface="Bookman Old Style"/>
                <a:cs typeface="Bookman Old Style"/>
              </a:rPr>
              <a:t>MRIs),</a:t>
            </a:r>
            <a:r>
              <a:rPr sz="1000" b="0" spc="-60" dirty="0">
                <a:latin typeface="Bookman Old Style"/>
                <a:cs typeface="Bookman Old Style"/>
              </a:rPr>
              <a:t> </a:t>
            </a:r>
            <a:r>
              <a:rPr sz="1000" b="0" spc="-40" dirty="0">
                <a:latin typeface="Bookman Old Style"/>
                <a:cs typeface="Bookman Old Style"/>
              </a:rPr>
              <a:t>where</a:t>
            </a:r>
            <a:r>
              <a:rPr sz="1000" b="0" spc="-60" dirty="0">
                <a:latin typeface="Bookman Old Style"/>
                <a:cs typeface="Bookman Old Style"/>
              </a:rPr>
              <a:t> </a:t>
            </a:r>
            <a:r>
              <a:rPr sz="1000" b="0" spc="-35" dirty="0">
                <a:latin typeface="Bookman Old Style"/>
                <a:cs typeface="Bookman Old Style"/>
              </a:rPr>
              <a:t>mislabeling</a:t>
            </a:r>
            <a:r>
              <a:rPr sz="1000" b="0" spc="-55" dirty="0">
                <a:latin typeface="Bookman Old Style"/>
                <a:cs typeface="Bookman Old Style"/>
              </a:rPr>
              <a:t> is</a:t>
            </a:r>
            <a:r>
              <a:rPr sz="1000" b="0" spc="-60" dirty="0">
                <a:latin typeface="Bookman Old Style"/>
                <a:cs typeface="Bookman Old Style"/>
              </a:rPr>
              <a:t> </a:t>
            </a:r>
            <a:r>
              <a:rPr sz="1000" b="0" spc="-20" dirty="0">
                <a:latin typeface="Bookman Old Style"/>
                <a:cs typeface="Bookman Old Style"/>
              </a:rPr>
              <a:t>common</a:t>
            </a:r>
            <a:r>
              <a:rPr sz="1000" b="0" spc="-60" dirty="0">
                <a:latin typeface="Bookman Old Style"/>
                <a:cs typeface="Bookman Old Style"/>
              </a:rPr>
              <a:t> </a:t>
            </a:r>
            <a:r>
              <a:rPr sz="1000" b="0" spc="-45" dirty="0">
                <a:latin typeface="Bookman Old Style"/>
                <a:cs typeface="Bookman Old Style"/>
              </a:rPr>
              <a:t>due</a:t>
            </a:r>
            <a:r>
              <a:rPr sz="1000" b="0" spc="-60" dirty="0">
                <a:latin typeface="Bookman Old Style"/>
                <a:cs typeface="Bookman Old Style"/>
              </a:rPr>
              <a:t> </a:t>
            </a:r>
            <a:r>
              <a:rPr sz="1000" b="0" spc="-10" dirty="0">
                <a:latin typeface="Bookman Old Style"/>
                <a:cs typeface="Bookman Old Style"/>
              </a:rPr>
              <a:t>to</a:t>
            </a:r>
            <a:r>
              <a:rPr sz="1000" b="0" spc="-55" dirty="0">
                <a:latin typeface="Bookman Old Style"/>
                <a:cs typeface="Bookman Old Style"/>
              </a:rPr>
              <a:t> human</a:t>
            </a:r>
            <a:r>
              <a:rPr sz="1000" b="0" spc="-60" dirty="0">
                <a:latin typeface="Bookman Old Style"/>
                <a:cs typeface="Bookman Old Style"/>
              </a:rPr>
              <a:t> </a:t>
            </a:r>
            <a:r>
              <a:rPr sz="1000" b="0" spc="-10" dirty="0">
                <a:latin typeface="Bookman Old Style"/>
                <a:cs typeface="Bookman Old Style"/>
              </a:rPr>
              <a:t>error.</a:t>
            </a:r>
            <a:endParaRPr sz="1000">
              <a:latin typeface="Bookman Old Style"/>
              <a:cs typeface="Bookman Old Style"/>
            </a:endParaRPr>
          </a:p>
          <a:p>
            <a:pPr marL="169545" marR="205740" indent="-132080">
              <a:lnSpc>
                <a:spcPct val="112900"/>
              </a:lnSpc>
              <a:spcBef>
                <a:spcPts val="295"/>
              </a:spcBef>
              <a:buClr>
                <a:srgbClr val="003874"/>
              </a:buClr>
              <a:buFont typeface="Meiryo UI"/>
              <a:buChar char="•"/>
              <a:tabLst>
                <a:tab pos="170815" algn="l"/>
              </a:tabLst>
            </a:pPr>
            <a:r>
              <a:rPr sz="1000" b="1" dirty="0">
                <a:latin typeface="Book Antiqua"/>
                <a:cs typeface="Book Antiqua"/>
              </a:rPr>
              <a:t>Autonomous </a:t>
            </a:r>
            <a:r>
              <a:rPr sz="1000" b="1" spc="-30" dirty="0">
                <a:latin typeface="Book Antiqua"/>
                <a:cs typeface="Book Antiqua"/>
              </a:rPr>
              <a:t>Vehicles</a:t>
            </a:r>
            <a:r>
              <a:rPr sz="1000" b="0" spc="-30" dirty="0">
                <a:latin typeface="Bookman Old Style"/>
                <a:cs typeface="Bookman Old Style"/>
              </a:rPr>
              <a:t>:</a:t>
            </a:r>
            <a:r>
              <a:rPr sz="1000" b="0" spc="25" dirty="0">
                <a:latin typeface="Bookman Old Style"/>
                <a:cs typeface="Bookman Old Style"/>
              </a:rPr>
              <a:t> </a:t>
            </a:r>
            <a:r>
              <a:rPr sz="1000" b="0" spc="-40" dirty="0">
                <a:latin typeface="Bookman Old Style"/>
                <a:cs typeface="Bookman Old Style"/>
              </a:rPr>
              <a:t>Label noise</a:t>
            </a:r>
            <a:r>
              <a:rPr sz="1000" b="0" spc="-45" dirty="0">
                <a:latin typeface="Bookman Old Style"/>
                <a:cs typeface="Bookman Old Style"/>
              </a:rPr>
              <a:t> </a:t>
            </a:r>
            <a:r>
              <a:rPr sz="1000" b="0" spc="-35" dirty="0">
                <a:latin typeface="Bookman Old Style"/>
                <a:cs typeface="Bookman Old Style"/>
              </a:rPr>
              <a:t>in</a:t>
            </a:r>
            <a:r>
              <a:rPr sz="1000" b="0" spc="-40" dirty="0">
                <a:latin typeface="Bookman Old Style"/>
                <a:cs typeface="Bookman Old Style"/>
              </a:rPr>
              <a:t> </a:t>
            </a:r>
            <a:r>
              <a:rPr sz="1000" b="0" spc="-55" dirty="0">
                <a:latin typeface="Bookman Old Style"/>
                <a:cs typeface="Bookman Old Style"/>
              </a:rPr>
              <a:t>datasets</a:t>
            </a:r>
            <a:r>
              <a:rPr sz="1000" b="0" spc="-45" dirty="0">
                <a:latin typeface="Bookman Old Style"/>
                <a:cs typeface="Bookman Old Style"/>
              </a:rPr>
              <a:t> </a:t>
            </a:r>
            <a:r>
              <a:rPr sz="1000" b="0" spc="-25" dirty="0">
                <a:latin typeface="Bookman Old Style"/>
                <a:cs typeface="Bookman Old Style"/>
              </a:rPr>
              <a:t>collected</a:t>
            </a:r>
            <a:r>
              <a:rPr sz="1000" b="0" spc="-40" dirty="0">
                <a:latin typeface="Bookman Old Style"/>
                <a:cs typeface="Bookman Old Style"/>
              </a:rPr>
              <a:t> </a:t>
            </a:r>
            <a:r>
              <a:rPr sz="1000" b="0" spc="-25" dirty="0">
                <a:latin typeface="Bookman Old Style"/>
                <a:cs typeface="Bookman Old Style"/>
              </a:rPr>
              <a:t>from</a:t>
            </a:r>
            <a:r>
              <a:rPr sz="1000" b="0" spc="-40" dirty="0">
                <a:latin typeface="Bookman Old Style"/>
                <a:cs typeface="Bookman Old Style"/>
              </a:rPr>
              <a:t> </a:t>
            </a:r>
            <a:r>
              <a:rPr sz="1000" b="0" spc="-35" dirty="0">
                <a:latin typeface="Bookman Old Style"/>
                <a:cs typeface="Bookman Old Style"/>
              </a:rPr>
              <a:t>real-</a:t>
            </a:r>
            <a:r>
              <a:rPr sz="1000" b="0" spc="-30" dirty="0">
                <a:latin typeface="Bookman Old Style"/>
                <a:cs typeface="Bookman Old Style"/>
              </a:rPr>
              <a:t>world</a:t>
            </a:r>
            <a:r>
              <a:rPr sz="1000" b="0" spc="-45" dirty="0">
                <a:latin typeface="Bookman Old Style"/>
                <a:cs typeface="Bookman Old Style"/>
              </a:rPr>
              <a:t> </a:t>
            </a:r>
            <a:r>
              <a:rPr sz="1000" b="0" spc="-10" dirty="0">
                <a:latin typeface="Bookman Old Style"/>
                <a:cs typeface="Bookman Old Style"/>
              </a:rPr>
              <a:t>driving 	</a:t>
            </a:r>
            <a:r>
              <a:rPr sz="1000" b="0" spc="-45" dirty="0">
                <a:latin typeface="Bookman Old Style"/>
                <a:cs typeface="Bookman Old Style"/>
              </a:rPr>
              <a:t>scenarios</a:t>
            </a:r>
            <a:r>
              <a:rPr sz="1000" b="0" spc="-35" dirty="0">
                <a:latin typeface="Bookman Old Style"/>
                <a:cs typeface="Bookman Old Style"/>
              </a:rPr>
              <a:t> </a:t>
            </a:r>
            <a:r>
              <a:rPr sz="1000" b="0" spc="-50" dirty="0">
                <a:latin typeface="Bookman Old Style"/>
                <a:cs typeface="Bookman Old Style"/>
              </a:rPr>
              <a:t>can</a:t>
            </a:r>
            <a:r>
              <a:rPr sz="1000" b="0" spc="-35" dirty="0">
                <a:latin typeface="Bookman Old Style"/>
                <a:cs typeface="Bookman Old Style"/>
              </a:rPr>
              <a:t> impact</a:t>
            </a:r>
            <a:r>
              <a:rPr sz="1000" b="0" spc="-40" dirty="0">
                <a:latin typeface="Bookman Old Style"/>
                <a:cs typeface="Bookman Old Style"/>
              </a:rPr>
              <a:t> </a:t>
            </a:r>
            <a:r>
              <a:rPr sz="1000" b="0" spc="-50" dirty="0">
                <a:latin typeface="Bookman Old Style"/>
                <a:cs typeface="Bookman Old Style"/>
              </a:rPr>
              <a:t>safety-</a:t>
            </a:r>
            <a:r>
              <a:rPr sz="1000" b="0" spc="-35" dirty="0">
                <a:latin typeface="Bookman Old Style"/>
                <a:cs typeface="Bookman Old Style"/>
              </a:rPr>
              <a:t>critical</a:t>
            </a:r>
            <a:r>
              <a:rPr sz="1000" b="0" spc="-30" dirty="0">
                <a:latin typeface="Bookman Old Style"/>
                <a:cs typeface="Bookman Old Style"/>
              </a:rPr>
              <a:t> </a:t>
            </a:r>
            <a:r>
              <a:rPr sz="1000" b="0" spc="-10" dirty="0">
                <a:latin typeface="Bookman Old Style"/>
                <a:cs typeface="Bookman Old Style"/>
              </a:rPr>
              <a:t>applications.</a:t>
            </a:r>
            <a:endParaRPr sz="1000">
              <a:latin typeface="Bookman Old Style"/>
              <a:cs typeface="Bookman Old Style"/>
            </a:endParaRPr>
          </a:p>
          <a:p>
            <a:pPr marL="169545" marR="30480" indent="-132080">
              <a:lnSpc>
                <a:spcPct val="112900"/>
              </a:lnSpc>
              <a:spcBef>
                <a:spcPts val="300"/>
              </a:spcBef>
              <a:buClr>
                <a:srgbClr val="003874"/>
              </a:buClr>
              <a:buFont typeface="Meiryo UI"/>
              <a:buChar char="•"/>
              <a:tabLst>
                <a:tab pos="170815" algn="l"/>
              </a:tabLst>
            </a:pPr>
            <a:r>
              <a:rPr sz="1000" b="1" dirty="0">
                <a:latin typeface="Book Antiqua"/>
                <a:cs typeface="Book Antiqua"/>
              </a:rPr>
              <a:t>E-Commerce</a:t>
            </a:r>
            <a:r>
              <a:rPr sz="1000" b="0" dirty="0">
                <a:latin typeface="Bookman Old Style"/>
                <a:cs typeface="Bookman Old Style"/>
              </a:rPr>
              <a:t>:</a:t>
            </a:r>
            <a:r>
              <a:rPr sz="1000" b="0" spc="40" dirty="0">
                <a:latin typeface="Bookman Old Style"/>
                <a:cs typeface="Bookman Old Style"/>
              </a:rPr>
              <a:t> </a:t>
            </a:r>
            <a:r>
              <a:rPr sz="1000" b="0" spc="-40" dirty="0">
                <a:latin typeface="Bookman Old Style"/>
                <a:cs typeface="Bookman Old Style"/>
              </a:rPr>
              <a:t>Product</a:t>
            </a:r>
            <a:r>
              <a:rPr sz="1000" b="0" spc="-35" dirty="0">
                <a:latin typeface="Bookman Old Style"/>
                <a:cs typeface="Bookman Old Style"/>
              </a:rPr>
              <a:t> </a:t>
            </a:r>
            <a:r>
              <a:rPr sz="1000" b="0" spc="-40" dirty="0">
                <a:latin typeface="Bookman Old Style"/>
                <a:cs typeface="Bookman Old Style"/>
              </a:rPr>
              <a:t>classiﬁcation</a:t>
            </a:r>
            <a:r>
              <a:rPr sz="1000" b="0" spc="-25" dirty="0">
                <a:latin typeface="Bookman Old Style"/>
                <a:cs typeface="Bookman Old Style"/>
              </a:rPr>
              <a:t> </a:t>
            </a:r>
            <a:r>
              <a:rPr sz="1000" b="0" spc="-35" dirty="0">
                <a:latin typeface="Bookman Old Style"/>
                <a:cs typeface="Bookman Old Style"/>
              </a:rPr>
              <a:t>in</a:t>
            </a:r>
            <a:r>
              <a:rPr sz="1000" b="0" spc="-30" dirty="0">
                <a:latin typeface="Bookman Old Style"/>
                <a:cs typeface="Bookman Old Style"/>
              </a:rPr>
              <a:t> </a:t>
            </a:r>
            <a:r>
              <a:rPr sz="1000" b="0" spc="-20" dirty="0">
                <a:latin typeface="Bookman Old Style"/>
                <a:cs typeface="Bookman Old Style"/>
              </a:rPr>
              <a:t>e-</a:t>
            </a:r>
            <a:r>
              <a:rPr sz="1000" b="0" spc="-30" dirty="0">
                <a:latin typeface="Bookman Old Style"/>
                <a:cs typeface="Bookman Old Style"/>
              </a:rPr>
              <a:t>commerce</a:t>
            </a:r>
            <a:r>
              <a:rPr sz="1000" b="0" spc="-25" dirty="0">
                <a:latin typeface="Bookman Old Style"/>
                <a:cs typeface="Bookman Old Style"/>
              </a:rPr>
              <a:t> </a:t>
            </a:r>
            <a:r>
              <a:rPr sz="1000" b="0" spc="-35" dirty="0">
                <a:latin typeface="Bookman Old Style"/>
                <a:cs typeface="Bookman Old Style"/>
              </a:rPr>
              <a:t>platforms</a:t>
            </a:r>
            <a:r>
              <a:rPr sz="1000" b="0" spc="-30" dirty="0">
                <a:latin typeface="Bookman Old Style"/>
                <a:cs typeface="Bookman Old Style"/>
              </a:rPr>
              <a:t> </a:t>
            </a:r>
            <a:r>
              <a:rPr sz="1000" b="0" spc="-20" dirty="0">
                <a:latin typeface="Bookman Old Style"/>
                <a:cs typeface="Bookman Old Style"/>
              </a:rPr>
              <a:t>often</a:t>
            </a:r>
            <a:r>
              <a:rPr sz="1000" b="0" spc="-35" dirty="0">
                <a:latin typeface="Bookman Old Style"/>
                <a:cs typeface="Bookman Old Style"/>
              </a:rPr>
              <a:t> involves</a:t>
            </a:r>
            <a:r>
              <a:rPr sz="1000" b="0" spc="-25" dirty="0">
                <a:latin typeface="Bookman Old Style"/>
                <a:cs typeface="Bookman Old Style"/>
              </a:rPr>
              <a:t> </a:t>
            </a:r>
            <a:r>
              <a:rPr sz="1000" b="0" spc="-10" dirty="0">
                <a:latin typeface="Bookman Old Style"/>
                <a:cs typeface="Bookman Old Style"/>
              </a:rPr>
              <a:t>noisy 	</a:t>
            </a:r>
            <a:r>
              <a:rPr sz="1000" b="0" spc="-50" dirty="0">
                <a:latin typeface="Bookman Old Style"/>
                <a:cs typeface="Bookman Old Style"/>
              </a:rPr>
              <a:t>labels, </a:t>
            </a:r>
            <a:r>
              <a:rPr sz="1000" b="0" spc="-40" dirty="0">
                <a:latin typeface="Bookman Old Style"/>
                <a:cs typeface="Bookman Old Style"/>
              </a:rPr>
              <a:t>which</a:t>
            </a:r>
            <a:r>
              <a:rPr sz="1000" b="0" spc="-50" dirty="0">
                <a:latin typeface="Bookman Old Style"/>
                <a:cs typeface="Bookman Old Style"/>
              </a:rPr>
              <a:t> robust</a:t>
            </a:r>
            <a:r>
              <a:rPr sz="1000" b="0" spc="-45" dirty="0">
                <a:latin typeface="Bookman Old Style"/>
                <a:cs typeface="Bookman Old Style"/>
              </a:rPr>
              <a:t> </a:t>
            </a:r>
            <a:r>
              <a:rPr sz="1000" b="0" spc="-40" dirty="0">
                <a:latin typeface="Bookman Old Style"/>
                <a:cs typeface="Bookman Old Style"/>
              </a:rPr>
              <a:t>methods</a:t>
            </a:r>
            <a:r>
              <a:rPr sz="1000" b="0" spc="-50" dirty="0">
                <a:latin typeface="Bookman Old Style"/>
                <a:cs typeface="Bookman Old Style"/>
              </a:rPr>
              <a:t> can</a:t>
            </a:r>
            <a:r>
              <a:rPr sz="1000" b="0" spc="-45" dirty="0">
                <a:latin typeface="Bookman Old Style"/>
                <a:cs typeface="Bookman Old Style"/>
              </a:rPr>
              <a:t> </a:t>
            </a:r>
            <a:r>
              <a:rPr sz="1000" b="0" spc="-10" dirty="0">
                <a:latin typeface="Bookman Old Style"/>
                <a:cs typeface="Bookman Old Style"/>
              </a:rPr>
              <a:t>address.</a:t>
            </a:r>
            <a:endParaRPr sz="1000">
              <a:latin typeface="Bookman Old Style"/>
              <a:cs typeface="Bookman Old Style"/>
            </a:endParaRPr>
          </a:p>
          <a:p>
            <a:pPr marL="169545" marR="163195" indent="-132080">
              <a:lnSpc>
                <a:spcPct val="112900"/>
              </a:lnSpc>
              <a:spcBef>
                <a:spcPts val="300"/>
              </a:spcBef>
              <a:buClr>
                <a:srgbClr val="003874"/>
              </a:buClr>
              <a:buFont typeface="Meiryo UI"/>
              <a:buChar char="•"/>
              <a:tabLst>
                <a:tab pos="170815" algn="l"/>
              </a:tabLst>
            </a:pPr>
            <a:r>
              <a:rPr sz="1000" b="1" dirty="0">
                <a:latin typeface="Book Antiqua"/>
                <a:cs typeface="Book Antiqua"/>
              </a:rPr>
              <a:t>Fraud</a:t>
            </a:r>
            <a:r>
              <a:rPr sz="1000" b="1" spc="10" dirty="0">
                <a:latin typeface="Book Antiqua"/>
                <a:cs typeface="Book Antiqua"/>
              </a:rPr>
              <a:t> </a:t>
            </a:r>
            <a:r>
              <a:rPr sz="1000" b="1" dirty="0">
                <a:latin typeface="Book Antiqua"/>
                <a:cs typeface="Book Antiqua"/>
              </a:rPr>
              <a:t>Detection</a:t>
            </a:r>
            <a:r>
              <a:rPr sz="1000" b="0" dirty="0">
                <a:latin typeface="Bookman Old Style"/>
                <a:cs typeface="Bookman Old Style"/>
              </a:rPr>
              <a:t>:</a:t>
            </a:r>
            <a:r>
              <a:rPr sz="1000" b="0" spc="35" dirty="0">
                <a:latin typeface="Bookman Old Style"/>
                <a:cs typeface="Bookman Old Style"/>
              </a:rPr>
              <a:t> </a:t>
            </a:r>
            <a:r>
              <a:rPr sz="1000" b="0" spc="-55" dirty="0">
                <a:latin typeface="Bookman Old Style"/>
                <a:cs typeface="Bookman Old Style"/>
              </a:rPr>
              <a:t>Robust</a:t>
            </a:r>
            <a:r>
              <a:rPr sz="1000" b="0" spc="-30" dirty="0">
                <a:latin typeface="Bookman Old Style"/>
                <a:cs typeface="Bookman Old Style"/>
              </a:rPr>
              <a:t> </a:t>
            </a:r>
            <a:r>
              <a:rPr sz="1000" b="0" spc="-45" dirty="0">
                <a:latin typeface="Bookman Old Style"/>
                <a:cs typeface="Bookman Old Style"/>
              </a:rPr>
              <a:t>regression-</a:t>
            </a:r>
            <a:r>
              <a:rPr sz="1000" b="0" spc="-50" dirty="0">
                <a:latin typeface="Bookman Old Style"/>
                <a:cs typeface="Bookman Old Style"/>
              </a:rPr>
              <a:t>based</a:t>
            </a:r>
            <a:r>
              <a:rPr sz="1000" b="0" spc="-30" dirty="0">
                <a:latin typeface="Bookman Old Style"/>
                <a:cs typeface="Bookman Old Style"/>
              </a:rPr>
              <a:t> </a:t>
            </a:r>
            <a:r>
              <a:rPr sz="1000" b="0" spc="-40" dirty="0">
                <a:latin typeface="Bookman Old Style"/>
                <a:cs typeface="Bookman Old Style"/>
              </a:rPr>
              <a:t>methods</a:t>
            </a:r>
            <a:r>
              <a:rPr sz="1000" b="0" spc="-35" dirty="0">
                <a:latin typeface="Bookman Old Style"/>
                <a:cs typeface="Bookman Old Style"/>
              </a:rPr>
              <a:t> </a:t>
            </a:r>
            <a:r>
              <a:rPr sz="1000" b="0" spc="-50" dirty="0">
                <a:latin typeface="Bookman Old Style"/>
                <a:cs typeface="Bookman Old Style"/>
              </a:rPr>
              <a:t>can</a:t>
            </a:r>
            <a:r>
              <a:rPr sz="1000" b="0" spc="-30" dirty="0">
                <a:latin typeface="Bookman Old Style"/>
                <a:cs typeface="Bookman Old Style"/>
              </a:rPr>
              <a:t> </a:t>
            </a:r>
            <a:r>
              <a:rPr sz="1000" b="0" spc="-35" dirty="0">
                <a:latin typeface="Bookman Old Style"/>
                <a:cs typeface="Bookman Old Style"/>
              </a:rPr>
              <a:t>help</a:t>
            </a:r>
            <a:r>
              <a:rPr sz="1000" b="0" spc="-30" dirty="0">
                <a:latin typeface="Bookman Old Style"/>
                <a:cs typeface="Bookman Old Style"/>
              </a:rPr>
              <a:t> identify</a:t>
            </a:r>
            <a:r>
              <a:rPr sz="1000" b="0" spc="-35" dirty="0">
                <a:latin typeface="Bookman Old Style"/>
                <a:cs typeface="Bookman Old Style"/>
              </a:rPr>
              <a:t> fraudulent 	</a:t>
            </a:r>
            <a:r>
              <a:rPr sz="1000" b="0" spc="-50" dirty="0">
                <a:latin typeface="Bookman Old Style"/>
                <a:cs typeface="Bookman Old Style"/>
              </a:rPr>
              <a:t>transactions</a:t>
            </a:r>
            <a:r>
              <a:rPr sz="1000" b="0" spc="-55" dirty="0">
                <a:latin typeface="Bookman Old Style"/>
                <a:cs typeface="Bookman Old Style"/>
              </a:rPr>
              <a:t> </a:t>
            </a:r>
            <a:r>
              <a:rPr sz="1000" b="0" spc="-50" dirty="0">
                <a:latin typeface="Bookman Old Style"/>
                <a:cs typeface="Bookman Old Style"/>
              </a:rPr>
              <a:t>by addressing </a:t>
            </a:r>
            <a:r>
              <a:rPr sz="1000" b="0" spc="-40" dirty="0">
                <a:latin typeface="Bookman Old Style"/>
                <a:cs typeface="Bookman Old Style"/>
              </a:rPr>
              <a:t>mislabeled</a:t>
            </a:r>
            <a:r>
              <a:rPr sz="1000" b="0" spc="-50" dirty="0">
                <a:latin typeface="Bookman Old Style"/>
                <a:cs typeface="Bookman Old Style"/>
              </a:rPr>
              <a:t> data </a:t>
            </a:r>
            <a:r>
              <a:rPr sz="1000" b="0" spc="-35" dirty="0">
                <a:latin typeface="Bookman Old Style"/>
                <a:cs typeface="Bookman Old Style"/>
              </a:rPr>
              <a:t>in</a:t>
            </a:r>
            <a:r>
              <a:rPr sz="1000" b="0" spc="-50" dirty="0">
                <a:latin typeface="Bookman Old Style"/>
                <a:cs typeface="Bookman Old Style"/>
              </a:rPr>
              <a:t> </a:t>
            </a:r>
            <a:r>
              <a:rPr sz="1000" b="0" spc="-40" dirty="0">
                <a:latin typeface="Bookman Old Style"/>
                <a:cs typeface="Bookman Old Style"/>
              </a:rPr>
              <a:t>ﬁnancial</a:t>
            </a:r>
            <a:r>
              <a:rPr sz="1000" b="0" spc="-50" dirty="0">
                <a:latin typeface="Bookman Old Style"/>
                <a:cs typeface="Bookman Old Style"/>
              </a:rPr>
              <a:t> </a:t>
            </a:r>
            <a:r>
              <a:rPr sz="1000" b="0" spc="-10" dirty="0">
                <a:latin typeface="Bookman Old Style"/>
                <a:cs typeface="Bookman Old Style"/>
              </a:rPr>
              <a:t>systems.</a:t>
            </a:r>
            <a:endParaRPr sz="1000">
              <a:latin typeface="Bookman Old Style"/>
              <a:cs typeface="Bookman Old Style"/>
            </a:endParaRPr>
          </a:p>
        </p:txBody>
      </p:sp>
      <p:grpSp>
        <p:nvGrpSpPr>
          <p:cNvPr id="35" name="object 35"/>
          <p:cNvGrpSpPr/>
          <p:nvPr/>
        </p:nvGrpSpPr>
        <p:grpSpPr>
          <a:xfrm>
            <a:off x="0" y="3131464"/>
            <a:ext cx="5760085" cy="108585"/>
            <a:chOff x="0" y="3131464"/>
            <a:chExt cx="5760085" cy="108585"/>
          </a:xfrm>
        </p:grpSpPr>
        <p:sp>
          <p:nvSpPr>
            <p:cNvPr id="36" name="object 36"/>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37" name="object 37"/>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38" name="object 38"/>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39" name="object 39"/>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40" name="object 40"/>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1" action="ppaction://hlinksldjump"/>
              </a:rPr>
              <a:t>Robust</a:t>
            </a:r>
            <a:r>
              <a:rPr sz="550" b="0" spc="-5" dirty="0">
                <a:solidFill>
                  <a:srgbClr val="003874"/>
                </a:solidFill>
                <a:latin typeface="Bookman Old Style"/>
                <a:cs typeface="Bookman Old Style"/>
                <a:hlinkClick r:id="rId11" action="ppaction://hlinksldjump"/>
              </a:rPr>
              <a:t> </a:t>
            </a:r>
            <a:r>
              <a:rPr sz="550" b="0" spc="-30" dirty="0">
                <a:solidFill>
                  <a:srgbClr val="003874"/>
                </a:solidFill>
                <a:latin typeface="Bookman Old Style"/>
                <a:cs typeface="Bookman Old Style"/>
                <a:hlinkClick r:id="rId11" action="ppaction://hlinksldjump"/>
              </a:rPr>
              <a:t>Classiﬁcation</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via</a:t>
            </a:r>
            <a:r>
              <a:rPr sz="550" b="0" spc="-5" dirty="0">
                <a:solidFill>
                  <a:srgbClr val="003874"/>
                </a:solidFill>
                <a:latin typeface="Bookman Old Style"/>
                <a:cs typeface="Bookman Old Style"/>
                <a:hlinkClick r:id="rId11" action="ppaction://hlinksldjump"/>
              </a:rPr>
              <a:t> </a:t>
            </a:r>
            <a:r>
              <a:rPr sz="550" b="0" spc="-35" dirty="0">
                <a:solidFill>
                  <a:srgbClr val="003874"/>
                </a:solidFill>
                <a:latin typeface="Bookman Old Style"/>
                <a:cs typeface="Bookman Old Style"/>
                <a:hlinkClick r:id="rId11" action="ppaction://hlinksldjump"/>
              </a:rPr>
              <a:t>Regression</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for</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Learning</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with</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Noisy</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Labels</a:t>
            </a:r>
            <a:endParaRPr sz="550">
              <a:latin typeface="Bookman Old Style"/>
              <a:cs typeface="Bookman Old Style"/>
            </a:endParaRPr>
          </a:p>
        </p:txBody>
      </p:sp>
      <p:sp>
        <p:nvSpPr>
          <p:cNvPr id="41" name="object 41"/>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42" name="object 42"/>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5" dirty="0"/>
              <a:t>29</a:t>
            </a:fld>
            <a:r>
              <a:rPr spc="-45" dirty="0"/>
              <a:t> </a:t>
            </a:r>
            <a:r>
              <a:rPr spc="-80" dirty="0"/>
              <a:t>/</a:t>
            </a:r>
            <a:r>
              <a:rPr spc="-45" dirty="0"/>
              <a:t> </a:t>
            </a:r>
            <a:r>
              <a:rPr spc="-25" dirty="0"/>
              <a:t>37</a:t>
            </a:r>
          </a:p>
        </p:txBody>
      </p:sp>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258323" y="3046691"/>
            <a:ext cx="43180" cy="30480"/>
          </a:xfrm>
          <a:custGeom>
            <a:avLst/>
            <a:gdLst/>
            <a:ahLst/>
            <a:cxnLst/>
            <a:rect l="l" t="t" r="r" b="b"/>
            <a:pathLst>
              <a:path w="43179" h="30480">
                <a:moveTo>
                  <a:pt x="0" y="30366"/>
                </a:moveTo>
                <a:lnTo>
                  <a:pt x="43019" y="30366"/>
                </a:lnTo>
                <a:lnTo>
                  <a:pt x="43019" y="0"/>
                </a:lnTo>
                <a:lnTo>
                  <a:pt x="0" y="0"/>
                </a:lnTo>
                <a:lnTo>
                  <a:pt x="0" y="30366"/>
                </a:lnTo>
                <a:close/>
              </a:path>
            </a:pathLst>
          </a:custGeom>
          <a:ln w="5060">
            <a:solidFill>
              <a:srgbClr val="99AFC7"/>
            </a:solidFill>
          </a:ln>
        </p:spPr>
        <p:txBody>
          <a:bodyPr wrap="square" lIns="0" tIns="0" rIns="0" bIns="0" rtlCol="0"/>
          <a:lstStyle/>
          <a:p>
            <a:endParaRPr/>
          </a:p>
        </p:txBody>
      </p:sp>
      <p:sp>
        <p:nvSpPr>
          <p:cNvPr id="3" name="object 3"/>
          <p:cNvSpPr/>
          <p:nvPr/>
        </p:nvSpPr>
        <p:spPr>
          <a:xfrm>
            <a:off x="4178706" y="3042729"/>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CCD7E3"/>
          </a:solidFill>
        </p:spPr>
        <p:txBody>
          <a:bodyPr wrap="square" lIns="0" tIns="0" rIns="0" bIns="0" rtlCol="0"/>
          <a:lstStyle/>
          <a:p>
            <a:endParaRPr/>
          </a:p>
        </p:txBody>
      </p:sp>
      <p:sp>
        <p:nvSpPr>
          <p:cNvPr id="4" name="object 4"/>
          <p:cNvSpPr/>
          <p:nvPr/>
        </p:nvSpPr>
        <p:spPr>
          <a:xfrm>
            <a:off x="4356508" y="3042729"/>
            <a:ext cx="25400" cy="38100"/>
          </a:xfrm>
          <a:custGeom>
            <a:avLst/>
            <a:gdLst/>
            <a:ahLst/>
            <a:cxnLst/>
            <a:rect l="l" t="t" r="r" b="b"/>
            <a:pathLst>
              <a:path w="25400" h="38100">
                <a:moveTo>
                  <a:pt x="0" y="0"/>
                </a:moveTo>
                <a:lnTo>
                  <a:pt x="0" y="38100"/>
                </a:lnTo>
                <a:lnTo>
                  <a:pt x="25400" y="19050"/>
                </a:lnTo>
                <a:lnTo>
                  <a:pt x="0" y="0"/>
                </a:lnTo>
                <a:close/>
              </a:path>
            </a:pathLst>
          </a:custGeom>
          <a:solidFill>
            <a:srgbClr val="CCD7E3"/>
          </a:solidFill>
        </p:spPr>
        <p:txBody>
          <a:bodyPr wrap="square" lIns="0" tIns="0" rIns="0" bIns="0" rtlCol="0"/>
          <a:lstStyle/>
          <a:p>
            <a:endParaRPr/>
          </a:p>
        </p:txBody>
      </p:sp>
      <p:grpSp>
        <p:nvGrpSpPr>
          <p:cNvPr id="5" name="object 5"/>
          <p:cNvGrpSpPr/>
          <p:nvPr/>
        </p:nvGrpSpPr>
        <p:grpSpPr>
          <a:xfrm>
            <a:off x="4442244" y="3033848"/>
            <a:ext cx="203200" cy="55880"/>
            <a:chOff x="4442244" y="3033848"/>
            <a:chExt cx="203200" cy="55880"/>
          </a:xfrm>
        </p:grpSpPr>
        <p:sp>
          <p:nvSpPr>
            <p:cNvPr id="6" name="object 6"/>
            <p:cNvSpPr/>
            <p:nvPr/>
          </p:nvSpPr>
          <p:spPr>
            <a:xfrm>
              <a:off x="4505413" y="3036378"/>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99AFC7"/>
              </a:solidFill>
            </a:ln>
          </p:spPr>
          <p:txBody>
            <a:bodyPr wrap="square" lIns="0" tIns="0" rIns="0" bIns="0" rtlCol="0"/>
            <a:lstStyle/>
            <a:p>
              <a:endParaRPr/>
            </a:p>
          </p:txBody>
        </p:sp>
        <p:sp>
          <p:nvSpPr>
            <p:cNvPr id="7" name="object 7"/>
            <p:cNvSpPr/>
            <p:nvPr/>
          </p:nvSpPr>
          <p:spPr>
            <a:xfrm>
              <a:off x="4442244"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grpSp>
      <p:grpSp>
        <p:nvGrpSpPr>
          <p:cNvPr id="8" name="object 8"/>
          <p:cNvGrpSpPr/>
          <p:nvPr/>
        </p:nvGrpSpPr>
        <p:grpSpPr>
          <a:xfrm>
            <a:off x="4705769" y="3032583"/>
            <a:ext cx="203200" cy="58419"/>
            <a:chOff x="4705769" y="3032583"/>
            <a:chExt cx="203200" cy="58419"/>
          </a:xfrm>
        </p:grpSpPr>
        <p:sp>
          <p:nvSpPr>
            <p:cNvPr id="9" name="object 9"/>
            <p:cNvSpPr/>
            <p:nvPr/>
          </p:nvSpPr>
          <p:spPr>
            <a:xfrm>
              <a:off x="4794670" y="3049079"/>
              <a:ext cx="38100" cy="0"/>
            </a:xfrm>
            <a:custGeom>
              <a:avLst/>
              <a:gdLst/>
              <a:ahLst/>
              <a:cxnLst/>
              <a:rect l="l" t="t" r="r" b="b"/>
              <a:pathLst>
                <a:path w="38100">
                  <a:moveTo>
                    <a:pt x="0" y="0"/>
                  </a:moveTo>
                  <a:lnTo>
                    <a:pt x="38100" y="0"/>
                  </a:lnTo>
                </a:path>
              </a:pathLst>
            </a:custGeom>
            <a:ln w="7591">
              <a:solidFill>
                <a:srgbClr val="99AFC7"/>
              </a:solidFill>
            </a:ln>
          </p:spPr>
          <p:txBody>
            <a:bodyPr wrap="square" lIns="0" tIns="0" rIns="0" bIns="0" rtlCol="0"/>
            <a:lstStyle/>
            <a:p>
              <a:endParaRPr/>
            </a:p>
          </p:txBody>
        </p:sp>
        <p:sp>
          <p:nvSpPr>
            <p:cNvPr id="10" name="object 10"/>
            <p:cNvSpPr/>
            <p:nvPr/>
          </p:nvSpPr>
          <p:spPr>
            <a:xfrm>
              <a:off x="4705769"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sp>
          <p:nvSpPr>
            <p:cNvPr id="11" name="object 11"/>
            <p:cNvSpPr/>
            <p:nvPr/>
          </p:nvSpPr>
          <p:spPr>
            <a:xfrm>
              <a:off x="4781970" y="3036378"/>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CCD7E3"/>
              </a:solidFill>
            </a:ln>
          </p:spPr>
          <p:txBody>
            <a:bodyPr wrap="square" lIns="0" tIns="0" rIns="0" bIns="0" rtlCol="0"/>
            <a:lstStyle/>
            <a:p>
              <a:endParaRPr/>
            </a:p>
          </p:txBody>
        </p:sp>
      </p:grpSp>
      <p:grpSp>
        <p:nvGrpSpPr>
          <p:cNvPr id="12" name="object 12"/>
          <p:cNvGrpSpPr/>
          <p:nvPr/>
        </p:nvGrpSpPr>
        <p:grpSpPr>
          <a:xfrm>
            <a:off x="4969294" y="3032583"/>
            <a:ext cx="203200" cy="58419"/>
            <a:chOff x="4969294" y="3032583"/>
            <a:chExt cx="203200" cy="58419"/>
          </a:xfrm>
        </p:grpSpPr>
        <p:sp>
          <p:nvSpPr>
            <p:cNvPr id="13" name="object 13"/>
            <p:cNvSpPr/>
            <p:nvPr/>
          </p:nvSpPr>
          <p:spPr>
            <a:xfrm>
              <a:off x="5045495" y="3036378"/>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99AFC7"/>
              </a:solidFill>
            </a:ln>
          </p:spPr>
          <p:txBody>
            <a:bodyPr wrap="square" lIns="0" tIns="0" rIns="0" bIns="0" rtlCol="0"/>
            <a:lstStyle/>
            <a:p>
              <a:endParaRPr/>
            </a:p>
          </p:txBody>
        </p:sp>
        <p:sp>
          <p:nvSpPr>
            <p:cNvPr id="14" name="object 14"/>
            <p:cNvSpPr/>
            <p:nvPr/>
          </p:nvSpPr>
          <p:spPr>
            <a:xfrm>
              <a:off x="4969294"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sp>
          <p:nvSpPr>
            <p:cNvPr id="15" name="object 15"/>
            <p:cNvSpPr/>
            <p:nvPr/>
          </p:nvSpPr>
          <p:spPr>
            <a:xfrm>
              <a:off x="5045495" y="3074479"/>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CCD7E3"/>
              </a:solidFill>
            </a:ln>
          </p:spPr>
          <p:txBody>
            <a:bodyPr wrap="square" lIns="0" tIns="0" rIns="0" bIns="0" rtlCol="0"/>
            <a:lstStyle/>
            <a:p>
              <a:endParaRPr/>
            </a:p>
          </p:txBody>
        </p:sp>
      </p:grpSp>
      <p:sp>
        <p:nvSpPr>
          <p:cNvPr id="16" name="object 16"/>
          <p:cNvSpPr/>
          <p:nvPr/>
        </p:nvSpPr>
        <p:spPr>
          <a:xfrm>
            <a:off x="5309020" y="3036378"/>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99AFC7"/>
            </a:solidFill>
          </a:ln>
        </p:spPr>
        <p:txBody>
          <a:bodyPr wrap="square" lIns="0" tIns="0" rIns="0" bIns="0" rtlCol="0"/>
          <a:lstStyle/>
          <a:p>
            <a:endParaRPr/>
          </a:p>
        </p:txBody>
      </p:sp>
      <p:grpSp>
        <p:nvGrpSpPr>
          <p:cNvPr id="17" name="object 17"/>
          <p:cNvGrpSpPr/>
          <p:nvPr/>
        </p:nvGrpSpPr>
        <p:grpSpPr>
          <a:xfrm>
            <a:off x="5478573" y="3033848"/>
            <a:ext cx="238760" cy="57150"/>
            <a:chOff x="5478573" y="3033848"/>
            <a:chExt cx="238760" cy="57150"/>
          </a:xfrm>
        </p:grpSpPr>
        <p:sp>
          <p:nvSpPr>
            <p:cNvPr id="18" name="object 18"/>
            <p:cNvSpPr/>
            <p:nvPr/>
          </p:nvSpPr>
          <p:spPr>
            <a:xfrm>
              <a:off x="5603025" y="3066859"/>
              <a:ext cx="20320" cy="20320"/>
            </a:xfrm>
            <a:custGeom>
              <a:avLst/>
              <a:gdLst/>
              <a:ahLst/>
              <a:cxnLst/>
              <a:rect l="l" t="t" r="r" b="b"/>
              <a:pathLst>
                <a:path w="20320" h="20319">
                  <a:moveTo>
                    <a:pt x="0" y="0"/>
                  </a:moveTo>
                  <a:lnTo>
                    <a:pt x="20320" y="20320"/>
                  </a:lnTo>
                </a:path>
              </a:pathLst>
            </a:custGeom>
            <a:ln w="7591">
              <a:solidFill>
                <a:srgbClr val="99AFC7"/>
              </a:solidFill>
            </a:ln>
          </p:spPr>
          <p:txBody>
            <a:bodyPr wrap="square" lIns="0" tIns="0" rIns="0" bIns="0" rtlCol="0"/>
            <a:lstStyle/>
            <a:p>
              <a:endParaRPr/>
            </a:p>
          </p:txBody>
        </p:sp>
        <p:sp>
          <p:nvSpPr>
            <p:cNvPr id="19" name="object 19"/>
            <p:cNvSpPr/>
            <p:nvPr/>
          </p:nvSpPr>
          <p:spPr>
            <a:xfrm>
              <a:off x="5575961" y="3040364"/>
              <a:ext cx="30480" cy="30480"/>
            </a:xfrm>
            <a:custGeom>
              <a:avLst/>
              <a:gdLst/>
              <a:ahLst/>
              <a:cxnLst/>
              <a:rect l="l" t="t" r="r" b="b"/>
              <a:pathLst>
                <a:path w="30479" h="3048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99AFC7"/>
              </a:solidFill>
            </a:ln>
          </p:spPr>
          <p:txBody>
            <a:bodyPr wrap="square" lIns="0" tIns="0" rIns="0" bIns="0" rtlCol="0"/>
            <a:lstStyle/>
            <a:p>
              <a:endParaRPr/>
            </a:p>
          </p:txBody>
        </p:sp>
        <p:sp>
          <p:nvSpPr>
            <p:cNvPr id="20" name="object 20"/>
            <p:cNvSpPr/>
            <p:nvPr/>
          </p:nvSpPr>
          <p:spPr>
            <a:xfrm>
              <a:off x="5481104" y="3036378"/>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99AFC7"/>
              </a:solidFill>
            </a:ln>
          </p:spPr>
          <p:txBody>
            <a:bodyPr wrap="square" lIns="0" tIns="0" rIns="0" bIns="0" rtlCol="0"/>
            <a:lstStyle/>
            <a:p>
              <a:endParaRPr/>
            </a:p>
          </p:txBody>
        </p:sp>
      </p:grpSp>
      <p:grpSp>
        <p:nvGrpSpPr>
          <p:cNvPr id="21" name="object 21"/>
          <p:cNvGrpSpPr/>
          <p:nvPr/>
        </p:nvGrpSpPr>
        <p:grpSpPr>
          <a:xfrm>
            <a:off x="-32" y="25"/>
            <a:ext cx="5760085" cy="232410"/>
            <a:chOff x="-32" y="25"/>
            <a:chExt cx="5760085" cy="232410"/>
          </a:xfrm>
        </p:grpSpPr>
        <p:pic>
          <p:nvPicPr>
            <p:cNvPr id="22" name="object 22"/>
            <p:cNvPicPr/>
            <p:nvPr/>
          </p:nvPicPr>
          <p:blipFill>
            <a:blip r:embed="rId3" cstate="print"/>
            <a:stretch>
              <a:fillRect/>
            </a:stretch>
          </p:blipFill>
          <p:spPr>
            <a:xfrm>
              <a:off x="0" y="25"/>
              <a:ext cx="5759996" cy="200418"/>
            </a:xfrm>
            <a:prstGeom prst="rect">
              <a:avLst/>
            </a:prstGeom>
          </p:spPr>
        </p:pic>
        <p:sp>
          <p:nvSpPr>
            <p:cNvPr id="23" name="object 23"/>
            <p:cNvSpPr/>
            <p:nvPr/>
          </p:nvSpPr>
          <p:spPr>
            <a:xfrm>
              <a:off x="-32" y="198766"/>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1C39"/>
            </a:solidFill>
          </p:spPr>
          <p:txBody>
            <a:bodyPr wrap="square" lIns="0" tIns="0" rIns="0" bIns="0" rtlCol="0"/>
            <a:lstStyle/>
            <a:p>
              <a:endParaRPr/>
            </a:p>
          </p:txBody>
        </p:sp>
        <p:sp>
          <p:nvSpPr>
            <p:cNvPr id="24" name="object 24"/>
            <p:cNvSpPr/>
            <p:nvPr/>
          </p:nvSpPr>
          <p:spPr>
            <a:xfrm>
              <a:off x="120650" y="107317"/>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5" name="object 25"/>
            <p:cNvSpPr/>
            <p:nvPr/>
          </p:nvSpPr>
          <p:spPr>
            <a:xfrm>
              <a:off x="120650"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6" name="object 26"/>
            <p:cNvSpPr/>
            <p:nvPr/>
          </p:nvSpPr>
          <p:spPr>
            <a:xfrm>
              <a:off x="171056"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7" name="object 27"/>
            <p:cNvSpPr/>
            <p:nvPr/>
          </p:nvSpPr>
          <p:spPr>
            <a:xfrm>
              <a:off x="22144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8" name="object 28"/>
            <p:cNvSpPr/>
            <p:nvPr/>
          </p:nvSpPr>
          <p:spPr>
            <a:xfrm>
              <a:off x="271856"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9" name="object 29"/>
            <p:cNvSpPr/>
            <p:nvPr/>
          </p:nvSpPr>
          <p:spPr>
            <a:xfrm>
              <a:off x="60068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0" name="object 30"/>
            <p:cNvSpPr/>
            <p:nvPr/>
          </p:nvSpPr>
          <p:spPr>
            <a:xfrm>
              <a:off x="651090"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1" name="object 31"/>
            <p:cNvSpPr/>
            <p:nvPr/>
          </p:nvSpPr>
          <p:spPr>
            <a:xfrm>
              <a:off x="70148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2" name="object 32"/>
            <p:cNvSpPr/>
            <p:nvPr/>
          </p:nvSpPr>
          <p:spPr>
            <a:xfrm>
              <a:off x="751890"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3" name="object 33"/>
            <p:cNvSpPr/>
            <p:nvPr/>
          </p:nvSpPr>
          <p:spPr>
            <a:xfrm>
              <a:off x="802284"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4" name="object 34"/>
            <p:cNvSpPr/>
            <p:nvPr/>
          </p:nvSpPr>
          <p:spPr>
            <a:xfrm>
              <a:off x="20091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5" name="object 35"/>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6" name="object 36"/>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7" name="object 37"/>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8" name="object 38"/>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9" name="object 39"/>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0" name="object 40"/>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1" name="object 41"/>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2" name="object 42"/>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3" name="object 43"/>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4" name="object 44"/>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5" name="object 45"/>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6" name="object 46"/>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7" name="object 47"/>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8" name="object 48"/>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9" name="object 49"/>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0" name="object 50"/>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1" name="object 51"/>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2" name="object 52"/>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3" name="object 53"/>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4" name="object 54"/>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5" name="object 55"/>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6" name="object 56"/>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7" name="object 57"/>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8" name="object 58"/>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9" name="object 59"/>
            <p:cNvSpPr/>
            <p:nvPr/>
          </p:nvSpPr>
          <p:spPr>
            <a:xfrm>
              <a:off x="5193791"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60" name="object 60"/>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FFFFFF"/>
                </a:solidFill>
                <a:latin typeface="Bookman Old Style"/>
                <a:cs typeface="Bookman Old Style"/>
                <a:hlinkClick r:id="rId4" action="ppaction://hlinksldjump"/>
              </a:rPr>
              <a:t>Introduction</a:t>
            </a:r>
            <a:r>
              <a:rPr sz="550" b="0" spc="330" dirty="0">
                <a:solidFill>
                  <a:srgbClr val="FFFFFF"/>
                </a:solidFill>
                <a:latin typeface="Bookman Old Style"/>
                <a:cs typeface="Bookman Old Style"/>
              </a:rPr>
              <a:t> </a:t>
            </a:r>
            <a:r>
              <a:rPr sz="550" b="0" spc="-35" dirty="0">
                <a:solidFill>
                  <a:srgbClr val="7F8D9C"/>
                </a:solidFill>
                <a:latin typeface="Bookman Old Style"/>
                <a:cs typeface="Bookman Old Style"/>
                <a:hlinkClick r:id="rId5" action="ppaction://hlinksldjump"/>
              </a:rPr>
              <a:t>Background:</a:t>
            </a:r>
            <a:r>
              <a:rPr sz="550" b="0" spc="-25" dirty="0">
                <a:solidFill>
                  <a:srgbClr val="7F8D9C"/>
                </a:solidFill>
                <a:latin typeface="Bookman Old Style"/>
                <a:cs typeface="Bookman Old Style"/>
                <a:hlinkClick r:id="rId5" action="ppaction://hlinksldjump"/>
              </a:rPr>
              <a:t> Compositional</a:t>
            </a:r>
            <a:r>
              <a:rPr sz="550" b="0" spc="-55" dirty="0">
                <a:solidFill>
                  <a:srgbClr val="7F8D9C"/>
                </a:solidFill>
                <a:latin typeface="Bookman Old Style"/>
                <a:cs typeface="Bookman Old Style"/>
                <a:hlinkClick r:id="rId5" action="ppaction://hlinksldjump"/>
              </a:rPr>
              <a:t> </a:t>
            </a:r>
            <a:r>
              <a:rPr sz="550" b="0" spc="-40" dirty="0">
                <a:solidFill>
                  <a:srgbClr val="7F8D9C"/>
                </a:solidFill>
                <a:latin typeface="Bookman Old Style"/>
                <a:cs typeface="Bookman Old Style"/>
                <a:hlinkClick r:id="rId5" action="ppaction://hlinksldjump"/>
              </a:rPr>
              <a:t>Data</a:t>
            </a:r>
            <a:r>
              <a:rPr sz="550" b="0" spc="-55" dirty="0">
                <a:solidFill>
                  <a:srgbClr val="7F8D9C"/>
                </a:solidFill>
                <a:latin typeface="Bookman Old Style"/>
                <a:cs typeface="Bookman Old Style"/>
                <a:hlinkClick r:id="rId5" action="ppaction://hlinksldjump"/>
              </a:rPr>
              <a:t> </a:t>
            </a:r>
            <a:r>
              <a:rPr sz="550" b="0" spc="-10" dirty="0">
                <a:solidFill>
                  <a:srgbClr val="7F8D9C"/>
                </a:solidFill>
                <a:latin typeface="Bookman Old Style"/>
                <a:cs typeface="Bookman Old Style"/>
                <a:hlinkClick r:id="rId5" action="ppaction://hlinksldjump"/>
              </a:rPr>
              <a:t>Analysis</a:t>
            </a:r>
            <a:r>
              <a:rPr sz="550" b="0" spc="390" dirty="0">
                <a:solidFill>
                  <a:srgbClr val="7F8D9C"/>
                </a:solidFill>
                <a:latin typeface="Bookman Old Style"/>
                <a:cs typeface="Bookman Old Style"/>
              </a:rPr>
              <a:t> </a:t>
            </a:r>
            <a:r>
              <a:rPr sz="550" b="0" spc="-20" dirty="0">
                <a:solidFill>
                  <a:srgbClr val="7F8D9C"/>
                </a:solidFill>
                <a:latin typeface="Bookman Old Style"/>
                <a:cs typeface="Bookman Old Style"/>
                <a:hlinkClick r:id="rId6" action="ppaction://hlinksldjump"/>
              </a:rPr>
              <a:t>Proposed</a:t>
            </a:r>
            <a:r>
              <a:rPr sz="550" b="0" spc="-55" dirty="0">
                <a:solidFill>
                  <a:srgbClr val="7F8D9C"/>
                </a:solidFill>
                <a:latin typeface="Bookman Old Style"/>
                <a:cs typeface="Bookman Old Style"/>
                <a:hlinkClick r:id="rId6" action="ppaction://hlinksldjump"/>
              </a:rPr>
              <a:t> </a:t>
            </a:r>
            <a:r>
              <a:rPr sz="550" b="0" dirty="0">
                <a:solidFill>
                  <a:srgbClr val="7F8D9C"/>
                </a:solidFill>
                <a:latin typeface="Bookman Old Style"/>
                <a:cs typeface="Bookman Old Style"/>
                <a:hlinkClick r:id="rId6" action="ppaction://hlinksldjump"/>
              </a:rPr>
              <a:t>Method</a:t>
            </a:r>
            <a:r>
              <a:rPr sz="550" b="0" spc="395" dirty="0">
                <a:solidFill>
                  <a:srgbClr val="7F8D9C"/>
                </a:solidFill>
                <a:latin typeface="Bookman Old Style"/>
                <a:cs typeface="Bookman Old Style"/>
              </a:rPr>
              <a:t> </a:t>
            </a:r>
            <a:r>
              <a:rPr sz="550" b="0" spc="-40" dirty="0">
                <a:solidFill>
                  <a:srgbClr val="7F8D9C"/>
                </a:solidFill>
                <a:latin typeface="Bookman Old Style"/>
                <a:cs typeface="Bookman Old Style"/>
                <a:hlinkClick r:id="rId7" action="ppaction://hlinksldjump"/>
              </a:rPr>
              <a:t>Data</a:t>
            </a:r>
            <a:r>
              <a:rPr sz="550" b="0" spc="-55" dirty="0">
                <a:solidFill>
                  <a:srgbClr val="7F8D9C"/>
                </a:solidFill>
                <a:latin typeface="Bookman Old Style"/>
                <a:cs typeface="Bookman Old Style"/>
                <a:hlinkClick r:id="rId7" action="ppaction://hlinksldjump"/>
              </a:rPr>
              <a:t> </a:t>
            </a:r>
            <a:r>
              <a:rPr sz="550" b="0" spc="-60" dirty="0">
                <a:solidFill>
                  <a:srgbClr val="7F8D9C"/>
                </a:solidFill>
                <a:latin typeface="Bookman Old Style"/>
                <a:cs typeface="Bookman Old Style"/>
                <a:hlinkClick r:id="rId7" action="ppaction://hlinksldjump"/>
              </a:rPr>
              <a:t>&amp;</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Experiments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8" action="ppaction://hlinksldjump"/>
              </a:rPr>
              <a:t>Code</a:t>
            </a:r>
            <a:r>
              <a:rPr sz="550" b="0" spc="-55" dirty="0">
                <a:solidFill>
                  <a:srgbClr val="7F8D9C"/>
                </a:solidFill>
                <a:latin typeface="Bookman Old Style"/>
                <a:cs typeface="Bookman Old Style"/>
                <a:hlinkClick r:id="rId8" action="ppaction://hlinksldjump"/>
              </a:rPr>
              <a:t> </a:t>
            </a:r>
            <a:r>
              <a:rPr sz="550" b="0" spc="-10" dirty="0">
                <a:solidFill>
                  <a:srgbClr val="7F8D9C"/>
                </a:solidFill>
                <a:latin typeface="Bookman Old Style"/>
                <a:cs typeface="Bookman Old Style"/>
                <a:hlinkClick r:id="rId8" action="ppaction://hlinksldjump"/>
              </a:rPr>
              <a:t>Execution</a:t>
            </a:r>
            <a:r>
              <a:rPr sz="550" b="0" spc="395" dirty="0">
                <a:solidFill>
                  <a:srgbClr val="7F8D9C"/>
                </a:solidFill>
                <a:latin typeface="Bookman Old Style"/>
                <a:cs typeface="Bookman Old Style"/>
              </a:rPr>
              <a:t> </a:t>
            </a:r>
            <a:r>
              <a:rPr sz="550" b="0" spc="-30" dirty="0">
                <a:solidFill>
                  <a:srgbClr val="7F8D9C"/>
                </a:solidFill>
                <a:latin typeface="Bookman Old Style"/>
                <a:cs typeface="Bookman Old Style"/>
                <a:hlinkClick r:id="rId9" action="ppaction://hlinksldjump"/>
              </a:rPr>
              <a:t>Other</a:t>
            </a:r>
            <a:r>
              <a:rPr sz="550" b="0" spc="-55" dirty="0">
                <a:solidFill>
                  <a:srgbClr val="7F8D9C"/>
                </a:solidFill>
                <a:latin typeface="Bookman Old Style"/>
                <a:cs typeface="Bookman Old Style"/>
                <a:hlinkClick r:id="rId9" action="ppaction://hlinksldjump"/>
              </a:rPr>
              <a:t> </a:t>
            </a:r>
            <a:r>
              <a:rPr sz="550" b="0" spc="-25" dirty="0">
                <a:solidFill>
                  <a:srgbClr val="7F8D9C"/>
                </a:solidFill>
                <a:latin typeface="Bookman Old Style"/>
                <a:cs typeface="Bookman Old Style"/>
                <a:hlinkClick r:id="rId9" action="ppaction://hlinksldjump"/>
              </a:rPr>
              <a:t>Applications</a:t>
            </a:r>
            <a:r>
              <a:rPr sz="550" b="0" spc="-55" dirty="0">
                <a:solidFill>
                  <a:srgbClr val="7F8D9C"/>
                </a:solidFill>
                <a:latin typeface="Bookman Old Style"/>
                <a:cs typeface="Bookman Old Style"/>
                <a:hlinkClick r:id="rId9" action="ppaction://hlinksldjump"/>
              </a:rPr>
              <a:t> </a:t>
            </a:r>
            <a:r>
              <a:rPr sz="550" b="0" spc="-60" dirty="0">
                <a:solidFill>
                  <a:srgbClr val="7F8D9C"/>
                </a:solidFill>
                <a:latin typeface="Bookman Old Style"/>
                <a:cs typeface="Bookman Old Style"/>
                <a:hlinkClick r:id="rId9" action="ppaction://hlinksldjump"/>
              </a:rPr>
              <a:t>&amp;</a:t>
            </a:r>
            <a:r>
              <a:rPr sz="550" b="0" spc="-55" dirty="0">
                <a:solidFill>
                  <a:srgbClr val="7F8D9C"/>
                </a:solidFill>
                <a:latin typeface="Bookman Old Style"/>
                <a:cs typeface="Bookman Old Style"/>
                <a:hlinkClick r:id="rId9" action="ppaction://hlinksldjump"/>
              </a:rPr>
              <a:t> </a:t>
            </a:r>
            <a:r>
              <a:rPr sz="550" b="0" spc="-10" dirty="0">
                <a:solidFill>
                  <a:srgbClr val="7F8D9C"/>
                </a:solidFill>
                <a:latin typeface="Bookman Old Style"/>
                <a:cs typeface="Bookman Old Style"/>
                <a:hlinkClick r:id="rId9" action="ppaction://hlinksldjump"/>
              </a:rPr>
              <a:t>Analysis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10" action="ppaction://hlinksldjump"/>
              </a:rPr>
              <a:t>Implementing</a:t>
            </a:r>
            <a:r>
              <a:rPr sz="550" b="0" spc="-55" dirty="0">
                <a:solidFill>
                  <a:srgbClr val="7F8D9C"/>
                </a:solidFill>
                <a:latin typeface="Bookman Old Style"/>
                <a:cs typeface="Bookman Old Style"/>
                <a:hlinkClick r:id="rId10" action="ppaction://hlinksldjump"/>
              </a:rPr>
              <a:t> </a:t>
            </a:r>
            <a:r>
              <a:rPr sz="550" b="0" spc="-30" dirty="0">
                <a:solidFill>
                  <a:srgbClr val="7F8D9C"/>
                </a:solidFill>
                <a:latin typeface="Bookman Old Style"/>
                <a:cs typeface="Bookman Old Style"/>
                <a:hlinkClick r:id="rId10" action="ppaction://hlinksldjump"/>
              </a:rPr>
              <a:t>the</a:t>
            </a:r>
            <a:r>
              <a:rPr sz="550" b="0" spc="-55" dirty="0">
                <a:solidFill>
                  <a:srgbClr val="7F8D9C"/>
                </a:solidFill>
                <a:latin typeface="Bookman Old Style"/>
                <a:cs typeface="Bookman Old Style"/>
                <a:hlinkClick r:id="rId10" action="ppaction://hlinksldjump"/>
              </a:rPr>
              <a:t> </a:t>
            </a:r>
            <a:r>
              <a:rPr sz="550" b="0" spc="-20" dirty="0">
                <a:solidFill>
                  <a:srgbClr val="7F8D9C"/>
                </a:solidFill>
                <a:latin typeface="Bookman Old Style"/>
                <a:cs typeface="Bookman Old Style"/>
                <a:hlinkClick r:id="rId10" action="ppaction://hlinksldjump"/>
              </a:rPr>
              <a:t>Idea</a:t>
            </a:r>
            <a:endParaRPr sz="550">
              <a:latin typeface="Bookman Old Style"/>
              <a:cs typeface="Bookman Old Style"/>
            </a:endParaRPr>
          </a:p>
        </p:txBody>
      </p:sp>
      <p:pic>
        <p:nvPicPr>
          <p:cNvPr id="61" name="object 61"/>
          <p:cNvPicPr/>
          <p:nvPr/>
        </p:nvPicPr>
        <p:blipFill>
          <a:blip r:embed="rId11" cstate="print"/>
          <a:stretch>
            <a:fillRect/>
          </a:stretch>
        </p:blipFill>
        <p:spPr>
          <a:xfrm>
            <a:off x="289848" y="509777"/>
            <a:ext cx="133611" cy="133611"/>
          </a:xfrm>
          <a:prstGeom prst="rect">
            <a:avLst/>
          </a:prstGeom>
        </p:spPr>
      </p:pic>
      <p:sp>
        <p:nvSpPr>
          <p:cNvPr id="62" name="object 62"/>
          <p:cNvSpPr txBox="1">
            <a:spLocks noGrp="1"/>
          </p:cNvSpPr>
          <p:nvPr>
            <p:ph type="title"/>
          </p:nvPr>
        </p:nvSpPr>
        <p:spPr>
          <a:xfrm>
            <a:off x="313080" y="478175"/>
            <a:ext cx="918844" cy="178435"/>
          </a:xfrm>
          <a:prstGeom prst="rect">
            <a:avLst/>
          </a:prstGeom>
        </p:spPr>
        <p:txBody>
          <a:bodyPr vert="horz" wrap="square" lIns="0" tIns="12700" rIns="0" bIns="0" rtlCol="0">
            <a:spAutoFit/>
          </a:bodyPr>
          <a:lstStyle/>
          <a:p>
            <a:pPr marL="12700">
              <a:lnSpc>
                <a:spcPct val="100000"/>
              </a:lnSpc>
              <a:spcBef>
                <a:spcPts val="100"/>
              </a:spcBef>
            </a:pPr>
            <a:r>
              <a:rPr sz="900" dirty="0"/>
              <a:t>1</a:t>
            </a:r>
            <a:r>
              <a:rPr sz="900" spc="375" dirty="0"/>
              <a:t> </a:t>
            </a:r>
            <a:r>
              <a:rPr sz="1000" spc="-30" dirty="0">
                <a:solidFill>
                  <a:srgbClr val="003874"/>
                </a:solidFill>
                <a:hlinkClick r:id="rId4" action="ppaction://hlinksldjump"/>
              </a:rPr>
              <a:t>Introduction</a:t>
            </a:r>
            <a:endParaRPr sz="1000"/>
          </a:p>
        </p:txBody>
      </p:sp>
      <p:pic>
        <p:nvPicPr>
          <p:cNvPr id="63" name="object 63"/>
          <p:cNvPicPr/>
          <p:nvPr/>
        </p:nvPicPr>
        <p:blipFill>
          <a:blip r:embed="rId12" cstate="print"/>
          <a:stretch>
            <a:fillRect/>
          </a:stretch>
        </p:blipFill>
        <p:spPr>
          <a:xfrm>
            <a:off x="289848" y="864730"/>
            <a:ext cx="133611" cy="133611"/>
          </a:xfrm>
          <a:prstGeom prst="rect">
            <a:avLst/>
          </a:prstGeom>
        </p:spPr>
      </p:pic>
      <p:pic>
        <p:nvPicPr>
          <p:cNvPr id="64" name="object 64"/>
          <p:cNvPicPr/>
          <p:nvPr/>
        </p:nvPicPr>
        <p:blipFill>
          <a:blip r:embed="rId12" cstate="print"/>
          <a:stretch>
            <a:fillRect/>
          </a:stretch>
        </p:blipFill>
        <p:spPr>
          <a:xfrm>
            <a:off x="289848" y="1219682"/>
            <a:ext cx="133611" cy="133611"/>
          </a:xfrm>
          <a:prstGeom prst="rect">
            <a:avLst/>
          </a:prstGeom>
        </p:spPr>
      </p:pic>
      <p:pic>
        <p:nvPicPr>
          <p:cNvPr id="65" name="object 65"/>
          <p:cNvPicPr/>
          <p:nvPr/>
        </p:nvPicPr>
        <p:blipFill>
          <a:blip r:embed="rId12" cstate="print"/>
          <a:stretch>
            <a:fillRect/>
          </a:stretch>
        </p:blipFill>
        <p:spPr>
          <a:xfrm>
            <a:off x="289848" y="1574647"/>
            <a:ext cx="133611" cy="133611"/>
          </a:xfrm>
          <a:prstGeom prst="rect">
            <a:avLst/>
          </a:prstGeom>
        </p:spPr>
      </p:pic>
      <p:pic>
        <p:nvPicPr>
          <p:cNvPr id="66" name="object 66"/>
          <p:cNvPicPr/>
          <p:nvPr/>
        </p:nvPicPr>
        <p:blipFill>
          <a:blip r:embed="rId12" cstate="print"/>
          <a:stretch>
            <a:fillRect/>
          </a:stretch>
        </p:blipFill>
        <p:spPr>
          <a:xfrm>
            <a:off x="289848" y="1929599"/>
            <a:ext cx="133611" cy="133611"/>
          </a:xfrm>
          <a:prstGeom prst="rect">
            <a:avLst/>
          </a:prstGeom>
        </p:spPr>
      </p:pic>
      <p:pic>
        <p:nvPicPr>
          <p:cNvPr id="67" name="object 67"/>
          <p:cNvPicPr/>
          <p:nvPr/>
        </p:nvPicPr>
        <p:blipFill>
          <a:blip r:embed="rId12" cstate="print"/>
          <a:stretch>
            <a:fillRect/>
          </a:stretch>
        </p:blipFill>
        <p:spPr>
          <a:xfrm>
            <a:off x="289848" y="2284552"/>
            <a:ext cx="133611" cy="133611"/>
          </a:xfrm>
          <a:prstGeom prst="rect">
            <a:avLst/>
          </a:prstGeom>
        </p:spPr>
      </p:pic>
      <p:pic>
        <p:nvPicPr>
          <p:cNvPr id="68" name="object 68"/>
          <p:cNvPicPr/>
          <p:nvPr/>
        </p:nvPicPr>
        <p:blipFill>
          <a:blip r:embed="rId12" cstate="print"/>
          <a:stretch>
            <a:fillRect/>
          </a:stretch>
        </p:blipFill>
        <p:spPr>
          <a:xfrm>
            <a:off x="289848" y="2639504"/>
            <a:ext cx="133611" cy="133611"/>
          </a:xfrm>
          <a:prstGeom prst="rect">
            <a:avLst/>
          </a:prstGeom>
        </p:spPr>
      </p:pic>
      <p:sp>
        <p:nvSpPr>
          <p:cNvPr id="69" name="object 69"/>
          <p:cNvSpPr txBox="1">
            <a:spLocks noGrp="1"/>
          </p:cNvSpPr>
          <p:nvPr>
            <p:ph type="body" idx="1"/>
          </p:nvPr>
        </p:nvSpPr>
        <p:spPr>
          <a:prstGeom prst="rect">
            <a:avLst/>
          </a:prstGeom>
        </p:spPr>
        <p:txBody>
          <a:bodyPr vert="horz" wrap="square" lIns="0" tIns="12700" rIns="0" bIns="0" rtlCol="0">
            <a:spAutoFit/>
          </a:bodyPr>
          <a:lstStyle/>
          <a:p>
            <a:pPr marL="168275" indent="-155575">
              <a:lnSpc>
                <a:spcPct val="100000"/>
              </a:lnSpc>
              <a:spcBef>
                <a:spcPts val="100"/>
              </a:spcBef>
              <a:buClr>
                <a:srgbClr val="FFFFFF"/>
              </a:buClr>
              <a:buSzPct val="90000"/>
              <a:buAutoNum type="arabicPlain" startAt="2"/>
              <a:tabLst>
                <a:tab pos="168275" algn="l"/>
              </a:tabLst>
            </a:pPr>
            <a:r>
              <a:rPr spc="-55" dirty="0">
                <a:solidFill>
                  <a:srgbClr val="CCD7E3"/>
                </a:solidFill>
                <a:hlinkClick r:id="rId5" action="ppaction://hlinksldjump"/>
              </a:rPr>
              <a:t>Background:</a:t>
            </a:r>
            <a:r>
              <a:rPr spc="5" dirty="0">
                <a:solidFill>
                  <a:srgbClr val="CCD7E3"/>
                </a:solidFill>
                <a:hlinkClick r:id="rId5" action="ppaction://hlinksldjump"/>
              </a:rPr>
              <a:t> </a:t>
            </a:r>
            <a:r>
              <a:rPr spc="-30" dirty="0">
                <a:solidFill>
                  <a:srgbClr val="CCD7E3"/>
                </a:solidFill>
                <a:hlinkClick r:id="rId5" action="ppaction://hlinksldjump"/>
              </a:rPr>
              <a:t>Compositional</a:t>
            </a:r>
            <a:r>
              <a:rPr spc="-55" dirty="0">
                <a:solidFill>
                  <a:srgbClr val="CCD7E3"/>
                </a:solidFill>
                <a:hlinkClick r:id="rId5" action="ppaction://hlinksldjump"/>
              </a:rPr>
              <a:t> </a:t>
            </a:r>
            <a:r>
              <a:rPr spc="-50" dirty="0">
                <a:solidFill>
                  <a:srgbClr val="CCD7E3"/>
                </a:solidFill>
                <a:hlinkClick r:id="rId5" action="ppaction://hlinksldjump"/>
              </a:rPr>
              <a:t>Data</a:t>
            </a:r>
            <a:r>
              <a:rPr spc="-55" dirty="0">
                <a:solidFill>
                  <a:srgbClr val="CCD7E3"/>
                </a:solidFill>
                <a:hlinkClick r:id="rId5" action="ppaction://hlinksldjump"/>
              </a:rPr>
              <a:t> </a:t>
            </a:r>
            <a:r>
              <a:rPr spc="-35" dirty="0">
                <a:solidFill>
                  <a:srgbClr val="CCD7E3"/>
                </a:solidFill>
                <a:hlinkClick r:id="rId5" action="ppaction://hlinksldjump"/>
              </a:rPr>
              <a:t>Analysis</a:t>
            </a:r>
          </a:p>
          <a:p>
            <a:pPr>
              <a:lnSpc>
                <a:spcPct val="100000"/>
              </a:lnSpc>
              <a:spcBef>
                <a:spcPts val="420"/>
              </a:spcBef>
              <a:buClr>
                <a:srgbClr val="FFFFFF"/>
              </a:buClr>
              <a:buFont typeface="Bookman Old Style"/>
              <a:buAutoNum type="arabicPlain" startAt="2"/>
            </a:pPr>
            <a:endParaRPr spc="-35" dirty="0">
              <a:solidFill>
                <a:srgbClr val="CCD7E3"/>
              </a:solidFill>
              <a:hlinkClick r:id="rId5" action="ppaction://hlinksldjump"/>
            </a:endParaRPr>
          </a:p>
          <a:p>
            <a:pPr marL="168275" indent="-155575">
              <a:lnSpc>
                <a:spcPct val="100000"/>
              </a:lnSpc>
              <a:spcBef>
                <a:spcPts val="5"/>
              </a:spcBef>
              <a:buClr>
                <a:srgbClr val="FFFFFF"/>
              </a:buClr>
              <a:buSzPct val="90000"/>
              <a:buAutoNum type="arabicPlain" startAt="2"/>
              <a:tabLst>
                <a:tab pos="168275" algn="l"/>
              </a:tabLst>
            </a:pPr>
            <a:r>
              <a:rPr spc="-35" dirty="0">
                <a:solidFill>
                  <a:srgbClr val="CCD7E3"/>
                </a:solidFill>
                <a:hlinkClick r:id="rId6" action="ppaction://hlinksldjump"/>
              </a:rPr>
              <a:t>Proposed</a:t>
            </a:r>
            <a:r>
              <a:rPr spc="-55" dirty="0">
                <a:solidFill>
                  <a:srgbClr val="CCD7E3"/>
                </a:solidFill>
                <a:hlinkClick r:id="rId6" action="ppaction://hlinksldjump"/>
              </a:rPr>
              <a:t> </a:t>
            </a:r>
            <a:r>
              <a:rPr spc="-10" dirty="0">
                <a:solidFill>
                  <a:srgbClr val="CCD7E3"/>
                </a:solidFill>
                <a:hlinkClick r:id="rId6" action="ppaction://hlinksldjump"/>
              </a:rPr>
              <a:t>Method</a:t>
            </a:r>
          </a:p>
          <a:p>
            <a:pPr>
              <a:lnSpc>
                <a:spcPct val="100000"/>
              </a:lnSpc>
              <a:spcBef>
                <a:spcPts val="420"/>
              </a:spcBef>
              <a:buClr>
                <a:srgbClr val="FFFFFF"/>
              </a:buClr>
              <a:buFont typeface="Bookman Old Style"/>
              <a:buAutoNum type="arabicPlain" startAt="2"/>
            </a:pPr>
            <a:endParaRPr spc="-10" dirty="0">
              <a:solidFill>
                <a:srgbClr val="CCD7E3"/>
              </a:solidFill>
              <a:hlinkClick r:id="rId6" action="ppaction://hlinksldjump"/>
            </a:endParaRPr>
          </a:p>
          <a:p>
            <a:pPr marL="168275" indent="-155575">
              <a:lnSpc>
                <a:spcPct val="100000"/>
              </a:lnSpc>
              <a:buClr>
                <a:srgbClr val="FFFFFF"/>
              </a:buClr>
              <a:buSzPct val="90000"/>
              <a:buAutoNum type="arabicPlain" startAt="2"/>
              <a:tabLst>
                <a:tab pos="168275" algn="l"/>
              </a:tabLst>
            </a:pPr>
            <a:r>
              <a:rPr spc="-50" dirty="0">
                <a:solidFill>
                  <a:srgbClr val="CCD7E3"/>
                </a:solidFill>
                <a:hlinkClick r:id="rId7" action="ppaction://hlinksldjump"/>
              </a:rPr>
              <a:t>Data</a:t>
            </a:r>
            <a:r>
              <a:rPr spc="-85" dirty="0">
                <a:solidFill>
                  <a:srgbClr val="CCD7E3"/>
                </a:solidFill>
                <a:hlinkClick r:id="rId7" action="ppaction://hlinksldjump"/>
              </a:rPr>
              <a:t> </a:t>
            </a:r>
            <a:r>
              <a:rPr spc="-105" dirty="0">
                <a:solidFill>
                  <a:srgbClr val="CCD7E3"/>
                </a:solidFill>
                <a:hlinkClick r:id="rId7" action="ppaction://hlinksldjump"/>
              </a:rPr>
              <a:t>&amp;</a:t>
            </a:r>
            <a:r>
              <a:rPr spc="-75" dirty="0">
                <a:solidFill>
                  <a:srgbClr val="CCD7E3"/>
                </a:solidFill>
                <a:hlinkClick r:id="rId7" action="ppaction://hlinksldjump"/>
              </a:rPr>
              <a:t> </a:t>
            </a:r>
            <a:r>
              <a:rPr spc="-10" dirty="0">
                <a:solidFill>
                  <a:srgbClr val="CCD7E3"/>
                </a:solidFill>
                <a:hlinkClick r:id="rId7" action="ppaction://hlinksldjump"/>
              </a:rPr>
              <a:t>Experiments</a:t>
            </a:r>
          </a:p>
          <a:p>
            <a:pPr>
              <a:lnSpc>
                <a:spcPct val="100000"/>
              </a:lnSpc>
              <a:spcBef>
                <a:spcPts val="420"/>
              </a:spcBef>
              <a:buClr>
                <a:srgbClr val="FFFFFF"/>
              </a:buClr>
              <a:buFont typeface="Bookman Old Style"/>
              <a:buAutoNum type="arabicPlain" startAt="2"/>
            </a:pPr>
            <a:endParaRPr spc="-10" dirty="0">
              <a:solidFill>
                <a:srgbClr val="CCD7E3"/>
              </a:solidFill>
              <a:hlinkClick r:id="rId7" action="ppaction://hlinksldjump"/>
            </a:endParaRPr>
          </a:p>
          <a:p>
            <a:pPr marL="168275" indent="-155575">
              <a:lnSpc>
                <a:spcPct val="100000"/>
              </a:lnSpc>
              <a:buClr>
                <a:srgbClr val="FFFFFF"/>
              </a:buClr>
              <a:buSzPct val="90000"/>
              <a:buAutoNum type="arabicPlain" startAt="2"/>
              <a:tabLst>
                <a:tab pos="168275" algn="l"/>
              </a:tabLst>
            </a:pPr>
            <a:r>
              <a:rPr spc="-35" dirty="0">
                <a:solidFill>
                  <a:srgbClr val="CCD7E3"/>
                </a:solidFill>
                <a:hlinkClick r:id="rId8" action="ppaction://hlinksldjump"/>
              </a:rPr>
              <a:t>Code</a:t>
            </a:r>
            <a:r>
              <a:rPr spc="-60" dirty="0">
                <a:solidFill>
                  <a:srgbClr val="CCD7E3"/>
                </a:solidFill>
                <a:hlinkClick r:id="rId8" action="ppaction://hlinksldjump"/>
              </a:rPr>
              <a:t> </a:t>
            </a:r>
            <a:r>
              <a:rPr spc="-10" dirty="0">
                <a:solidFill>
                  <a:srgbClr val="CCD7E3"/>
                </a:solidFill>
                <a:hlinkClick r:id="rId8" action="ppaction://hlinksldjump"/>
              </a:rPr>
              <a:t>Execution</a:t>
            </a:r>
          </a:p>
          <a:p>
            <a:pPr>
              <a:lnSpc>
                <a:spcPct val="100000"/>
              </a:lnSpc>
              <a:spcBef>
                <a:spcPts val="420"/>
              </a:spcBef>
              <a:buClr>
                <a:srgbClr val="FFFFFF"/>
              </a:buClr>
              <a:buFont typeface="Bookman Old Style"/>
              <a:buAutoNum type="arabicPlain" startAt="2"/>
            </a:pPr>
            <a:endParaRPr spc="-10" dirty="0">
              <a:solidFill>
                <a:srgbClr val="CCD7E3"/>
              </a:solidFill>
              <a:hlinkClick r:id="rId8" action="ppaction://hlinksldjump"/>
            </a:endParaRPr>
          </a:p>
          <a:p>
            <a:pPr marL="168275" indent="-155575">
              <a:lnSpc>
                <a:spcPct val="100000"/>
              </a:lnSpc>
              <a:buClr>
                <a:srgbClr val="FFFFFF"/>
              </a:buClr>
              <a:buSzPct val="90000"/>
              <a:buAutoNum type="arabicPlain" startAt="2"/>
              <a:tabLst>
                <a:tab pos="168275" algn="l"/>
              </a:tabLst>
            </a:pPr>
            <a:r>
              <a:rPr spc="-45" dirty="0">
                <a:solidFill>
                  <a:srgbClr val="CCD7E3"/>
                </a:solidFill>
                <a:hlinkClick r:id="rId9" action="ppaction://hlinksldjump"/>
              </a:rPr>
              <a:t>Other</a:t>
            </a:r>
            <a:r>
              <a:rPr spc="-50" dirty="0">
                <a:solidFill>
                  <a:srgbClr val="CCD7E3"/>
                </a:solidFill>
                <a:hlinkClick r:id="rId9" action="ppaction://hlinksldjump"/>
              </a:rPr>
              <a:t> </a:t>
            </a:r>
            <a:r>
              <a:rPr spc="-40" dirty="0">
                <a:solidFill>
                  <a:srgbClr val="CCD7E3"/>
                </a:solidFill>
                <a:hlinkClick r:id="rId9" action="ppaction://hlinksldjump"/>
              </a:rPr>
              <a:t>Applications</a:t>
            </a:r>
            <a:r>
              <a:rPr spc="-50" dirty="0">
                <a:solidFill>
                  <a:srgbClr val="CCD7E3"/>
                </a:solidFill>
                <a:hlinkClick r:id="rId9" action="ppaction://hlinksldjump"/>
              </a:rPr>
              <a:t> </a:t>
            </a:r>
            <a:r>
              <a:rPr spc="-105" dirty="0">
                <a:solidFill>
                  <a:srgbClr val="CCD7E3"/>
                </a:solidFill>
                <a:hlinkClick r:id="rId9" action="ppaction://hlinksldjump"/>
              </a:rPr>
              <a:t>&amp;</a:t>
            </a:r>
            <a:r>
              <a:rPr spc="-45" dirty="0">
                <a:solidFill>
                  <a:srgbClr val="CCD7E3"/>
                </a:solidFill>
                <a:hlinkClick r:id="rId9" action="ppaction://hlinksldjump"/>
              </a:rPr>
              <a:t> </a:t>
            </a:r>
            <a:r>
              <a:rPr spc="-10" dirty="0">
                <a:solidFill>
                  <a:srgbClr val="CCD7E3"/>
                </a:solidFill>
                <a:hlinkClick r:id="rId9" action="ppaction://hlinksldjump"/>
              </a:rPr>
              <a:t>Analysis</a:t>
            </a:r>
          </a:p>
          <a:p>
            <a:pPr>
              <a:lnSpc>
                <a:spcPct val="100000"/>
              </a:lnSpc>
              <a:spcBef>
                <a:spcPts val="420"/>
              </a:spcBef>
              <a:buClr>
                <a:srgbClr val="FFFFFF"/>
              </a:buClr>
              <a:buFont typeface="Bookman Old Style"/>
              <a:buAutoNum type="arabicPlain" startAt="2"/>
            </a:pPr>
            <a:endParaRPr spc="-10" dirty="0">
              <a:solidFill>
                <a:srgbClr val="CCD7E3"/>
              </a:solidFill>
              <a:hlinkClick r:id="rId9" action="ppaction://hlinksldjump"/>
            </a:endParaRPr>
          </a:p>
          <a:p>
            <a:pPr marL="168275" indent="-155575">
              <a:lnSpc>
                <a:spcPct val="100000"/>
              </a:lnSpc>
              <a:spcBef>
                <a:spcPts val="5"/>
              </a:spcBef>
              <a:buClr>
                <a:srgbClr val="FFFFFF"/>
              </a:buClr>
              <a:buSzPct val="90000"/>
              <a:buAutoNum type="arabicPlain" startAt="2"/>
              <a:tabLst>
                <a:tab pos="168275" algn="l"/>
              </a:tabLst>
            </a:pPr>
            <a:r>
              <a:rPr spc="-25" dirty="0">
                <a:solidFill>
                  <a:srgbClr val="CCD7E3"/>
                </a:solidFill>
                <a:hlinkClick r:id="rId10" action="ppaction://hlinksldjump"/>
              </a:rPr>
              <a:t>Implementing</a:t>
            </a:r>
            <a:r>
              <a:rPr spc="-60" dirty="0">
                <a:solidFill>
                  <a:srgbClr val="CCD7E3"/>
                </a:solidFill>
                <a:hlinkClick r:id="rId10" action="ppaction://hlinksldjump"/>
              </a:rPr>
              <a:t> </a:t>
            </a:r>
            <a:r>
              <a:rPr spc="-40" dirty="0">
                <a:solidFill>
                  <a:srgbClr val="CCD7E3"/>
                </a:solidFill>
                <a:hlinkClick r:id="rId10" action="ppaction://hlinksldjump"/>
              </a:rPr>
              <a:t>the</a:t>
            </a:r>
            <a:r>
              <a:rPr spc="-50" dirty="0">
                <a:solidFill>
                  <a:srgbClr val="CCD7E3"/>
                </a:solidFill>
                <a:hlinkClick r:id="rId10" action="ppaction://hlinksldjump"/>
              </a:rPr>
              <a:t> </a:t>
            </a:r>
            <a:r>
              <a:rPr spc="-20" dirty="0">
                <a:solidFill>
                  <a:srgbClr val="CCD7E3"/>
                </a:solidFill>
                <a:hlinkClick r:id="rId10" action="ppaction://hlinksldjump"/>
              </a:rPr>
              <a:t>Idea</a:t>
            </a:r>
          </a:p>
        </p:txBody>
      </p:sp>
      <p:grpSp>
        <p:nvGrpSpPr>
          <p:cNvPr id="70" name="object 70"/>
          <p:cNvGrpSpPr/>
          <p:nvPr/>
        </p:nvGrpSpPr>
        <p:grpSpPr>
          <a:xfrm>
            <a:off x="0" y="3131464"/>
            <a:ext cx="5760085" cy="108585"/>
            <a:chOff x="0" y="3131464"/>
            <a:chExt cx="5760085" cy="108585"/>
          </a:xfrm>
        </p:grpSpPr>
        <p:sp>
          <p:nvSpPr>
            <p:cNvPr id="71" name="object 71"/>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72" name="object 72"/>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73" name="object 73"/>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74" name="object 74"/>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75" name="object 75"/>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3" action="ppaction://hlinksldjump"/>
              </a:rPr>
              <a:t>Robust</a:t>
            </a:r>
            <a:r>
              <a:rPr sz="550" b="0" spc="-5" dirty="0">
                <a:solidFill>
                  <a:srgbClr val="003874"/>
                </a:solidFill>
                <a:latin typeface="Bookman Old Style"/>
                <a:cs typeface="Bookman Old Style"/>
                <a:hlinkClick r:id="rId13" action="ppaction://hlinksldjump"/>
              </a:rPr>
              <a:t> </a:t>
            </a:r>
            <a:r>
              <a:rPr sz="550" b="0" spc="-30" dirty="0">
                <a:solidFill>
                  <a:srgbClr val="003874"/>
                </a:solidFill>
                <a:latin typeface="Bookman Old Style"/>
                <a:cs typeface="Bookman Old Style"/>
                <a:hlinkClick r:id="rId13" action="ppaction://hlinksldjump"/>
              </a:rPr>
              <a:t>Classiﬁcation</a:t>
            </a:r>
            <a:r>
              <a:rPr sz="550" b="0" spc="-5" dirty="0">
                <a:solidFill>
                  <a:srgbClr val="003874"/>
                </a:solidFill>
                <a:latin typeface="Bookman Old Style"/>
                <a:cs typeface="Bookman Old Style"/>
                <a:hlinkClick r:id="rId13" action="ppaction://hlinksldjump"/>
              </a:rPr>
              <a:t> </a:t>
            </a:r>
            <a:r>
              <a:rPr sz="550" b="0" spc="-25" dirty="0">
                <a:solidFill>
                  <a:srgbClr val="003874"/>
                </a:solidFill>
                <a:latin typeface="Bookman Old Style"/>
                <a:cs typeface="Bookman Old Style"/>
                <a:hlinkClick r:id="rId13" action="ppaction://hlinksldjump"/>
              </a:rPr>
              <a:t>via</a:t>
            </a:r>
            <a:r>
              <a:rPr sz="550" b="0" spc="-5" dirty="0">
                <a:solidFill>
                  <a:srgbClr val="003874"/>
                </a:solidFill>
                <a:latin typeface="Bookman Old Style"/>
                <a:cs typeface="Bookman Old Style"/>
                <a:hlinkClick r:id="rId13" action="ppaction://hlinksldjump"/>
              </a:rPr>
              <a:t> </a:t>
            </a:r>
            <a:r>
              <a:rPr sz="550" b="0" spc="-35" dirty="0">
                <a:solidFill>
                  <a:srgbClr val="003874"/>
                </a:solidFill>
                <a:latin typeface="Bookman Old Style"/>
                <a:cs typeface="Bookman Old Style"/>
                <a:hlinkClick r:id="rId13" action="ppaction://hlinksldjump"/>
              </a:rPr>
              <a:t>Regression</a:t>
            </a:r>
            <a:r>
              <a:rPr sz="550" b="0" spc="-5" dirty="0">
                <a:solidFill>
                  <a:srgbClr val="003874"/>
                </a:solidFill>
                <a:latin typeface="Bookman Old Style"/>
                <a:cs typeface="Bookman Old Style"/>
                <a:hlinkClick r:id="rId13" action="ppaction://hlinksldjump"/>
              </a:rPr>
              <a:t> </a:t>
            </a:r>
            <a:r>
              <a:rPr sz="550" b="0" spc="-10" dirty="0">
                <a:solidFill>
                  <a:srgbClr val="003874"/>
                </a:solidFill>
                <a:latin typeface="Bookman Old Style"/>
                <a:cs typeface="Bookman Old Style"/>
                <a:hlinkClick r:id="rId13" action="ppaction://hlinksldjump"/>
              </a:rPr>
              <a:t>for</a:t>
            </a:r>
            <a:r>
              <a:rPr sz="550" b="0" spc="-5" dirty="0">
                <a:solidFill>
                  <a:srgbClr val="003874"/>
                </a:solidFill>
                <a:latin typeface="Bookman Old Style"/>
                <a:cs typeface="Bookman Old Style"/>
                <a:hlinkClick r:id="rId13" action="ppaction://hlinksldjump"/>
              </a:rPr>
              <a:t> </a:t>
            </a:r>
            <a:r>
              <a:rPr sz="550" b="0" spc="-25" dirty="0">
                <a:solidFill>
                  <a:srgbClr val="003874"/>
                </a:solidFill>
                <a:latin typeface="Bookman Old Style"/>
                <a:cs typeface="Bookman Old Style"/>
                <a:hlinkClick r:id="rId13" action="ppaction://hlinksldjump"/>
              </a:rPr>
              <a:t>Learning</a:t>
            </a:r>
            <a:r>
              <a:rPr sz="550" b="0" spc="-5" dirty="0">
                <a:solidFill>
                  <a:srgbClr val="003874"/>
                </a:solidFill>
                <a:latin typeface="Bookman Old Style"/>
                <a:cs typeface="Bookman Old Style"/>
                <a:hlinkClick r:id="rId13" action="ppaction://hlinksldjump"/>
              </a:rPr>
              <a:t> </a:t>
            </a:r>
            <a:r>
              <a:rPr sz="550" b="0" spc="-25" dirty="0">
                <a:solidFill>
                  <a:srgbClr val="003874"/>
                </a:solidFill>
                <a:latin typeface="Bookman Old Style"/>
                <a:cs typeface="Bookman Old Style"/>
                <a:hlinkClick r:id="rId13" action="ppaction://hlinksldjump"/>
              </a:rPr>
              <a:t>with</a:t>
            </a:r>
            <a:r>
              <a:rPr sz="550" b="0" spc="-5" dirty="0">
                <a:solidFill>
                  <a:srgbClr val="003874"/>
                </a:solidFill>
                <a:latin typeface="Bookman Old Style"/>
                <a:cs typeface="Bookman Old Style"/>
                <a:hlinkClick r:id="rId13" action="ppaction://hlinksldjump"/>
              </a:rPr>
              <a:t> </a:t>
            </a:r>
            <a:r>
              <a:rPr sz="550" b="0" spc="-25" dirty="0">
                <a:solidFill>
                  <a:srgbClr val="003874"/>
                </a:solidFill>
                <a:latin typeface="Bookman Old Style"/>
                <a:cs typeface="Bookman Old Style"/>
                <a:hlinkClick r:id="rId13" action="ppaction://hlinksldjump"/>
              </a:rPr>
              <a:t>Noisy</a:t>
            </a:r>
            <a:r>
              <a:rPr sz="550" b="0" spc="-5" dirty="0">
                <a:solidFill>
                  <a:srgbClr val="003874"/>
                </a:solidFill>
                <a:latin typeface="Bookman Old Style"/>
                <a:cs typeface="Bookman Old Style"/>
                <a:hlinkClick r:id="rId13" action="ppaction://hlinksldjump"/>
              </a:rPr>
              <a:t> </a:t>
            </a:r>
            <a:r>
              <a:rPr sz="550" b="0" spc="-10" dirty="0">
                <a:solidFill>
                  <a:srgbClr val="003874"/>
                </a:solidFill>
                <a:latin typeface="Bookman Old Style"/>
                <a:cs typeface="Bookman Old Style"/>
                <a:hlinkClick r:id="rId13" action="ppaction://hlinksldjump"/>
              </a:rPr>
              <a:t>Labels</a:t>
            </a:r>
            <a:endParaRPr sz="550">
              <a:latin typeface="Bookman Old Style"/>
              <a:cs typeface="Bookman Old Style"/>
            </a:endParaRPr>
          </a:p>
        </p:txBody>
      </p:sp>
      <p:sp>
        <p:nvSpPr>
          <p:cNvPr id="76" name="object 76"/>
          <p:cNvSpPr txBox="1"/>
          <p:nvPr/>
        </p:nvSpPr>
        <p:spPr>
          <a:xfrm>
            <a:off x="4471619" y="3131763"/>
            <a:ext cx="627380" cy="105410"/>
          </a:xfrm>
          <a:prstGeom prst="rect">
            <a:avLst/>
          </a:prstGeom>
        </p:spPr>
        <p:txBody>
          <a:bodyPr vert="horz" wrap="square" lIns="0" tIns="5080" rIns="0" bIns="0" rtlCol="0">
            <a:spAutoFit/>
          </a:bodyPr>
          <a:lstStyle/>
          <a:p>
            <a:pPr marL="12700">
              <a:lnSpc>
                <a:spcPct val="100000"/>
              </a:lnSpc>
              <a:spcBef>
                <a:spcPts val="40"/>
              </a:spcBef>
            </a:pPr>
            <a:r>
              <a:rPr sz="550" b="0" spc="-20" dirty="0">
                <a:solidFill>
                  <a:srgbClr val="FFFFFF"/>
                </a:solidFill>
                <a:latin typeface="Bookman Old Style"/>
                <a:cs typeface="Bookman Old Style"/>
              </a:rPr>
              <a:t>December</a:t>
            </a:r>
            <a:r>
              <a:rPr sz="550" b="0" spc="-5" dirty="0">
                <a:solidFill>
                  <a:srgbClr val="FFFFFF"/>
                </a:solidFill>
                <a:latin typeface="Bookman Old Style"/>
                <a:cs typeface="Bookman Old Style"/>
              </a:rPr>
              <a:t> </a:t>
            </a:r>
            <a:r>
              <a:rPr sz="550" b="0" spc="-50" dirty="0">
                <a:solidFill>
                  <a:srgbClr val="FFFFFF"/>
                </a:solidFill>
                <a:latin typeface="Bookman Old Style"/>
                <a:cs typeface="Bookman Old Style"/>
              </a:rPr>
              <a:t>10,</a:t>
            </a:r>
            <a:r>
              <a:rPr sz="550" b="0" spc="-5" dirty="0">
                <a:solidFill>
                  <a:srgbClr val="FFFFFF"/>
                </a:solidFill>
                <a:latin typeface="Bookman Old Style"/>
                <a:cs typeface="Bookman Old Style"/>
              </a:rPr>
              <a:t> </a:t>
            </a:r>
            <a:r>
              <a:rPr sz="550" b="0" spc="-35" dirty="0">
                <a:solidFill>
                  <a:srgbClr val="FFFFFF"/>
                </a:solidFill>
                <a:latin typeface="Bookman Old Style"/>
                <a:cs typeface="Bookman Old Style"/>
              </a:rPr>
              <a:t>2024</a:t>
            </a:r>
            <a:endParaRPr sz="550">
              <a:latin typeface="Bookman Old Style"/>
              <a:cs typeface="Bookman Old Style"/>
            </a:endParaRPr>
          </a:p>
        </p:txBody>
      </p:sp>
      <p:sp>
        <p:nvSpPr>
          <p:cNvPr id="77" name="object 77"/>
          <p:cNvSpPr txBox="1"/>
          <p:nvPr/>
        </p:nvSpPr>
        <p:spPr>
          <a:xfrm>
            <a:off x="5480418" y="3131763"/>
            <a:ext cx="225425" cy="10541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z="550" b="0" spc="-55" dirty="0">
                <a:solidFill>
                  <a:srgbClr val="FFFFFF"/>
                </a:solidFill>
                <a:latin typeface="Bookman Old Style"/>
                <a:cs typeface="Bookman Old Style"/>
              </a:rPr>
              <a:t>3</a:t>
            </a:fld>
            <a:r>
              <a:rPr sz="550" b="0" spc="-50" dirty="0">
                <a:solidFill>
                  <a:srgbClr val="FFFFFF"/>
                </a:solidFill>
                <a:latin typeface="Bookman Old Style"/>
                <a:cs typeface="Bookman Old Style"/>
              </a:rPr>
              <a:t> </a:t>
            </a:r>
            <a:r>
              <a:rPr sz="550" b="0" spc="-80" dirty="0">
                <a:solidFill>
                  <a:srgbClr val="FFFFFF"/>
                </a:solidFill>
                <a:latin typeface="Bookman Old Style"/>
                <a:cs typeface="Bookman Old Style"/>
              </a:rPr>
              <a:t>/</a:t>
            </a:r>
            <a:r>
              <a:rPr sz="550" b="0" spc="-50" dirty="0">
                <a:solidFill>
                  <a:srgbClr val="FFFFFF"/>
                </a:solidFill>
                <a:latin typeface="Bookman Old Style"/>
                <a:cs typeface="Bookman Old Style"/>
              </a:rPr>
              <a:t> </a:t>
            </a:r>
            <a:r>
              <a:rPr sz="550" b="0" spc="-35" dirty="0">
                <a:solidFill>
                  <a:srgbClr val="FFFFFF"/>
                </a:solidFill>
                <a:latin typeface="Bookman Old Style"/>
                <a:cs typeface="Bookman Old Style"/>
              </a:rPr>
              <a:t>37</a:t>
            </a:r>
            <a:endParaRPr sz="550">
              <a:latin typeface="Bookman Old Style"/>
              <a:cs typeface="Bookman Old Style"/>
            </a:endParaRPr>
          </a:p>
        </p:txBody>
      </p:sp>
    </p:spTree>
  </p:cSld>
  <p:clrMapOvr>
    <a:masterClrMapping/>
  </p:clrMapOvr>
  <p:transition>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 y="25"/>
            <a:ext cx="5760085" cy="232410"/>
            <a:chOff x="-32" y="25"/>
            <a:chExt cx="5760085" cy="232410"/>
          </a:xfrm>
        </p:grpSpPr>
        <p:sp>
          <p:nvSpPr>
            <p:cNvPr id="3" name="object 3"/>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 name="object 4"/>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 name="object 5"/>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6" name="object 6"/>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7" name="object 7"/>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8" name="object 8"/>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9" name="object 9"/>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0" name="object 10"/>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1" name="object 11"/>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2" name="object 12"/>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3" name="object 13"/>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4" name="object 14"/>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5" name="object 15"/>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6" name="object 16"/>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7" name="object 17"/>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8" name="object 18"/>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9" name="object 19"/>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0" name="object 20"/>
            <p:cNvSpPr/>
            <p:nvPr/>
          </p:nvSpPr>
          <p:spPr>
            <a:xfrm>
              <a:off x="4030382" y="107317"/>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1" name="object 21"/>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2" name="object 22"/>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3" name="object 23"/>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4" name="object 24"/>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5" name="object 25"/>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6" name="object 26"/>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7" name="object 27"/>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28" name="object 28"/>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3" action="ppaction://hlinksldjump"/>
              </a:rPr>
              <a:t>Introduction</a:t>
            </a:r>
            <a:r>
              <a:rPr sz="550" b="0" spc="330" dirty="0">
                <a:solidFill>
                  <a:srgbClr val="7F8D9C"/>
                </a:solidFill>
                <a:latin typeface="Bookman Old Style"/>
                <a:cs typeface="Bookman Old Style"/>
              </a:rPr>
              <a:t> </a:t>
            </a:r>
            <a:r>
              <a:rPr sz="550" b="0" spc="-35" dirty="0">
                <a:solidFill>
                  <a:srgbClr val="7F8D9C"/>
                </a:solidFill>
                <a:latin typeface="Bookman Old Style"/>
                <a:cs typeface="Bookman Old Style"/>
                <a:hlinkClick r:id="rId4" action="ppaction://hlinksldjump"/>
              </a:rPr>
              <a:t>Background:</a:t>
            </a:r>
            <a:r>
              <a:rPr sz="550" b="0" spc="-25" dirty="0">
                <a:solidFill>
                  <a:srgbClr val="7F8D9C"/>
                </a:solidFill>
                <a:latin typeface="Bookman Old Style"/>
                <a:cs typeface="Bookman Old Style"/>
                <a:hlinkClick r:id="rId4" action="ppaction://hlinksldjump"/>
              </a:rPr>
              <a:t> Compositional</a:t>
            </a:r>
            <a:r>
              <a:rPr sz="550" b="0" spc="-55" dirty="0">
                <a:solidFill>
                  <a:srgbClr val="7F8D9C"/>
                </a:solidFill>
                <a:latin typeface="Bookman Old Style"/>
                <a:cs typeface="Bookman Old Style"/>
                <a:hlinkClick r:id="rId4" action="ppaction://hlinksldjump"/>
              </a:rPr>
              <a:t> </a:t>
            </a:r>
            <a:r>
              <a:rPr sz="550" b="0" spc="-40" dirty="0">
                <a:solidFill>
                  <a:srgbClr val="7F8D9C"/>
                </a:solidFill>
                <a:latin typeface="Bookman Old Style"/>
                <a:cs typeface="Bookman Old Style"/>
                <a:hlinkClick r:id="rId4" action="ppaction://hlinksldjump"/>
              </a:rPr>
              <a:t>Data</a:t>
            </a:r>
            <a:r>
              <a:rPr sz="550" b="0" spc="-55" dirty="0">
                <a:solidFill>
                  <a:srgbClr val="7F8D9C"/>
                </a:solidFill>
                <a:latin typeface="Bookman Old Style"/>
                <a:cs typeface="Bookman Old Style"/>
                <a:hlinkClick r:id="rId4" action="ppaction://hlinksldjump"/>
              </a:rPr>
              <a:t> </a:t>
            </a:r>
            <a:r>
              <a:rPr sz="550" b="0" spc="-10" dirty="0">
                <a:solidFill>
                  <a:srgbClr val="7F8D9C"/>
                </a:solidFill>
                <a:latin typeface="Bookman Old Style"/>
                <a:cs typeface="Bookman Old Style"/>
                <a:hlinkClick r:id="rId4" action="ppaction://hlinksldjump"/>
              </a:rPr>
              <a:t>Analysis</a:t>
            </a:r>
            <a:r>
              <a:rPr sz="550" b="0" spc="390" dirty="0">
                <a:solidFill>
                  <a:srgbClr val="7F8D9C"/>
                </a:solidFill>
                <a:latin typeface="Bookman Old Style"/>
                <a:cs typeface="Bookman Old Style"/>
              </a:rPr>
              <a:t> </a:t>
            </a:r>
            <a:r>
              <a:rPr sz="550" b="0" spc="-20" dirty="0">
                <a:solidFill>
                  <a:srgbClr val="7F8D9C"/>
                </a:solidFill>
                <a:latin typeface="Bookman Old Style"/>
                <a:cs typeface="Bookman Old Style"/>
                <a:hlinkClick r:id="rId5" action="ppaction://hlinksldjump"/>
              </a:rPr>
              <a:t>Proposed</a:t>
            </a:r>
            <a:r>
              <a:rPr sz="550" b="0" spc="-55" dirty="0">
                <a:solidFill>
                  <a:srgbClr val="7F8D9C"/>
                </a:solidFill>
                <a:latin typeface="Bookman Old Style"/>
                <a:cs typeface="Bookman Old Style"/>
                <a:hlinkClick r:id="rId5" action="ppaction://hlinksldjump"/>
              </a:rPr>
              <a:t> </a:t>
            </a:r>
            <a:r>
              <a:rPr sz="550" b="0" dirty="0">
                <a:solidFill>
                  <a:srgbClr val="7F8D9C"/>
                </a:solidFill>
                <a:latin typeface="Bookman Old Style"/>
                <a:cs typeface="Bookman Old Style"/>
                <a:hlinkClick r:id="rId5" action="ppaction://hlinksldjump"/>
              </a:rPr>
              <a:t>Method</a:t>
            </a:r>
            <a:r>
              <a:rPr sz="550" b="0" spc="395" dirty="0">
                <a:solidFill>
                  <a:srgbClr val="7F8D9C"/>
                </a:solidFill>
                <a:latin typeface="Bookman Old Style"/>
                <a:cs typeface="Bookman Old Style"/>
              </a:rPr>
              <a:t> </a:t>
            </a:r>
            <a:r>
              <a:rPr sz="550" b="0" spc="-40" dirty="0">
                <a:solidFill>
                  <a:srgbClr val="7F8D9C"/>
                </a:solidFill>
                <a:latin typeface="Bookman Old Style"/>
                <a:cs typeface="Bookman Old Style"/>
                <a:hlinkClick r:id="rId6" action="ppaction://hlinksldjump"/>
              </a:rPr>
              <a:t>Data</a:t>
            </a:r>
            <a:r>
              <a:rPr sz="550" b="0" spc="-55" dirty="0">
                <a:solidFill>
                  <a:srgbClr val="7F8D9C"/>
                </a:solidFill>
                <a:latin typeface="Bookman Old Style"/>
                <a:cs typeface="Bookman Old Style"/>
                <a:hlinkClick r:id="rId6" action="ppaction://hlinksldjump"/>
              </a:rPr>
              <a:t> </a:t>
            </a:r>
            <a:r>
              <a:rPr sz="550" b="0" spc="-60" dirty="0">
                <a:solidFill>
                  <a:srgbClr val="7F8D9C"/>
                </a:solidFill>
                <a:latin typeface="Bookman Old Style"/>
                <a:cs typeface="Bookman Old Style"/>
                <a:hlinkClick r:id="rId6" action="ppaction://hlinksldjump"/>
              </a:rPr>
              <a:t>&amp;</a:t>
            </a:r>
            <a:r>
              <a:rPr sz="550" b="0" spc="-55" dirty="0">
                <a:solidFill>
                  <a:srgbClr val="7F8D9C"/>
                </a:solidFill>
                <a:latin typeface="Bookman Old Style"/>
                <a:cs typeface="Bookman Old Style"/>
                <a:hlinkClick r:id="rId6" action="ppaction://hlinksldjump"/>
              </a:rPr>
              <a:t> </a:t>
            </a:r>
            <a:r>
              <a:rPr sz="550" b="0" spc="-10" dirty="0">
                <a:solidFill>
                  <a:srgbClr val="7F8D9C"/>
                </a:solidFill>
                <a:latin typeface="Bookman Old Style"/>
                <a:cs typeface="Bookman Old Style"/>
                <a:hlinkClick r:id="rId6" action="ppaction://hlinksldjump"/>
              </a:rPr>
              <a:t>Experiments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7" action="ppaction://hlinksldjump"/>
              </a:rPr>
              <a:t>Code</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Execution</a:t>
            </a:r>
            <a:r>
              <a:rPr sz="550" b="0" spc="395" dirty="0">
                <a:solidFill>
                  <a:srgbClr val="7F8D9C"/>
                </a:solidFill>
                <a:latin typeface="Bookman Old Style"/>
                <a:cs typeface="Bookman Old Style"/>
              </a:rPr>
              <a:t> </a:t>
            </a:r>
            <a:r>
              <a:rPr sz="550" b="0" spc="-30" dirty="0">
                <a:solidFill>
                  <a:srgbClr val="FFFFFF"/>
                </a:solidFill>
                <a:latin typeface="Bookman Old Style"/>
                <a:cs typeface="Bookman Old Style"/>
                <a:hlinkClick r:id="rId8" action="ppaction://hlinksldjump"/>
              </a:rPr>
              <a:t>Other</a:t>
            </a:r>
            <a:r>
              <a:rPr sz="550" b="0" spc="-55" dirty="0">
                <a:solidFill>
                  <a:srgbClr val="FFFFFF"/>
                </a:solidFill>
                <a:latin typeface="Bookman Old Style"/>
                <a:cs typeface="Bookman Old Style"/>
                <a:hlinkClick r:id="rId8" action="ppaction://hlinksldjump"/>
              </a:rPr>
              <a:t> </a:t>
            </a:r>
            <a:r>
              <a:rPr sz="550" b="0" spc="-25" dirty="0">
                <a:solidFill>
                  <a:srgbClr val="FFFFFF"/>
                </a:solidFill>
                <a:latin typeface="Bookman Old Style"/>
                <a:cs typeface="Bookman Old Style"/>
                <a:hlinkClick r:id="rId8" action="ppaction://hlinksldjump"/>
              </a:rPr>
              <a:t>Applications</a:t>
            </a:r>
            <a:r>
              <a:rPr sz="550" b="0" spc="-55" dirty="0">
                <a:solidFill>
                  <a:srgbClr val="FFFFFF"/>
                </a:solidFill>
                <a:latin typeface="Bookman Old Style"/>
                <a:cs typeface="Bookman Old Style"/>
                <a:hlinkClick r:id="rId8" action="ppaction://hlinksldjump"/>
              </a:rPr>
              <a:t> </a:t>
            </a:r>
            <a:r>
              <a:rPr sz="550" b="0" spc="-60" dirty="0">
                <a:solidFill>
                  <a:srgbClr val="FFFFFF"/>
                </a:solidFill>
                <a:latin typeface="Bookman Old Style"/>
                <a:cs typeface="Bookman Old Style"/>
                <a:hlinkClick r:id="rId8" action="ppaction://hlinksldjump"/>
              </a:rPr>
              <a:t>&amp;</a:t>
            </a:r>
            <a:r>
              <a:rPr sz="550" b="0" spc="-55" dirty="0">
                <a:solidFill>
                  <a:srgbClr val="FFFFFF"/>
                </a:solidFill>
                <a:latin typeface="Bookman Old Style"/>
                <a:cs typeface="Bookman Old Style"/>
                <a:hlinkClick r:id="rId8" action="ppaction://hlinksldjump"/>
              </a:rPr>
              <a:t> </a:t>
            </a:r>
            <a:r>
              <a:rPr sz="550" b="0" spc="-10" dirty="0">
                <a:solidFill>
                  <a:srgbClr val="FFFFFF"/>
                </a:solidFill>
                <a:latin typeface="Bookman Old Style"/>
                <a:cs typeface="Bookman Old Style"/>
                <a:hlinkClick r:id="rId8" action="ppaction://hlinksldjump"/>
              </a:rPr>
              <a:t>Analysis</a:t>
            </a:r>
            <a:r>
              <a:rPr sz="550" b="0" spc="395" dirty="0">
                <a:solidFill>
                  <a:srgbClr val="FFFFFF"/>
                </a:solidFill>
                <a:latin typeface="Bookman Old Style"/>
                <a:cs typeface="Bookman Old Style"/>
              </a:rPr>
              <a:t> </a:t>
            </a:r>
            <a:r>
              <a:rPr sz="550" b="0" spc="-20" dirty="0">
                <a:solidFill>
                  <a:srgbClr val="7F8D9C"/>
                </a:solidFill>
                <a:latin typeface="Bookman Old Style"/>
                <a:cs typeface="Bookman Old Style"/>
                <a:hlinkClick r:id="rId9" action="ppaction://hlinksldjump"/>
              </a:rPr>
              <a:t>Implementing</a:t>
            </a:r>
            <a:r>
              <a:rPr sz="550" b="0" spc="-55" dirty="0">
                <a:solidFill>
                  <a:srgbClr val="7F8D9C"/>
                </a:solidFill>
                <a:latin typeface="Bookman Old Style"/>
                <a:cs typeface="Bookman Old Style"/>
                <a:hlinkClick r:id="rId9" action="ppaction://hlinksldjump"/>
              </a:rPr>
              <a:t> </a:t>
            </a:r>
            <a:r>
              <a:rPr sz="550" b="0" spc="-30" dirty="0">
                <a:solidFill>
                  <a:srgbClr val="7F8D9C"/>
                </a:solidFill>
                <a:latin typeface="Bookman Old Style"/>
                <a:cs typeface="Bookman Old Style"/>
                <a:hlinkClick r:id="rId9" action="ppaction://hlinksldjump"/>
              </a:rPr>
              <a:t>the</a:t>
            </a:r>
            <a:r>
              <a:rPr sz="550" b="0" spc="-55" dirty="0">
                <a:solidFill>
                  <a:srgbClr val="7F8D9C"/>
                </a:solidFill>
                <a:latin typeface="Bookman Old Style"/>
                <a:cs typeface="Bookman Old Style"/>
                <a:hlinkClick r:id="rId9" action="ppaction://hlinksldjump"/>
              </a:rPr>
              <a:t> </a:t>
            </a:r>
            <a:r>
              <a:rPr sz="550" b="0" spc="-20" dirty="0">
                <a:solidFill>
                  <a:srgbClr val="7F8D9C"/>
                </a:solidFill>
                <a:latin typeface="Bookman Old Style"/>
                <a:cs typeface="Bookman Old Style"/>
                <a:hlinkClick r:id="rId9" action="ppaction://hlinksldjump"/>
              </a:rPr>
              <a:t>Idea</a:t>
            </a:r>
            <a:endParaRPr sz="550">
              <a:latin typeface="Bookman Old Style"/>
              <a:cs typeface="Bookman Old Style"/>
            </a:endParaRPr>
          </a:p>
        </p:txBody>
      </p:sp>
      <p:grpSp>
        <p:nvGrpSpPr>
          <p:cNvPr id="29" name="object 29"/>
          <p:cNvGrpSpPr/>
          <p:nvPr/>
        </p:nvGrpSpPr>
        <p:grpSpPr>
          <a:xfrm>
            <a:off x="0" y="104786"/>
            <a:ext cx="5760085" cy="318770"/>
            <a:chOff x="0" y="104786"/>
            <a:chExt cx="5760085" cy="318770"/>
          </a:xfrm>
        </p:grpSpPr>
        <p:pic>
          <p:nvPicPr>
            <p:cNvPr id="30" name="object 30"/>
            <p:cNvPicPr/>
            <p:nvPr/>
          </p:nvPicPr>
          <p:blipFill>
            <a:blip r:embed="rId10" cstate="print"/>
            <a:stretch>
              <a:fillRect/>
            </a:stretch>
          </p:blipFill>
          <p:spPr>
            <a:xfrm>
              <a:off x="0" y="104786"/>
              <a:ext cx="5759996" cy="125718"/>
            </a:xfrm>
            <a:prstGeom prst="rect">
              <a:avLst/>
            </a:prstGeom>
          </p:spPr>
        </p:pic>
        <p:sp>
          <p:nvSpPr>
            <p:cNvPr id="31" name="object 31"/>
            <p:cNvSpPr/>
            <p:nvPr/>
          </p:nvSpPr>
          <p:spPr>
            <a:xfrm>
              <a:off x="0" y="227495"/>
              <a:ext cx="5760085" cy="195580"/>
            </a:xfrm>
            <a:custGeom>
              <a:avLst/>
              <a:gdLst/>
              <a:ahLst/>
              <a:cxnLst/>
              <a:rect l="l" t="t" r="r" b="b"/>
              <a:pathLst>
                <a:path w="5760085" h="195579">
                  <a:moveTo>
                    <a:pt x="5759996" y="0"/>
                  </a:moveTo>
                  <a:lnTo>
                    <a:pt x="0" y="0"/>
                  </a:lnTo>
                  <a:lnTo>
                    <a:pt x="0" y="195503"/>
                  </a:lnTo>
                  <a:lnTo>
                    <a:pt x="5759996" y="195503"/>
                  </a:lnTo>
                  <a:lnTo>
                    <a:pt x="5759996" y="0"/>
                  </a:lnTo>
                  <a:close/>
                </a:path>
              </a:pathLst>
            </a:custGeom>
            <a:solidFill>
              <a:srgbClr val="003874"/>
            </a:solidFill>
          </p:spPr>
          <p:txBody>
            <a:bodyPr wrap="square" lIns="0" tIns="0" rIns="0" bIns="0" rtlCol="0"/>
            <a:lstStyle/>
            <a:p>
              <a:endParaRPr/>
            </a:p>
          </p:txBody>
        </p:sp>
      </p:grpSp>
      <p:sp>
        <p:nvSpPr>
          <p:cNvPr id="32" name="object 3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65" dirty="0"/>
              <a:t>Analysis</a:t>
            </a:r>
            <a:r>
              <a:rPr spc="-85" dirty="0"/>
              <a:t> </a:t>
            </a:r>
            <a:r>
              <a:rPr dirty="0"/>
              <a:t>of</a:t>
            </a:r>
            <a:r>
              <a:rPr spc="-80" dirty="0"/>
              <a:t> </a:t>
            </a:r>
            <a:r>
              <a:rPr spc="-40" dirty="0"/>
              <a:t>the</a:t>
            </a:r>
            <a:r>
              <a:rPr spc="-80" dirty="0"/>
              <a:t> </a:t>
            </a:r>
            <a:r>
              <a:rPr spc="-60" dirty="0"/>
              <a:t>SGN</a:t>
            </a:r>
            <a:r>
              <a:rPr spc="-70" dirty="0"/>
              <a:t> </a:t>
            </a:r>
            <a:r>
              <a:rPr spc="-30" dirty="0"/>
              <a:t>Approach</a:t>
            </a:r>
          </a:p>
        </p:txBody>
      </p:sp>
      <p:sp>
        <p:nvSpPr>
          <p:cNvPr id="33" name="object 33"/>
          <p:cNvSpPr/>
          <p:nvPr/>
        </p:nvSpPr>
        <p:spPr>
          <a:xfrm>
            <a:off x="-32" y="421334"/>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3873"/>
          </a:solidFill>
        </p:spPr>
        <p:txBody>
          <a:bodyPr wrap="square" lIns="0" tIns="0" rIns="0" bIns="0" rtlCol="0"/>
          <a:lstStyle/>
          <a:p>
            <a:endParaRPr/>
          </a:p>
        </p:txBody>
      </p:sp>
      <p:sp>
        <p:nvSpPr>
          <p:cNvPr id="34" name="object 34"/>
          <p:cNvSpPr txBox="1"/>
          <p:nvPr/>
        </p:nvSpPr>
        <p:spPr>
          <a:xfrm>
            <a:off x="465988" y="1087961"/>
            <a:ext cx="4766310" cy="1134110"/>
          </a:xfrm>
          <a:prstGeom prst="rect">
            <a:avLst/>
          </a:prstGeom>
        </p:spPr>
        <p:txBody>
          <a:bodyPr vert="horz" wrap="square" lIns="0" tIns="12700" rIns="0" bIns="0" rtlCol="0">
            <a:spAutoFit/>
          </a:bodyPr>
          <a:lstStyle/>
          <a:p>
            <a:pPr marL="169545" marR="30480" indent="-132080">
              <a:lnSpc>
                <a:spcPct val="112900"/>
              </a:lnSpc>
              <a:spcBef>
                <a:spcPts val="100"/>
              </a:spcBef>
              <a:buClr>
                <a:srgbClr val="003874"/>
              </a:buClr>
              <a:buFont typeface="Meiryo UI"/>
              <a:buChar char="•"/>
              <a:tabLst>
                <a:tab pos="170815" algn="l"/>
              </a:tabLst>
            </a:pPr>
            <a:r>
              <a:rPr sz="1000" b="0" spc="-35" dirty="0">
                <a:latin typeface="Bookman Old Style"/>
                <a:cs typeface="Bookman Old Style"/>
              </a:rPr>
              <a:t>Combines</a:t>
            </a:r>
            <a:r>
              <a:rPr sz="1000" b="0" spc="-45" dirty="0">
                <a:latin typeface="Bookman Old Style"/>
                <a:cs typeface="Bookman Old Style"/>
              </a:rPr>
              <a:t> </a:t>
            </a:r>
            <a:r>
              <a:rPr sz="1000" b="1" dirty="0">
                <a:latin typeface="Book Antiqua"/>
                <a:cs typeface="Book Antiqua"/>
              </a:rPr>
              <a:t>loss reweighting</a:t>
            </a:r>
            <a:r>
              <a:rPr sz="1000" b="1" spc="25" dirty="0">
                <a:latin typeface="Book Antiqua"/>
                <a:cs typeface="Book Antiqua"/>
              </a:rPr>
              <a:t> </a:t>
            </a:r>
            <a:r>
              <a:rPr sz="1000" b="0" spc="-50" dirty="0">
                <a:latin typeface="Bookman Old Style"/>
                <a:cs typeface="Bookman Old Style"/>
              </a:rPr>
              <a:t>and</a:t>
            </a:r>
            <a:r>
              <a:rPr sz="1000" b="0" spc="-40" dirty="0">
                <a:latin typeface="Bookman Old Style"/>
                <a:cs typeface="Bookman Old Style"/>
              </a:rPr>
              <a:t> </a:t>
            </a:r>
            <a:r>
              <a:rPr sz="1000" b="1" dirty="0">
                <a:latin typeface="Book Antiqua"/>
                <a:cs typeface="Book Antiqua"/>
              </a:rPr>
              <a:t>label correction</a:t>
            </a:r>
            <a:r>
              <a:rPr sz="1000" b="1" spc="25" dirty="0">
                <a:latin typeface="Book Antiqua"/>
                <a:cs typeface="Book Antiqua"/>
              </a:rPr>
              <a:t> </a:t>
            </a:r>
            <a:r>
              <a:rPr sz="1000" b="0" spc="-35" dirty="0">
                <a:latin typeface="Bookman Old Style"/>
                <a:cs typeface="Bookman Old Style"/>
              </a:rPr>
              <a:t>effectively,</a:t>
            </a:r>
            <a:r>
              <a:rPr sz="1000" b="0" spc="-40" dirty="0">
                <a:latin typeface="Bookman Old Style"/>
                <a:cs typeface="Bookman Old Style"/>
              </a:rPr>
              <a:t> </a:t>
            </a:r>
            <a:r>
              <a:rPr sz="1000" b="0" spc="-50" dirty="0">
                <a:latin typeface="Bookman Old Style"/>
                <a:cs typeface="Bookman Old Style"/>
              </a:rPr>
              <a:t>making</a:t>
            </a:r>
            <a:r>
              <a:rPr sz="1000" b="0" spc="-45" dirty="0">
                <a:latin typeface="Bookman Old Style"/>
                <a:cs typeface="Bookman Old Style"/>
              </a:rPr>
              <a:t> </a:t>
            </a:r>
            <a:r>
              <a:rPr sz="1000" b="0" spc="-25" dirty="0">
                <a:latin typeface="Bookman Old Style"/>
                <a:cs typeface="Bookman Old Style"/>
              </a:rPr>
              <a:t>it</a:t>
            </a:r>
            <a:r>
              <a:rPr sz="1000" b="0" spc="-45" dirty="0">
                <a:latin typeface="Bookman Old Style"/>
                <a:cs typeface="Bookman Old Style"/>
              </a:rPr>
              <a:t> </a:t>
            </a:r>
            <a:r>
              <a:rPr sz="1000" b="0" spc="-50" dirty="0">
                <a:latin typeface="Bookman Old Style"/>
                <a:cs typeface="Bookman Old Style"/>
              </a:rPr>
              <a:t>robust</a:t>
            </a:r>
            <a:r>
              <a:rPr sz="1000" b="0" spc="-40" dirty="0">
                <a:latin typeface="Bookman Old Style"/>
                <a:cs typeface="Bookman Old Style"/>
              </a:rPr>
              <a:t> </a:t>
            </a:r>
            <a:r>
              <a:rPr sz="1000" b="0" spc="-25" dirty="0">
                <a:latin typeface="Bookman Old Style"/>
                <a:cs typeface="Bookman Old Style"/>
              </a:rPr>
              <a:t>to 	</a:t>
            </a:r>
            <a:r>
              <a:rPr sz="1000" b="0" spc="-40" dirty="0">
                <a:latin typeface="Bookman Old Style"/>
                <a:cs typeface="Bookman Old Style"/>
              </a:rPr>
              <a:t>varying</a:t>
            </a:r>
            <a:r>
              <a:rPr sz="1000" b="0" spc="-45" dirty="0">
                <a:latin typeface="Bookman Old Style"/>
                <a:cs typeface="Bookman Old Style"/>
              </a:rPr>
              <a:t> </a:t>
            </a:r>
            <a:r>
              <a:rPr sz="1000" b="0" spc="-40" dirty="0">
                <a:latin typeface="Bookman Old Style"/>
                <a:cs typeface="Bookman Old Style"/>
              </a:rPr>
              <a:t>noise </a:t>
            </a:r>
            <a:r>
              <a:rPr sz="1000" b="0" spc="-10" dirty="0">
                <a:latin typeface="Bookman Old Style"/>
                <a:cs typeface="Bookman Old Style"/>
              </a:rPr>
              <a:t>levels.</a:t>
            </a:r>
            <a:endParaRPr sz="1000">
              <a:latin typeface="Bookman Old Style"/>
              <a:cs typeface="Bookman Old Style"/>
            </a:endParaRPr>
          </a:p>
          <a:p>
            <a:pPr marL="169545" marR="38735" indent="-132080">
              <a:lnSpc>
                <a:spcPct val="112900"/>
              </a:lnSpc>
              <a:spcBef>
                <a:spcPts val="295"/>
              </a:spcBef>
              <a:buClr>
                <a:srgbClr val="003874"/>
              </a:buClr>
              <a:buFont typeface="Meiryo UI"/>
              <a:buChar char="•"/>
              <a:tabLst>
                <a:tab pos="170815" algn="l"/>
              </a:tabLst>
            </a:pPr>
            <a:r>
              <a:rPr sz="1000" b="0" spc="-75" dirty="0">
                <a:latin typeface="Bookman Old Style"/>
                <a:cs typeface="Bookman Old Style"/>
              </a:rPr>
              <a:t>Shows</a:t>
            </a:r>
            <a:r>
              <a:rPr sz="1000" b="0" spc="-45" dirty="0">
                <a:latin typeface="Bookman Old Style"/>
                <a:cs typeface="Bookman Old Style"/>
              </a:rPr>
              <a:t> </a:t>
            </a:r>
            <a:r>
              <a:rPr sz="1000" b="0" spc="-40" dirty="0">
                <a:latin typeface="Bookman Old Style"/>
                <a:cs typeface="Bookman Old Style"/>
              </a:rPr>
              <a:t>signiﬁcant</a:t>
            </a:r>
            <a:r>
              <a:rPr sz="1000" b="0" spc="-50" dirty="0">
                <a:latin typeface="Bookman Old Style"/>
                <a:cs typeface="Bookman Old Style"/>
              </a:rPr>
              <a:t> </a:t>
            </a:r>
            <a:r>
              <a:rPr sz="1000" b="0" spc="-40" dirty="0">
                <a:latin typeface="Bookman Old Style"/>
                <a:cs typeface="Bookman Old Style"/>
              </a:rPr>
              <a:t>improvements </a:t>
            </a:r>
            <a:r>
              <a:rPr sz="1000" b="0" spc="-35" dirty="0">
                <a:latin typeface="Bookman Old Style"/>
                <a:cs typeface="Bookman Old Style"/>
              </a:rPr>
              <a:t>in</a:t>
            </a:r>
            <a:r>
              <a:rPr sz="1000" b="0" spc="-45" dirty="0">
                <a:latin typeface="Bookman Old Style"/>
                <a:cs typeface="Bookman Old Style"/>
              </a:rPr>
              <a:t> </a:t>
            </a:r>
            <a:r>
              <a:rPr sz="1000" b="0" spc="-55" dirty="0">
                <a:latin typeface="Bookman Old Style"/>
                <a:cs typeface="Bookman Old Style"/>
              </a:rPr>
              <a:t>datasets</a:t>
            </a:r>
            <a:r>
              <a:rPr sz="1000" b="0" spc="-45" dirty="0">
                <a:latin typeface="Bookman Old Style"/>
                <a:cs typeface="Bookman Old Style"/>
              </a:rPr>
              <a:t> like</a:t>
            </a:r>
            <a:r>
              <a:rPr sz="1000" b="0" spc="-40" dirty="0">
                <a:latin typeface="Bookman Old Style"/>
                <a:cs typeface="Bookman Old Style"/>
              </a:rPr>
              <a:t> </a:t>
            </a:r>
            <a:r>
              <a:rPr sz="1000" b="0" spc="-70" dirty="0">
                <a:latin typeface="Bookman Old Style"/>
                <a:cs typeface="Bookman Old Style"/>
              </a:rPr>
              <a:t>CIFAR-</a:t>
            </a:r>
            <a:r>
              <a:rPr sz="1000" b="0" spc="-75" dirty="0">
                <a:latin typeface="Bookman Old Style"/>
                <a:cs typeface="Bookman Old Style"/>
              </a:rPr>
              <a:t>10</a:t>
            </a:r>
            <a:r>
              <a:rPr sz="1000" b="0" spc="-45" dirty="0">
                <a:latin typeface="Bookman Old Style"/>
                <a:cs typeface="Bookman Old Style"/>
              </a:rPr>
              <a:t> </a:t>
            </a:r>
            <a:r>
              <a:rPr sz="1000" b="0" spc="-50" dirty="0">
                <a:latin typeface="Bookman Old Style"/>
                <a:cs typeface="Bookman Old Style"/>
              </a:rPr>
              <a:t>and</a:t>
            </a:r>
            <a:r>
              <a:rPr sz="1000" b="0" spc="-40" dirty="0">
                <a:latin typeface="Bookman Old Style"/>
                <a:cs typeface="Bookman Old Style"/>
              </a:rPr>
              <a:t> </a:t>
            </a:r>
            <a:r>
              <a:rPr sz="1000" b="0" spc="-70" dirty="0">
                <a:latin typeface="Bookman Old Style"/>
                <a:cs typeface="Bookman Old Style"/>
              </a:rPr>
              <a:t>CIFAR-</a:t>
            </a:r>
            <a:r>
              <a:rPr sz="1000" b="0" spc="-85" dirty="0">
                <a:latin typeface="Bookman Old Style"/>
                <a:cs typeface="Bookman Old Style"/>
              </a:rPr>
              <a:t>100,</a:t>
            </a:r>
            <a:r>
              <a:rPr sz="1000" b="0" spc="-45" dirty="0">
                <a:latin typeface="Bookman Old Style"/>
                <a:cs typeface="Bookman Old Style"/>
              </a:rPr>
              <a:t> </a:t>
            </a:r>
            <a:r>
              <a:rPr sz="1000" b="0" spc="-20" dirty="0">
                <a:latin typeface="Bookman Old Style"/>
                <a:cs typeface="Bookman Old Style"/>
              </a:rPr>
              <a:t>even 	</a:t>
            </a:r>
            <a:r>
              <a:rPr sz="1000" b="0" spc="-50" dirty="0">
                <a:latin typeface="Bookman Old Style"/>
                <a:cs typeface="Bookman Old Style"/>
              </a:rPr>
              <a:t>under </a:t>
            </a:r>
            <a:r>
              <a:rPr sz="1000" b="0" spc="-45" dirty="0">
                <a:latin typeface="Bookman Old Style"/>
                <a:cs typeface="Bookman Old Style"/>
              </a:rPr>
              <a:t>high</a:t>
            </a:r>
            <a:r>
              <a:rPr sz="1000" b="0" spc="-55" dirty="0">
                <a:latin typeface="Bookman Old Style"/>
                <a:cs typeface="Bookman Old Style"/>
              </a:rPr>
              <a:t> </a:t>
            </a:r>
            <a:r>
              <a:rPr sz="1000" b="0" spc="-40" dirty="0">
                <a:latin typeface="Bookman Old Style"/>
                <a:cs typeface="Bookman Old Style"/>
              </a:rPr>
              <a:t>symmetric</a:t>
            </a:r>
            <a:r>
              <a:rPr sz="1000" b="0" spc="-50" dirty="0">
                <a:latin typeface="Bookman Old Style"/>
                <a:cs typeface="Bookman Old Style"/>
              </a:rPr>
              <a:t> and</a:t>
            </a:r>
            <a:r>
              <a:rPr sz="1000" b="0" spc="-45" dirty="0">
                <a:latin typeface="Bookman Old Style"/>
                <a:cs typeface="Bookman Old Style"/>
              </a:rPr>
              <a:t> </a:t>
            </a:r>
            <a:r>
              <a:rPr sz="1000" b="0" spc="-40" dirty="0">
                <a:latin typeface="Bookman Old Style"/>
                <a:cs typeface="Bookman Old Style"/>
              </a:rPr>
              <a:t>asymmetric</a:t>
            </a:r>
            <a:r>
              <a:rPr sz="1000" b="0" spc="-50" dirty="0">
                <a:latin typeface="Bookman Old Style"/>
                <a:cs typeface="Bookman Old Style"/>
              </a:rPr>
              <a:t> </a:t>
            </a:r>
            <a:r>
              <a:rPr sz="1000" b="0" spc="-40" dirty="0">
                <a:latin typeface="Bookman Old Style"/>
                <a:cs typeface="Bookman Old Style"/>
              </a:rPr>
              <a:t>noise</a:t>
            </a:r>
            <a:r>
              <a:rPr sz="1000" b="0" spc="-50" dirty="0">
                <a:latin typeface="Bookman Old Style"/>
                <a:cs typeface="Bookman Old Style"/>
              </a:rPr>
              <a:t> </a:t>
            </a:r>
            <a:r>
              <a:rPr sz="1000" b="0" spc="-10" dirty="0">
                <a:latin typeface="Bookman Old Style"/>
                <a:cs typeface="Bookman Old Style"/>
              </a:rPr>
              <a:t>rates.</a:t>
            </a:r>
            <a:endParaRPr sz="1000">
              <a:latin typeface="Bookman Old Style"/>
              <a:cs typeface="Bookman Old Style"/>
            </a:endParaRPr>
          </a:p>
          <a:p>
            <a:pPr marL="169545" marR="361315" indent="-132080">
              <a:lnSpc>
                <a:spcPct val="112900"/>
              </a:lnSpc>
              <a:spcBef>
                <a:spcPts val="300"/>
              </a:spcBef>
              <a:buClr>
                <a:srgbClr val="003874"/>
              </a:buClr>
              <a:buFont typeface="Meiryo UI"/>
              <a:buChar char="•"/>
              <a:tabLst>
                <a:tab pos="170815" algn="l"/>
              </a:tabLst>
            </a:pPr>
            <a:r>
              <a:rPr sz="1000" b="0" spc="-40" dirty="0">
                <a:latin typeface="Bookman Old Style"/>
                <a:cs typeface="Bookman Old Style"/>
              </a:rPr>
              <a:t>Compared</a:t>
            </a:r>
            <a:r>
              <a:rPr sz="1000" b="0" spc="-65" dirty="0">
                <a:latin typeface="Bookman Old Style"/>
                <a:cs typeface="Bookman Old Style"/>
              </a:rPr>
              <a:t> </a:t>
            </a:r>
            <a:r>
              <a:rPr sz="1000" b="0" spc="-10" dirty="0">
                <a:latin typeface="Bookman Old Style"/>
                <a:cs typeface="Bookman Old Style"/>
              </a:rPr>
              <a:t>to</a:t>
            </a:r>
            <a:r>
              <a:rPr sz="1000" b="0" spc="-65" dirty="0">
                <a:latin typeface="Bookman Old Style"/>
                <a:cs typeface="Bookman Old Style"/>
              </a:rPr>
              <a:t> </a:t>
            </a:r>
            <a:r>
              <a:rPr sz="1000" b="0" spc="-50" dirty="0">
                <a:latin typeface="Bookman Old Style"/>
                <a:cs typeface="Bookman Old Style"/>
              </a:rPr>
              <a:t>baselines</a:t>
            </a:r>
            <a:r>
              <a:rPr sz="1000" b="0" spc="-60" dirty="0">
                <a:latin typeface="Bookman Old Style"/>
                <a:cs typeface="Bookman Old Style"/>
              </a:rPr>
              <a:t> </a:t>
            </a:r>
            <a:r>
              <a:rPr sz="1000" b="0" spc="-35" dirty="0">
                <a:latin typeface="Bookman Old Style"/>
                <a:cs typeface="Bookman Old Style"/>
              </a:rPr>
              <a:t>like</a:t>
            </a:r>
            <a:r>
              <a:rPr sz="1000" b="0" spc="-65" dirty="0">
                <a:latin typeface="Bookman Old Style"/>
                <a:cs typeface="Bookman Old Style"/>
              </a:rPr>
              <a:t> </a:t>
            </a:r>
            <a:r>
              <a:rPr sz="1000" b="0" spc="-95" dirty="0">
                <a:latin typeface="Bookman Old Style"/>
                <a:cs typeface="Bookman Old Style"/>
              </a:rPr>
              <a:t>CE</a:t>
            </a:r>
            <a:r>
              <a:rPr sz="1000" b="0" spc="-60" dirty="0">
                <a:latin typeface="Bookman Old Style"/>
                <a:cs typeface="Bookman Old Style"/>
              </a:rPr>
              <a:t> </a:t>
            </a:r>
            <a:r>
              <a:rPr sz="1000" b="0" spc="-50" dirty="0">
                <a:latin typeface="Bookman Old Style"/>
                <a:cs typeface="Bookman Old Style"/>
              </a:rPr>
              <a:t>and</a:t>
            </a:r>
            <a:r>
              <a:rPr sz="1000" b="0" spc="-65" dirty="0">
                <a:latin typeface="Bookman Old Style"/>
                <a:cs typeface="Bookman Old Style"/>
              </a:rPr>
              <a:t> </a:t>
            </a:r>
            <a:r>
              <a:rPr sz="1000" b="0" spc="-85" dirty="0">
                <a:latin typeface="Bookman Old Style"/>
                <a:cs typeface="Bookman Old Style"/>
              </a:rPr>
              <a:t>ELR,</a:t>
            </a:r>
            <a:r>
              <a:rPr sz="1000" b="0" spc="-60" dirty="0">
                <a:latin typeface="Bookman Old Style"/>
                <a:cs typeface="Bookman Old Style"/>
              </a:rPr>
              <a:t> </a:t>
            </a:r>
            <a:r>
              <a:rPr sz="1000" b="0" spc="-40" dirty="0">
                <a:latin typeface="Bookman Old Style"/>
                <a:cs typeface="Bookman Old Style"/>
              </a:rPr>
              <a:t>the</a:t>
            </a:r>
            <a:r>
              <a:rPr sz="1000" b="0" spc="-65" dirty="0">
                <a:latin typeface="Bookman Old Style"/>
                <a:cs typeface="Bookman Old Style"/>
              </a:rPr>
              <a:t> </a:t>
            </a:r>
            <a:r>
              <a:rPr sz="1000" b="0" spc="-60" dirty="0">
                <a:latin typeface="Bookman Old Style"/>
                <a:cs typeface="Bookman Old Style"/>
              </a:rPr>
              <a:t>SGN </a:t>
            </a:r>
            <a:r>
              <a:rPr sz="1000" b="0" spc="-40" dirty="0">
                <a:latin typeface="Bookman Old Style"/>
                <a:cs typeface="Bookman Old Style"/>
              </a:rPr>
              <a:t>approach</a:t>
            </a:r>
            <a:r>
              <a:rPr sz="1000" b="0" spc="-65" dirty="0">
                <a:latin typeface="Bookman Old Style"/>
                <a:cs typeface="Bookman Old Style"/>
              </a:rPr>
              <a:t> </a:t>
            </a:r>
            <a:r>
              <a:rPr sz="1000" b="0" spc="-60" dirty="0">
                <a:latin typeface="Bookman Old Style"/>
                <a:cs typeface="Bookman Old Style"/>
              </a:rPr>
              <a:t>ensures </a:t>
            </a:r>
            <a:r>
              <a:rPr sz="1000" b="0" spc="-10" dirty="0">
                <a:latin typeface="Bookman Old Style"/>
                <a:cs typeface="Bookman Old Style"/>
              </a:rPr>
              <a:t>better 	</a:t>
            </a:r>
            <a:r>
              <a:rPr sz="1000" b="0" spc="-35" dirty="0">
                <a:latin typeface="Bookman Old Style"/>
                <a:cs typeface="Bookman Old Style"/>
              </a:rPr>
              <a:t>generalization,</a:t>
            </a:r>
            <a:r>
              <a:rPr sz="1000" b="0" spc="-5" dirty="0">
                <a:latin typeface="Bookman Old Style"/>
                <a:cs typeface="Bookman Old Style"/>
              </a:rPr>
              <a:t> </a:t>
            </a:r>
            <a:r>
              <a:rPr sz="1000" b="0" spc="-45" dirty="0">
                <a:latin typeface="Bookman Old Style"/>
                <a:cs typeface="Bookman Old Style"/>
              </a:rPr>
              <a:t>particularly</a:t>
            </a:r>
            <a:r>
              <a:rPr sz="1000" b="0" dirty="0">
                <a:latin typeface="Bookman Old Style"/>
                <a:cs typeface="Bookman Old Style"/>
              </a:rPr>
              <a:t> </a:t>
            </a:r>
            <a:r>
              <a:rPr sz="1000" b="0" spc="-50" dirty="0">
                <a:latin typeface="Bookman Old Style"/>
                <a:cs typeface="Bookman Old Style"/>
              </a:rPr>
              <a:t>under</a:t>
            </a:r>
            <a:r>
              <a:rPr sz="1000" b="0" dirty="0">
                <a:latin typeface="Bookman Old Style"/>
                <a:cs typeface="Bookman Old Style"/>
              </a:rPr>
              <a:t> </a:t>
            </a:r>
            <a:r>
              <a:rPr sz="1000" b="0" spc="-40" dirty="0">
                <a:latin typeface="Bookman Old Style"/>
                <a:cs typeface="Bookman Old Style"/>
              </a:rPr>
              <a:t>challenging</a:t>
            </a:r>
            <a:r>
              <a:rPr sz="1000" b="0" spc="-10" dirty="0">
                <a:latin typeface="Bookman Old Style"/>
                <a:cs typeface="Bookman Old Style"/>
              </a:rPr>
              <a:t> conditions.</a:t>
            </a:r>
            <a:endParaRPr sz="1000">
              <a:latin typeface="Bookman Old Style"/>
              <a:cs typeface="Bookman Old Style"/>
            </a:endParaRPr>
          </a:p>
        </p:txBody>
      </p:sp>
      <p:grpSp>
        <p:nvGrpSpPr>
          <p:cNvPr id="35" name="object 35"/>
          <p:cNvGrpSpPr/>
          <p:nvPr/>
        </p:nvGrpSpPr>
        <p:grpSpPr>
          <a:xfrm>
            <a:off x="0" y="3131464"/>
            <a:ext cx="5760085" cy="108585"/>
            <a:chOff x="0" y="3131464"/>
            <a:chExt cx="5760085" cy="108585"/>
          </a:xfrm>
        </p:grpSpPr>
        <p:sp>
          <p:nvSpPr>
            <p:cNvPr id="36" name="object 36"/>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37" name="object 37"/>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38" name="object 38"/>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39" name="object 39"/>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40" name="object 40"/>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1" action="ppaction://hlinksldjump"/>
              </a:rPr>
              <a:t>Robust</a:t>
            </a:r>
            <a:r>
              <a:rPr sz="550" b="0" spc="-5" dirty="0">
                <a:solidFill>
                  <a:srgbClr val="003874"/>
                </a:solidFill>
                <a:latin typeface="Bookman Old Style"/>
                <a:cs typeface="Bookman Old Style"/>
                <a:hlinkClick r:id="rId11" action="ppaction://hlinksldjump"/>
              </a:rPr>
              <a:t> </a:t>
            </a:r>
            <a:r>
              <a:rPr sz="550" b="0" spc="-30" dirty="0">
                <a:solidFill>
                  <a:srgbClr val="003874"/>
                </a:solidFill>
                <a:latin typeface="Bookman Old Style"/>
                <a:cs typeface="Bookman Old Style"/>
                <a:hlinkClick r:id="rId11" action="ppaction://hlinksldjump"/>
              </a:rPr>
              <a:t>Classiﬁcation</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via</a:t>
            </a:r>
            <a:r>
              <a:rPr sz="550" b="0" spc="-5" dirty="0">
                <a:solidFill>
                  <a:srgbClr val="003874"/>
                </a:solidFill>
                <a:latin typeface="Bookman Old Style"/>
                <a:cs typeface="Bookman Old Style"/>
                <a:hlinkClick r:id="rId11" action="ppaction://hlinksldjump"/>
              </a:rPr>
              <a:t> </a:t>
            </a:r>
            <a:r>
              <a:rPr sz="550" b="0" spc="-35" dirty="0">
                <a:solidFill>
                  <a:srgbClr val="003874"/>
                </a:solidFill>
                <a:latin typeface="Bookman Old Style"/>
                <a:cs typeface="Bookman Old Style"/>
                <a:hlinkClick r:id="rId11" action="ppaction://hlinksldjump"/>
              </a:rPr>
              <a:t>Regression</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for</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Learning</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with</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Noisy</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Labels</a:t>
            </a:r>
            <a:endParaRPr sz="550">
              <a:latin typeface="Bookman Old Style"/>
              <a:cs typeface="Bookman Old Style"/>
            </a:endParaRPr>
          </a:p>
        </p:txBody>
      </p:sp>
      <p:sp>
        <p:nvSpPr>
          <p:cNvPr id="41" name="object 41"/>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42" name="object 42"/>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5" dirty="0"/>
              <a:t>30</a:t>
            </a:fld>
            <a:r>
              <a:rPr spc="-45" dirty="0"/>
              <a:t> </a:t>
            </a:r>
            <a:r>
              <a:rPr spc="-80" dirty="0"/>
              <a:t>/</a:t>
            </a:r>
            <a:r>
              <a:rPr spc="-45" dirty="0"/>
              <a:t> </a:t>
            </a:r>
            <a:r>
              <a:rPr spc="-25" dirty="0"/>
              <a:t>37</a:t>
            </a:r>
          </a:p>
        </p:txBody>
      </p:sp>
    </p:spTree>
  </p:cSld>
  <p:clrMapOvr>
    <a:masterClrMapping/>
  </p:clrMapOvr>
  <p:transition>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 y="25"/>
            <a:ext cx="5760085" cy="232410"/>
            <a:chOff x="-32" y="25"/>
            <a:chExt cx="5760085" cy="232410"/>
          </a:xfrm>
        </p:grpSpPr>
        <p:sp>
          <p:nvSpPr>
            <p:cNvPr id="3" name="object 3"/>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 name="object 4"/>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 name="object 5"/>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6" name="object 6"/>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7" name="object 7"/>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8" name="object 8"/>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9" name="object 9"/>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0" name="object 10"/>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1" name="object 11"/>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2" name="object 12"/>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3" name="object 13"/>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4" name="object 14"/>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5" name="object 15"/>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6" name="object 16"/>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7" name="object 17"/>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8" name="object 18"/>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9" name="object 19"/>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0" name="object 20"/>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1" name="object 21"/>
            <p:cNvSpPr/>
            <p:nvPr/>
          </p:nvSpPr>
          <p:spPr>
            <a:xfrm>
              <a:off x="4080789" y="107317"/>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2" name="object 22"/>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3" name="object 23"/>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4" name="object 24"/>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5" name="object 25"/>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6" name="object 26"/>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7" name="object 27"/>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28" name="object 28"/>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3" action="ppaction://hlinksldjump"/>
              </a:rPr>
              <a:t>Introduction</a:t>
            </a:r>
            <a:r>
              <a:rPr sz="550" b="0" spc="330" dirty="0">
                <a:solidFill>
                  <a:srgbClr val="7F8D9C"/>
                </a:solidFill>
                <a:latin typeface="Bookman Old Style"/>
                <a:cs typeface="Bookman Old Style"/>
              </a:rPr>
              <a:t> </a:t>
            </a:r>
            <a:r>
              <a:rPr sz="550" b="0" spc="-35" dirty="0">
                <a:solidFill>
                  <a:srgbClr val="7F8D9C"/>
                </a:solidFill>
                <a:latin typeface="Bookman Old Style"/>
                <a:cs typeface="Bookman Old Style"/>
                <a:hlinkClick r:id="rId4" action="ppaction://hlinksldjump"/>
              </a:rPr>
              <a:t>Background:</a:t>
            </a:r>
            <a:r>
              <a:rPr sz="550" b="0" spc="-25" dirty="0">
                <a:solidFill>
                  <a:srgbClr val="7F8D9C"/>
                </a:solidFill>
                <a:latin typeface="Bookman Old Style"/>
                <a:cs typeface="Bookman Old Style"/>
                <a:hlinkClick r:id="rId4" action="ppaction://hlinksldjump"/>
              </a:rPr>
              <a:t> Compositional</a:t>
            </a:r>
            <a:r>
              <a:rPr sz="550" b="0" spc="-55" dirty="0">
                <a:solidFill>
                  <a:srgbClr val="7F8D9C"/>
                </a:solidFill>
                <a:latin typeface="Bookman Old Style"/>
                <a:cs typeface="Bookman Old Style"/>
                <a:hlinkClick r:id="rId4" action="ppaction://hlinksldjump"/>
              </a:rPr>
              <a:t> </a:t>
            </a:r>
            <a:r>
              <a:rPr sz="550" b="0" spc="-40" dirty="0">
                <a:solidFill>
                  <a:srgbClr val="7F8D9C"/>
                </a:solidFill>
                <a:latin typeface="Bookman Old Style"/>
                <a:cs typeface="Bookman Old Style"/>
                <a:hlinkClick r:id="rId4" action="ppaction://hlinksldjump"/>
              </a:rPr>
              <a:t>Data</a:t>
            </a:r>
            <a:r>
              <a:rPr sz="550" b="0" spc="-55" dirty="0">
                <a:solidFill>
                  <a:srgbClr val="7F8D9C"/>
                </a:solidFill>
                <a:latin typeface="Bookman Old Style"/>
                <a:cs typeface="Bookman Old Style"/>
                <a:hlinkClick r:id="rId4" action="ppaction://hlinksldjump"/>
              </a:rPr>
              <a:t> </a:t>
            </a:r>
            <a:r>
              <a:rPr sz="550" b="0" spc="-10" dirty="0">
                <a:solidFill>
                  <a:srgbClr val="7F8D9C"/>
                </a:solidFill>
                <a:latin typeface="Bookman Old Style"/>
                <a:cs typeface="Bookman Old Style"/>
                <a:hlinkClick r:id="rId4" action="ppaction://hlinksldjump"/>
              </a:rPr>
              <a:t>Analysis</a:t>
            </a:r>
            <a:r>
              <a:rPr sz="550" b="0" spc="390" dirty="0">
                <a:solidFill>
                  <a:srgbClr val="7F8D9C"/>
                </a:solidFill>
                <a:latin typeface="Bookman Old Style"/>
                <a:cs typeface="Bookman Old Style"/>
              </a:rPr>
              <a:t> </a:t>
            </a:r>
            <a:r>
              <a:rPr sz="550" b="0" spc="-20" dirty="0">
                <a:solidFill>
                  <a:srgbClr val="7F8D9C"/>
                </a:solidFill>
                <a:latin typeface="Bookman Old Style"/>
                <a:cs typeface="Bookman Old Style"/>
                <a:hlinkClick r:id="rId5" action="ppaction://hlinksldjump"/>
              </a:rPr>
              <a:t>Proposed</a:t>
            </a:r>
            <a:r>
              <a:rPr sz="550" b="0" spc="-55" dirty="0">
                <a:solidFill>
                  <a:srgbClr val="7F8D9C"/>
                </a:solidFill>
                <a:latin typeface="Bookman Old Style"/>
                <a:cs typeface="Bookman Old Style"/>
                <a:hlinkClick r:id="rId5" action="ppaction://hlinksldjump"/>
              </a:rPr>
              <a:t> </a:t>
            </a:r>
            <a:r>
              <a:rPr sz="550" b="0" dirty="0">
                <a:solidFill>
                  <a:srgbClr val="7F8D9C"/>
                </a:solidFill>
                <a:latin typeface="Bookman Old Style"/>
                <a:cs typeface="Bookman Old Style"/>
                <a:hlinkClick r:id="rId5" action="ppaction://hlinksldjump"/>
              </a:rPr>
              <a:t>Method</a:t>
            </a:r>
            <a:r>
              <a:rPr sz="550" b="0" spc="395" dirty="0">
                <a:solidFill>
                  <a:srgbClr val="7F8D9C"/>
                </a:solidFill>
                <a:latin typeface="Bookman Old Style"/>
                <a:cs typeface="Bookman Old Style"/>
              </a:rPr>
              <a:t> </a:t>
            </a:r>
            <a:r>
              <a:rPr sz="550" b="0" spc="-40" dirty="0">
                <a:solidFill>
                  <a:srgbClr val="7F8D9C"/>
                </a:solidFill>
                <a:latin typeface="Bookman Old Style"/>
                <a:cs typeface="Bookman Old Style"/>
                <a:hlinkClick r:id="rId6" action="ppaction://hlinksldjump"/>
              </a:rPr>
              <a:t>Data</a:t>
            </a:r>
            <a:r>
              <a:rPr sz="550" b="0" spc="-55" dirty="0">
                <a:solidFill>
                  <a:srgbClr val="7F8D9C"/>
                </a:solidFill>
                <a:latin typeface="Bookman Old Style"/>
                <a:cs typeface="Bookman Old Style"/>
                <a:hlinkClick r:id="rId6" action="ppaction://hlinksldjump"/>
              </a:rPr>
              <a:t> </a:t>
            </a:r>
            <a:r>
              <a:rPr sz="550" b="0" spc="-60" dirty="0">
                <a:solidFill>
                  <a:srgbClr val="7F8D9C"/>
                </a:solidFill>
                <a:latin typeface="Bookman Old Style"/>
                <a:cs typeface="Bookman Old Style"/>
                <a:hlinkClick r:id="rId6" action="ppaction://hlinksldjump"/>
              </a:rPr>
              <a:t>&amp;</a:t>
            </a:r>
            <a:r>
              <a:rPr sz="550" b="0" spc="-55" dirty="0">
                <a:solidFill>
                  <a:srgbClr val="7F8D9C"/>
                </a:solidFill>
                <a:latin typeface="Bookman Old Style"/>
                <a:cs typeface="Bookman Old Style"/>
                <a:hlinkClick r:id="rId6" action="ppaction://hlinksldjump"/>
              </a:rPr>
              <a:t> </a:t>
            </a:r>
            <a:r>
              <a:rPr sz="550" b="0" spc="-10" dirty="0">
                <a:solidFill>
                  <a:srgbClr val="7F8D9C"/>
                </a:solidFill>
                <a:latin typeface="Bookman Old Style"/>
                <a:cs typeface="Bookman Old Style"/>
                <a:hlinkClick r:id="rId6" action="ppaction://hlinksldjump"/>
              </a:rPr>
              <a:t>Experiments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7" action="ppaction://hlinksldjump"/>
              </a:rPr>
              <a:t>Code</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Execution</a:t>
            </a:r>
            <a:r>
              <a:rPr sz="550" b="0" spc="395" dirty="0">
                <a:solidFill>
                  <a:srgbClr val="7F8D9C"/>
                </a:solidFill>
                <a:latin typeface="Bookman Old Style"/>
                <a:cs typeface="Bookman Old Style"/>
              </a:rPr>
              <a:t> </a:t>
            </a:r>
            <a:r>
              <a:rPr sz="550" b="0" spc="-30" dirty="0">
                <a:solidFill>
                  <a:srgbClr val="FFFFFF"/>
                </a:solidFill>
                <a:latin typeface="Bookman Old Style"/>
                <a:cs typeface="Bookman Old Style"/>
                <a:hlinkClick r:id="rId8" action="ppaction://hlinksldjump"/>
              </a:rPr>
              <a:t>Other</a:t>
            </a:r>
            <a:r>
              <a:rPr sz="550" b="0" spc="-55" dirty="0">
                <a:solidFill>
                  <a:srgbClr val="FFFFFF"/>
                </a:solidFill>
                <a:latin typeface="Bookman Old Style"/>
                <a:cs typeface="Bookman Old Style"/>
                <a:hlinkClick r:id="rId8" action="ppaction://hlinksldjump"/>
              </a:rPr>
              <a:t> </a:t>
            </a:r>
            <a:r>
              <a:rPr sz="550" b="0" spc="-25" dirty="0">
                <a:solidFill>
                  <a:srgbClr val="FFFFFF"/>
                </a:solidFill>
                <a:latin typeface="Bookman Old Style"/>
                <a:cs typeface="Bookman Old Style"/>
                <a:hlinkClick r:id="rId8" action="ppaction://hlinksldjump"/>
              </a:rPr>
              <a:t>Applications</a:t>
            </a:r>
            <a:r>
              <a:rPr sz="550" b="0" spc="-55" dirty="0">
                <a:solidFill>
                  <a:srgbClr val="FFFFFF"/>
                </a:solidFill>
                <a:latin typeface="Bookman Old Style"/>
                <a:cs typeface="Bookman Old Style"/>
                <a:hlinkClick r:id="rId8" action="ppaction://hlinksldjump"/>
              </a:rPr>
              <a:t> </a:t>
            </a:r>
            <a:r>
              <a:rPr sz="550" b="0" spc="-60" dirty="0">
                <a:solidFill>
                  <a:srgbClr val="FFFFFF"/>
                </a:solidFill>
                <a:latin typeface="Bookman Old Style"/>
                <a:cs typeface="Bookman Old Style"/>
                <a:hlinkClick r:id="rId8" action="ppaction://hlinksldjump"/>
              </a:rPr>
              <a:t>&amp;</a:t>
            </a:r>
            <a:r>
              <a:rPr sz="550" b="0" spc="-55" dirty="0">
                <a:solidFill>
                  <a:srgbClr val="FFFFFF"/>
                </a:solidFill>
                <a:latin typeface="Bookman Old Style"/>
                <a:cs typeface="Bookman Old Style"/>
                <a:hlinkClick r:id="rId8" action="ppaction://hlinksldjump"/>
              </a:rPr>
              <a:t> </a:t>
            </a:r>
            <a:r>
              <a:rPr sz="550" b="0" spc="-10" dirty="0">
                <a:solidFill>
                  <a:srgbClr val="FFFFFF"/>
                </a:solidFill>
                <a:latin typeface="Bookman Old Style"/>
                <a:cs typeface="Bookman Old Style"/>
                <a:hlinkClick r:id="rId8" action="ppaction://hlinksldjump"/>
              </a:rPr>
              <a:t>Analysis</a:t>
            </a:r>
            <a:r>
              <a:rPr sz="550" b="0" spc="395" dirty="0">
                <a:solidFill>
                  <a:srgbClr val="FFFFFF"/>
                </a:solidFill>
                <a:latin typeface="Bookman Old Style"/>
                <a:cs typeface="Bookman Old Style"/>
              </a:rPr>
              <a:t> </a:t>
            </a:r>
            <a:r>
              <a:rPr sz="550" b="0" spc="-20" dirty="0">
                <a:solidFill>
                  <a:srgbClr val="7F8D9C"/>
                </a:solidFill>
                <a:latin typeface="Bookman Old Style"/>
                <a:cs typeface="Bookman Old Style"/>
                <a:hlinkClick r:id="rId9" action="ppaction://hlinksldjump"/>
              </a:rPr>
              <a:t>Implementing</a:t>
            </a:r>
            <a:r>
              <a:rPr sz="550" b="0" spc="-55" dirty="0">
                <a:solidFill>
                  <a:srgbClr val="7F8D9C"/>
                </a:solidFill>
                <a:latin typeface="Bookman Old Style"/>
                <a:cs typeface="Bookman Old Style"/>
                <a:hlinkClick r:id="rId9" action="ppaction://hlinksldjump"/>
              </a:rPr>
              <a:t> </a:t>
            </a:r>
            <a:r>
              <a:rPr sz="550" b="0" spc="-30" dirty="0">
                <a:solidFill>
                  <a:srgbClr val="7F8D9C"/>
                </a:solidFill>
                <a:latin typeface="Bookman Old Style"/>
                <a:cs typeface="Bookman Old Style"/>
                <a:hlinkClick r:id="rId9" action="ppaction://hlinksldjump"/>
              </a:rPr>
              <a:t>the</a:t>
            </a:r>
            <a:r>
              <a:rPr sz="550" b="0" spc="-55" dirty="0">
                <a:solidFill>
                  <a:srgbClr val="7F8D9C"/>
                </a:solidFill>
                <a:latin typeface="Bookman Old Style"/>
                <a:cs typeface="Bookman Old Style"/>
                <a:hlinkClick r:id="rId9" action="ppaction://hlinksldjump"/>
              </a:rPr>
              <a:t> </a:t>
            </a:r>
            <a:r>
              <a:rPr sz="550" b="0" spc="-20" dirty="0">
                <a:solidFill>
                  <a:srgbClr val="7F8D9C"/>
                </a:solidFill>
                <a:latin typeface="Bookman Old Style"/>
                <a:cs typeface="Bookman Old Style"/>
                <a:hlinkClick r:id="rId9" action="ppaction://hlinksldjump"/>
              </a:rPr>
              <a:t>Idea</a:t>
            </a:r>
            <a:endParaRPr sz="550">
              <a:latin typeface="Bookman Old Style"/>
              <a:cs typeface="Bookman Old Style"/>
            </a:endParaRPr>
          </a:p>
        </p:txBody>
      </p:sp>
      <p:grpSp>
        <p:nvGrpSpPr>
          <p:cNvPr id="29" name="object 29"/>
          <p:cNvGrpSpPr/>
          <p:nvPr/>
        </p:nvGrpSpPr>
        <p:grpSpPr>
          <a:xfrm>
            <a:off x="0" y="104786"/>
            <a:ext cx="5760085" cy="318770"/>
            <a:chOff x="0" y="104786"/>
            <a:chExt cx="5760085" cy="318770"/>
          </a:xfrm>
        </p:grpSpPr>
        <p:pic>
          <p:nvPicPr>
            <p:cNvPr id="30" name="object 30"/>
            <p:cNvPicPr/>
            <p:nvPr/>
          </p:nvPicPr>
          <p:blipFill>
            <a:blip r:embed="rId10" cstate="print"/>
            <a:stretch>
              <a:fillRect/>
            </a:stretch>
          </p:blipFill>
          <p:spPr>
            <a:xfrm>
              <a:off x="0" y="104786"/>
              <a:ext cx="5759996" cy="125718"/>
            </a:xfrm>
            <a:prstGeom prst="rect">
              <a:avLst/>
            </a:prstGeom>
          </p:spPr>
        </p:pic>
        <p:sp>
          <p:nvSpPr>
            <p:cNvPr id="31" name="object 31"/>
            <p:cNvSpPr/>
            <p:nvPr/>
          </p:nvSpPr>
          <p:spPr>
            <a:xfrm>
              <a:off x="0" y="227495"/>
              <a:ext cx="5760085" cy="195580"/>
            </a:xfrm>
            <a:custGeom>
              <a:avLst/>
              <a:gdLst/>
              <a:ahLst/>
              <a:cxnLst/>
              <a:rect l="l" t="t" r="r" b="b"/>
              <a:pathLst>
                <a:path w="5760085" h="195579">
                  <a:moveTo>
                    <a:pt x="5759996" y="0"/>
                  </a:moveTo>
                  <a:lnTo>
                    <a:pt x="0" y="0"/>
                  </a:lnTo>
                  <a:lnTo>
                    <a:pt x="0" y="195503"/>
                  </a:lnTo>
                  <a:lnTo>
                    <a:pt x="5759996" y="195503"/>
                  </a:lnTo>
                  <a:lnTo>
                    <a:pt x="5759996" y="0"/>
                  </a:lnTo>
                  <a:close/>
                </a:path>
              </a:pathLst>
            </a:custGeom>
            <a:solidFill>
              <a:srgbClr val="003874"/>
            </a:solidFill>
          </p:spPr>
          <p:txBody>
            <a:bodyPr wrap="square" lIns="0" tIns="0" rIns="0" bIns="0" rtlCol="0"/>
            <a:lstStyle/>
            <a:p>
              <a:endParaRPr/>
            </a:p>
          </p:txBody>
        </p:sp>
      </p:grpSp>
      <p:sp>
        <p:nvSpPr>
          <p:cNvPr id="32" name="object 3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40" dirty="0"/>
              <a:t>Potential</a:t>
            </a:r>
            <a:r>
              <a:rPr spc="-50" dirty="0"/>
              <a:t> </a:t>
            </a:r>
            <a:r>
              <a:rPr spc="-60" dirty="0"/>
              <a:t>Enhancements</a:t>
            </a:r>
            <a:r>
              <a:rPr spc="-45" dirty="0"/>
              <a:t> </a:t>
            </a:r>
            <a:r>
              <a:rPr spc="-20" dirty="0"/>
              <a:t>to</a:t>
            </a:r>
            <a:r>
              <a:rPr spc="-40" dirty="0"/>
              <a:t> </a:t>
            </a:r>
            <a:r>
              <a:rPr spc="-25" dirty="0"/>
              <a:t>SGN</a:t>
            </a:r>
          </a:p>
        </p:txBody>
      </p:sp>
      <p:sp>
        <p:nvSpPr>
          <p:cNvPr id="33" name="object 33"/>
          <p:cNvSpPr/>
          <p:nvPr/>
        </p:nvSpPr>
        <p:spPr>
          <a:xfrm>
            <a:off x="-32" y="421334"/>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3873"/>
          </a:solidFill>
        </p:spPr>
        <p:txBody>
          <a:bodyPr wrap="square" lIns="0" tIns="0" rIns="0" bIns="0" rtlCol="0"/>
          <a:lstStyle/>
          <a:p>
            <a:endParaRPr/>
          </a:p>
        </p:txBody>
      </p:sp>
      <p:sp>
        <p:nvSpPr>
          <p:cNvPr id="34" name="object 34"/>
          <p:cNvSpPr txBox="1"/>
          <p:nvPr/>
        </p:nvSpPr>
        <p:spPr>
          <a:xfrm>
            <a:off x="465988" y="1089079"/>
            <a:ext cx="4940300" cy="1134110"/>
          </a:xfrm>
          <a:prstGeom prst="rect">
            <a:avLst/>
          </a:prstGeom>
        </p:spPr>
        <p:txBody>
          <a:bodyPr vert="horz" wrap="square" lIns="0" tIns="12700" rIns="0" bIns="0" rtlCol="0">
            <a:spAutoFit/>
          </a:bodyPr>
          <a:lstStyle/>
          <a:p>
            <a:pPr marL="169545" marR="305435" indent="-132080">
              <a:lnSpc>
                <a:spcPct val="112900"/>
              </a:lnSpc>
              <a:spcBef>
                <a:spcPts val="100"/>
              </a:spcBef>
              <a:buClr>
                <a:srgbClr val="003874"/>
              </a:buClr>
              <a:buFont typeface="Meiryo UI"/>
              <a:buChar char="•"/>
              <a:tabLst>
                <a:tab pos="170815" algn="l"/>
              </a:tabLst>
            </a:pPr>
            <a:r>
              <a:rPr sz="1000" b="1" spc="-20" dirty="0">
                <a:latin typeface="Book Antiqua"/>
                <a:cs typeface="Book Antiqua"/>
              </a:rPr>
              <a:t>Adaptive</a:t>
            </a:r>
            <a:r>
              <a:rPr sz="1000" b="1" dirty="0">
                <a:latin typeface="Book Antiqua"/>
                <a:cs typeface="Book Antiqua"/>
              </a:rPr>
              <a:t> Learning</a:t>
            </a:r>
            <a:r>
              <a:rPr sz="1000" b="1" spc="5" dirty="0">
                <a:latin typeface="Book Antiqua"/>
                <a:cs typeface="Book Antiqua"/>
              </a:rPr>
              <a:t> </a:t>
            </a:r>
            <a:r>
              <a:rPr sz="1000" b="1" dirty="0">
                <a:latin typeface="Book Antiqua"/>
                <a:cs typeface="Book Antiqua"/>
              </a:rPr>
              <a:t>Rates</a:t>
            </a:r>
            <a:r>
              <a:rPr sz="1000" b="0" dirty="0">
                <a:latin typeface="Bookman Old Style"/>
                <a:cs typeface="Bookman Old Style"/>
              </a:rPr>
              <a:t>:</a:t>
            </a:r>
            <a:r>
              <a:rPr sz="1000" b="0" spc="25" dirty="0">
                <a:latin typeface="Bookman Old Style"/>
                <a:cs typeface="Bookman Old Style"/>
              </a:rPr>
              <a:t> </a:t>
            </a:r>
            <a:r>
              <a:rPr sz="1000" b="0" spc="-45" dirty="0">
                <a:latin typeface="Bookman Old Style"/>
                <a:cs typeface="Bookman Old Style"/>
              </a:rPr>
              <a:t>Experiment</a:t>
            </a:r>
            <a:r>
              <a:rPr sz="1000" b="0" spc="-40" dirty="0">
                <a:latin typeface="Bookman Old Style"/>
                <a:cs typeface="Bookman Old Style"/>
              </a:rPr>
              <a:t> </a:t>
            </a:r>
            <a:r>
              <a:rPr sz="1000" b="0" spc="-35" dirty="0">
                <a:latin typeface="Bookman Old Style"/>
                <a:cs typeface="Bookman Old Style"/>
              </a:rPr>
              <a:t>with</a:t>
            </a:r>
            <a:r>
              <a:rPr sz="1000" b="0" spc="-40" dirty="0">
                <a:latin typeface="Bookman Old Style"/>
                <a:cs typeface="Bookman Old Style"/>
              </a:rPr>
              <a:t> </a:t>
            </a:r>
            <a:r>
              <a:rPr sz="1000" b="0" spc="-35" dirty="0">
                <a:latin typeface="Bookman Old Style"/>
                <a:cs typeface="Bookman Old Style"/>
              </a:rPr>
              <a:t>adaptive</a:t>
            </a:r>
            <a:r>
              <a:rPr sz="1000" b="0" spc="-40" dirty="0">
                <a:latin typeface="Bookman Old Style"/>
                <a:cs typeface="Bookman Old Style"/>
              </a:rPr>
              <a:t> </a:t>
            </a:r>
            <a:r>
              <a:rPr sz="1000" b="0" spc="-25" dirty="0">
                <a:latin typeface="Bookman Old Style"/>
                <a:cs typeface="Bookman Old Style"/>
              </a:rPr>
              <a:t>optimization</a:t>
            </a:r>
            <a:r>
              <a:rPr sz="1000" b="0" spc="-40" dirty="0">
                <a:latin typeface="Bookman Old Style"/>
                <a:cs typeface="Bookman Old Style"/>
              </a:rPr>
              <a:t> methods</a:t>
            </a:r>
            <a:r>
              <a:rPr sz="1000" b="0" spc="-50" dirty="0">
                <a:latin typeface="Bookman Old Style"/>
                <a:cs typeface="Bookman Old Style"/>
              </a:rPr>
              <a:t> </a:t>
            </a:r>
            <a:r>
              <a:rPr sz="1000" b="0" spc="-25" dirty="0">
                <a:latin typeface="Bookman Old Style"/>
                <a:cs typeface="Bookman Old Style"/>
              </a:rPr>
              <a:t>to 	</a:t>
            </a:r>
            <a:r>
              <a:rPr sz="1000" b="0" spc="-40" dirty="0">
                <a:latin typeface="Bookman Old Style"/>
                <a:cs typeface="Bookman Old Style"/>
              </a:rPr>
              <a:t>dynamically</a:t>
            </a:r>
            <a:r>
              <a:rPr sz="1000" b="0" spc="-50" dirty="0">
                <a:latin typeface="Bookman Old Style"/>
                <a:cs typeface="Bookman Old Style"/>
              </a:rPr>
              <a:t> adjust </a:t>
            </a:r>
            <a:r>
              <a:rPr sz="1000" b="0" spc="-35" dirty="0">
                <a:latin typeface="Bookman Old Style"/>
                <a:cs typeface="Bookman Old Style"/>
              </a:rPr>
              <a:t>learning</a:t>
            </a:r>
            <a:r>
              <a:rPr sz="1000" b="0" spc="-45" dirty="0">
                <a:latin typeface="Bookman Old Style"/>
                <a:cs typeface="Bookman Old Style"/>
              </a:rPr>
              <a:t> </a:t>
            </a:r>
            <a:r>
              <a:rPr sz="1000" b="0" spc="-60" dirty="0">
                <a:latin typeface="Bookman Old Style"/>
                <a:cs typeface="Bookman Old Style"/>
              </a:rPr>
              <a:t>rates</a:t>
            </a:r>
            <a:r>
              <a:rPr sz="1000" b="0" spc="-50" dirty="0">
                <a:latin typeface="Bookman Old Style"/>
                <a:cs typeface="Bookman Old Style"/>
              </a:rPr>
              <a:t> </a:t>
            </a:r>
            <a:r>
              <a:rPr sz="1000" b="0" spc="-45" dirty="0">
                <a:latin typeface="Bookman Old Style"/>
                <a:cs typeface="Bookman Old Style"/>
              </a:rPr>
              <a:t>during </a:t>
            </a:r>
            <a:r>
              <a:rPr sz="1000" b="0" spc="-10" dirty="0">
                <a:latin typeface="Bookman Old Style"/>
                <a:cs typeface="Bookman Old Style"/>
              </a:rPr>
              <a:t>training.</a:t>
            </a:r>
            <a:endParaRPr sz="1000">
              <a:latin typeface="Bookman Old Style"/>
              <a:cs typeface="Bookman Old Style"/>
            </a:endParaRPr>
          </a:p>
          <a:p>
            <a:pPr marL="169545" marR="172085" indent="-132080">
              <a:lnSpc>
                <a:spcPct val="112900"/>
              </a:lnSpc>
              <a:spcBef>
                <a:spcPts val="295"/>
              </a:spcBef>
              <a:buClr>
                <a:srgbClr val="003874"/>
              </a:buClr>
              <a:buFont typeface="Meiryo UI"/>
              <a:buChar char="•"/>
              <a:tabLst>
                <a:tab pos="170815" algn="l"/>
              </a:tabLst>
            </a:pPr>
            <a:r>
              <a:rPr sz="1000" b="1" dirty="0">
                <a:latin typeface="Book Antiqua"/>
                <a:cs typeface="Book Antiqua"/>
              </a:rPr>
              <a:t>Domain</a:t>
            </a:r>
            <a:r>
              <a:rPr sz="1000" b="1" spc="-5" dirty="0">
                <a:latin typeface="Book Antiqua"/>
                <a:cs typeface="Book Antiqua"/>
              </a:rPr>
              <a:t> </a:t>
            </a:r>
            <a:r>
              <a:rPr sz="1000" b="1" spc="-10" dirty="0">
                <a:latin typeface="Book Antiqua"/>
                <a:cs typeface="Book Antiqua"/>
              </a:rPr>
              <a:t>Adaptation</a:t>
            </a:r>
            <a:r>
              <a:rPr sz="1000" b="0" spc="-10" dirty="0">
                <a:latin typeface="Bookman Old Style"/>
                <a:cs typeface="Bookman Old Style"/>
              </a:rPr>
              <a:t>:</a:t>
            </a:r>
            <a:r>
              <a:rPr sz="1000" b="0" spc="15" dirty="0">
                <a:latin typeface="Bookman Old Style"/>
                <a:cs typeface="Bookman Old Style"/>
              </a:rPr>
              <a:t> </a:t>
            </a:r>
            <a:r>
              <a:rPr sz="1000" b="0" spc="-65" dirty="0">
                <a:latin typeface="Bookman Old Style"/>
                <a:cs typeface="Bookman Old Style"/>
              </a:rPr>
              <a:t>Extend</a:t>
            </a:r>
            <a:r>
              <a:rPr sz="1000" b="0" spc="-50" dirty="0">
                <a:latin typeface="Bookman Old Style"/>
                <a:cs typeface="Bookman Old Style"/>
              </a:rPr>
              <a:t> </a:t>
            </a:r>
            <a:r>
              <a:rPr sz="1000" b="0" spc="-60" dirty="0">
                <a:latin typeface="Bookman Old Style"/>
                <a:cs typeface="Bookman Old Style"/>
              </a:rPr>
              <a:t>SGN</a:t>
            </a:r>
            <a:r>
              <a:rPr sz="1000" b="0" spc="-45" dirty="0">
                <a:latin typeface="Bookman Old Style"/>
                <a:cs typeface="Bookman Old Style"/>
              </a:rPr>
              <a:t> </a:t>
            </a:r>
            <a:r>
              <a:rPr sz="1000" b="0" spc="-10" dirty="0">
                <a:latin typeface="Bookman Old Style"/>
                <a:cs typeface="Bookman Old Style"/>
              </a:rPr>
              <a:t>to</a:t>
            </a:r>
            <a:r>
              <a:rPr sz="1000" b="0" spc="-50" dirty="0">
                <a:latin typeface="Bookman Old Style"/>
                <a:cs typeface="Bookman Old Style"/>
              </a:rPr>
              <a:t> </a:t>
            </a:r>
            <a:r>
              <a:rPr sz="1000" b="0" spc="-40" dirty="0">
                <a:latin typeface="Bookman Old Style"/>
                <a:cs typeface="Bookman Old Style"/>
              </a:rPr>
              <a:t>handle</a:t>
            </a:r>
            <a:r>
              <a:rPr sz="1000" b="0" spc="-50" dirty="0">
                <a:latin typeface="Bookman Old Style"/>
                <a:cs typeface="Bookman Old Style"/>
              </a:rPr>
              <a:t> </a:t>
            </a:r>
            <a:r>
              <a:rPr sz="1000" b="0" spc="-30" dirty="0">
                <a:latin typeface="Bookman Old Style"/>
                <a:cs typeface="Bookman Old Style"/>
              </a:rPr>
              <a:t>domain</a:t>
            </a:r>
            <a:r>
              <a:rPr sz="1000" b="0" spc="-50" dirty="0">
                <a:latin typeface="Bookman Old Style"/>
                <a:cs typeface="Bookman Old Style"/>
              </a:rPr>
              <a:t> </a:t>
            </a:r>
            <a:r>
              <a:rPr sz="1000" b="0" spc="-55" dirty="0">
                <a:latin typeface="Bookman Old Style"/>
                <a:cs typeface="Bookman Old Style"/>
              </a:rPr>
              <a:t>shifts</a:t>
            </a:r>
            <a:r>
              <a:rPr sz="1000" b="0" spc="-50" dirty="0">
                <a:latin typeface="Bookman Old Style"/>
                <a:cs typeface="Bookman Old Style"/>
              </a:rPr>
              <a:t> </a:t>
            </a:r>
            <a:r>
              <a:rPr sz="1000" b="0" spc="-30" dirty="0">
                <a:latin typeface="Bookman Old Style"/>
                <a:cs typeface="Bookman Old Style"/>
              </a:rPr>
              <a:t>between</a:t>
            </a:r>
            <a:r>
              <a:rPr sz="1000" b="0" spc="-45" dirty="0">
                <a:latin typeface="Bookman Old Style"/>
                <a:cs typeface="Bookman Old Style"/>
              </a:rPr>
              <a:t> </a:t>
            </a:r>
            <a:r>
              <a:rPr sz="1000" b="0" spc="-40" dirty="0">
                <a:latin typeface="Bookman Old Style"/>
                <a:cs typeface="Bookman Old Style"/>
              </a:rPr>
              <a:t>training</a:t>
            </a:r>
            <a:r>
              <a:rPr sz="1000" b="0" spc="-50" dirty="0">
                <a:latin typeface="Bookman Old Style"/>
                <a:cs typeface="Bookman Old Style"/>
              </a:rPr>
              <a:t> </a:t>
            </a:r>
            <a:r>
              <a:rPr sz="1000" b="0" spc="-25" dirty="0">
                <a:latin typeface="Bookman Old Style"/>
                <a:cs typeface="Bookman Old Style"/>
              </a:rPr>
              <a:t>and 	</a:t>
            </a:r>
            <a:r>
              <a:rPr sz="1000" b="0" spc="-40" dirty="0">
                <a:latin typeface="Bookman Old Style"/>
                <a:cs typeface="Bookman Old Style"/>
              </a:rPr>
              <a:t>testing</a:t>
            </a:r>
            <a:r>
              <a:rPr sz="1000" b="0" spc="-60" dirty="0">
                <a:latin typeface="Bookman Old Style"/>
                <a:cs typeface="Bookman Old Style"/>
              </a:rPr>
              <a:t> </a:t>
            </a:r>
            <a:r>
              <a:rPr sz="1000" b="0" spc="-10" dirty="0">
                <a:latin typeface="Bookman Old Style"/>
                <a:cs typeface="Bookman Old Style"/>
              </a:rPr>
              <a:t>datasets.</a:t>
            </a:r>
            <a:endParaRPr sz="1000">
              <a:latin typeface="Bookman Old Style"/>
              <a:cs typeface="Bookman Old Style"/>
            </a:endParaRPr>
          </a:p>
          <a:p>
            <a:pPr marL="169545" marR="30480" indent="-132080">
              <a:lnSpc>
                <a:spcPct val="112900"/>
              </a:lnSpc>
              <a:spcBef>
                <a:spcPts val="300"/>
              </a:spcBef>
              <a:buClr>
                <a:srgbClr val="003874"/>
              </a:buClr>
              <a:buFont typeface="Meiryo UI"/>
              <a:buChar char="•"/>
              <a:tabLst>
                <a:tab pos="170815" algn="l"/>
              </a:tabLst>
            </a:pPr>
            <a:r>
              <a:rPr sz="1000" b="1" spc="-10" dirty="0">
                <a:latin typeface="Book Antiqua"/>
                <a:cs typeface="Book Antiqua"/>
              </a:rPr>
              <a:t>Additional</a:t>
            </a:r>
            <a:r>
              <a:rPr sz="1000" b="1" spc="-15" dirty="0">
                <a:latin typeface="Book Antiqua"/>
                <a:cs typeface="Book Antiqua"/>
              </a:rPr>
              <a:t> </a:t>
            </a:r>
            <a:r>
              <a:rPr sz="1000" b="1" dirty="0">
                <a:latin typeface="Book Antiqua"/>
                <a:cs typeface="Book Antiqua"/>
              </a:rPr>
              <a:t>Regularization</a:t>
            </a:r>
            <a:r>
              <a:rPr sz="1000" b="0" dirty="0">
                <a:latin typeface="Bookman Old Style"/>
                <a:cs typeface="Bookman Old Style"/>
              </a:rPr>
              <a:t>: </a:t>
            </a:r>
            <a:r>
              <a:rPr sz="1000" b="0" spc="-30" dirty="0">
                <a:latin typeface="Bookman Old Style"/>
                <a:cs typeface="Bookman Old Style"/>
              </a:rPr>
              <a:t>Incorporate</a:t>
            </a:r>
            <a:r>
              <a:rPr sz="1000" b="0" spc="-60" dirty="0">
                <a:latin typeface="Bookman Old Style"/>
                <a:cs typeface="Bookman Old Style"/>
              </a:rPr>
              <a:t> </a:t>
            </a:r>
            <a:r>
              <a:rPr sz="1000" b="0" spc="-30" dirty="0">
                <a:latin typeface="Bookman Old Style"/>
                <a:cs typeface="Bookman Old Style"/>
              </a:rPr>
              <a:t>dropout</a:t>
            </a:r>
            <a:r>
              <a:rPr sz="1000" b="0" spc="-60" dirty="0">
                <a:latin typeface="Bookman Old Style"/>
                <a:cs typeface="Bookman Old Style"/>
              </a:rPr>
              <a:t> </a:t>
            </a:r>
            <a:r>
              <a:rPr sz="1000" b="0" spc="-20" dirty="0">
                <a:latin typeface="Bookman Old Style"/>
                <a:cs typeface="Bookman Old Style"/>
              </a:rPr>
              <a:t>or</a:t>
            </a:r>
            <a:r>
              <a:rPr sz="1000" b="0" spc="-60" dirty="0">
                <a:latin typeface="Bookman Old Style"/>
                <a:cs typeface="Bookman Old Style"/>
              </a:rPr>
              <a:t> </a:t>
            </a:r>
            <a:r>
              <a:rPr sz="1000" b="0" spc="-50" dirty="0">
                <a:latin typeface="Bookman Old Style"/>
                <a:cs typeface="Bookman Old Style"/>
              </a:rPr>
              <a:t>data</a:t>
            </a:r>
            <a:r>
              <a:rPr sz="1000" b="0" spc="-60" dirty="0">
                <a:latin typeface="Bookman Old Style"/>
                <a:cs typeface="Bookman Old Style"/>
              </a:rPr>
              <a:t> </a:t>
            </a:r>
            <a:r>
              <a:rPr sz="1000" b="0" spc="-40" dirty="0">
                <a:latin typeface="Bookman Old Style"/>
                <a:cs typeface="Bookman Old Style"/>
              </a:rPr>
              <a:t>augmentation</a:t>
            </a:r>
            <a:r>
              <a:rPr sz="1000" b="0" spc="-60" dirty="0">
                <a:latin typeface="Bookman Old Style"/>
                <a:cs typeface="Bookman Old Style"/>
              </a:rPr>
              <a:t> </a:t>
            </a:r>
            <a:r>
              <a:rPr sz="1000" b="0" spc="-25" dirty="0">
                <a:latin typeface="Bookman Old Style"/>
                <a:cs typeface="Bookman Old Style"/>
              </a:rPr>
              <a:t>techniques 	</a:t>
            </a:r>
            <a:r>
              <a:rPr sz="1000" b="0" spc="-10" dirty="0">
                <a:latin typeface="Bookman Old Style"/>
                <a:cs typeface="Bookman Old Style"/>
              </a:rPr>
              <a:t>to</a:t>
            </a:r>
            <a:r>
              <a:rPr sz="1000" b="0" spc="-65" dirty="0">
                <a:latin typeface="Bookman Old Style"/>
                <a:cs typeface="Bookman Old Style"/>
              </a:rPr>
              <a:t> </a:t>
            </a:r>
            <a:r>
              <a:rPr sz="1000" b="0" spc="-45" dirty="0">
                <a:latin typeface="Bookman Old Style"/>
                <a:cs typeface="Bookman Old Style"/>
              </a:rPr>
              <a:t>further</a:t>
            </a:r>
            <a:r>
              <a:rPr sz="1000" b="0" spc="-60" dirty="0">
                <a:latin typeface="Bookman Old Style"/>
                <a:cs typeface="Bookman Old Style"/>
              </a:rPr>
              <a:t> </a:t>
            </a:r>
            <a:r>
              <a:rPr sz="1000" b="0" spc="-30" dirty="0">
                <a:latin typeface="Bookman Old Style"/>
                <a:cs typeface="Bookman Old Style"/>
              </a:rPr>
              <a:t>improve</a:t>
            </a:r>
            <a:r>
              <a:rPr sz="1000" b="0" spc="-65" dirty="0">
                <a:latin typeface="Bookman Old Style"/>
                <a:cs typeface="Bookman Old Style"/>
              </a:rPr>
              <a:t> </a:t>
            </a:r>
            <a:r>
              <a:rPr sz="1000" b="0" spc="-10" dirty="0">
                <a:latin typeface="Bookman Old Style"/>
                <a:cs typeface="Bookman Old Style"/>
              </a:rPr>
              <a:t>robustness.</a:t>
            </a:r>
            <a:endParaRPr sz="1000">
              <a:latin typeface="Bookman Old Style"/>
              <a:cs typeface="Bookman Old Style"/>
            </a:endParaRPr>
          </a:p>
        </p:txBody>
      </p:sp>
      <p:grpSp>
        <p:nvGrpSpPr>
          <p:cNvPr id="35" name="object 35"/>
          <p:cNvGrpSpPr/>
          <p:nvPr/>
        </p:nvGrpSpPr>
        <p:grpSpPr>
          <a:xfrm>
            <a:off x="0" y="3131464"/>
            <a:ext cx="5760085" cy="108585"/>
            <a:chOff x="0" y="3131464"/>
            <a:chExt cx="5760085" cy="108585"/>
          </a:xfrm>
        </p:grpSpPr>
        <p:sp>
          <p:nvSpPr>
            <p:cNvPr id="36" name="object 36"/>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37" name="object 37"/>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38" name="object 38"/>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39" name="object 39"/>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40" name="object 40"/>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1" action="ppaction://hlinksldjump"/>
              </a:rPr>
              <a:t>Robust</a:t>
            </a:r>
            <a:r>
              <a:rPr sz="550" b="0" spc="-5" dirty="0">
                <a:solidFill>
                  <a:srgbClr val="003874"/>
                </a:solidFill>
                <a:latin typeface="Bookman Old Style"/>
                <a:cs typeface="Bookman Old Style"/>
                <a:hlinkClick r:id="rId11" action="ppaction://hlinksldjump"/>
              </a:rPr>
              <a:t> </a:t>
            </a:r>
            <a:r>
              <a:rPr sz="550" b="0" spc="-30" dirty="0">
                <a:solidFill>
                  <a:srgbClr val="003874"/>
                </a:solidFill>
                <a:latin typeface="Bookman Old Style"/>
                <a:cs typeface="Bookman Old Style"/>
                <a:hlinkClick r:id="rId11" action="ppaction://hlinksldjump"/>
              </a:rPr>
              <a:t>Classiﬁcation</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via</a:t>
            </a:r>
            <a:r>
              <a:rPr sz="550" b="0" spc="-5" dirty="0">
                <a:solidFill>
                  <a:srgbClr val="003874"/>
                </a:solidFill>
                <a:latin typeface="Bookman Old Style"/>
                <a:cs typeface="Bookman Old Style"/>
                <a:hlinkClick r:id="rId11" action="ppaction://hlinksldjump"/>
              </a:rPr>
              <a:t> </a:t>
            </a:r>
            <a:r>
              <a:rPr sz="550" b="0" spc="-35" dirty="0">
                <a:solidFill>
                  <a:srgbClr val="003874"/>
                </a:solidFill>
                <a:latin typeface="Bookman Old Style"/>
                <a:cs typeface="Bookman Old Style"/>
                <a:hlinkClick r:id="rId11" action="ppaction://hlinksldjump"/>
              </a:rPr>
              <a:t>Regression</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for</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Learning</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with</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Noisy</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Labels</a:t>
            </a:r>
            <a:endParaRPr sz="550">
              <a:latin typeface="Bookman Old Style"/>
              <a:cs typeface="Bookman Old Style"/>
            </a:endParaRPr>
          </a:p>
        </p:txBody>
      </p:sp>
      <p:sp>
        <p:nvSpPr>
          <p:cNvPr id="41" name="object 41"/>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42" name="object 42"/>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5" dirty="0"/>
              <a:t>31</a:t>
            </a:fld>
            <a:r>
              <a:rPr spc="-45" dirty="0"/>
              <a:t> </a:t>
            </a:r>
            <a:r>
              <a:rPr spc="-80" dirty="0"/>
              <a:t>/</a:t>
            </a:r>
            <a:r>
              <a:rPr spc="-45" dirty="0"/>
              <a:t> </a:t>
            </a:r>
            <a:r>
              <a:rPr spc="-25" dirty="0"/>
              <a:t>37</a:t>
            </a:r>
          </a:p>
        </p:txBody>
      </p:sp>
    </p:spTree>
  </p:cSld>
  <p:clrMapOvr>
    <a:masterClrMapping/>
  </p:clrMapOvr>
  <p:transition>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 y="25"/>
            <a:ext cx="5760085" cy="232410"/>
            <a:chOff x="-32" y="25"/>
            <a:chExt cx="5760085" cy="232410"/>
          </a:xfrm>
        </p:grpSpPr>
        <p:sp>
          <p:nvSpPr>
            <p:cNvPr id="3" name="object 3"/>
            <p:cNvSpPr/>
            <p:nvPr/>
          </p:nvSpPr>
          <p:spPr>
            <a:xfrm>
              <a:off x="20091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 name="object 4"/>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 name="object 5"/>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6" name="object 6"/>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7" name="object 7"/>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8" name="object 8"/>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9" name="object 9"/>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0" name="object 10"/>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1" name="object 11"/>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2" name="object 12"/>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3" name="object 13"/>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4" name="object 14"/>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5" name="object 15"/>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6" name="object 16"/>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7" name="object 17"/>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8" name="object 18"/>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9" name="object 19"/>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0" name="object 20"/>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1" name="object 21"/>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2" name="object 22"/>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3" name="object 23"/>
            <p:cNvSpPr/>
            <p:nvPr/>
          </p:nvSpPr>
          <p:spPr>
            <a:xfrm>
              <a:off x="4941785" y="107317"/>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4" name="object 24"/>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5" name="object 25"/>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6" name="object 26"/>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7" name="object 27"/>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8" name="object 28"/>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9" name="object 29"/>
            <p:cNvSpPr/>
            <p:nvPr/>
          </p:nvSpPr>
          <p:spPr>
            <a:xfrm>
              <a:off x="5193791"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30" name="object 30"/>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3" action="ppaction://hlinksldjump"/>
              </a:rPr>
              <a:t>Introduction</a:t>
            </a:r>
            <a:r>
              <a:rPr sz="550" b="0" spc="330" dirty="0">
                <a:solidFill>
                  <a:srgbClr val="7F8D9C"/>
                </a:solidFill>
                <a:latin typeface="Bookman Old Style"/>
                <a:cs typeface="Bookman Old Style"/>
              </a:rPr>
              <a:t> </a:t>
            </a:r>
            <a:r>
              <a:rPr sz="550" b="0" spc="-35" dirty="0">
                <a:solidFill>
                  <a:srgbClr val="7F8D9C"/>
                </a:solidFill>
                <a:latin typeface="Bookman Old Style"/>
                <a:cs typeface="Bookman Old Style"/>
                <a:hlinkClick r:id="rId4" action="ppaction://hlinksldjump"/>
              </a:rPr>
              <a:t>Background:</a:t>
            </a:r>
            <a:r>
              <a:rPr sz="550" b="0" spc="-25" dirty="0">
                <a:solidFill>
                  <a:srgbClr val="7F8D9C"/>
                </a:solidFill>
                <a:latin typeface="Bookman Old Style"/>
                <a:cs typeface="Bookman Old Style"/>
                <a:hlinkClick r:id="rId4" action="ppaction://hlinksldjump"/>
              </a:rPr>
              <a:t> Compositional</a:t>
            </a:r>
            <a:r>
              <a:rPr sz="550" b="0" spc="-55" dirty="0">
                <a:solidFill>
                  <a:srgbClr val="7F8D9C"/>
                </a:solidFill>
                <a:latin typeface="Bookman Old Style"/>
                <a:cs typeface="Bookman Old Style"/>
                <a:hlinkClick r:id="rId4" action="ppaction://hlinksldjump"/>
              </a:rPr>
              <a:t> </a:t>
            </a:r>
            <a:r>
              <a:rPr sz="550" b="0" spc="-40" dirty="0">
                <a:solidFill>
                  <a:srgbClr val="7F8D9C"/>
                </a:solidFill>
                <a:latin typeface="Bookman Old Style"/>
                <a:cs typeface="Bookman Old Style"/>
                <a:hlinkClick r:id="rId4" action="ppaction://hlinksldjump"/>
              </a:rPr>
              <a:t>Data</a:t>
            </a:r>
            <a:r>
              <a:rPr sz="550" b="0" spc="-55" dirty="0">
                <a:solidFill>
                  <a:srgbClr val="7F8D9C"/>
                </a:solidFill>
                <a:latin typeface="Bookman Old Style"/>
                <a:cs typeface="Bookman Old Style"/>
                <a:hlinkClick r:id="rId4" action="ppaction://hlinksldjump"/>
              </a:rPr>
              <a:t> </a:t>
            </a:r>
            <a:r>
              <a:rPr sz="550" b="0" spc="-10" dirty="0">
                <a:solidFill>
                  <a:srgbClr val="7F8D9C"/>
                </a:solidFill>
                <a:latin typeface="Bookman Old Style"/>
                <a:cs typeface="Bookman Old Style"/>
                <a:hlinkClick r:id="rId4" action="ppaction://hlinksldjump"/>
              </a:rPr>
              <a:t>Analysis</a:t>
            </a:r>
            <a:r>
              <a:rPr sz="550" b="0" spc="390" dirty="0">
                <a:solidFill>
                  <a:srgbClr val="7F8D9C"/>
                </a:solidFill>
                <a:latin typeface="Bookman Old Style"/>
                <a:cs typeface="Bookman Old Style"/>
              </a:rPr>
              <a:t> </a:t>
            </a:r>
            <a:r>
              <a:rPr sz="550" b="0" spc="-20" dirty="0">
                <a:solidFill>
                  <a:srgbClr val="7F8D9C"/>
                </a:solidFill>
                <a:latin typeface="Bookman Old Style"/>
                <a:cs typeface="Bookman Old Style"/>
                <a:hlinkClick r:id="rId5" action="ppaction://hlinksldjump"/>
              </a:rPr>
              <a:t>Proposed</a:t>
            </a:r>
            <a:r>
              <a:rPr sz="550" b="0" spc="-55" dirty="0">
                <a:solidFill>
                  <a:srgbClr val="7F8D9C"/>
                </a:solidFill>
                <a:latin typeface="Bookman Old Style"/>
                <a:cs typeface="Bookman Old Style"/>
                <a:hlinkClick r:id="rId5" action="ppaction://hlinksldjump"/>
              </a:rPr>
              <a:t> </a:t>
            </a:r>
            <a:r>
              <a:rPr sz="550" b="0" dirty="0">
                <a:solidFill>
                  <a:srgbClr val="7F8D9C"/>
                </a:solidFill>
                <a:latin typeface="Bookman Old Style"/>
                <a:cs typeface="Bookman Old Style"/>
                <a:hlinkClick r:id="rId5" action="ppaction://hlinksldjump"/>
              </a:rPr>
              <a:t>Method</a:t>
            </a:r>
            <a:r>
              <a:rPr sz="550" b="0" spc="395" dirty="0">
                <a:solidFill>
                  <a:srgbClr val="7F8D9C"/>
                </a:solidFill>
                <a:latin typeface="Bookman Old Style"/>
                <a:cs typeface="Bookman Old Style"/>
              </a:rPr>
              <a:t> </a:t>
            </a:r>
            <a:r>
              <a:rPr sz="550" b="0" spc="-40" dirty="0">
                <a:solidFill>
                  <a:srgbClr val="7F8D9C"/>
                </a:solidFill>
                <a:latin typeface="Bookman Old Style"/>
                <a:cs typeface="Bookman Old Style"/>
                <a:hlinkClick r:id="rId6" action="ppaction://hlinksldjump"/>
              </a:rPr>
              <a:t>Data</a:t>
            </a:r>
            <a:r>
              <a:rPr sz="550" b="0" spc="-55" dirty="0">
                <a:solidFill>
                  <a:srgbClr val="7F8D9C"/>
                </a:solidFill>
                <a:latin typeface="Bookman Old Style"/>
                <a:cs typeface="Bookman Old Style"/>
                <a:hlinkClick r:id="rId6" action="ppaction://hlinksldjump"/>
              </a:rPr>
              <a:t> </a:t>
            </a:r>
            <a:r>
              <a:rPr sz="550" b="0" spc="-60" dirty="0">
                <a:solidFill>
                  <a:srgbClr val="7F8D9C"/>
                </a:solidFill>
                <a:latin typeface="Bookman Old Style"/>
                <a:cs typeface="Bookman Old Style"/>
                <a:hlinkClick r:id="rId6" action="ppaction://hlinksldjump"/>
              </a:rPr>
              <a:t>&amp;</a:t>
            </a:r>
            <a:r>
              <a:rPr sz="550" b="0" spc="-55" dirty="0">
                <a:solidFill>
                  <a:srgbClr val="7F8D9C"/>
                </a:solidFill>
                <a:latin typeface="Bookman Old Style"/>
                <a:cs typeface="Bookman Old Style"/>
                <a:hlinkClick r:id="rId6" action="ppaction://hlinksldjump"/>
              </a:rPr>
              <a:t> </a:t>
            </a:r>
            <a:r>
              <a:rPr sz="550" b="0" spc="-10" dirty="0">
                <a:solidFill>
                  <a:srgbClr val="7F8D9C"/>
                </a:solidFill>
                <a:latin typeface="Bookman Old Style"/>
                <a:cs typeface="Bookman Old Style"/>
                <a:hlinkClick r:id="rId6" action="ppaction://hlinksldjump"/>
              </a:rPr>
              <a:t>Experiments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7" action="ppaction://hlinksldjump"/>
              </a:rPr>
              <a:t>Code</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Execution</a:t>
            </a:r>
            <a:r>
              <a:rPr sz="550" b="0" spc="395" dirty="0">
                <a:solidFill>
                  <a:srgbClr val="7F8D9C"/>
                </a:solidFill>
                <a:latin typeface="Bookman Old Style"/>
                <a:cs typeface="Bookman Old Style"/>
              </a:rPr>
              <a:t> </a:t>
            </a:r>
            <a:r>
              <a:rPr sz="550" b="0" spc="-30" dirty="0">
                <a:solidFill>
                  <a:srgbClr val="7F8D9C"/>
                </a:solidFill>
                <a:latin typeface="Bookman Old Style"/>
                <a:cs typeface="Bookman Old Style"/>
                <a:hlinkClick r:id="rId8" action="ppaction://hlinksldjump"/>
              </a:rPr>
              <a:t>Other</a:t>
            </a:r>
            <a:r>
              <a:rPr sz="550" b="0" spc="-55" dirty="0">
                <a:solidFill>
                  <a:srgbClr val="7F8D9C"/>
                </a:solidFill>
                <a:latin typeface="Bookman Old Style"/>
                <a:cs typeface="Bookman Old Style"/>
                <a:hlinkClick r:id="rId8" action="ppaction://hlinksldjump"/>
              </a:rPr>
              <a:t> </a:t>
            </a:r>
            <a:r>
              <a:rPr sz="550" b="0" spc="-25" dirty="0">
                <a:solidFill>
                  <a:srgbClr val="7F8D9C"/>
                </a:solidFill>
                <a:latin typeface="Bookman Old Style"/>
                <a:cs typeface="Bookman Old Style"/>
                <a:hlinkClick r:id="rId8" action="ppaction://hlinksldjump"/>
              </a:rPr>
              <a:t>Applications</a:t>
            </a:r>
            <a:r>
              <a:rPr sz="550" b="0" spc="-55" dirty="0">
                <a:solidFill>
                  <a:srgbClr val="7F8D9C"/>
                </a:solidFill>
                <a:latin typeface="Bookman Old Style"/>
                <a:cs typeface="Bookman Old Style"/>
                <a:hlinkClick r:id="rId8" action="ppaction://hlinksldjump"/>
              </a:rPr>
              <a:t> </a:t>
            </a:r>
            <a:r>
              <a:rPr sz="550" b="0" spc="-60" dirty="0">
                <a:solidFill>
                  <a:srgbClr val="7F8D9C"/>
                </a:solidFill>
                <a:latin typeface="Bookman Old Style"/>
                <a:cs typeface="Bookman Old Style"/>
                <a:hlinkClick r:id="rId8" action="ppaction://hlinksldjump"/>
              </a:rPr>
              <a:t>&amp;</a:t>
            </a:r>
            <a:r>
              <a:rPr sz="550" b="0" spc="-55" dirty="0">
                <a:solidFill>
                  <a:srgbClr val="7F8D9C"/>
                </a:solidFill>
                <a:latin typeface="Bookman Old Style"/>
                <a:cs typeface="Bookman Old Style"/>
                <a:hlinkClick r:id="rId8" action="ppaction://hlinksldjump"/>
              </a:rPr>
              <a:t> </a:t>
            </a:r>
            <a:r>
              <a:rPr sz="550" b="0" spc="-10" dirty="0">
                <a:solidFill>
                  <a:srgbClr val="7F8D9C"/>
                </a:solidFill>
                <a:latin typeface="Bookman Old Style"/>
                <a:cs typeface="Bookman Old Style"/>
                <a:hlinkClick r:id="rId8" action="ppaction://hlinksldjump"/>
              </a:rPr>
              <a:t>Analysis</a:t>
            </a:r>
            <a:r>
              <a:rPr sz="550" b="0" spc="395" dirty="0">
                <a:solidFill>
                  <a:srgbClr val="7F8D9C"/>
                </a:solidFill>
                <a:latin typeface="Bookman Old Style"/>
                <a:cs typeface="Bookman Old Style"/>
              </a:rPr>
              <a:t> </a:t>
            </a:r>
            <a:r>
              <a:rPr sz="550" b="0" spc="-20" dirty="0">
                <a:solidFill>
                  <a:srgbClr val="FFFFFF"/>
                </a:solidFill>
                <a:latin typeface="Bookman Old Style"/>
                <a:cs typeface="Bookman Old Style"/>
                <a:hlinkClick r:id="rId9" action="ppaction://hlinksldjump"/>
              </a:rPr>
              <a:t>Implementing</a:t>
            </a:r>
            <a:r>
              <a:rPr sz="550" b="0" spc="-55" dirty="0">
                <a:solidFill>
                  <a:srgbClr val="FFFFFF"/>
                </a:solidFill>
                <a:latin typeface="Bookman Old Style"/>
                <a:cs typeface="Bookman Old Style"/>
                <a:hlinkClick r:id="rId9" action="ppaction://hlinksldjump"/>
              </a:rPr>
              <a:t> </a:t>
            </a:r>
            <a:r>
              <a:rPr sz="550" b="0" spc="-30" dirty="0">
                <a:solidFill>
                  <a:srgbClr val="FFFFFF"/>
                </a:solidFill>
                <a:latin typeface="Bookman Old Style"/>
                <a:cs typeface="Bookman Old Style"/>
                <a:hlinkClick r:id="rId9" action="ppaction://hlinksldjump"/>
              </a:rPr>
              <a:t>the</a:t>
            </a:r>
            <a:r>
              <a:rPr sz="550" b="0" spc="-55" dirty="0">
                <a:solidFill>
                  <a:srgbClr val="FFFFFF"/>
                </a:solidFill>
                <a:latin typeface="Bookman Old Style"/>
                <a:cs typeface="Bookman Old Style"/>
                <a:hlinkClick r:id="rId9" action="ppaction://hlinksldjump"/>
              </a:rPr>
              <a:t> </a:t>
            </a:r>
            <a:r>
              <a:rPr sz="550" b="0" spc="-20" dirty="0">
                <a:solidFill>
                  <a:srgbClr val="FFFFFF"/>
                </a:solidFill>
                <a:latin typeface="Bookman Old Style"/>
                <a:cs typeface="Bookman Old Style"/>
                <a:hlinkClick r:id="rId9" action="ppaction://hlinksldjump"/>
              </a:rPr>
              <a:t>Idea</a:t>
            </a:r>
            <a:endParaRPr sz="550">
              <a:latin typeface="Bookman Old Style"/>
              <a:cs typeface="Bookman Old Style"/>
            </a:endParaRPr>
          </a:p>
        </p:txBody>
      </p:sp>
      <p:pic>
        <p:nvPicPr>
          <p:cNvPr id="31" name="object 31"/>
          <p:cNvPicPr/>
          <p:nvPr/>
        </p:nvPicPr>
        <p:blipFill>
          <a:blip r:embed="rId10" cstate="print"/>
          <a:stretch>
            <a:fillRect/>
          </a:stretch>
        </p:blipFill>
        <p:spPr>
          <a:xfrm>
            <a:off x="289848" y="509777"/>
            <a:ext cx="133611" cy="133611"/>
          </a:xfrm>
          <a:prstGeom prst="rect">
            <a:avLst/>
          </a:prstGeom>
        </p:spPr>
      </p:pic>
      <p:pic>
        <p:nvPicPr>
          <p:cNvPr id="32" name="object 32"/>
          <p:cNvPicPr/>
          <p:nvPr/>
        </p:nvPicPr>
        <p:blipFill>
          <a:blip r:embed="rId10" cstate="print"/>
          <a:stretch>
            <a:fillRect/>
          </a:stretch>
        </p:blipFill>
        <p:spPr>
          <a:xfrm>
            <a:off x="289848" y="864730"/>
            <a:ext cx="133611" cy="133611"/>
          </a:xfrm>
          <a:prstGeom prst="rect">
            <a:avLst/>
          </a:prstGeom>
        </p:spPr>
      </p:pic>
      <p:pic>
        <p:nvPicPr>
          <p:cNvPr id="33" name="object 33"/>
          <p:cNvPicPr/>
          <p:nvPr/>
        </p:nvPicPr>
        <p:blipFill>
          <a:blip r:embed="rId10" cstate="print"/>
          <a:stretch>
            <a:fillRect/>
          </a:stretch>
        </p:blipFill>
        <p:spPr>
          <a:xfrm>
            <a:off x="289848" y="1219682"/>
            <a:ext cx="133611" cy="133611"/>
          </a:xfrm>
          <a:prstGeom prst="rect">
            <a:avLst/>
          </a:prstGeom>
        </p:spPr>
      </p:pic>
      <p:pic>
        <p:nvPicPr>
          <p:cNvPr id="34" name="object 34"/>
          <p:cNvPicPr/>
          <p:nvPr/>
        </p:nvPicPr>
        <p:blipFill>
          <a:blip r:embed="rId10" cstate="print"/>
          <a:stretch>
            <a:fillRect/>
          </a:stretch>
        </p:blipFill>
        <p:spPr>
          <a:xfrm>
            <a:off x="289848" y="1574647"/>
            <a:ext cx="133611" cy="133611"/>
          </a:xfrm>
          <a:prstGeom prst="rect">
            <a:avLst/>
          </a:prstGeom>
        </p:spPr>
      </p:pic>
      <p:pic>
        <p:nvPicPr>
          <p:cNvPr id="35" name="object 35"/>
          <p:cNvPicPr/>
          <p:nvPr/>
        </p:nvPicPr>
        <p:blipFill>
          <a:blip r:embed="rId10" cstate="print"/>
          <a:stretch>
            <a:fillRect/>
          </a:stretch>
        </p:blipFill>
        <p:spPr>
          <a:xfrm>
            <a:off x="289848" y="1929599"/>
            <a:ext cx="133611" cy="133611"/>
          </a:xfrm>
          <a:prstGeom prst="rect">
            <a:avLst/>
          </a:prstGeom>
        </p:spPr>
      </p:pic>
      <p:pic>
        <p:nvPicPr>
          <p:cNvPr id="36" name="object 36"/>
          <p:cNvPicPr/>
          <p:nvPr/>
        </p:nvPicPr>
        <p:blipFill>
          <a:blip r:embed="rId10" cstate="print"/>
          <a:stretch>
            <a:fillRect/>
          </a:stretch>
        </p:blipFill>
        <p:spPr>
          <a:xfrm>
            <a:off x="289848" y="2284552"/>
            <a:ext cx="133611" cy="133611"/>
          </a:xfrm>
          <a:prstGeom prst="rect">
            <a:avLst/>
          </a:prstGeom>
        </p:spPr>
      </p:pic>
      <p:pic>
        <p:nvPicPr>
          <p:cNvPr id="37" name="object 37"/>
          <p:cNvPicPr/>
          <p:nvPr/>
        </p:nvPicPr>
        <p:blipFill>
          <a:blip r:embed="rId11" cstate="print"/>
          <a:stretch>
            <a:fillRect/>
          </a:stretch>
        </p:blipFill>
        <p:spPr>
          <a:xfrm>
            <a:off x="289848" y="2639504"/>
            <a:ext cx="133611" cy="133611"/>
          </a:xfrm>
          <a:prstGeom prst="rect">
            <a:avLst/>
          </a:prstGeom>
        </p:spPr>
      </p:pic>
      <p:sp>
        <p:nvSpPr>
          <p:cNvPr id="38" name="object 38"/>
          <p:cNvSpPr txBox="1"/>
          <p:nvPr/>
        </p:nvSpPr>
        <p:spPr>
          <a:xfrm>
            <a:off x="313080" y="478175"/>
            <a:ext cx="2613025" cy="2308225"/>
          </a:xfrm>
          <a:prstGeom prst="rect">
            <a:avLst/>
          </a:prstGeom>
        </p:spPr>
        <p:txBody>
          <a:bodyPr vert="horz" wrap="square" lIns="0" tIns="12700" rIns="0" bIns="0" rtlCol="0">
            <a:spAutoFit/>
          </a:bodyPr>
          <a:lstStyle/>
          <a:p>
            <a:pPr marL="168275" indent="-155575">
              <a:lnSpc>
                <a:spcPct val="100000"/>
              </a:lnSpc>
              <a:spcBef>
                <a:spcPts val="100"/>
              </a:spcBef>
              <a:buClr>
                <a:srgbClr val="FFFFFF"/>
              </a:buClr>
              <a:buSzPct val="90000"/>
              <a:buFont typeface="Bookman Old Style"/>
              <a:buAutoNum type="arabicPlain"/>
              <a:tabLst>
                <a:tab pos="168275" algn="l"/>
              </a:tabLst>
            </a:pPr>
            <a:r>
              <a:rPr sz="1000" b="0" spc="-10" dirty="0">
                <a:solidFill>
                  <a:srgbClr val="CCD7E3"/>
                </a:solidFill>
                <a:latin typeface="Bookman Old Style"/>
                <a:cs typeface="Bookman Old Style"/>
                <a:hlinkClick r:id="rId3" action="ppaction://hlinksldjump"/>
              </a:rPr>
              <a:t>Introduction</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spcBef>
                <a:spcPts val="5"/>
              </a:spcBef>
              <a:buClr>
                <a:srgbClr val="FFFFFF"/>
              </a:buClr>
              <a:buSzPct val="90000"/>
              <a:buAutoNum type="arabicPlain"/>
              <a:tabLst>
                <a:tab pos="168275" algn="l"/>
              </a:tabLst>
            </a:pPr>
            <a:r>
              <a:rPr sz="1000" b="0" spc="-55" dirty="0">
                <a:solidFill>
                  <a:srgbClr val="CCD7E3"/>
                </a:solidFill>
                <a:latin typeface="Bookman Old Style"/>
                <a:cs typeface="Bookman Old Style"/>
                <a:hlinkClick r:id="rId4" action="ppaction://hlinksldjump"/>
              </a:rPr>
              <a:t>Background:</a:t>
            </a:r>
            <a:r>
              <a:rPr sz="1000" b="0" spc="5" dirty="0">
                <a:solidFill>
                  <a:srgbClr val="CCD7E3"/>
                </a:solidFill>
                <a:latin typeface="Bookman Old Style"/>
                <a:cs typeface="Bookman Old Style"/>
                <a:hlinkClick r:id="rId4" action="ppaction://hlinksldjump"/>
              </a:rPr>
              <a:t> </a:t>
            </a:r>
            <a:r>
              <a:rPr sz="1000" b="0" spc="-30" dirty="0">
                <a:solidFill>
                  <a:srgbClr val="CCD7E3"/>
                </a:solidFill>
                <a:latin typeface="Bookman Old Style"/>
                <a:cs typeface="Bookman Old Style"/>
                <a:hlinkClick r:id="rId4" action="ppaction://hlinksldjump"/>
              </a:rPr>
              <a:t>Compositional</a:t>
            </a:r>
            <a:r>
              <a:rPr sz="1000" b="0" spc="-55" dirty="0">
                <a:solidFill>
                  <a:srgbClr val="CCD7E3"/>
                </a:solidFill>
                <a:latin typeface="Bookman Old Style"/>
                <a:cs typeface="Bookman Old Style"/>
                <a:hlinkClick r:id="rId4" action="ppaction://hlinksldjump"/>
              </a:rPr>
              <a:t> </a:t>
            </a:r>
            <a:r>
              <a:rPr sz="1000" b="0" spc="-50" dirty="0">
                <a:solidFill>
                  <a:srgbClr val="CCD7E3"/>
                </a:solidFill>
                <a:latin typeface="Bookman Old Style"/>
                <a:cs typeface="Bookman Old Style"/>
                <a:hlinkClick r:id="rId4" action="ppaction://hlinksldjump"/>
              </a:rPr>
              <a:t>Data</a:t>
            </a:r>
            <a:r>
              <a:rPr sz="1000" b="0" spc="-55" dirty="0">
                <a:solidFill>
                  <a:srgbClr val="CCD7E3"/>
                </a:solidFill>
                <a:latin typeface="Bookman Old Style"/>
                <a:cs typeface="Bookman Old Style"/>
                <a:hlinkClick r:id="rId4" action="ppaction://hlinksldjump"/>
              </a:rPr>
              <a:t> </a:t>
            </a:r>
            <a:r>
              <a:rPr sz="1000" b="0" spc="-35" dirty="0">
                <a:solidFill>
                  <a:srgbClr val="CCD7E3"/>
                </a:solidFill>
                <a:latin typeface="Bookman Old Style"/>
                <a:cs typeface="Bookman Old Style"/>
                <a:hlinkClick r:id="rId4" action="ppaction://hlinksldjump"/>
              </a:rPr>
              <a:t>Analysis</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buClr>
                <a:srgbClr val="FFFFFF"/>
              </a:buClr>
              <a:buSzPct val="90000"/>
              <a:buAutoNum type="arabicPlain"/>
              <a:tabLst>
                <a:tab pos="168275" algn="l"/>
              </a:tabLst>
            </a:pPr>
            <a:r>
              <a:rPr sz="1000" b="0" spc="-35" dirty="0">
                <a:solidFill>
                  <a:srgbClr val="CCD7E3"/>
                </a:solidFill>
                <a:latin typeface="Bookman Old Style"/>
                <a:cs typeface="Bookman Old Style"/>
                <a:hlinkClick r:id="rId5" action="ppaction://hlinksldjump"/>
              </a:rPr>
              <a:t>Proposed</a:t>
            </a:r>
            <a:r>
              <a:rPr sz="1000" b="0" spc="-55" dirty="0">
                <a:solidFill>
                  <a:srgbClr val="CCD7E3"/>
                </a:solidFill>
                <a:latin typeface="Bookman Old Style"/>
                <a:cs typeface="Bookman Old Style"/>
                <a:hlinkClick r:id="rId5" action="ppaction://hlinksldjump"/>
              </a:rPr>
              <a:t> </a:t>
            </a:r>
            <a:r>
              <a:rPr sz="1000" b="0" spc="-10" dirty="0">
                <a:solidFill>
                  <a:srgbClr val="CCD7E3"/>
                </a:solidFill>
                <a:latin typeface="Bookman Old Style"/>
                <a:cs typeface="Bookman Old Style"/>
                <a:hlinkClick r:id="rId5" action="ppaction://hlinksldjump"/>
              </a:rPr>
              <a:t>Method</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buClr>
                <a:srgbClr val="FFFFFF"/>
              </a:buClr>
              <a:buSzPct val="90000"/>
              <a:buAutoNum type="arabicPlain"/>
              <a:tabLst>
                <a:tab pos="168275" algn="l"/>
              </a:tabLst>
            </a:pPr>
            <a:r>
              <a:rPr sz="1000" b="0" spc="-50" dirty="0">
                <a:solidFill>
                  <a:srgbClr val="CCD7E3"/>
                </a:solidFill>
                <a:latin typeface="Bookman Old Style"/>
                <a:cs typeface="Bookman Old Style"/>
                <a:hlinkClick r:id="rId6" action="ppaction://hlinksldjump"/>
              </a:rPr>
              <a:t>Data</a:t>
            </a:r>
            <a:r>
              <a:rPr sz="1000" b="0" spc="-85" dirty="0">
                <a:solidFill>
                  <a:srgbClr val="CCD7E3"/>
                </a:solidFill>
                <a:latin typeface="Bookman Old Style"/>
                <a:cs typeface="Bookman Old Style"/>
                <a:hlinkClick r:id="rId6" action="ppaction://hlinksldjump"/>
              </a:rPr>
              <a:t> </a:t>
            </a:r>
            <a:r>
              <a:rPr sz="1000" b="0" spc="-105" dirty="0">
                <a:solidFill>
                  <a:srgbClr val="CCD7E3"/>
                </a:solidFill>
                <a:latin typeface="Bookman Old Style"/>
                <a:cs typeface="Bookman Old Style"/>
                <a:hlinkClick r:id="rId6" action="ppaction://hlinksldjump"/>
              </a:rPr>
              <a:t>&amp;</a:t>
            </a:r>
            <a:r>
              <a:rPr sz="1000" b="0" spc="-75" dirty="0">
                <a:solidFill>
                  <a:srgbClr val="CCD7E3"/>
                </a:solidFill>
                <a:latin typeface="Bookman Old Style"/>
                <a:cs typeface="Bookman Old Style"/>
                <a:hlinkClick r:id="rId6" action="ppaction://hlinksldjump"/>
              </a:rPr>
              <a:t> </a:t>
            </a:r>
            <a:r>
              <a:rPr sz="1000" b="0" spc="-10" dirty="0">
                <a:solidFill>
                  <a:srgbClr val="CCD7E3"/>
                </a:solidFill>
                <a:latin typeface="Bookman Old Style"/>
                <a:cs typeface="Bookman Old Style"/>
                <a:hlinkClick r:id="rId6" action="ppaction://hlinksldjump"/>
              </a:rPr>
              <a:t>Experiments</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buClr>
                <a:srgbClr val="FFFFFF"/>
              </a:buClr>
              <a:buSzPct val="90000"/>
              <a:buAutoNum type="arabicPlain"/>
              <a:tabLst>
                <a:tab pos="168275" algn="l"/>
              </a:tabLst>
            </a:pPr>
            <a:r>
              <a:rPr sz="1000" b="0" spc="-35" dirty="0">
                <a:solidFill>
                  <a:srgbClr val="CCD7E3"/>
                </a:solidFill>
                <a:latin typeface="Bookman Old Style"/>
                <a:cs typeface="Bookman Old Style"/>
                <a:hlinkClick r:id="rId7" action="ppaction://hlinksldjump"/>
              </a:rPr>
              <a:t>Code</a:t>
            </a:r>
            <a:r>
              <a:rPr sz="1000" b="0" spc="-60" dirty="0">
                <a:solidFill>
                  <a:srgbClr val="CCD7E3"/>
                </a:solidFill>
                <a:latin typeface="Bookman Old Style"/>
                <a:cs typeface="Bookman Old Style"/>
                <a:hlinkClick r:id="rId7" action="ppaction://hlinksldjump"/>
              </a:rPr>
              <a:t> </a:t>
            </a:r>
            <a:r>
              <a:rPr sz="1000" b="0" spc="-10" dirty="0">
                <a:solidFill>
                  <a:srgbClr val="CCD7E3"/>
                </a:solidFill>
                <a:latin typeface="Bookman Old Style"/>
                <a:cs typeface="Bookman Old Style"/>
                <a:hlinkClick r:id="rId7" action="ppaction://hlinksldjump"/>
              </a:rPr>
              <a:t>Execution</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spcBef>
                <a:spcPts val="5"/>
              </a:spcBef>
              <a:buClr>
                <a:srgbClr val="FFFFFF"/>
              </a:buClr>
              <a:buSzPct val="90000"/>
              <a:buAutoNum type="arabicPlain"/>
              <a:tabLst>
                <a:tab pos="168275" algn="l"/>
              </a:tabLst>
            </a:pPr>
            <a:r>
              <a:rPr sz="1000" b="0" spc="-45" dirty="0">
                <a:solidFill>
                  <a:srgbClr val="CCD7E3"/>
                </a:solidFill>
                <a:latin typeface="Bookman Old Style"/>
                <a:cs typeface="Bookman Old Style"/>
                <a:hlinkClick r:id="rId8" action="ppaction://hlinksldjump"/>
              </a:rPr>
              <a:t>Other</a:t>
            </a:r>
            <a:r>
              <a:rPr sz="1000" b="0" spc="-50" dirty="0">
                <a:solidFill>
                  <a:srgbClr val="CCD7E3"/>
                </a:solidFill>
                <a:latin typeface="Bookman Old Style"/>
                <a:cs typeface="Bookman Old Style"/>
                <a:hlinkClick r:id="rId8" action="ppaction://hlinksldjump"/>
              </a:rPr>
              <a:t> </a:t>
            </a:r>
            <a:r>
              <a:rPr sz="1000" b="0" spc="-40" dirty="0">
                <a:solidFill>
                  <a:srgbClr val="CCD7E3"/>
                </a:solidFill>
                <a:latin typeface="Bookman Old Style"/>
                <a:cs typeface="Bookman Old Style"/>
                <a:hlinkClick r:id="rId8" action="ppaction://hlinksldjump"/>
              </a:rPr>
              <a:t>Applications</a:t>
            </a:r>
            <a:r>
              <a:rPr sz="1000" b="0" spc="-50" dirty="0">
                <a:solidFill>
                  <a:srgbClr val="CCD7E3"/>
                </a:solidFill>
                <a:latin typeface="Bookman Old Style"/>
                <a:cs typeface="Bookman Old Style"/>
                <a:hlinkClick r:id="rId8" action="ppaction://hlinksldjump"/>
              </a:rPr>
              <a:t> </a:t>
            </a:r>
            <a:r>
              <a:rPr sz="1000" b="0" spc="-105" dirty="0">
                <a:solidFill>
                  <a:srgbClr val="CCD7E3"/>
                </a:solidFill>
                <a:latin typeface="Bookman Old Style"/>
                <a:cs typeface="Bookman Old Style"/>
                <a:hlinkClick r:id="rId8" action="ppaction://hlinksldjump"/>
              </a:rPr>
              <a:t>&amp;</a:t>
            </a:r>
            <a:r>
              <a:rPr sz="1000" b="0" spc="-45" dirty="0">
                <a:solidFill>
                  <a:srgbClr val="CCD7E3"/>
                </a:solidFill>
                <a:latin typeface="Bookman Old Style"/>
                <a:cs typeface="Bookman Old Style"/>
                <a:hlinkClick r:id="rId8" action="ppaction://hlinksldjump"/>
              </a:rPr>
              <a:t> </a:t>
            </a:r>
            <a:r>
              <a:rPr sz="1000" b="0" spc="-10" dirty="0">
                <a:solidFill>
                  <a:srgbClr val="CCD7E3"/>
                </a:solidFill>
                <a:latin typeface="Bookman Old Style"/>
                <a:cs typeface="Bookman Old Style"/>
                <a:hlinkClick r:id="rId8" action="ppaction://hlinksldjump"/>
              </a:rPr>
              <a:t>Analysis</a:t>
            </a:r>
            <a:endParaRPr sz="1000">
              <a:latin typeface="Bookman Old Style"/>
              <a:cs typeface="Bookman Old Style"/>
            </a:endParaRPr>
          </a:p>
          <a:p>
            <a:pPr>
              <a:lnSpc>
                <a:spcPct val="100000"/>
              </a:lnSpc>
              <a:spcBef>
                <a:spcPts val="420"/>
              </a:spcBef>
              <a:buClr>
                <a:srgbClr val="FFFFFF"/>
              </a:buClr>
              <a:buFont typeface="Bookman Old Style"/>
              <a:buAutoNum type="arabicPlain"/>
            </a:pPr>
            <a:endParaRPr sz="1000">
              <a:latin typeface="Bookman Old Style"/>
              <a:cs typeface="Bookman Old Style"/>
            </a:endParaRPr>
          </a:p>
          <a:p>
            <a:pPr marL="168275" indent="-155575">
              <a:lnSpc>
                <a:spcPct val="100000"/>
              </a:lnSpc>
              <a:buClr>
                <a:srgbClr val="FFFFFF"/>
              </a:buClr>
              <a:buSzPct val="90000"/>
              <a:buAutoNum type="arabicPlain"/>
              <a:tabLst>
                <a:tab pos="168275" algn="l"/>
              </a:tabLst>
            </a:pPr>
            <a:r>
              <a:rPr sz="1000" b="0" spc="-25" dirty="0">
                <a:solidFill>
                  <a:srgbClr val="003874"/>
                </a:solidFill>
                <a:latin typeface="Bookman Old Style"/>
                <a:cs typeface="Bookman Old Style"/>
                <a:hlinkClick r:id="rId9" action="ppaction://hlinksldjump"/>
              </a:rPr>
              <a:t>Implementing</a:t>
            </a:r>
            <a:r>
              <a:rPr sz="1000" b="0" spc="-60" dirty="0">
                <a:solidFill>
                  <a:srgbClr val="003874"/>
                </a:solidFill>
                <a:latin typeface="Bookman Old Style"/>
                <a:cs typeface="Bookman Old Style"/>
                <a:hlinkClick r:id="rId9" action="ppaction://hlinksldjump"/>
              </a:rPr>
              <a:t> </a:t>
            </a:r>
            <a:r>
              <a:rPr sz="1000" b="0" spc="-40" dirty="0">
                <a:solidFill>
                  <a:srgbClr val="003874"/>
                </a:solidFill>
                <a:latin typeface="Bookman Old Style"/>
                <a:cs typeface="Bookman Old Style"/>
                <a:hlinkClick r:id="rId9" action="ppaction://hlinksldjump"/>
              </a:rPr>
              <a:t>the</a:t>
            </a:r>
            <a:r>
              <a:rPr sz="1000" b="0" spc="-50" dirty="0">
                <a:solidFill>
                  <a:srgbClr val="003874"/>
                </a:solidFill>
                <a:latin typeface="Bookman Old Style"/>
                <a:cs typeface="Bookman Old Style"/>
                <a:hlinkClick r:id="rId9" action="ppaction://hlinksldjump"/>
              </a:rPr>
              <a:t> </a:t>
            </a:r>
            <a:r>
              <a:rPr sz="1000" b="0" spc="-20" dirty="0">
                <a:solidFill>
                  <a:srgbClr val="003874"/>
                </a:solidFill>
                <a:latin typeface="Bookman Old Style"/>
                <a:cs typeface="Bookman Old Style"/>
                <a:hlinkClick r:id="rId9" action="ppaction://hlinksldjump"/>
              </a:rPr>
              <a:t>Idea</a:t>
            </a:r>
            <a:endParaRPr sz="1000">
              <a:latin typeface="Bookman Old Style"/>
              <a:cs typeface="Bookman Old Style"/>
            </a:endParaRPr>
          </a:p>
        </p:txBody>
      </p:sp>
      <p:grpSp>
        <p:nvGrpSpPr>
          <p:cNvPr id="39" name="object 39"/>
          <p:cNvGrpSpPr/>
          <p:nvPr/>
        </p:nvGrpSpPr>
        <p:grpSpPr>
          <a:xfrm>
            <a:off x="0" y="3131464"/>
            <a:ext cx="5760085" cy="108585"/>
            <a:chOff x="0" y="3131464"/>
            <a:chExt cx="5760085" cy="108585"/>
          </a:xfrm>
        </p:grpSpPr>
        <p:sp>
          <p:nvSpPr>
            <p:cNvPr id="40" name="object 40"/>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41" name="object 41"/>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42" name="object 42"/>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43" name="object 43"/>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44" name="object 44"/>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2" action="ppaction://hlinksldjump"/>
              </a:rPr>
              <a:t>Robust</a:t>
            </a:r>
            <a:r>
              <a:rPr sz="550" b="0" spc="-5" dirty="0">
                <a:solidFill>
                  <a:srgbClr val="003874"/>
                </a:solidFill>
                <a:latin typeface="Bookman Old Style"/>
                <a:cs typeface="Bookman Old Style"/>
                <a:hlinkClick r:id="rId12" action="ppaction://hlinksldjump"/>
              </a:rPr>
              <a:t> </a:t>
            </a:r>
            <a:r>
              <a:rPr sz="550" b="0" spc="-30" dirty="0">
                <a:solidFill>
                  <a:srgbClr val="003874"/>
                </a:solidFill>
                <a:latin typeface="Bookman Old Style"/>
                <a:cs typeface="Bookman Old Style"/>
                <a:hlinkClick r:id="rId12" action="ppaction://hlinksldjump"/>
              </a:rPr>
              <a:t>Classiﬁcation</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via</a:t>
            </a:r>
            <a:r>
              <a:rPr sz="550" b="0" spc="-5" dirty="0">
                <a:solidFill>
                  <a:srgbClr val="003874"/>
                </a:solidFill>
                <a:latin typeface="Bookman Old Style"/>
                <a:cs typeface="Bookman Old Style"/>
                <a:hlinkClick r:id="rId12" action="ppaction://hlinksldjump"/>
              </a:rPr>
              <a:t> </a:t>
            </a:r>
            <a:r>
              <a:rPr sz="550" b="0" spc="-35" dirty="0">
                <a:solidFill>
                  <a:srgbClr val="003874"/>
                </a:solidFill>
                <a:latin typeface="Bookman Old Style"/>
                <a:cs typeface="Bookman Old Style"/>
                <a:hlinkClick r:id="rId12" action="ppaction://hlinksldjump"/>
              </a:rPr>
              <a:t>Regression</a:t>
            </a:r>
            <a:r>
              <a:rPr sz="550" b="0" spc="-5" dirty="0">
                <a:solidFill>
                  <a:srgbClr val="003874"/>
                </a:solidFill>
                <a:latin typeface="Bookman Old Style"/>
                <a:cs typeface="Bookman Old Style"/>
                <a:hlinkClick r:id="rId12" action="ppaction://hlinksldjump"/>
              </a:rPr>
              <a:t> </a:t>
            </a:r>
            <a:r>
              <a:rPr sz="550" b="0" spc="-10" dirty="0">
                <a:solidFill>
                  <a:srgbClr val="003874"/>
                </a:solidFill>
                <a:latin typeface="Bookman Old Style"/>
                <a:cs typeface="Bookman Old Style"/>
                <a:hlinkClick r:id="rId12" action="ppaction://hlinksldjump"/>
              </a:rPr>
              <a:t>for</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Learning</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with</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Noisy</a:t>
            </a:r>
            <a:r>
              <a:rPr sz="550" b="0" spc="-5" dirty="0">
                <a:solidFill>
                  <a:srgbClr val="003874"/>
                </a:solidFill>
                <a:latin typeface="Bookman Old Style"/>
                <a:cs typeface="Bookman Old Style"/>
                <a:hlinkClick r:id="rId12" action="ppaction://hlinksldjump"/>
              </a:rPr>
              <a:t> </a:t>
            </a:r>
            <a:r>
              <a:rPr sz="550" b="0" spc="-10" dirty="0">
                <a:solidFill>
                  <a:srgbClr val="003874"/>
                </a:solidFill>
                <a:latin typeface="Bookman Old Style"/>
                <a:cs typeface="Bookman Old Style"/>
                <a:hlinkClick r:id="rId12" action="ppaction://hlinksldjump"/>
              </a:rPr>
              <a:t>Labels</a:t>
            </a:r>
            <a:endParaRPr sz="550">
              <a:latin typeface="Bookman Old Style"/>
              <a:cs typeface="Bookman Old Style"/>
            </a:endParaRPr>
          </a:p>
        </p:txBody>
      </p:sp>
      <p:sp>
        <p:nvSpPr>
          <p:cNvPr id="45" name="object 45"/>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46" name="object 46"/>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5" dirty="0"/>
              <a:t>32</a:t>
            </a:fld>
            <a:r>
              <a:rPr spc="-45" dirty="0"/>
              <a:t> </a:t>
            </a:r>
            <a:r>
              <a:rPr spc="-80" dirty="0"/>
              <a:t>/</a:t>
            </a:r>
            <a:r>
              <a:rPr spc="-45" dirty="0"/>
              <a:t> </a:t>
            </a:r>
            <a:r>
              <a:rPr spc="-25" dirty="0"/>
              <a:t>37</a:t>
            </a:r>
          </a:p>
        </p:txBody>
      </p:sp>
    </p:spTree>
  </p:cSld>
  <p:clrMapOvr>
    <a:masterClrMapping/>
  </p:clrMapOvr>
  <p:transition>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 y="25"/>
            <a:ext cx="5760085" cy="232410"/>
            <a:chOff x="-32" y="25"/>
            <a:chExt cx="5760085" cy="232410"/>
          </a:xfrm>
        </p:grpSpPr>
        <p:sp>
          <p:nvSpPr>
            <p:cNvPr id="3" name="object 3"/>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 name="object 4"/>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 name="object 5"/>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6" name="object 6"/>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7" name="object 7"/>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8" name="object 8"/>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9" name="object 9"/>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0" name="object 10"/>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1" name="object 11"/>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2" name="object 12"/>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3" name="object 13"/>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4" name="object 14"/>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5" name="object 15"/>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6" name="object 16"/>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7" name="object 17"/>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8" name="object 18"/>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9" name="object 19"/>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0" name="object 20"/>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1" name="object 21"/>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2" name="object 22"/>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3" name="object 23"/>
            <p:cNvSpPr/>
            <p:nvPr/>
          </p:nvSpPr>
          <p:spPr>
            <a:xfrm>
              <a:off x="4992192" y="107317"/>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4" name="object 24"/>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5" name="object 25"/>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6" name="object 26"/>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7" name="object 27"/>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28" name="object 28"/>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3" action="ppaction://hlinksldjump"/>
              </a:rPr>
              <a:t>Introduction</a:t>
            </a:r>
            <a:r>
              <a:rPr sz="550" b="0" spc="330" dirty="0">
                <a:solidFill>
                  <a:srgbClr val="7F8D9C"/>
                </a:solidFill>
                <a:latin typeface="Bookman Old Style"/>
                <a:cs typeface="Bookman Old Style"/>
              </a:rPr>
              <a:t> </a:t>
            </a:r>
            <a:r>
              <a:rPr sz="550" b="0" spc="-35" dirty="0">
                <a:solidFill>
                  <a:srgbClr val="7F8D9C"/>
                </a:solidFill>
                <a:latin typeface="Bookman Old Style"/>
                <a:cs typeface="Bookman Old Style"/>
                <a:hlinkClick r:id="rId4" action="ppaction://hlinksldjump"/>
              </a:rPr>
              <a:t>Background:</a:t>
            </a:r>
            <a:r>
              <a:rPr sz="550" b="0" spc="-25" dirty="0">
                <a:solidFill>
                  <a:srgbClr val="7F8D9C"/>
                </a:solidFill>
                <a:latin typeface="Bookman Old Style"/>
                <a:cs typeface="Bookman Old Style"/>
                <a:hlinkClick r:id="rId4" action="ppaction://hlinksldjump"/>
              </a:rPr>
              <a:t> Compositional</a:t>
            </a:r>
            <a:r>
              <a:rPr sz="550" b="0" spc="-55" dirty="0">
                <a:solidFill>
                  <a:srgbClr val="7F8D9C"/>
                </a:solidFill>
                <a:latin typeface="Bookman Old Style"/>
                <a:cs typeface="Bookman Old Style"/>
                <a:hlinkClick r:id="rId4" action="ppaction://hlinksldjump"/>
              </a:rPr>
              <a:t> </a:t>
            </a:r>
            <a:r>
              <a:rPr sz="550" b="0" spc="-40" dirty="0">
                <a:solidFill>
                  <a:srgbClr val="7F8D9C"/>
                </a:solidFill>
                <a:latin typeface="Bookman Old Style"/>
                <a:cs typeface="Bookman Old Style"/>
                <a:hlinkClick r:id="rId4" action="ppaction://hlinksldjump"/>
              </a:rPr>
              <a:t>Data</a:t>
            </a:r>
            <a:r>
              <a:rPr sz="550" b="0" spc="-55" dirty="0">
                <a:solidFill>
                  <a:srgbClr val="7F8D9C"/>
                </a:solidFill>
                <a:latin typeface="Bookman Old Style"/>
                <a:cs typeface="Bookman Old Style"/>
                <a:hlinkClick r:id="rId4" action="ppaction://hlinksldjump"/>
              </a:rPr>
              <a:t> </a:t>
            </a:r>
            <a:r>
              <a:rPr sz="550" b="0" spc="-10" dirty="0">
                <a:solidFill>
                  <a:srgbClr val="7F8D9C"/>
                </a:solidFill>
                <a:latin typeface="Bookman Old Style"/>
                <a:cs typeface="Bookman Old Style"/>
                <a:hlinkClick r:id="rId4" action="ppaction://hlinksldjump"/>
              </a:rPr>
              <a:t>Analysis</a:t>
            </a:r>
            <a:r>
              <a:rPr sz="550" b="0" spc="390" dirty="0">
                <a:solidFill>
                  <a:srgbClr val="7F8D9C"/>
                </a:solidFill>
                <a:latin typeface="Bookman Old Style"/>
                <a:cs typeface="Bookman Old Style"/>
              </a:rPr>
              <a:t> </a:t>
            </a:r>
            <a:r>
              <a:rPr sz="550" b="0" spc="-20" dirty="0">
                <a:solidFill>
                  <a:srgbClr val="7F8D9C"/>
                </a:solidFill>
                <a:latin typeface="Bookman Old Style"/>
                <a:cs typeface="Bookman Old Style"/>
                <a:hlinkClick r:id="rId5" action="ppaction://hlinksldjump"/>
              </a:rPr>
              <a:t>Proposed</a:t>
            </a:r>
            <a:r>
              <a:rPr sz="550" b="0" spc="-55" dirty="0">
                <a:solidFill>
                  <a:srgbClr val="7F8D9C"/>
                </a:solidFill>
                <a:latin typeface="Bookman Old Style"/>
                <a:cs typeface="Bookman Old Style"/>
                <a:hlinkClick r:id="rId5" action="ppaction://hlinksldjump"/>
              </a:rPr>
              <a:t> </a:t>
            </a:r>
            <a:r>
              <a:rPr sz="550" b="0" dirty="0">
                <a:solidFill>
                  <a:srgbClr val="7F8D9C"/>
                </a:solidFill>
                <a:latin typeface="Bookman Old Style"/>
                <a:cs typeface="Bookman Old Style"/>
                <a:hlinkClick r:id="rId5" action="ppaction://hlinksldjump"/>
              </a:rPr>
              <a:t>Method</a:t>
            </a:r>
            <a:r>
              <a:rPr sz="550" b="0" spc="395" dirty="0">
                <a:solidFill>
                  <a:srgbClr val="7F8D9C"/>
                </a:solidFill>
                <a:latin typeface="Bookman Old Style"/>
                <a:cs typeface="Bookman Old Style"/>
              </a:rPr>
              <a:t> </a:t>
            </a:r>
            <a:r>
              <a:rPr sz="550" b="0" spc="-40" dirty="0">
                <a:solidFill>
                  <a:srgbClr val="7F8D9C"/>
                </a:solidFill>
                <a:latin typeface="Bookman Old Style"/>
                <a:cs typeface="Bookman Old Style"/>
                <a:hlinkClick r:id="rId6" action="ppaction://hlinksldjump"/>
              </a:rPr>
              <a:t>Data</a:t>
            </a:r>
            <a:r>
              <a:rPr sz="550" b="0" spc="-55" dirty="0">
                <a:solidFill>
                  <a:srgbClr val="7F8D9C"/>
                </a:solidFill>
                <a:latin typeface="Bookman Old Style"/>
                <a:cs typeface="Bookman Old Style"/>
                <a:hlinkClick r:id="rId6" action="ppaction://hlinksldjump"/>
              </a:rPr>
              <a:t> </a:t>
            </a:r>
            <a:r>
              <a:rPr sz="550" b="0" spc="-60" dirty="0">
                <a:solidFill>
                  <a:srgbClr val="7F8D9C"/>
                </a:solidFill>
                <a:latin typeface="Bookman Old Style"/>
                <a:cs typeface="Bookman Old Style"/>
                <a:hlinkClick r:id="rId6" action="ppaction://hlinksldjump"/>
              </a:rPr>
              <a:t>&amp;</a:t>
            </a:r>
            <a:r>
              <a:rPr sz="550" b="0" spc="-55" dirty="0">
                <a:solidFill>
                  <a:srgbClr val="7F8D9C"/>
                </a:solidFill>
                <a:latin typeface="Bookman Old Style"/>
                <a:cs typeface="Bookman Old Style"/>
                <a:hlinkClick r:id="rId6" action="ppaction://hlinksldjump"/>
              </a:rPr>
              <a:t> </a:t>
            </a:r>
            <a:r>
              <a:rPr sz="550" b="0" spc="-10" dirty="0">
                <a:solidFill>
                  <a:srgbClr val="7F8D9C"/>
                </a:solidFill>
                <a:latin typeface="Bookman Old Style"/>
                <a:cs typeface="Bookman Old Style"/>
                <a:hlinkClick r:id="rId6" action="ppaction://hlinksldjump"/>
              </a:rPr>
              <a:t>Experiments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7" action="ppaction://hlinksldjump"/>
              </a:rPr>
              <a:t>Code</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Execution</a:t>
            </a:r>
            <a:r>
              <a:rPr sz="550" b="0" spc="395" dirty="0">
                <a:solidFill>
                  <a:srgbClr val="7F8D9C"/>
                </a:solidFill>
                <a:latin typeface="Bookman Old Style"/>
                <a:cs typeface="Bookman Old Style"/>
              </a:rPr>
              <a:t> </a:t>
            </a:r>
            <a:r>
              <a:rPr sz="550" b="0" spc="-30" dirty="0">
                <a:solidFill>
                  <a:srgbClr val="7F8D9C"/>
                </a:solidFill>
                <a:latin typeface="Bookman Old Style"/>
                <a:cs typeface="Bookman Old Style"/>
                <a:hlinkClick r:id="rId8" action="ppaction://hlinksldjump"/>
              </a:rPr>
              <a:t>Other</a:t>
            </a:r>
            <a:r>
              <a:rPr sz="550" b="0" spc="-55" dirty="0">
                <a:solidFill>
                  <a:srgbClr val="7F8D9C"/>
                </a:solidFill>
                <a:latin typeface="Bookman Old Style"/>
                <a:cs typeface="Bookman Old Style"/>
                <a:hlinkClick r:id="rId8" action="ppaction://hlinksldjump"/>
              </a:rPr>
              <a:t> </a:t>
            </a:r>
            <a:r>
              <a:rPr sz="550" b="0" spc="-25" dirty="0">
                <a:solidFill>
                  <a:srgbClr val="7F8D9C"/>
                </a:solidFill>
                <a:latin typeface="Bookman Old Style"/>
                <a:cs typeface="Bookman Old Style"/>
                <a:hlinkClick r:id="rId8" action="ppaction://hlinksldjump"/>
              </a:rPr>
              <a:t>Applications</a:t>
            </a:r>
            <a:r>
              <a:rPr sz="550" b="0" spc="-55" dirty="0">
                <a:solidFill>
                  <a:srgbClr val="7F8D9C"/>
                </a:solidFill>
                <a:latin typeface="Bookman Old Style"/>
                <a:cs typeface="Bookman Old Style"/>
                <a:hlinkClick r:id="rId8" action="ppaction://hlinksldjump"/>
              </a:rPr>
              <a:t> </a:t>
            </a:r>
            <a:r>
              <a:rPr sz="550" b="0" spc="-60" dirty="0">
                <a:solidFill>
                  <a:srgbClr val="7F8D9C"/>
                </a:solidFill>
                <a:latin typeface="Bookman Old Style"/>
                <a:cs typeface="Bookman Old Style"/>
                <a:hlinkClick r:id="rId8" action="ppaction://hlinksldjump"/>
              </a:rPr>
              <a:t>&amp;</a:t>
            </a:r>
            <a:r>
              <a:rPr sz="550" b="0" spc="-55" dirty="0">
                <a:solidFill>
                  <a:srgbClr val="7F8D9C"/>
                </a:solidFill>
                <a:latin typeface="Bookman Old Style"/>
                <a:cs typeface="Bookman Old Style"/>
                <a:hlinkClick r:id="rId8" action="ppaction://hlinksldjump"/>
              </a:rPr>
              <a:t> </a:t>
            </a:r>
            <a:r>
              <a:rPr sz="550" b="0" spc="-10" dirty="0">
                <a:solidFill>
                  <a:srgbClr val="7F8D9C"/>
                </a:solidFill>
                <a:latin typeface="Bookman Old Style"/>
                <a:cs typeface="Bookman Old Style"/>
                <a:hlinkClick r:id="rId8" action="ppaction://hlinksldjump"/>
              </a:rPr>
              <a:t>Analysis</a:t>
            </a:r>
            <a:r>
              <a:rPr sz="550" b="0" spc="395" dirty="0">
                <a:solidFill>
                  <a:srgbClr val="7F8D9C"/>
                </a:solidFill>
                <a:latin typeface="Bookman Old Style"/>
                <a:cs typeface="Bookman Old Style"/>
              </a:rPr>
              <a:t> </a:t>
            </a:r>
            <a:r>
              <a:rPr sz="550" b="0" spc="-20" dirty="0">
                <a:solidFill>
                  <a:srgbClr val="FFFFFF"/>
                </a:solidFill>
                <a:latin typeface="Bookman Old Style"/>
                <a:cs typeface="Bookman Old Style"/>
                <a:hlinkClick r:id="rId9" action="ppaction://hlinksldjump"/>
              </a:rPr>
              <a:t>Implementing</a:t>
            </a:r>
            <a:r>
              <a:rPr sz="550" b="0" spc="-55" dirty="0">
                <a:solidFill>
                  <a:srgbClr val="FFFFFF"/>
                </a:solidFill>
                <a:latin typeface="Bookman Old Style"/>
                <a:cs typeface="Bookman Old Style"/>
                <a:hlinkClick r:id="rId9" action="ppaction://hlinksldjump"/>
              </a:rPr>
              <a:t> </a:t>
            </a:r>
            <a:r>
              <a:rPr sz="550" b="0" spc="-30" dirty="0">
                <a:solidFill>
                  <a:srgbClr val="FFFFFF"/>
                </a:solidFill>
                <a:latin typeface="Bookman Old Style"/>
                <a:cs typeface="Bookman Old Style"/>
                <a:hlinkClick r:id="rId9" action="ppaction://hlinksldjump"/>
              </a:rPr>
              <a:t>the</a:t>
            </a:r>
            <a:r>
              <a:rPr sz="550" b="0" spc="-55" dirty="0">
                <a:solidFill>
                  <a:srgbClr val="FFFFFF"/>
                </a:solidFill>
                <a:latin typeface="Bookman Old Style"/>
                <a:cs typeface="Bookman Old Style"/>
                <a:hlinkClick r:id="rId9" action="ppaction://hlinksldjump"/>
              </a:rPr>
              <a:t> </a:t>
            </a:r>
            <a:r>
              <a:rPr sz="550" b="0" spc="-20" dirty="0">
                <a:solidFill>
                  <a:srgbClr val="FFFFFF"/>
                </a:solidFill>
                <a:latin typeface="Bookman Old Style"/>
                <a:cs typeface="Bookman Old Style"/>
                <a:hlinkClick r:id="rId9" action="ppaction://hlinksldjump"/>
              </a:rPr>
              <a:t>Idea</a:t>
            </a:r>
            <a:endParaRPr sz="550">
              <a:latin typeface="Bookman Old Style"/>
              <a:cs typeface="Bookman Old Style"/>
            </a:endParaRPr>
          </a:p>
        </p:txBody>
      </p:sp>
      <p:grpSp>
        <p:nvGrpSpPr>
          <p:cNvPr id="29" name="object 29"/>
          <p:cNvGrpSpPr/>
          <p:nvPr/>
        </p:nvGrpSpPr>
        <p:grpSpPr>
          <a:xfrm>
            <a:off x="0" y="104786"/>
            <a:ext cx="5760085" cy="318770"/>
            <a:chOff x="0" y="104786"/>
            <a:chExt cx="5760085" cy="318770"/>
          </a:xfrm>
        </p:grpSpPr>
        <p:pic>
          <p:nvPicPr>
            <p:cNvPr id="30" name="object 30"/>
            <p:cNvPicPr/>
            <p:nvPr/>
          </p:nvPicPr>
          <p:blipFill>
            <a:blip r:embed="rId10" cstate="print"/>
            <a:stretch>
              <a:fillRect/>
            </a:stretch>
          </p:blipFill>
          <p:spPr>
            <a:xfrm>
              <a:off x="0" y="104786"/>
              <a:ext cx="5759996" cy="125718"/>
            </a:xfrm>
            <a:prstGeom prst="rect">
              <a:avLst/>
            </a:prstGeom>
          </p:spPr>
        </p:pic>
        <p:sp>
          <p:nvSpPr>
            <p:cNvPr id="31" name="object 31"/>
            <p:cNvSpPr/>
            <p:nvPr/>
          </p:nvSpPr>
          <p:spPr>
            <a:xfrm>
              <a:off x="0" y="227495"/>
              <a:ext cx="5760085" cy="195580"/>
            </a:xfrm>
            <a:custGeom>
              <a:avLst/>
              <a:gdLst/>
              <a:ahLst/>
              <a:cxnLst/>
              <a:rect l="l" t="t" r="r" b="b"/>
              <a:pathLst>
                <a:path w="5760085" h="195579">
                  <a:moveTo>
                    <a:pt x="5759996" y="0"/>
                  </a:moveTo>
                  <a:lnTo>
                    <a:pt x="0" y="0"/>
                  </a:lnTo>
                  <a:lnTo>
                    <a:pt x="0" y="195503"/>
                  </a:lnTo>
                  <a:lnTo>
                    <a:pt x="5759996" y="195503"/>
                  </a:lnTo>
                  <a:lnTo>
                    <a:pt x="5759996" y="0"/>
                  </a:lnTo>
                  <a:close/>
                </a:path>
              </a:pathLst>
            </a:custGeom>
            <a:solidFill>
              <a:srgbClr val="003874"/>
            </a:solidFill>
          </p:spPr>
          <p:txBody>
            <a:bodyPr wrap="square" lIns="0" tIns="0" rIns="0" bIns="0" rtlCol="0"/>
            <a:lstStyle/>
            <a:p>
              <a:endParaRPr/>
            </a:p>
          </p:txBody>
        </p:sp>
      </p:grpSp>
      <p:sp>
        <p:nvSpPr>
          <p:cNvPr id="32" name="object 3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5" dirty="0"/>
              <a:t>Testing</a:t>
            </a:r>
            <a:r>
              <a:rPr spc="-75" dirty="0"/>
              <a:t> </a:t>
            </a:r>
            <a:r>
              <a:rPr spc="-40" dirty="0"/>
              <a:t>the</a:t>
            </a:r>
            <a:r>
              <a:rPr spc="-70" dirty="0"/>
              <a:t> </a:t>
            </a:r>
            <a:r>
              <a:rPr spc="-20" dirty="0"/>
              <a:t>Model</a:t>
            </a:r>
            <a:r>
              <a:rPr spc="-70" dirty="0"/>
              <a:t> </a:t>
            </a:r>
            <a:r>
              <a:rPr spc="-20" dirty="0"/>
              <a:t>on</a:t>
            </a:r>
            <a:r>
              <a:rPr spc="-70" dirty="0"/>
              <a:t> </a:t>
            </a:r>
            <a:r>
              <a:rPr spc="-55" dirty="0"/>
              <a:t>Fashion-</a:t>
            </a:r>
            <a:r>
              <a:rPr spc="-10" dirty="0"/>
              <a:t>MNIST</a:t>
            </a:r>
          </a:p>
        </p:txBody>
      </p:sp>
      <p:sp>
        <p:nvSpPr>
          <p:cNvPr id="33" name="object 33"/>
          <p:cNvSpPr/>
          <p:nvPr/>
        </p:nvSpPr>
        <p:spPr>
          <a:xfrm>
            <a:off x="-32" y="421334"/>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3873"/>
          </a:solidFill>
        </p:spPr>
        <p:txBody>
          <a:bodyPr wrap="square" lIns="0" tIns="0" rIns="0" bIns="0" rtlCol="0"/>
          <a:lstStyle/>
          <a:p>
            <a:endParaRPr/>
          </a:p>
        </p:txBody>
      </p:sp>
      <p:sp>
        <p:nvSpPr>
          <p:cNvPr id="34" name="object 34"/>
          <p:cNvSpPr txBox="1"/>
          <p:nvPr/>
        </p:nvSpPr>
        <p:spPr>
          <a:xfrm>
            <a:off x="321894" y="888559"/>
            <a:ext cx="5116830" cy="1518920"/>
          </a:xfrm>
          <a:prstGeom prst="rect">
            <a:avLst/>
          </a:prstGeom>
        </p:spPr>
        <p:txBody>
          <a:bodyPr vert="horz" wrap="square" lIns="0" tIns="69850" rIns="0" bIns="0" rtlCol="0">
            <a:spAutoFit/>
          </a:bodyPr>
          <a:lstStyle/>
          <a:p>
            <a:pPr marL="38100">
              <a:lnSpc>
                <a:spcPct val="100000"/>
              </a:lnSpc>
              <a:spcBef>
                <a:spcPts val="550"/>
              </a:spcBef>
            </a:pPr>
            <a:r>
              <a:rPr sz="1000" b="1" spc="-30" dirty="0">
                <a:latin typeface="Book Antiqua"/>
                <a:cs typeface="Book Antiqua"/>
              </a:rPr>
              <a:t>Why</a:t>
            </a:r>
            <a:r>
              <a:rPr sz="1000" b="1" spc="35" dirty="0">
                <a:latin typeface="Book Antiqua"/>
                <a:cs typeface="Book Antiqua"/>
              </a:rPr>
              <a:t> </a:t>
            </a:r>
            <a:r>
              <a:rPr sz="1000" b="1" spc="-10" dirty="0">
                <a:latin typeface="Book Antiqua"/>
                <a:cs typeface="Book Antiqua"/>
              </a:rPr>
              <a:t>Fashion-MNIST?</a:t>
            </a:r>
            <a:endParaRPr sz="1000">
              <a:latin typeface="Book Antiqua"/>
              <a:cs typeface="Book Antiqua"/>
            </a:endParaRPr>
          </a:p>
          <a:p>
            <a:pPr marL="313690" marR="208279" indent="-132080">
              <a:lnSpc>
                <a:spcPct val="112900"/>
              </a:lnSpc>
              <a:spcBef>
                <a:spcPts val="300"/>
              </a:spcBef>
              <a:buClr>
                <a:srgbClr val="003874"/>
              </a:buClr>
              <a:buFont typeface="Meiryo UI"/>
              <a:buChar char="•"/>
              <a:tabLst>
                <a:tab pos="314960" algn="l"/>
              </a:tabLst>
            </a:pPr>
            <a:r>
              <a:rPr sz="1000" b="0" spc="-50" dirty="0">
                <a:latin typeface="Bookman Old Style"/>
                <a:cs typeface="Bookman Old Style"/>
              </a:rPr>
              <a:t>Fashion-</a:t>
            </a:r>
            <a:r>
              <a:rPr sz="1000" b="0" spc="-20" dirty="0">
                <a:latin typeface="Bookman Old Style"/>
                <a:cs typeface="Bookman Old Style"/>
              </a:rPr>
              <a:t>MNIST</a:t>
            </a:r>
            <a:r>
              <a:rPr sz="1000" b="0" spc="-65" dirty="0">
                <a:latin typeface="Bookman Old Style"/>
                <a:cs typeface="Bookman Old Style"/>
              </a:rPr>
              <a:t> </a:t>
            </a:r>
            <a:r>
              <a:rPr sz="1000" b="0" spc="-55" dirty="0">
                <a:latin typeface="Bookman Old Style"/>
                <a:cs typeface="Bookman Old Style"/>
              </a:rPr>
              <a:t>is</a:t>
            </a:r>
            <a:r>
              <a:rPr sz="1000" b="0" spc="-65" dirty="0">
                <a:latin typeface="Bookman Old Style"/>
                <a:cs typeface="Bookman Old Style"/>
              </a:rPr>
              <a:t> </a:t>
            </a:r>
            <a:r>
              <a:rPr sz="1000" b="0" spc="-60" dirty="0">
                <a:latin typeface="Bookman Old Style"/>
                <a:cs typeface="Bookman Old Style"/>
              </a:rPr>
              <a:t>a </a:t>
            </a:r>
            <a:r>
              <a:rPr sz="1000" b="0" spc="-35" dirty="0">
                <a:latin typeface="Bookman Old Style"/>
                <a:cs typeface="Bookman Old Style"/>
              </a:rPr>
              <a:t>drop-</a:t>
            </a:r>
            <a:r>
              <a:rPr sz="1000" b="0" spc="-20" dirty="0">
                <a:latin typeface="Bookman Old Style"/>
                <a:cs typeface="Bookman Old Style"/>
              </a:rPr>
              <a:t>in</a:t>
            </a:r>
            <a:r>
              <a:rPr sz="1000" b="0" spc="-65" dirty="0">
                <a:latin typeface="Bookman Old Style"/>
                <a:cs typeface="Bookman Old Style"/>
              </a:rPr>
              <a:t> </a:t>
            </a:r>
            <a:r>
              <a:rPr sz="1000" b="0" spc="-35" dirty="0">
                <a:latin typeface="Bookman Old Style"/>
                <a:cs typeface="Bookman Old Style"/>
              </a:rPr>
              <a:t>replacement</a:t>
            </a:r>
            <a:r>
              <a:rPr sz="1000" b="0" spc="-60" dirty="0">
                <a:latin typeface="Bookman Old Style"/>
                <a:cs typeface="Bookman Old Style"/>
              </a:rPr>
              <a:t> </a:t>
            </a:r>
            <a:r>
              <a:rPr sz="1000" b="0" spc="-20" dirty="0">
                <a:latin typeface="Bookman Old Style"/>
                <a:cs typeface="Bookman Old Style"/>
              </a:rPr>
              <a:t>for</a:t>
            </a:r>
            <a:r>
              <a:rPr sz="1000" b="0" spc="-65" dirty="0">
                <a:latin typeface="Bookman Old Style"/>
                <a:cs typeface="Bookman Old Style"/>
              </a:rPr>
              <a:t> </a:t>
            </a:r>
            <a:r>
              <a:rPr sz="1000" b="0" spc="-20" dirty="0">
                <a:latin typeface="Bookman Old Style"/>
                <a:cs typeface="Bookman Old Style"/>
              </a:rPr>
              <a:t>MNIST</a:t>
            </a:r>
            <a:r>
              <a:rPr sz="1000" b="0" spc="-65" dirty="0">
                <a:latin typeface="Bookman Old Style"/>
                <a:cs typeface="Bookman Old Style"/>
              </a:rPr>
              <a:t> </a:t>
            </a:r>
            <a:r>
              <a:rPr sz="1000" b="0" spc="-35" dirty="0">
                <a:latin typeface="Bookman Old Style"/>
                <a:cs typeface="Bookman Old Style"/>
              </a:rPr>
              <a:t>with</a:t>
            </a:r>
            <a:r>
              <a:rPr sz="1000" b="0" spc="-60" dirty="0">
                <a:latin typeface="Bookman Old Style"/>
                <a:cs typeface="Bookman Old Style"/>
              </a:rPr>
              <a:t> </a:t>
            </a:r>
            <a:r>
              <a:rPr sz="1000" b="0" spc="-100" dirty="0">
                <a:latin typeface="Bookman Old Style"/>
                <a:cs typeface="Bookman Old Style"/>
              </a:rPr>
              <a:t>10</a:t>
            </a:r>
            <a:r>
              <a:rPr sz="1000" b="0" spc="-65" dirty="0">
                <a:latin typeface="Bookman Old Style"/>
                <a:cs typeface="Bookman Old Style"/>
              </a:rPr>
              <a:t> </a:t>
            </a:r>
            <a:r>
              <a:rPr sz="1000" b="0" spc="-55" dirty="0">
                <a:latin typeface="Bookman Old Style"/>
                <a:cs typeface="Bookman Old Style"/>
              </a:rPr>
              <a:t>classes</a:t>
            </a:r>
            <a:r>
              <a:rPr sz="1000" b="0" spc="-60" dirty="0">
                <a:latin typeface="Bookman Old Style"/>
                <a:cs typeface="Bookman Old Style"/>
              </a:rPr>
              <a:t> </a:t>
            </a:r>
            <a:r>
              <a:rPr sz="1000" b="0" dirty="0">
                <a:latin typeface="Bookman Old Style"/>
                <a:cs typeface="Bookman Old Style"/>
              </a:rPr>
              <a:t>of</a:t>
            </a:r>
            <a:r>
              <a:rPr sz="1000" b="0" spc="-65" dirty="0">
                <a:latin typeface="Bookman Old Style"/>
                <a:cs typeface="Bookman Old Style"/>
              </a:rPr>
              <a:t> </a:t>
            </a:r>
            <a:r>
              <a:rPr sz="1000" b="0" spc="-45" dirty="0">
                <a:latin typeface="Bookman Old Style"/>
                <a:cs typeface="Bookman Old Style"/>
              </a:rPr>
              <a:t>Zalando’s 	</a:t>
            </a:r>
            <a:r>
              <a:rPr sz="1000" b="0" spc="-35" dirty="0">
                <a:latin typeface="Bookman Old Style"/>
                <a:cs typeface="Bookman Old Style"/>
              </a:rPr>
              <a:t>article</a:t>
            </a:r>
            <a:r>
              <a:rPr sz="1000" b="0" spc="-45" dirty="0">
                <a:latin typeface="Bookman Old Style"/>
                <a:cs typeface="Bookman Old Style"/>
              </a:rPr>
              <a:t> </a:t>
            </a:r>
            <a:r>
              <a:rPr sz="1000" b="0" spc="-40" dirty="0">
                <a:latin typeface="Bookman Old Style"/>
                <a:cs typeface="Bookman Old Style"/>
              </a:rPr>
              <a:t>images</a:t>
            </a:r>
            <a:r>
              <a:rPr sz="1000" b="0" spc="-45" dirty="0">
                <a:latin typeface="Bookman Old Style"/>
                <a:cs typeface="Bookman Old Style"/>
              </a:rPr>
              <a:t> </a:t>
            </a:r>
            <a:r>
              <a:rPr sz="1000" b="0" spc="-35" dirty="0">
                <a:latin typeface="Bookman Old Style"/>
                <a:cs typeface="Bookman Old Style"/>
              </a:rPr>
              <a:t>(e.g.,</a:t>
            </a:r>
            <a:r>
              <a:rPr sz="1000" b="0" spc="-45" dirty="0">
                <a:latin typeface="Bookman Old Style"/>
                <a:cs typeface="Bookman Old Style"/>
              </a:rPr>
              <a:t> </a:t>
            </a:r>
            <a:r>
              <a:rPr sz="1000" b="0" spc="-80" dirty="0">
                <a:latin typeface="Bookman Old Style"/>
                <a:cs typeface="Bookman Old Style"/>
              </a:rPr>
              <a:t>T-</a:t>
            </a:r>
            <a:r>
              <a:rPr sz="1000" b="0" spc="-60" dirty="0">
                <a:latin typeface="Bookman Old Style"/>
                <a:cs typeface="Bookman Old Style"/>
              </a:rPr>
              <a:t>shirts,</a:t>
            </a:r>
            <a:r>
              <a:rPr sz="1000" b="0" spc="-45" dirty="0">
                <a:latin typeface="Bookman Old Style"/>
                <a:cs typeface="Bookman Old Style"/>
              </a:rPr>
              <a:t> </a:t>
            </a:r>
            <a:r>
              <a:rPr sz="1000" b="0" spc="-65" dirty="0">
                <a:latin typeface="Bookman Old Style"/>
                <a:cs typeface="Bookman Old Style"/>
              </a:rPr>
              <a:t>dresses,</a:t>
            </a:r>
            <a:r>
              <a:rPr sz="1000" b="0" spc="-40" dirty="0">
                <a:latin typeface="Bookman Old Style"/>
                <a:cs typeface="Bookman Old Style"/>
              </a:rPr>
              <a:t> </a:t>
            </a:r>
            <a:r>
              <a:rPr sz="1000" b="0" spc="-10" dirty="0">
                <a:latin typeface="Bookman Old Style"/>
                <a:cs typeface="Bookman Old Style"/>
              </a:rPr>
              <a:t>shoes).</a:t>
            </a:r>
            <a:endParaRPr sz="1000">
              <a:latin typeface="Bookman Old Style"/>
              <a:cs typeface="Bookman Old Style"/>
            </a:endParaRPr>
          </a:p>
          <a:p>
            <a:pPr marL="313690" indent="-132080">
              <a:lnSpc>
                <a:spcPct val="100000"/>
              </a:lnSpc>
              <a:spcBef>
                <a:spcPts val="295"/>
              </a:spcBef>
              <a:buClr>
                <a:srgbClr val="003874"/>
              </a:buClr>
              <a:buFont typeface="Meiryo UI"/>
              <a:buChar char="•"/>
              <a:tabLst>
                <a:tab pos="313690" algn="l"/>
              </a:tabLst>
            </a:pPr>
            <a:r>
              <a:rPr sz="1000" b="0" spc="-10" dirty="0">
                <a:latin typeface="Bookman Old Style"/>
                <a:cs typeface="Bookman Old Style"/>
              </a:rPr>
              <a:t>Contains:</a:t>
            </a:r>
            <a:endParaRPr sz="1000">
              <a:latin typeface="Bookman Old Style"/>
              <a:cs typeface="Bookman Old Style"/>
            </a:endParaRPr>
          </a:p>
          <a:p>
            <a:pPr marL="589280" lvl="1" indent="-125095">
              <a:lnSpc>
                <a:spcPct val="100000"/>
              </a:lnSpc>
              <a:spcBef>
                <a:spcPts val="295"/>
              </a:spcBef>
              <a:buClr>
                <a:srgbClr val="003874"/>
              </a:buClr>
              <a:buFont typeface="Meiryo UI"/>
              <a:buChar char="•"/>
              <a:tabLst>
                <a:tab pos="589280" algn="l"/>
              </a:tabLst>
            </a:pPr>
            <a:r>
              <a:rPr sz="900" b="0" spc="-80" dirty="0">
                <a:latin typeface="Bookman Old Style"/>
                <a:cs typeface="Bookman Old Style"/>
              </a:rPr>
              <a:t>60,000</a:t>
            </a:r>
            <a:r>
              <a:rPr sz="900" b="0" spc="-50" dirty="0">
                <a:latin typeface="Bookman Old Style"/>
                <a:cs typeface="Bookman Old Style"/>
              </a:rPr>
              <a:t> </a:t>
            </a:r>
            <a:r>
              <a:rPr sz="900" b="0" spc="-35" dirty="0">
                <a:latin typeface="Bookman Old Style"/>
                <a:cs typeface="Bookman Old Style"/>
              </a:rPr>
              <a:t>training</a:t>
            </a:r>
            <a:r>
              <a:rPr sz="900" b="0" spc="-50" dirty="0">
                <a:latin typeface="Bookman Old Style"/>
                <a:cs typeface="Bookman Old Style"/>
              </a:rPr>
              <a:t> </a:t>
            </a:r>
            <a:r>
              <a:rPr sz="900" b="0" spc="-40" dirty="0">
                <a:latin typeface="Bookman Old Style"/>
                <a:cs typeface="Bookman Old Style"/>
              </a:rPr>
              <a:t>samples</a:t>
            </a:r>
            <a:r>
              <a:rPr sz="900" b="0" spc="-45" dirty="0">
                <a:latin typeface="Bookman Old Style"/>
                <a:cs typeface="Bookman Old Style"/>
              </a:rPr>
              <a:t> </a:t>
            </a:r>
            <a:r>
              <a:rPr sz="900" b="0" spc="-40" dirty="0">
                <a:latin typeface="Bookman Old Style"/>
                <a:cs typeface="Bookman Old Style"/>
              </a:rPr>
              <a:t>and</a:t>
            </a:r>
            <a:r>
              <a:rPr sz="900" b="0" spc="-50" dirty="0">
                <a:latin typeface="Bookman Old Style"/>
                <a:cs typeface="Bookman Old Style"/>
              </a:rPr>
              <a:t> </a:t>
            </a:r>
            <a:r>
              <a:rPr sz="900" b="0" spc="-80" dirty="0">
                <a:latin typeface="Bookman Old Style"/>
                <a:cs typeface="Bookman Old Style"/>
              </a:rPr>
              <a:t>10,000</a:t>
            </a:r>
            <a:r>
              <a:rPr sz="900" b="0" spc="-50" dirty="0">
                <a:latin typeface="Bookman Old Style"/>
                <a:cs typeface="Bookman Old Style"/>
              </a:rPr>
              <a:t> </a:t>
            </a:r>
            <a:r>
              <a:rPr sz="900" b="0" spc="-35" dirty="0">
                <a:latin typeface="Bookman Old Style"/>
                <a:cs typeface="Bookman Old Style"/>
              </a:rPr>
              <a:t>test</a:t>
            </a:r>
            <a:r>
              <a:rPr sz="900" b="0" spc="-45" dirty="0">
                <a:latin typeface="Bookman Old Style"/>
                <a:cs typeface="Bookman Old Style"/>
              </a:rPr>
              <a:t> </a:t>
            </a:r>
            <a:r>
              <a:rPr sz="900" b="0" spc="-10" dirty="0">
                <a:latin typeface="Bookman Old Style"/>
                <a:cs typeface="Bookman Old Style"/>
              </a:rPr>
              <a:t>samples.</a:t>
            </a:r>
            <a:endParaRPr sz="900">
              <a:latin typeface="Bookman Old Style"/>
              <a:cs typeface="Bookman Old Style"/>
            </a:endParaRPr>
          </a:p>
          <a:p>
            <a:pPr marL="589280" lvl="1" indent="-125095">
              <a:lnSpc>
                <a:spcPct val="100000"/>
              </a:lnSpc>
              <a:spcBef>
                <a:spcPts val="114"/>
              </a:spcBef>
              <a:buClr>
                <a:srgbClr val="003874"/>
              </a:buClr>
              <a:buFont typeface="Meiryo UI"/>
              <a:buChar char="•"/>
              <a:tabLst>
                <a:tab pos="589280" algn="l"/>
              </a:tabLst>
            </a:pPr>
            <a:r>
              <a:rPr sz="900" b="0" spc="-30" dirty="0">
                <a:latin typeface="Bookman Old Style"/>
                <a:cs typeface="Bookman Old Style"/>
              </a:rPr>
              <a:t>Images</a:t>
            </a:r>
            <a:r>
              <a:rPr sz="900" b="0" spc="-40" dirty="0">
                <a:latin typeface="Bookman Old Style"/>
                <a:cs typeface="Bookman Old Style"/>
              </a:rPr>
              <a:t> </a:t>
            </a:r>
            <a:r>
              <a:rPr sz="900" b="0" spc="-45" dirty="0">
                <a:latin typeface="Bookman Old Style"/>
                <a:cs typeface="Bookman Old Style"/>
              </a:rPr>
              <a:t>are</a:t>
            </a:r>
            <a:r>
              <a:rPr sz="900" b="0" spc="-40" dirty="0">
                <a:latin typeface="Bookman Old Style"/>
                <a:cs typeface="Bookman Old Style"/>
              </a:rPr>
              <a:t> </a:t>
            </a:r>
            <a:r>
              <a:rPr sz="900" b="0" spc="-45" dirty="0">
                <a:latin typeface="Bookman Old Style"/>
                <a:cs typeface="Bookman Old Style"/>
              </a:rPr>
              <a:t>grayscale,</a:t>
            </a:r>
            <a:r>
              <a:rPr sz="900" b="0" spc="-40" dirty="0">
                <a:latin typeface="Bookman Old Style"/>
                <a:cs typeface="Bookman Old Style"/>
              </a:rPr>
              <a:t> </a:t>
            </a:r>
            <a:r>
              <a:rPr sz="900" b="0" spc="-85" dirty="0">
                <a:latin typeface="Bookman Old Style"/>
                <a:cs typeface="Bookman Old Style"/>
              </a:rPr>
              <a:t>28</a:t>
            </a:r>
            <a:r>
              <a:rPr sz="900" b="0" spc="-145" dirty="0">
                <a:latin typeface="Bookman Old Style"/>
                <a:cs typeface="Bookman Old Style"/>
              </a:rPr>
              <a:t> </a:t>
            </a:r>
            <a:r>
              <a:rPr sz="900" i="1" spc="-75" dirty="0">
                <a:latin typeface="Meiryo UI"/>
                <a:cs typeface="Meiryo UI"/>
              </a:rPr>
              <a:t>×</a:t>
            </a:r>
            <a:r>
              <a:rPr sz="900" i="1" spc="-160" dirty="0">
                <a:latin typeface="Meiryo UI"/>
                <a:cs typeface="Meiryo UI"/>
              </a:rPr>
              <a:t> </a:t>
            </a:r>
            <a:r>
              <a:rPr sz="900" b="0" spc="-80" dirty="0">
                <a:latin typeface="Bookman Old Style"/>
                <a:cs typeface="Bookman Old Style"/>
              </a:rPr>
              <a:t>28,</a:t>
            </a:r>
            <a:r>
              <a:rPr sz="900" b="0" spc="-35" dirty="0">
                <a:latin typeface="Bookman Old Style"/>
                <a:cs typeface="Bookman Old Style"/>
              </a:rPr>
              <a:t> </a:t>
            </a:r>
            <a:r>
              <a:rPr sz="900" b="0" spc="-40" dirty="0">
                <a:latin typeface="Bookman Old Style"/>
                <a:cs typeface="Bookman Old Style"/>
              </a:rPr>
              <a:t>and </a:t>
            </a:r>
            <a:r>
              <a:rPr sz="900" b="0" spc="-25" dirty="0">
                <a:latin typeface="Bookman Old Style"/>
                <a:cs typeface="Bookman Old Style"/>
              </a:rPr>
              <a:t>labeled</a:t>
            </a:r>
            <a:r>
              <a:rPr sz="900" b="0" spc="-40" dirty="0">
                <a:latin typeface="Bookman Old Style"/>
                <a:cs typeface="Bookman Old Style"/>
              </a:rPr>
              <a:t> </a:t>
            </a:r>
            <a:r>
              <a:rPr sz="900" b="0" spc="-30" dirty="0">
                <a:latin typeface="Bookman Old Style"/>
                <a:cs typeface="Bookman Old Style"/>
              </a:rPr>
              <a:t>with</a:t>
            </a:r>
            <a:r>
              <a:rPr sz="900" b="0" spc="-40" dirty="0">
                <a:latin typeface="Bookman Old Style"/>
                <a:cs typeface="Bookman Old Style"/>
              </a:rPr>
              <a:t> </a:t>
            </a:r>
            <a:r>
              <a:rPr sz="900" b="0" spc="-25" dirty="0">
                <a:latin typeface="Bookman Old Style"/>
                <a:cs typeface="Bookman Old Style"/>
              </a:rPr>
              <a:t>corresponding</a:t>
            </a:r>
            <a:r>
              <a:rPr sz="900" b="0" spc="-40" dirty="0">
                <a:latin typeface="Bookman Old Style"/>
                <a:cs typeface="Bookman Old Style"/>
              </a:rPr>
              <a:t> </a:t>
            </a:r>
            <a:r>
              <a:rPr sz="900" b="0" spc="-10" dirty="0">
                <a:latin typeface="Bookman Old Style"/>
                <a:cs typeface="Bookman Old Style"/>
              </a:rPr>
              <a:t>classes.</a:t>
            </a:r>
            <a:endParaRPr sz="900">
              <a:latin typeface="Bookman Old Style"/>
              <a:cs typeface="Bookman Old Style"/>
            </a:endParaRPr>
          </a:p>
          <a:p>
            <a:pPr marL="313690" marR="30480" indent="-132080">
              <a:lnSpc>
                <a:spcPct val="112900"/>
              </a:lnSpc>
              <a:spcBef>
                <a:spcPts val="320"/>
              </a:spcBef>
              <a:buClr>
                <a:srgbClr val="003874"/>
              </a:buClr>
              <a:buFont typeface="Meiryo UI"/>
              <a:buChar char="•"/>
              <a:tabLst>
                <a:tab pos="314960" algn="l"/>
              </a:tabLst>
            </a:pPr>
            <a:r>
              <a:rPr sz="1000" b="0" spc="-40" dirty="0">
                <a:latin typeface="Bookman Old Style"/>
                <a:cs typeface="Bookman Old Style"/>
              </a:rPr>
              <a:t>Provides</a:t>
            </a:r>
            <a:r>
              <a:rPr sz="1000" b="0" spc="-70" dirty="0">
                <a:latin typeface="Bookman Old Style"/>
                <a:cs typeface="Bookman Old Style"/>
              </a:rPr>
              <a:t> </a:t>
            </a:r>
            <a:r>
              <a:rPr sz="1000" b="0" spc="-60" dirty="0">
                <a:latin typeface="Bookman Old Style"/>
                <a:cs typeface="Bookman Old Style"/>
              </a:rPr>
              <a:t>a</a:t>
            </a:r>
            <a:r>
              <a:rPr sz="1000" b="0" spc="-65" dirty="0">
                <a:latin typeface="Bookman Old Style"/>
                <a:cs typeface="Bookman Old Style"/>
              </a:rPr>
              <a:t> </a:t>
            </a:r>
            <a:r>
              <a:rPr sz="1000" b="0" spc="-40" dirty="0">
                <a:latin typeface="Bookman Old Style"/>
                <a:cs typeface="Bookman Old Style"/>
              </a:rPr>
              <a:t>challenge</a:t>
            </a:r>
            <a:r>
              <a:rPr sz="1000" b="0" spc="-65" dirty="0">
                <a:latin typeface="Bookman Old Style"/>
                <a:cs typeface="Bookman Old Style"/>
              </a:rPr>
              <a:t> </a:t>
            </a:r>
            <a:r>
              <a:rPr sz="1000" b="0" spc="-35" dirty="0">
                <a:latin typeface="Bookman Old Style"/>
                <a:cs typeface="Bookman Old Style"/>
              </a:rPr>
              <a:t>compared</a:t>
            </a:r>
            <a:r>
              <a:rPr sz="1000" b="0" spc="-65" dirty="0">
                <a:latin typeface="Bookman Old Style"/>
                <a:cs typeface="Bookman Old Style"/>
              </a:rPr>
              <a:t> </a:t>
            </a:r>
            <a:r>
              <a:rPr sz="1000" b="0" spc="-10" dirty="0">
                <a:latin typeface="Bookman Old Style"/>
                <a:cs typeface="Bookman Old Style"/>
              </a:rPr>
              <a:t>to</a:t>
            </a:r>
            <a:r>
              <a:rPr sz="1000" b="0" spc="-65" dirty="0">
                <a:latin typeface="Bookman Old Style"/>
                <a:cs typeface="Bookman Old Style"/>
              </a:rPr>
              <a:t> </a:t>
            </a:r>
            <a:r>
              <a:rPr sz="1000" b="0" spc="-20" dirty="0">
                <a:latin typeface="Bookman Old Style"/>
                <a:cs typeface="Bookman Old Style"/>
              </a:rPr>
              <a:t>MNIST</a:t>
            </a:r>
            <a:r>
              <a:rPr sz="1000" b="0" spc="-65" dirty="0">
                <a:latin typeface="Bookman Old Style"/>
                <a:cs typeface="Bookman Old Style"/>
              </a:rPr>
              <a:t> </a:t>
            </a:r>
            <a:r>
              <a:rPr sz="1000" b="0" spc="-45" dirty="0">
                <a:latin typeface="Bookman Old Style"/>
                <a:cs typeface="Bookman Old Style"/>
              </a:rPr>
              <a:t>due</a:t>
            </a:r>
            <a:r>
              <a:rPr sz="1000" b="0" spc="-65" dirty="0">
                <a:latin typeface="Bookman Old Style"/>
                <a:cs typeface="Bookman Old Style"/>
              </a:rPr>
              <a:t> </a:t>
            </a:r>
            <a:r>
              <a:rPr sz="1000" b="0" spc="-10" dirty="0">
                <a:latin typeface="Bookman Old Style"/>
                <a:cs typeface="Bookman Old Style"/>
              </a:rPr>
              <a:t>to</a:t>
            </a:r>
            <a:r>
              <a:rPr sz="1000" b="0" spc="-65" dirty="0">
                <a:latin typeface="Bookman Old Style"/>
                <a:cs typeface="Bookman Old Style"/>
              </a:rPr>
              <a:t> </a:t>
            </a:r>
            <a:r>
              <a:rPr sz="1000" b="0" spc="-30" dirty="0">
                <a:latin typeface="Bookman Old Style"/>
                <a:cs typeface="Bookman Old Style"/>
              </a:rPr>
              <a:t>more</a:t>
            </a:r>
            <a:r>
              <a:rPr sz="1000" b="0" spc="-65" dirty="0">
                <a:latin typeface="Bookman Old Style"/>
                <a:cs typeface="Bookman Old Style"/>
              </a:rPr>
              <a:t> </a:t>
            </a:r>
            <a:r>
              <a:rPr sz="1000" b="0" spc="-30" dirty="0">
                <a:latin typeface="Bookman Old Style"/>
                <a:cs typeface="Bookman Old Style"/>
              </a:rPr>
              <a:t>complex</a:t>
            </a:r>
            <a:r>
              <a:rPr sz="1000" b="0" spc="-65" dirty="0">
                <a:latin typeface="Bookman Old Style"/>
                <a:cs typeface="Bookman Old Style"/>
              </a:rPr>
              <a:t> </a:t>
            </a:r>
            <a:r>
              <a:rPr sz="1000" b="0" spc="-50" dirty="0">
                <a:latin typeface="Bookman Old Style"/>
                <a:cs typeface="Bookman Old Style"/>
              </a:rPr>
              <a:t>features</a:t>
            </a:r>
            <a:r>
              <a:rPr sz="1000" b="0" spc="-65" dirty="0">
                <a:latin typeface="Bookman Old Style"/>
                <a:cs typeface="Bookman Old Style"/>
              </a:rPr>
              <a:t> </a:t>
            </a:r>
            <a:r>
              <a:rPr sz="1000" b="0" spc="-50" dirty="0">
                <a:latin typeface="Bookman Old Style"/>
                <a:cs typeface="Bookman Old Style"/>
              </a:rPr>
              <a:t>and</a:t>
            </a:r>
            <a:r>
              <a:rPr sz="1000" b="0" spc="-65" dirty="0">
                <a:latin typeface="Bookman Old Style"/>
                <a:cs typeface="Bookman Old Style"/>
              </a:rPr>
              <a:t> </a:t>
            </a:r>
            <a:r>
              <a:rPr sz="1000" b="0" spc="-10" dirty="0">
                <a:latin typeface="Bookman Old Style"/>
                <a:cs typeface="Bookman Old Style"/>
              </a:rPr>
              <a:t>higher 	</a:t>
            </a:r>
            <a:r>
              <a:rPr sz="1000" b="0" spc="-40" dirty="0">
                <a:latin typeface="Bookman Old Style"/>
                <a:cs typeface="Bookman Old Style"/>
              </a:rPr>
              <a:t>inter-</a:t>
            </a:r>
            <a:r>
              <a:rPr sz="1000" b="0" spc="-55" dirty="0">
                <a:latin typeface="Bookman Old Style"/>
                <a:cs typeface="Bookman Old Style"/>
              </a:rPr>
              <a:t>class</a:t>
            </a:r>
            <a:r>
              <a:rPr sz="1000" b="0" spc="-30" dirty="0">
                <a:latin typeface="Bookman Old Style"/>
                <a:cs typeface="Bookman Old Style"/>
              </a:rPr>
              <a:t> </a:t>
            </a:r>
            <a:r>
              <a:rPr sz="1000" b="0" spc="-10" dirty="0">
                <a:latin typeface="Bookman Old Style"/>
                <a:cs typeface="Bookman Old Style"/>
              </a:rPr>
              <a:t>similarity.</a:t>
            </a:r>
            <a:endParaRPr sz="1000">
              <a:latin typeface="Bookman Old Style"/>
              <a:cs typeface="Bookman Old Style"/>
            </a:endParaRPr>
          </a:p>
        </p:txBody>
      </p:sp>
      <p:grpSp>
        <p:nvGrpSpPr>
          <p:cNvPr id="35" name="object 35"/>
          <p:cNvGrpSpPr/>
          <p:nvPr/>
        </p:nvGrpSpPr>
        <p:grpSpPr>
          <a:xfrm>
            <a:off x="0" y="3131464"/>
            <a:ext cx="5760085" cy="108585"/>
            <a:chOff x="0" y="3131464"/>
            <a:chExt cx="5760085" cy="108585"/>
          </a:xfrm>
        </p:grpSpPr>
        <p:sp>
          <p:nvSpPr>
            <p:cNvPr id="36" name="object 36"/>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37" name="object 37"/>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38" name="object 38"/>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39" name="object 39"/>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40" name="object 40"/>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1" action="ppaction://hlinksldjump"/>
              </a:rPr>
              <a:t>Robust</a:t>
            </a:r>
            <a:r>
              <a:rPr sz="550" b="0" spc="-5" dirty="0">
                <a:solidFill>
                  <a:srgbClr val="003874"/>
                </a:solidFill>
                <a:latin typeface="Bookman Old Style"/>
                <a:cs typeface="Bookman Old Style"/>
                <a:hlinkClick r:id="rId11" action="ppaction://hlinksldjump"/>
              </a:rPr>
              <a:t> </a:t>
            </a:r>
            <a:r>
              <a:rPr sz="550" b="0" spc="-30" dirty="0">
                <a:solidFill>
                  <a:srgbClr val="003874"/>
                </a:solidFill>
                <a:latin typeface="Bookman Old Style"/>
                <a:cs typeface="Bookman Old Style"/>
                <a:hlinkClick r:id="rId11" action="ppaction://hlinksldjump"/>
              </a:rPr>
              <a:t>Classiﬁcation</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via</a:t>
            </a:r>
            <a:r>
              <a:rPr sz="550" b="0" spc="-5" dirty="0">
                <a:solidFill>
                  <a:srgbClr val="003874"/>
                </a:solidFill>
                <a:latin typeface="Bookman Old Style"/>
                <a:cs typeface="Bookman Old Style"/>
                <a:hlinkClick r:id="rId11" action="ppaction://hlinksldjump"/>
              </a:rPr>
              <a:t> </a:t>
            </a:r>
            <a:r>
              <a:rPr sz="550" b="0" spc="-35" dirty="0">
                <a:solidFill>
                  <a:srgbClr val="003874"/>
                </a:solidFill>
                <a:latin typeface="Bookman Old Style"/>
                <a:cs typeface="Bookman Old Style"/>
                <a:hlinkClick r:id="rId11" action="ppaction://hlinksldjump"/>
              </a:rPr>
              <a:t>Regression</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for</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Learning</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with</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Noisy</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Labels</a:t>
            </a:r>
            <a:endParaRPr sz="550">
              <a:latin typeface="Bookman Old Style"/>
              <a:cs typeface="Bookman Old Style"/>
            </a:endParaRPr>
          </a:p>
        </p:txBody>
      </p:sp>
      <p:sp>
        <p:nvSpPr>
          <p:cNvPr id="41" name="object 41"/>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42" name="object 42"/>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5" dirty="0"/>
              <a:t>33</a:t>
            </a:fld>
            <a:r>
              <a:rPr spc="-45" dirty="0"/>
              <a:t> </a:t>
            </a:r>
            <a:r>
              <a:rPr spc="-80" dirty="0"/>
              <a:t>/</a:t>
            </a:r>
            <a:r>
              <a:rPr spc="-45" dirty="0"/>
              <a:t> </a:t>
            </a:r>
            <a:r>
              <a:rPr spc="-25" dirty="0"/>
              <a:t>37</a:t>
            </a:r>
          </a:p>
        </p:txBody>
      </p:sp>
    </p:spTree>
  </p:cSld>
  <p:clrMapOvr>
    <a:masterClrMapping/>
  </p:clrMapOvr>
  <p:transition>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 y="25"/>
            <a:ext cx="5760085" cy="232410"/>
            <a:chOff x="-32" y="25"/>
            <a:chExt cx="5760085" cy="232410"/>
          </a:xfrm>
        </p:grpSpPr>
        <p:sp>
          <p:nvSpPr>
            <p:cNvPr id="3" name="object 3"/>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 name="object 4"/>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 name="object 5"/>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6" name="object 6"/>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7" name="object 7"/>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8" name="object 8"/>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9" name="object 9"/>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0" name="object 10"/>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1" name="object 11"/>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2" name="object 12"/>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3" name="object 13"/>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4" name="object 14"/>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5" name="object 15"/>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6" name="object 16"/>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7" name="object 17"/>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8" name="object 18"/>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9" name="object 19"/>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0" name="object 20"/>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1" name="object 21"/>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2" name="object 22"/>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3" name="object 23"/>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4" name="object 24"/>
            <p:cNvSpPr/>
            <p:nvPr/>
          </p:nvSpPr>
          <p:spPr>
            <a:xfrm>
              <a:off x="5042585" y="107317"/>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5" name="object 25"/>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6" name="object 26"/>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7" name="object 27"/>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28" name="object 28"/>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3" action="ppaction://hlinksldjump"/>
              </a:rPr>
              <a:t>Introduction</a:t>
            </a:r>
            <a:r>
              <a:rPr sz="550" b="0" spc="330" dirty="0">
                <a:solidFill>
                  <a:srgbClr val="7F8D9C"/>
                </a:solidFill>
                <a:latin typeface="Bookman Old Style"/>
                <a:cs typeface="Bookman Old Style"/>
              </a:rPr>
              <a:t> </a:t>
            </a:r>
            <a:r>
              <a:rPr sz="550" b="0" spc="-35" dirty="0">
                <a:solidFill>
                  <a:srgbClr val="7F8D9C"/>
                </a:solidFill>
                <a:latin typeface="Bookman Old Style"/>
                <a:cs typeface="Bookman Old Style"/>
                <a:hlinkClick r:id="rId4" action="ppaction://hlinksldjump"/>
              </a:rPr>
              <a:t>Background:</a:t>
            </a:r>
            <a:r>
              <a:rPr sz="550" b="0" spc="-25" dirty="0">
                <a:solidFill>
                  <a:srgbClr val="7F8D9C"/>
                </a:solidFill>
                <a:latin typeface="Bookman Old Style"/>
                <a:cs typeface="Bookman Old Style"/>
                <a:hlinkClick r:id="rId4" action="ppaction://hlinksldjump"/>
              </a:rPr>
              <a:t> Compositional</a:t>
            </a:r>
            <a:r>
              <a:rPr sz="550" b="0" spc="-55" dirty="0">
                <a:solidFill>
                  <a:srgbClr val="7F8D9C"/>
                </a:solidFill>
                <a:latin typeface="Bookman Old Style"/>
                <a:cs typeface="Bookman Old Style"/>
                <a:hlinkClick r:id="rId4" action="ppaction://hlinksldjump"/>
              </a:rPr>
              <a:t> </a:t>
            </a:r>
            <a:r>
              <a:rPr sz="550" b="0" spc="-40" dirty="0">
                <a:solidFill>
                  <a:srgbClr val="7F8D9C"/>
                </a:solidFill>
                <a:latin typeface="Bookman Old Style"/>
                <a:cs typeface="Bookman Old Style"/>
                <a:hlinkClick r:id="rId4" action="ppaction://hlinksldjump"/>
              </a:rPr>
              <a:t>Data</a:t>
            </a:r>
            <a:r>
              <a:rPr sz="550" b="0" spc="-55" dirty="0">
                <a:solidFill>
                  <a:srgbClr val="7F8D9C"/>
                </a:solidFill>
                <a:latin typeface="Bookman Old Style"/>
                <a:cs typeface="Bookman Old Style"/>
                <a:hlinkClick r:id="rId4" action="ppaction://hlinksldjump"/>
              </a:rPr>
              <a:t> </a:t>
            </a:r>
            <a:r>
              <a:rPr sz="550" b="0" spc="-10" dirty="0">
                <a:solidFill>
                  <a:srgbClr val="7F8D9C"/>
                </a:solidFill>
                <a:latin typeface="Bookman Old Style"/>
                <a:cs typeface="Bookman Old Style"/>
                <a:hlinkClick r:id="rId4" action="ppaction://hlinksldjump"/>
              </a:rPr>
              <a:t>Analysis</a:t>
            </a:r>
            <a:r>
              <a:rPr sz="550" b="0" spc="390" dirty="0">
                <a:solidFill>
                  <a:srgbClr val="7F8D9C"/>
                </a:solidFill>
                <a:latin typeface="Bookman Old Style"/>
                <a:cs typeface="Bookman Old Style"/>
              </a:rPr>
              <a:t> </a:t>
            </a:r>
            <a:r>
              <a:rPr sz="550" b="0" spc="-20" dirty="0">
                <a:solidFill>
                  <a:srgbClr val="7F8D9C"/>
                </a:solidFill>
                <a:latin typeface="Bookman Old Style"/>
                <a:cs typeface="Bookman Old Style"/>
                <a:hlinkClick r:id="rId5" action="ppaction://hlinksldjump"/>
              </a:rPr>
              <a:t>Proposed</a:t>
            </a:r>
            <a:r>
              <a:rPr sz="550" b="0" spc="-55" dirty="0">
                <a:solidFill>
                  <a:srgbClr val="7F8D9C"/>
                </a:solidFill>
                <a:latin typeface="Bookman Old Style"/>
                <a:cs typeface="Bookman Old Style"/>
                <a:hlinkClick r:id="rId5" action="ppaction://hlinksldjump"/>
              </a:rPr>
              <a:t> </a:t>
            </a:r>
            <a:r>
              <a:rPr sz="550" b="0" dirty="0">
                <a:solidFill>
                  <a:srgbClr val="7F8D9C"/>
                </a:solidFill>
                <a:latin typeface="Bookman Old Style"/>
                <a:cs typeface="Bookman Old Style"/>
                <a:hlinkClick r:id="rId5" action="ppaction://hlinksldjump"/>
              </a:rPr>
              <a:t>Method</a:t>
            </a:r>
            <a:r>
              <a:rPr sz="550" b="0" spc="395" dirty="0">
                <a:solidFill>
                  <a:srgbClr val="7F8D9C"/>
                </a:solidFill>
                <a:latin typeface="Bookman Old Style"/>
                <a:cs typeface="Bookman Old Style"/>
              </a:rPr>
              <a:t> </a:t>
            </a:r>
            <a:r>
              <a:rPr sz="550" b="0" spc="-40" dirty="0">
                <a:solidFill>
                  <a:srgbClr val="7F8D9C"/>
                </a:solidFill>
                <a:latin typeface="Bookman Old Style"/>
                <a:cs typeface="Bookman Old Style"/>
                <a:hlinkClick r:id="rId6" action="ppaction://hlinksldjump"/>
              </a:rPr>
              <a:t>Data</a:t>
            </a:r>
            <a:r>
              <a:rPr sz="550" b="0" spc="-55" dirty="0">
                <a:solidFill>
                  <a:srgbClr val="7F8D9C"/>
                </a:solidFill>
                <a:latin typeface="Bookman Old Style"/>
                <a:cs typeface="Bookman Old Style"/>
                <a:hlinkClick r:id="rId6" action="ppaction://hlinksldjump"/>
              </a:rPr>
              <a:t> </a:t>
            </a:r>
            <a:r>
              <a:rPr sz="550" b="0" spc="-60" dirty="0">
                <a:solidFill>
                  <a:srgbClr val="7F8D9C"/>
                </a:solidFill>
                <a:latin typeface="Bookman Old Style"/>
                <a:cs typeface="Bookman Old Style"/>
                <a:hlinkClick r:id="rId6" action="ppaction://hlinksldjump"/>
              </a:rPr>
              <a:t>&amp;</a:t>
            </a:r>
            <a:r>
              <a:rPr sz="550" b="0" spc="-55" dirty="0">
                <a:solidFill>
                  <a:srgbClr val="7F8D9C"/>
                </a:solidFill>
                <a:latin typeface="Bookman Old Style"/>
                <a:cs typeface="Bookman Old Style"/>
                <a:hlinkClick r:id="rId6" action="ppaction://hlinksldjump"/>
              </a:rPr>
              <a:t> </a:t>
            </a:r>
            <a:r>
              <a:rPr sz="550" b="0" spc="-10" dirty="0">
                <a:solidFill>
                  <a:srgbClr val="7F8D9C"/>
                </a:solidFill>
                <a:latin typeface="Bookman Old Style"/>
                <a:cs typeface="Bookman Old Style"/>
                <a:hlinkClick r:id="rId6" action="ppaction://hlinksldjump"/>
              </a:rPr>
              <a:t>Experiments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7" action="ppaction://hlinksldjump"/>
              </a:rPr>
              <a:t>Code</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Execution</a:t>
            </a:r>
            <a:r>
              <a:rPr sz="550" b="0" spc="395" dirty="0">
                <a:solidFill>
                  <a:srgbClr val="7F8D9C"/>
                </a:solidFill>
                <a:latin typeface="Bookman Old Style"/>
                <a:cs typeface="Bookman Old Style"/>
              </a:rPr>
              <a:t> </a:t>
            </a:r>
            <a:r>
              <a:rPr sz="550" b="0" spc="-30" dirty="0">
                <a:solidFill>
                  <a:srgbClr val="7F8D9C"/>
                </a:solidFill>
                <a:latin typeface="Bookman Old Style"/>
                <a:cs typeface="Bookman Old Style"/>
                <a:hlinkClick r:id="rId8" action="ppaction://hlinksldjump"/>
              </a:rPr>
              <a:t>Other</a:t>
            </a:r>
            <a:r>
              <a:rPr sz="550" b="0" spc="-55" dirty="0">
                <a:solidFill>
                  <a:srgbClr val="7F8D9C"/>
                </a:solidFill>
                <a:latin typeface="Bookman Old Style"/>
                <a:cs typeface="Bookman Old Style"/>
                <a:hlinkClick r:id="rId8" action="ppaction://hlinksldjump"/>
              </a:rPr>
              <a:t> </a:t>
            </a:r>
            <a:r>
              <a:rPr sz="550" b="0" spc="-25" dirty="0">
                <a:solidFill>
                  <a:srgbClr val="7F8D9C"/>
                </a:solidFill>
                <a:latin typeface="Bookman Old Style"/>
                <a:cs typeface="Bookman Old Style"/>
                <a:hlinkClick r:id="rId8" action="ppaction://hlinksldjump"/>
              </a:rPr>
              <a:t>Applications</a:t>
            </a:r>
            <a:r>
              <a:rPr sz="550" b="0" spc="-55" dirty="0">
                <a:solidFill>
                  <a:srgbClr val="7F8D9C"/>
                </a:solidFill>
                <a:latin typeface="Bookman Old Style"/>
                <a:cs typeface="Bookman Old Style"/>
                <a:hlinkClick r:id="rId8" action="ppaction://hlinksldjump"/>
              </a:rPr>
              <a:t> </a:t>
            </a:r>
            <a:r>
              <a:rPr sz="550" b="0" spc="-60" dirty="0">
                <a:solidFill>
                  <a:srgbClr val="7F8D9C"/>
                </a:solidFill>
                <a:latin typeface="Bookman Old Style"/>
                <a:cs typeface="Bookman Old Style"/>
                <a:hlinkClick r:id="rId8" action="ppaction://hlinksldjump"/>
              </a:rPr>
              <a:t>&amp;</a:t>
            </a:r>
            <a:r>
              <a:rPr sz="550" b="0" spc="-55" dirty="0">
                <a:solidFill>
                  <a:srgbClr val="7F8D9C"/>
                </a:solidFill>
                <a:latin typeface="Bookman Old Style"/>
                <a:cs typeface="Bookman Old Style"/>
                <a:hlinkClick r:id="rId8" action="ppaction://hlinksldjump"/>
              </a:rPr>
              <a:t> </a:t>
            </a:r>
            <a:r>
              <a:rPr sz="550" b="0" spc="-10" dirty="0">
                <a:solidFill>
                  <a:srgbClr val="7F8D9C"/>
                </a:solidFill>
                <a:latin typeface="Bookman Old Style"/>
                <a:cs typeface="Bookman Old Style"/>
                <a:hlinkClick r:id="rId8" action="ppaction://hlinksldjump"/>
              </a:rPr>
              <a:t>Analysis</a:t>
            </a:r>
            <a:r>
              <a:rPr sz="550" b="0" spc="395" dirty="0">
                <a:solidFill>
                  <a:srgbClr val="7F8D9C"/>
                </a:solidFill>
                <a:latin typeface="Bookman Old Style"/>
                <a:cs typeface="Bookman Old Style"/>
              </a:rPr>
              <a:t> </a:t>
            </a:r>
            <a:r>
              <a:rPr sz="550" b="0" spc="-20" dirty="0">
                <a:solidFill>
                  <a:srgbClr val="FFFFFF"/>
                </a:solidFill>
                <a:latin typeface="Bookman Old Style"/>
                <a:cs typeface="Bookman Old Style"/>
                <a:hlinkClick r:id="rId9" action="ppaction://hlinksldjump"/>
              </a:rPr>
              <a:t>Implementing</a:t>
            </a:r>
            <a:r>
              <a:rPr sz="550" b="0" spc="-55" dirty="0">
                <a:solidFill>
                  <a:srgbClr val="FFFFFF"/>
                </a:solidFill>
                <a:latin typeface="Bookman Old Style"/>
                <a:cs typeface="Bookman Old Style"/>
                <a:hlinkClick r:id="rId9" action="ppaction://hlinksldjump"/>
              </a:rPr>
              <a:t> </a:t>
            </a:r>
            <a:r>
              <a:rPr sz="550" b="0" spc="-30" dirty="0">
                <a:solidFill>
                  <a:srgbClr val="FFFFFF"/>
                </a:solidFill>
                <a:latin typeface="Bookman Old Style"/>
                <a:cs typeface="Bookman Old Style"/>
                <a:hlinkClick r:id="rId9" action="ppaction://hlinksldjump"/>
              </a:rPr>
              <a:t>the</a:t>
            </a:r>
            <a:r>
              <a:rPr sz="550" b="0" spc="-55" dirty="0">
                <a:solidFill>
                  <a:srgbClr val="FFFFFF"/>
                </a:solidFill>
                <a:latin typeface="Bookman Old Style"/>
                <a:cs typeface="Bookman Old Style"/>
                <a:hlinkClick r:id="rId9" action="ppaction://hlinksldjump"/>
              </a:rPr>
              <a:t> </a:t>
            </a:r>
            <a:r>
              <a:rPr sz="550" b="0" spc="-20" dirty="0">
                <a:solidFill>
                  <a:srgbClr val="FFFFFF"/>
                </a:solidFill>
                <a:latin typeface="Bookman Old Style"/>
                <a:cs typeface="Bookman Old Style"/>
                <a:hlinkClick r:id="rId9" action="ppaction://hlinksldjump"/>
              </a:rPr>
              <a:t>Idea</a:t>
            </a:r>
            <a:endParaRPr sz="550">
              <a:latin typeface="Bookman Old Style"/>
              <a:cs typeface="Bookman Old Style"/>
            </a:endParaRPr>
          </a:p>
        </p:txBody>
      </p:sp>
      <p:grpSp>
        <p:nvGrpSpPr>
          <p:cNvPr id="29" name="object 29"/>
          <p:cNvGrpSpPr/>
          <p:nvPr/>
        </p:nvGrpSpPr>
        <p:grpSpPr>
          <a:xfrm>
            <a:off x="0" y="104786"/>
            <a:ext cx="5760085" cy="318770"/>
            <a:chOff x="0" y="104786"/>
            <a:chExt cx="5760085" cy="318770"/>
          </a:xfrm>
        </p:grpSpPr>
        <p:pic>
          <p:nvPicPr>
            <p:cNvPr id="30" name="object 30"/>
            <p:cNvPicPr/>
            <p:nvPr/>
          </p:nvPicPr>
          <p:blipFill>
            <a:blip r:embed="rId10" cstate="print"/>
            <a:stretch>
              <a:fillRect/>
            </a:stretch>
          </p:blipFill>
          <p:spPr>
            <a:xfrm>
              <a:off x="0" y="104786"/>
              <a:ext cx="5759996" cy="125718"/>
            </a:xfrm>
            <a:prstGeom prst="rect">
              <a:avLst/>
            </a:prstGeom>
          </p:spPr>
        </p:pic>
        <p:sp>
          <p:nvSpPr>
            <p:cNvPr id="31" name="object 31"/>
            <p:cNvSpPr/>
            <p:nvPr/>
          </p:nvSpPr>
          <p:spPr>
            <a:xfrm>
              <a:off x="0" y="227495"/>
              <a:ext cx="5760085" cy="195580"/>
            </a:xfrm>
            <a:custGeom>
              <a:avLst/>
              <a:gdLst/>
              <a:ahLst/>
              <a:cxnLst/>
              <a:rect l="l" t="t" r="r" b="b"/>
              <a:pathLst>
                <a:path w="5760085" h="195579">
                  <a:moveTo>
                    <a:pt x="5759996" y="0"/>
                  </a:moveTo>
                  <a:lnTo>
                    <a:pt x="0" y="0"/>
                  </a:lnTo>
                  <a:lnTo>
                    <a:pt x="0" y="195503"/>
                  </a:lnTo>
                  <a:lnTo>
                    <a:pt x="5759996" y="195503"/>
                  </a:lnTo>
                  <a:lnTo>
                    <a:pt x="5759996" y="0"/>
                  </a:lnTo>
                  <a:close/>
                </a:path>
              </a:pathLst>
            </a:custGeom>
            <a:solidFill>
              <a:srgbClr val="003874"/>
            </a:solidFill>
          </p:spPr>
          <p:txBody>
            <a:bodyPr wrap="square" lIns="0" tIns="0" rIns="0" bIns="0" rtlCol="0"/>
            <a:lstStyle/>
            <a:p>
              <a:endParaRPr/>
            </a:p>
          </p:txBody>
        </p:sp>
      </p:grpSp>
      <p:sp>
        <p:nvSpPr>
          <p:cNvPr id="32" name="object 32"/>
          <p:cNvSpPr txBox="1">
            <a:spLocks noGrp="1"/>
          </p:cNvSpPr>
          <p:nvPr>
            <p:ph type="title"/>
          </p:nvPr>
        </p:nvSpPr>
        <p:spPr>
          <a:xfrm>
            <a:off x="95300" y="215813"/>
            <a:ext cx="2513965" cy="193040"/>
          </a:xfrm>
          <a:prstGeom prst="rect">
            <a:avLst/>
          </a:prstGeom>
        </p:spPr>
        <p:txBody>
          <a:bodyPr vert="horz" wrap="square" lIns="0" tIns="12700" rIns="0" bIns="0" rtlCol="0">
            <a:spAutoFit/>
          </a:bodyPr>
          <a:lstStyle/>
          <a:p>
            <a:pPr marL="12700">
              <a:lnSpc>
                <a:spcPct val="100000"/>
              </a:lnSpc>
              <a:spcBef>
                <a:spcPts val="100"/>
              </a:spcBef>
            </a:pPr>
            <a:r>
              <a:rPr spc="-55" dirty="0"/>
              <a:t>Training</a:t>
            </a:r>
            <a:r>
              <a:rPr spc="-70" dirty="0"/>
              <a:t> </a:t>
            </a:r>
            <a:r>
              <a:rPr spc="-45" dirty="0"/>
              <a:t>Details</a:t>
            </a:r>
            <a:r>
              <a:rPr spc="-60" dirty="0"/>
              <a:t> </a:t>
            </a:r>
            <a:r>
              <a:rPr spc="-55" dirty="0"/>
              <a:t>and</a:t>
            </a:r>
            <a:r>
              <a:rPr spc="-65" dirty="0"/>
              <a:t> </a:t>
            </a:r>
            <a:r>
              <a:rPr spc="-55" dirty="0"/>
              <a:t>Evaluation</a:t>
            </a:r>
            <a:r>
              <a:rPr spc="-65" dirty="0"/>
              <a:t> </a:t>
            </a:r>
            <a:r>
              <a:rPr spc="-10" dirty="0"/>
              <a:t>Metrics</a:t>
            </a:r>
          </a:p>
        </p:txBody>
      </p:sp>
      <p:sp>
        <p:nvSpPr>
          <p:cNvPr id="33" name="object 33"/>
          <p:cNvSpPr/>
          <p:nvPr/>
        </p:nvSpPr>
        <p:spPr>
          <a:xfrm>
            <a:off x="-32" y="421334"/>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3873"/>
          </a:solidFill>
        </p:spPr>
        <p:txBody>
          <a:bodyPr wrap="square" lIns="0" tIns="0" rIns="0" bIns="0" rtlCol="0"/>
          <a:lstStyle/>
          <a:p>
            <a:endParaRPr/>
          </a:p>
        </p:txBody>
      </p:sp>
      <p:sp>
        <p:nvSpPr>
          <p:cNvPr id="34" name="object 34"/>
          <p:cNvSpPr txBox="1"/>
          <p:nvPr/>
        </p:nvSpPr>
        <p:spPr>
          <a:xfrm>
            <a:off x="321894" y="690159"/>
            <a:ext cx="4277995" cy="2014855"/>
          </a:xfrm>
          <a:prstGeom prst="rect">
            <a:avLst/>
          </a:prstGeom>
        </p:spPr>
        <p:txBody>
          <a:bodyPr vert="horz" wrap="square" lIns="0" tIns="69850" rIns="0" bIns="0" rtlCol="0">
            <a:spAutoFit/>
          </a:bodyPr>
          <a:lstStyle/>
          <a:p>
            <a:pPr marL="38100">
              <a:lnSpc>
                <a:spcPct val="100000"/>
              </a:lnSpc>
              <a:spcBef>
                <a:spcPts val="550"/>
              </a:spcBef>
            </a:pPr>
            <a:r>
              <a:rPr sz="1000" b="1" spc="10" dirty="0">
                <a:latin typeface="Book Antiqua"/>
                <a:cs typeface="Book Antiqua"/>
              </a:rPr>
              <a:t>Experimental</a:t>
            </a:r>
            <a:r>
              <a:rPr sz="1000" b="1" spc="85" dirty="0">
                <a:latin typeface="Book Antiqua"/>
                <a:cs typeface="Book Antiqua"/>
              </a:rPr>
              <a:t> </a:t>
            </a:r>
            <a:r>
              <a:rPr sz="1000" b="1" spc="-10" dirty="0">
                <a:latin typeface="Book Antiqua"/>
                <a:cs typeface="Book Antiqua"/>
              </a:rPr>
              <a:t>Details:</a:t>
            </a:r>
            <a:endParaRPr sz="1000">
              <a:latin typeface="Book Antiqua"/>
              <a:cs typeface="Book Antiqua"/>
            </a:endParaRPr>
          </a:p>
          <a:p>
            <a:pPr marL="313690" indent="-132080">
              <a:lnSpc>
                <a:spcPct val="100000"/>
              </a:lnSpc>
              <a:spcBef>
                <a:spcPts val="455"/>
              </a:spcBef>
              <a:buClr>
                <a:srgbClr val="003874"/>
              </a:buClr>
              <a:buFont typeface="Meiryo UI"/>
              <a:buChar char="•"/>
              <a:tabLst>
                <a:tab pos="313690" algn="l"/>
              </a:tabLst>
            </a:pPr>
            <a:r>
              <a:rPr sz="1000" b="0" spc="-25" dirty="0">
                <a:latin typeface="Bookman Old Style"/>
                <a:cs typeface="Bookman Old Style"/>
              </a:rPr>
              <a:t>Model:</a:t>
            </a:r>
            <a:r>
              <a:rPr sz="1000" b="0" dirty="0">
                <a:latin typeface="Bookman Old Style"/>
                <a:cs typeface="Bookman Old Style"/>
              </a:rPr>
              <a:t> </a:t>
            </a:r>
            <a:r>
              <a:rPr sz="1000" b="0" spc="-40" dirty="0">
                <a:latin typeface="Bookman Old Style"/>
                <a:cs typeface="Bookman Old Style"/>
              </a:rPr>
              <a:t>WideResNet</a:t>
            </a:r>
            <a:r>
              <a:rPr sz="1000" b="0" spc="-65" dirty="0">
                <a:latin typeface="Bookman Old Style"/>
                <a:cs typeface="Bookman Old Style"/>
              </a:rPr>
              <a:t> </a:t>
            </a:r>
            <a:r>
              <a:rPr sz="1000" b="0" spc="-35" dirty="0">
                <a:latin typeface="Bookman Old Style"/>
                <a:cs typeface="Bookman Old Style"/>
              </a:rPr>
              <a:t>with</a:t>
            </a:r>
            <a:r>
              <a:rPr sz="1000" b="0" spc="-60" dirty="0">
                <a:latin typeface="Bookman Old Style"/>
                <a:cs typeface="Bookman Old Style"/>
              </a:rPr>
              <a:t> </a:t>
            </a:r>
            <a:r>
              <a:rPr sz="1000" b="0" spc="-35" dirty="0">
                <a:latin typeface="Bookman Old Style"/>
                <a:cs typeface="Bookman Old Style"/>
              </a:rPr>
              <a:t>depth</a:t>
            </a:r>
            <a:r>
              <a:rPr sz="1000" b="0" spc="-70" dirty="0">
                <a:latin typeface="Bookman Old Style"/>
                <a:cs typeface="Bookman Old Style"/>
              </a:rPr>
              <a:t> </a:t>
            </a:r>
            <a:r>
              <a:rPr sz="1000" b="0" spc="-100" dirty="0">
                <a:latin typeface="Bookman Old Style"/>
                <a:cs typeface="Bookman Old Style"/>
              </a:rPr>
              <a:t>28</a:t>
            </a:r>
            <a:r>
              <a:rPr sz="1000" b="0" spc="-60" dirty="0">
                <a:latin typeface="Bookman Old Style"/>
                <a:cs typeface="Bookman Old Style"/>
              </a:rPr>
              <a:t> </a:t>
            </a:r>
            <a:r>
              <a:rPr sz="1000" b="0" spc="-50" dirty="0">
                <a:latin typeface="Bookman Old Style"/>
                <a:cs typeface="Bookman Old Style"/>
              </a:rPr>
              <a:t>and</a:t>
            </a:r>
            <a:r>
              <a:rPr sz="1000" b="0" spc="-60" dirty="0">
                <a:latin typeface="Bookman Old Style"/>
                <a:cs typeface="Bookman Old Style"/>
              </a:rPr>
              <a:t> </a:t>
            </a:r>
            <a:r>
              <a:rPr sz="1000" b="0" spc="-35" dirty="0">
                <a:latin typeface="Bookman Old Style"/>
                <a:cs typeface="Bookman Old Style"/>
              </a:rPr>
              <a:t>width</a:t>
            </a:r>
            <a:r>
              <a:rPr sz="1000" b="0" spc="-65" dirty="0">
                <a:latin typeface="Bookman Old Style"/>
                <a:cs typeface="Bookman Old Style"/>
              </a:rPr>
              <a:t> </a:t>
            </a:r>
            <a:r>
              <a:rPr sz="1000" b="0" spc="-25" dirty="0">
                <a:latin typeface="Bookman Old Style"/>
                <a:cs typeface="Bookman Old Style"/>
              </a:rPr>
              <a:t>2.</a:t>
            </a:r>
            <a:endParaRPr sz="1000">
              <a:latin typeface="Bookman Old Style"/>
              <a:cs typeface="Bookman Old Style"/>
            </a:endParaRPr>
          </a:p>
          <a:p>
            <a:pPr marL="313690" indent="-132080">
              <a:lnSpc>
                <a:spcPct val="100000"/>
              </a:lnSpc>
              <a:spcBef>
                <a:spcPts val="455"/>
              </a:spcBef>
              <a:buClr>
                <a:srgbClr val="003874"/>
              </a:buClr>
              <a:buFont typeface="Meiryo UI"/>
              <a:buChar char="•"/>
              <a:tabLst>
                <a:tab pos="313690" algn="l"/>
              </a:tabLst>
            </a:pPr>
            <a:r>
              <a:rPr sz="1000" b="0" spc="-30" dirty="0">
                <a:latin typeface="Bookman Old Style"/>
                <a:cs typeface="Bookman Old Style"/>
              </a:rPr>
              <a:t>Optimizer:</a:t>
            </a:r>
            <a:r>
              <a:rPr sz="1000" b="0" spc="5" dirty="0">
                <a:latin typeface="Bookman Old Style"/>
                <a:cs typeface="Bookman Old Style"/>
              </a:rPr>
              <a:t> </a:t>
            </a:r>
            <a:r>
              <a:rPr sz="1000" b="0" spc="-50" dirty="0">
                <a:latin typeface="Bookman Old Style"/>
                <a:cs typeface="Bookman Old Style"/>
              </a:rPr>
              <a:t>Adam</a:t>
            </a:r>
            <a:r>
              <a:rPr sz="1000" b="0" spc="-60" dirty="0">
                <a:latin typeface="Bookman Old Style"/>
                <a:cs typeface="Bookman Old Style"/>
              </a:rPr>
              <a:t> </a:t>
            </a:r>
            <a:r>
              <a:rPr sz="1000" b="0" spc="-35" dirty="0">
                <a:latin typeface="Bookman Old Style"/>
                <a:cs typeface="Bookman Old Style"/>
              </a:rPr>
              <a:t>with</a:t>
            </a:r>
            <a:r>
              <a:rPr sz="1000" b="0" spc="-60" dirty="0">
                <a:latin typeface="Bookman Old Style"/>
                <a:cs typeface="Bookman Old Style"/>
              </a:rPr>
              <a:t> </a:t>
            </a:r>
            <a:r>
              <a:rPr sz="1000" b="0" spc="-35" dirty="0">
                <a:latin typeface="Bookman Old Style"/>
                <a:cs typeface="Bookman Old Style"/>
              </a:rPr>
              <a:t>learning</a:t>
            </a:r>
            <a:r>
              <a:rPr sz="1000" b="0" spc="-55" dirty="0">
                <a:latin typeface="Bookman Old Style"/>
                <a:cs typeface="Bookman Old Style"/>
              </a:rPr>
              <a:t> </a:t>
            </a:r>
            <a:r>
              <a:rPr sz="1000" b="0" spc="-50" dirty="0">
                <a:latin typeface="Bookman Old Style"/>
                <a:cs typeface="Bookman Old Style"/>
              </a:rPr>
              <a:t>rate</a:t>
            </a:r>
            <a:r>
              <a:rPr sz="1000" b="0" spc="-60" dirty="0">
                <a:latin typeface="Bookman Old Style"/>
                <a:cs typeface="Bookman Old Style"/>
              </a:rPr>
              <a:t> </a:t>
            </a:r>
            <a:r>
              <a:rPr sz="1000" b="0" spc="-10" dirty="0">
                <a:latin typeface="Bookman Old Style"/>
                <a:cs typeface="Bookman Old Style"/>
              </a:rPr>
              <a:t>0.001.</a:t>
            </a:r>
            <a:endParaRPr sz="1000">
              <a:latin typeface="Bookman Old Style"/>
              <a:cs typeface="Bookman Old Style"/>
            </a:endParaRPr>
          </a:p>
          <a:p>
            <a:pPr marL="313690" indent="-132080">
              <a:lnSpc>
                <a:spcPct val="100000"/>
              </a:lnSpc>
              <a:spcBef>
                <a:spcPts val="455"/>
              </a:spcBef>
              <a:buClr>
                <a:srgbClr val="003874"/>
              </a:buClr>
              <a:buFont typeface="Meiryo UI"/>
              <a:buChar char="•"/>
              <a:tabLst>
                <a:tab pos="313690" algn="l"/>
              </a:tabLst>
            </a:pPr>
            <a:r>
              <a:rPr sz="1000" b="0" spc="-55" dirty="0">
                <a:latin typeface="Bookman Old Style"/>
                <a:cs typeface="Bookman Old Style"/>
              </a:rPr>
              <a:t>Loss</a:t>
            </a:r>
            <a:r>
              <a:rPr sz="1000" b="0" spc="-65" dirty="0">
                <a:latin typeface="Bookman Old Style"/>
                <a:cs typeface="Bookman Old Style"/>
              </a:rPr>
              <a:t> </a:t>
            </a:r>
            <a:r>
              <a:rPr sz="1000" b="0" spc="-40" dirty="0">
                <a:latin typeface="Bookman Old Style"/>
                <a:cs typeface="Bookman Old Style"/>
              </a:rPr>
              <a:t>Function:</a:t>
            </a:r>
            <a:r>
              <a:rPr sz="1000" b="0" spc="-5" dirty="0">
                <a:latin typeface="Bookman Old Style"/>
                <a:cs typeface="Bookman Old Style"/>
              </a:rPr>
              <a:t> </a:t>
            </a:r>
            <a:r>
              <a:rPr sz="1000" b="0" spc="-40" dirty="0">
                <a:latin typeface="Bookman Old Style"/>
                <a:cs typeface="Bookman Old Style"/>
              </a:rPr>
              <a:t>Mean</a:t>
            </a:r>
            <a:r>
              <a:rPr sz="1000" b="0" spc="-70" dirty="0">
                <a:latin typeface="Bookman Old Style"/>
                <a:cs typeface="Bookman Old Style"/>
              </a:rPr>
              <a:t> </a:t>
            </a:r>
            <a:r>
              <a:rPr sz="1000" b="0" spc="-50" dirty="0">
                <a:latin typeface="Bookman Old Style"/>
                <a:cs typeface="Bookman Old Style"/>
              </a:rPr>
              <a:t>squared</a:t>
            </a:r>
            <a:r>
              <a:rPr sz="1000" b="0" spc="-70" dirty="0">
                <a:latin typeface="Bookman Old Style"/>
                <a:cs typeface="Bookman Old Style"/>
              </a:rPr>
              <a:t> </a:t>
            </a:r>
            <a:r>
              <a:rPr sz="1000" b="0" spc="-40" dirty="0">
                <a:latin typeface="Bookman Old Style"/>
                <a:cs typeface="Bookman Old Style"/>
              </a:rPr>
              <a:t>error</a:t>
            </a:r>
            <a:r>
              <a:rPr sz="1000" b="0" spc="-65" dirty="0">
                <a:latin typeface="Bookman Old Style"/>
                <a:cs typeface="Bookman Old Style"/>
              </a:rPr>
              <a:t> </a:t>
            </a:r>
            <a:r>
              <a:rPr sz="1000" b="0" spc="-30" dirty="0">
                <a:latin typeface="Bookman Old Style"/>
                <a:cs typeface="Bookman Old Style"/>
              </a:rPr>
              <a:t>(MSE)</a:t>
            </a:r>
            <a:r>
              <a:rPr sz="1000" b="0" spc="-65" dirty="0">
                <a:latin typeface="Bookman Old Style"/>
                <a:cs typeface="Bookman Old Style"/>
              </a:rPr>
              <a:t> </a:t>
            </a:r>
            <a:r>
              <a:rPr sz="1000" b="0" spc="-20" dirty="0">
                <a:latin typeface="Bookman Old Style"/>
                <a:cs typeface="Bookman Old Style"/>
              </a:rPr>
              <a:t>for</a:t>
            </a:r>
            <a:r>
              <a:rPr sz="1000" b="0" spc="-65" dirty="0">
                <a:latin typeface="Bookman Old Style"/>
                <a:cs typeface="Bookman Old Style"/>
              </a:rPr>
              <a:t> </a:t>
            </a:r>
            <a:r>
              <a:rPr sz="1000" b="0" spc="-10" dirty="0">
                <a:latin typeface="Bookman Old Style"/>
                <a:cs typeface="Bookman Old Style"/>
              </a:rPr>
              <a:t>regression.</a:t>
            </a:r>
            <a:endParaRPr sz="1000">
              <a:latin typeface="Bookman Old Style"/>
              <a:cs typeface="Bookman Old Style"/>
            </a:endParaRPr>
          </a:p>
          <a:p>
            <a:pPr marL="313690" indent="-132080">
              <a:lnSpc>
                <a:spcPct val="100000"/>
              </a:lnSpc>
              <a:spcBef>
                <a:spcPts val="290"/>
              </a:spcBef>
              <a:buClr>
                <a:srgbClr val="003874"/>
              </a:buClr>
              <a:buFont typeface="Meiryo UI"/>
              <a:buChar char="•"/>
              <a:tabLst>
                <a:tab pos="313690" algn="l"/>
              </a:tabLst>
            </a:pPr>
            <a:r>
              <a:rPr sz="1000" b="0" spc="-25" dirty="0">
                <a:latin typeface="Bookman Old Style"/>
                <a:cs typeface="Bookman Old Style"/>
              </a:rPr>
              <a:t>Noise</a:t>
            </a:r>
            <a:r>
              <a:rPr sz="1000" b="0" spc="-55" dirty="0">
                <a:latin typeface="Bookman Old Style"/>
                <a:cs typeface="Bookman Old Style"/>
              </a:rPr>
              <a:t> </a:t>
            </a:r>
            <a:r>
              <a:rPr sz="1000" b="0" spc="-40" dirty="0">
                <a:latin typeface="Bookman Old Style"/>
                <a:cs typeface="Bookman Old Style"/>
              </a:rPr>
              <a:t>Levels</a:t>
            </a:r>
            <a:r>
              <a:rPr sz="1000" b="0" spc="-50" dirty="0">
                <a:latin typeface="Bookman Old Style"/>
                <a:cs typeface="Bookman Old Style"/>
              </a:rPr>
              <a:t> </a:t>
            </a:r>
            <a:r>
              <a:rPr sz="1000" b="0" spc="-10" dirty="0">
                <a:latin typeface="Bookman Old Style"/>
                <a:cs typeface="Bookman Old Style"/>
              </a:rPr>
              <a:t>Tested:</a:t>
            </a:r>
            <a:endParaRPr sz="1000">
              <a:latin typeface="Bookman Old Style"/>
              <a:cs typeface="Bookman Old Style"/>
            </a:endParaRPr>
          </a:p>
          <a:p>
            <a:pPr marL="589280" lvl="1" indent="-125095">
              <a:lnSpc>
                <a:spcPct val="100000"/>
              </a:lnSpc>
              <a:spcBef>
                <a:spcPts val="295"/>
              </a:spcBef>
              <a:buClr>
                <a:srgbClr val="003874"/>
              </a:buClr>
              <a:buFont typeface="Meiryo UI"/>
              <a:buChar char="•"/>
              <a:tabLst>
                <a:tab pos="589280" algn="l"/>
              </a:tabLst>
            </a:pPr>
            <a:r>
              <a:rPr sz="900" b="0" spc="-35" dirty="0">
                <a:latin typeface="Bookman Old Style"/>
                <a:cs typeface="Bookman Old Style"/>
              </a:rPr>
              <a:t>Symmetric</a:t>
            </a:r>
            <a:r>
              <a:rPr sz="900" b="0" spc="-60" dirty="0">
                <a:latin typeface="Bookman Old Style"/>
                <a:cs typeface="Bookman Old Style"/>
              </a:rPr>
              <a:t> </a:t>
            </a:r>
            <a:r>
              <a:rPr sz="900" b="0" spc="-10" dirty="0">
                <a:latin typeface="Bookman Old Style"/>
                <a:cs typeface="Bookman Old Style"/>
              </a:rPr>
              <a:t>Noise:</a:t>
            </a:r>
            <a:r>
              <a:rPr sz="900" b="0" dirty="0">
                <a:latin typeface="Bookman Old Style"/>
                <a:cs typeface="Bookman Old Style"/>
              </a:rPr>
              <a:t> </a:t>
            </a:r>
            <a:r>
              <a:rPr sz="900" b="0" spc="-70" dirty="0">
                <a:latin typeface="Bookman Old Style"/>
                <a:cs typeface="Bookman Old Style"/>
              </a:rPr>
              <a:t>20%,</a:t>
            </a:r>
            <a:r>
              <a:rPr sz="900" b="0" spc="-55" dirty="0">
                <a:latin typeface="Bookman Old Style"/>
                <a:cs typeface="Bookman Old Style"/>
              </a:rPr>
              <a:t> </a:t>
            </a:r>
            <a:r>
              <a:rPr sz="900" b="0" spc="-70" dirty="0">
                <a:latin typeface="Bookman Old Style"/>
                <a:cs typeface="Bookman Old Style"/>
              </a:rPr>
              <a:t>40%,</a:t>
            </a:r>
            <a:r>
              <a:rPr sz="900" b="0" spc="-55" dirty="0">
                <a:latin typeface="Bookman Old Style"/>
                <a:cs typeface="Bookman Old Style"/>
              </a:rPr>
              <a:t> </a:t>
            </a:r>
            <a:r>
              <a:rPr sz="900" b="0" spc="-40" dirty="0">
                <a:latin typeface="Bookman Old Style"/>
                <a:cs typeface="Bookman Old Style"/>
              </a:rPr>
              <a:t>and</a:t>
            </a:r>
            <a:r>
              <a:rPr sz="900" b="0" spc="-55" dirty="0">
                <a:latin typeface="Bookman Old Style"/>
                <a:cs typeface="Bookman Old Style"/>
              </a:rPr>
              <a:t> </a:t>
            </a:r>
            <a:r>
              <a:rPr sz="900" b="0" spc="-20" dirty="0">
                <a:latin typeface="Bookman Old Style"/>
                <a:cs typeface="Bookman Old Style"/>
              </a:rPr>
              <a:t>60%.</a:t>
            </a:r>
            <a:endParaRPr sz="900">
              <a:latin typeface="Bookman Old Style"/>
              <a:cs typeface="Bookman Old Style"/>
            </a:endParaRPr>
          </a:p>
          <a:p>
            <a:pPr marL="589280" lvl="1" indent="-125095">
              <a:lnSpc>
                <a:spcPct val="100000"/>
              </a:lnSpc>
              <a:spcBef>
                <a:spcPts val="120"/>
              </a:spcBef>
              <a:buClr>
                <a:srgbClr val="003874"/>
              </a:buClr>
              <a:buFont typeface="Meiryo UI"/>
              <a:buChar char="•"/>
              <a:tabLst>
                <a:tab pos="589280" algn="l"/>
              </a:tabLst>
            </a:pPr>
            <a:r>
              <a:rPr sz="900" b="0" spc="-30" dirty="0">
                <a:latin typeface="Bookman Old Style"/>
                <a:cs typeface="Bookman Old Style"/>
              </a:rPr>
              <a:t>Asymmetric</a:t>
            </a:r>
            <a:r>
              <a:rPr sz="900" b="0" spc="-65" dirty="0">
                <a:latin typeface="Bookman Old Style"/>
                <a:cs typeface="Bookman Old Style"/>
              </a:rPr>
              <a:t> </a:t>
            </a:r>
            <a:r>
              <a:rPr sz="900" b="0" spc="-10" dirty="0">
                <a:latin typeface="Bookman Old Style"/>
                <a:cs typeface="Bookman Old Style"/>
              </a:rPr>
              <a:t>Noise: </a:t>
            </a:r>
            <a:r>
              <a:rPr sz="900" b="0" spc="-75" dirty="0">
                <a:latin typeface="Bookman Old Style"/>
                <a:cs typeface="Bookman Old Style"/>
              </a:rPr>
              <a:t>20%</a:t>
            </a:r>
            <a:r>
              <a:rPr sz="900" b="0" spc="-60" dirty="0">
                <a:latin typeface="Bookman Old Style"/>
                <a:cs typeface="Bookman Old Style"/>
              </a:rPr>
              <a:t> </a:t>
            </a:r>
            <a:r>
              <a:rPr sz="900" b="0" spc="-40" dirty="0">
                <a:latin typeface="Bookman Old Style"/>
                <a:cs typeface="Bookman Old Style"/>
              </a:rPr>
              <a:t>and</a:t>
            </a:r>
            <a:r>
              <a:rPr sz="900" b="0" spc="-65" dirty="0">
                <a:latin typeface="Bookman Old Style"/>
                <a:cs typeface="Bookman Old Style"/>
              </a:rPr>
              <a:t> </a:t>
            </a:r>
            <a:r>
              <a:rPr sz="900" b="0" spc="-20" dirty="0">
                <a:latin typeface="Bookman Old Style"/>
                <a:cs typeface="Bookman Old Style"/>
              </a:rPr>
              <a:t>40%.</a:t>
            </a:r>
            <a:endParaRPr sz="900">
              <a:latin typeface="Bookman Old Style"/>
              <a:cs typeface="Bookman Old Style"/>
            </a:endParaRPr>
          </a:p>
          <a:p>
            <a:pPr marL="38100">
              <a:lnSpc>
                <a:spcPct val="100000"/>
              </a:lnSpc>
              <a:spcBef>
                <a:spcPts val="470"/>
              </a:spcBef>
            </a:pPr>
            <a:r>
              <a:rPr sz="1000" b="1" dirty="0">
                <a:latin typeface="Book Antiqua"/>
                <a:cs typeface="Book Antiqua"/>
              </a:rPr>
              <a:t>Evaluation</a:t>
            </a:r>
            <a:r>
              <a:rPr sz="1000" b="1" spc="25" dirty="0">
                <a:latin typeface="Book Antiqua"/>
                <a:cs typeface="Book Antiqua"/>
              </a:rPr>
              <a:t> </a:t>
            </a:r>
            <a:r>
              <a:rPr sz="1000" b="1" spc="-10" dirty="0">
                <a:latin typeface="Book Antiqua"/>
                <a:cs typeface="Book Antiqua"/>
              </a:rPr>
              <a:t>Metrics:</a:t>
            </a:r>
            <a:endParaRPr sz="1000">
              <a:latin typeface="Book Antiqua"/>
              <a:cs typeface="Book Antiqua"/>
            </a:endParaRPr>
          </a:p>
          <a:p>
            <a:pPr marL="313690" indent="-132080">
              <a:lnSpc>
                <a:spcPct val="100000"/>
              </a:lnSpc>
              <a:spcBef>
                <a:spcPts val="455"/>
              </a:spcBef>
              <a:buClr>
                <a:srgbClr val="003874"/>
              </a:buClr>
              <a:buFont typeface="Meiryo UI"/>
              <a:buChar char="•"/>
              <a:tabLst>
                <a:tab pos="313690" algn="l"/>
              </a:tabLst>
            </a:pPr>
            <a:r>
              <a:rPr sz="1000" b="0" spc="-50" dirty="0">
                <a:latin typeface="Bookman Old Style"/>
                <a:cs typeface="Bookman Old Style"/>
              </a:rPr>
              <a:t>Accuracy:</a:t>
            </a:r>
            <a:r>
              <a:rPr sz="1000" b="0" spc="25" dirty="0">
                <a:latin typeface="Bookman Old Style"/>
                <a:cs typeface="Bookman Old Style"/>
              </a:rPr>
              <a:t> </a:t>
            </a:r>
            <a:r>
              <a:rPr sz="1000" b="0" spc="-40" dirty="0">
                <a:latin typeface="Bookman Old Style"/>
                <a:cs typeface="Bookman Old Style"/>
              </a:rPr>
              <a:t>Percentage</a:t>
            </a:r>
            <a:r>
              <a:rPr sz="1000" b="0" spc="-45" dirty="0">
                <a:latin typeface="Bookman Old Style"/>
                <a:cs typeface="Bookman Old Style"/>
              </a:rPr>
              <a:t> </a:t>
            </a:r>
            <a:r>
              <a:rPr sz="1000" b="0" dirty="0">
                <a:latin typeface="Bookman Old Style"/>
                <a:cs typeface="Bookman Old Style"/>
              </a:rPr>
              <a:t>of</a:t>
            </a:r>
            <a:r>
              <a:rPr sz="1000" b="0" spc="-40" dirty="0">
                <a:latin typeface="Bookman Old Style"/>
                <a:cs typeface="Bookman Old Style"/>
              </a:rPr>
              <a:t> correctly</a:t>
            </a:r>
            <a:r>
              <a:rPr sz="1000" b="0" spc="-45" dirty="0">
                <a:latin typeface="Bookman Old Style"/>
                <a:cs typeface="Bookman Old Style"/>
              </a:rPr>
              <a:t> </a:t>
            </a:r>
            <a:r>
              <a:rPr sz="1000" b="0" spc="-50" dirty="0">
                <a:latin typeface="Bookman Old Style"/>
                <a:cs typeface="Bookman Old Style"/>
              </a:rPr>
              <a:t>classiﬁed</a:t>
            </a:r>
            <a:r>
              <a:rPr sz="1000" b="0" spc="-40" dirty="0">
                <a:latin typeface="Bookman Old Style"/>
                <a:cs typeface="Bookman Old Style"/>
              </a:rPr>
              <a:t> </a:t>
            </a:r>
            <a:r>
              <a:rPr sz="1000" b="0" spc="-10" dirty="0">
                <a:latin typeface="Bookman Old Style"/>
                <a:cs typeface="Bookman Old Style"/>
              </a:rPr>
              <a:t>samples.</a:t>
            </a:r>
            <a:endParaRPr sz="1000">
              <a:latin typeface="Bookman Old Style"/>
              <a:cs typeface="Bookman Old Style"/>
            </a:endParaRPr>
          </a:p>
          <a:p>
            <a:pPr marL="313690" indent="-132080">
              <a:lnSpc>
                <a:spcPct val="100000"/>
              </a:lnSpc>
              <a:spcBef>
                <a:spcPts val="455"/>
              </a:spcBef>
              <a:buClr>
                <a:srgbClr val="003874"/>
              </a:buClr>
              <a:buFont typeface="Meiryo UI"/>
              <a:buChar char="•"/>
              <a:tabLst>
                <a:tab pos="313690" algn="l"/>
              </a:tabLst>
            </a:pPr>
            <a:r>
              <a:rPr sz="1000" b="0" spc="-65" dirty="0">
                <a:latin typeface="Bookman Old Style"/>
                <a:cs typeface="Bookman Old Style"/>
              </a:rPr>
              <a:t>Standard</a:t>
            </a:r>
            <a:r>
              <a:rPr sz="1000" b="0" spc="-55" dirty="0">
                <a:latin typeface="Bookman Old Style"/>
                <a:cs typeface="Bookman Old Style"/>
              </a:rPr>
              <a:t> </a:t>
            </a:r>
            <a:r>
              <a:rPr sz="1000" b="0" spc="-30" dirty="0">
                <a:latin typeface="Bookman Old Style"/>
                <a:cs typeface="Bookman Old Style"/>
              </a:rPr>
              <a:t>Deviation:</a:t>
            </a:r>
            <a:r>
              <a:rPr sz="1000" b="0" spc="15" dirty="0">
                <a:latin typeface="Bookman Old Style"/>
                <a:cs typeface="Bookman Old Style"/>
              </a:rPr>
              <a:t> </a:t>
            </a:r>
            <a:r>
              <a:rPr sz="1000" b="0" spc="-55" dirty="0">
                <a:latin typeface="Bookman Old Style"/>
                <a:cs typeface="Bookman Old Style"/>
              </a:rPr>
              <a:t>To</a:t>
            </a:r>
            <a:r>
              <a:rPr sz="1000" b="0" spc="-50" dirty="0">
                <a:latin typeface="Bookman Old Style"/>
                <a:cs typeface="Bookman Old Style"/>
              </a:rPr>
              <a:t> </a:t>
            </a:r>
            <a:r>
              <a:rPr sz="1000" b="0" spc="-55" dirty="0">
                <a:latin typeface="Bookman Old Style"/>
                <a:cs typeface="Bookman Old Style"/>
              </a:rPr>
              <a:t>measure</a:t>
            </a:r>
            <a:r>
              <a:rPr sz="1000" b="0" spc="-50" dirty="0">
                <a:latin typeface="Bookman Old Style"/>
                <a:cs typeface="Bookman Old Style"/>
              </a:rPr>
              <a:t> </a:t>
            </a:r>
            <a:r>
              <a:rPr sz="1000" b="0" spc="-55" dirty="0">
                <a:latin typeface="Bookman Old Style"/>
                <a:cs typeface="Bookman Old Style"/>
              </a:rPr>
              <a:t>result</a:t>
            </a:r>
            <a:r>
              <a:rPr sz="1000" b="0" spc="-50" dirty="0">
                <a:latin typeface="Bookman Old Style"/>
                <a:cs typeface="Bookman Old Style"/>
              </a:rPr>
              <a:t> </a:t>
            </a:r>
            <a:r>
              <a:rPr sz="1000" b="0" spc="-40" dirty="0">
                <a:latin typeface="Bookman Old Style"/>
                <a:cs typeface="Bookman Old Style"/>
              </a:rPr>
              <a:t>stability</a:t>
            </a:r>
            <a:r>
              <a:rPr sz="1000" b="0" spc="-50" dirty="0">
                <a:latin typeface="Bookman Old Style"/>
                <a:cs typeface="Bookman Old Style"/>
              </a:rPr>
              <a:t> </a:t>
            </a:r>
            <a:r>
              <a:rPr sz="1000" b="0" spc="-60" dirty="0">
                <a:latin typeface="Bookman Old Style"/>
                <a:cs typeface="Bookman Old Style"/>
              </a:rPr>
              <a:t>across</a:t>
            </a:r>
            <a:r>
              <a:rPr sz="1000" b="0" spc="-50" dirty="0">
                <a:latin typeface="Bookman Old Style"/>
                <a:cs typeface="Bookman Old Style"/>
              </a:rPr>
              <a:t> </a:t>
            </a:r>
            <a:r>
              <a:rPr sz="1000" b="0" spc="-35" dirty="0">
                <a:latin typeface="Bookman Old Style"/>
                <a:cs typeface="Bookman Old Style"/>
              </a:rPr>
              <a:t>multiple</a:t>
            </a:r>
            <a:r>
              <a:rPr sz="1000" b="0" spc="-50" dirty="0">
                <a:latin typeface="Bookman Old Style"/>
                <a:cs typeface="Bookman Old Style"/>
              </a:rPr>
              <a:t> </a:t>
            </a:r>
            <a:r>
              <a:rPr sz="1000" b="0" spc="-10" dirty="0">
                <a:latin typeface="Bookman Old Style"/>
                <a:cs typeface="Bookman Old Style"/>
              </a:rPr>
              <a:t>runs.</a:t>
            </a:r>
            <a:endParaRPr sz="1000">
              <a:latin typeface="Bookman Old Style"/>
              <a:cs typeface="Bookman Old Style"/>
            </a:endParaRPr>
          </a:p>
        </p:txBody>
      </p:sp>
      <p:grpSp>
        <p:nvGrpSpPr>
          <p:cNvPr id="35" name="object 35"/>
          <p:cNvGrpSpPr/>
          <p:nvPr/>
        </p:nvGrpSpPr>
        <p:grpSpPr>
          <a:xfrm>
            <a:off x="0" y="3131464"/>
            <a:ext cx="5760085" cy="108585"/>
            <a:chOff x="0" y="3131464"/>
            <a:chExt cx="5760085" cy="108585"/>
          </a:xfrm>
        </p:grpSpPr>
        <p:sp>
          <p:nvSpPr>
            <p:cNvPr id="36" name="object 36"/>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37" name="object 37"/>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38" name="object 38"/>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39" name="object 39"/>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40" name="object 40"/>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1" action="ppaction://hlinksldjump"/>
              </a:rPr>
              <a:t>Robust</a:t>
            </a:r>
            <a:r>
              <a:rPr sz="550" b="0" spc="-5" dirty="0">
                <a:solidFill>
                  <a:srgbClr val="003874"/>
                </a:solidFill>
                <a:latin typeface="Bookman Old Style"/>
                <a:cs typeface="Bookman Old Style"/>
                <a:hlinkClick r:id="rId11" action="ppaction://hlinksldjump"/>
              </a:rPr>
              <a:t> </a:t>
            </a:r>
            <a:r>
              <a:rPr sz="550" b="0" spc="-30" dirty="0">
                <a:solidFill>
                  <a:srgbClr val="003874"/>
                </a:solidFill>
                <a:latin typeface="Bookman Old Style"/>
                <a:cs typeface="Bookman Old Style"/>
                <a:hlinkClick r:id="rId11" action="ppaction://hlinksldjump"/>
              </a:rPr>
              <a:t>Classiﬁcation</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via</a:t>
            </a:r>
            <a:r>
              <a:rPr sz="550" b="0" spc="-5" dirty="0">
                <a:solidFill>
                  <a:srgbClr val="003874"/>
                </a:solidFill>
                <a:latin typeface="Bookman Old Style"/>
                <a:cs typeface="Bookman Old Style"/>
                <a:hlinkClick r:id="rId11" action="ppaction://hlinksldjump"/>
              </a:rPr>
              <a:t> </a:t>
            </a:r>
            <a:r>
              <a:rPr sz="550" b="0" spc="-35" dirty="0">
                <a:solidFill>
                  <a:srgbClr val="003874"/>
                </a:solidFill>
                <a:latin typeface="Bookman Old Style"/>
                <a:cs typeface="Bookman Old Style"/>
                <a:hlinkClick r:id="rId11" action="ppaction://hlinksldjump"/>
              </a:rPr>
              <a:t>Regression</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for</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Learning</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with</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Noisy</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Labels</a:t>
            </a:r>
            <a:endParaRPr sz="550">
              <a:latin typeface="Bookman Old Style"/>
              <a:cs typeface="Bookman Old Style"/>
            </a:endParaRPr>
          </a:p>
        </p:txBody>
      </p:sp>
      <p:sp>
        <p:nvSpPr>
          <p:cNvPr id="41" name="object 41"/>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42" name="object 42"/>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5" dirty="0"/>
              <a:t>34</a:t>
            </a:fld>
            <a:r>
              <a:rPr spc="-45" dirty="0"/>
              <a:t> </a:t>
            </a:r>
            <a:r>
              <a:rPr spc="-80" dirty="0"/>
              <a:t>/</a:t>
            </a:r>
            <a:r>
              <a:rPr spc="-45" dirty="0"/>
              <a:t> </a:t>
            </a:r>
            <a:r>
              <a:rPr spc="-25" dirty="0"/>
              <a:t>37</a:t>
            </a:r>
          </a:p>
        </p:txBody>
      </p:sp>
    </p:spTree>
  </p:cSld>
  <p:clrMapOvr>
    <a:masterClrMapping/>
  </p:clrMapOvr>
  <p:transition>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 y="25"/>
            <a:ext cx="5760085" cy="232410"/>
            <a:chOff x="-32" y="25"/>
            <a:chExt cx="5760085" cy="232410"/>
          </a:xfrm>
        </p:grpSpPr>
        <p:sp>
          <p:nvSpPr>
            <p:cNvPr id="3" name="object 3"/>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 name="object 4"/>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 name="object 5"/>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6" name="object 6"/>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7" name="object 7"/>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8" name="object 8"/>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9" name="object 9"/>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0" name="object 10"/>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1" name="object 11"/>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2" name="object 12"/>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3" name="object 13"/>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4" name="object 14"/>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5" name="object 15"/>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6" name="object 16"/>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7" name="object 17"/>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8" name="object 18"/>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9" name="object 19"/>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0" name="object 20"/>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1" name="object 21"/>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2" name="object 22"/>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3" name="object 23"/>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4" name="object 24"/>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5" name="object 25"/>
            <p:cNvSpPr/>
            <p:nvPr/>
          </p:nvSpPr>
          <p:spPr>
            <a:xfrm>
              <a:off x="5092992" y="107317"/>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6" name="object 26"/>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7" name="object 27"/>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28" name="object 28"/>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3" action="ppaction://hlinksldjump"/>
              </a:rPr>
              <a:t>Introduction</a:t>
            </a:r>
            <a:r>
              <a:rPr sz="550" b="0" spc="330" dirty="0">
                <a:solidFill>
                  <a:srgbClr val="7F8D9C"/>
                </a:solidFill>
                <a:latin typeface="Bookman Old Style"/>
                <a:cs typeface="Bookman Old Style"/>
              </a:rPr>
              <a:t> </a:t>
            </a:r>
            <a:r>
              <a:rPr sz="550" b="0" spc="-35" dirty="0">
                <a:solidFill>
                  <a:srgbClr val="7F8D9C"/>
                </a:solidFill>
                <a:latin typeface="Bookman Old Style"/>
                <a:cs typeface="Bookman Old Style"/>
                <a:hlinkClick r:id="rId4" action="ppaction://hlinksldjump"/>
              </a:rPr>
              <a:t>Background:</a:t>
            </a:r>
            <a:r>
              <a:rPr sz="550" b="0" spc="-25" dirty="0">
                <a:solidFill>
                  <a:srgbClr val="7F8D9C"/>
                </a:solidFill>
                <a:latin typeface="Bookman Old Style"/>
                <a:cs typeface="Bookman Old Style"/>
                <a:hlinkClick r:id="rId4" action="ppaction://hlinksldjump"/>
              </a:rPr>
              <a:t> Compositional</a:t>
            </a:r>
            <a:r>
              <a:rPr sz="550" b="0" spc="-55" dirty="0">
                <a:solidFill>
                  <a:srgbClr val="7F8D9C"/>
                </a:solidFill>
                <a:latin typeface="Bookman Old Style"/>
                <a:cs typeface="Bookman Old Style"/>
                <a:hlinkClick r:id="rId4" action="ppaction://hlinksldjump"/>
              </a:rPr>
              <a:t> </a:t>
            </a:r>
            <a:r>
              <a:rPr sz="550" b="0" spc="-40" dirty="0">
                <a:solidFill>
                  <a:srgbClr val="7F8D9C"/>
                </a:solidFill>
                <a:latin typeface="Bookman Old Style"/>
                <a:cs typeface="Bookman Old Style"/>
                <a:hlinkClick r:id="rId4" action="ppaction://hlinksldjump"/>
              </a:rPr>
              <a:t>Data</a:t>
            </a:r>
            <a:r>
              <a:rPr sz="550" b="0" spc="-55" dirty="0">
                <a:solidFill>
                  <a:srgbClr val="7F8D9C"/>
                </a:solidFill>
                <a:latin typeface="Bookman Old Style"/>
                <a:cs typeface="Bookman Old Style"/>
                <a:hlinkClick r:id="rId4" action="ppaction://hlinksldjump"/>
              </a:rPr>
              <a:t> </a:t>
            </a:r>
            <a:r>
              <a:rPr sz="550" b="0" spc="-10" dirty="0">
                <a:solidFill>
                  <a:srgbClr val="7F8D9C"/>
                </a:solidFill>
                <a:latin typeface="Bookman Old Style"/>
                <a:cs typeface="Bookman Old Style"/>
                <a:hlinkClick r:id="rId4" action="ppaction://hlinksldjump"/>
              </a:rPr>
              <a:t>Analysis</a:t>
            </a:r>
            <a:r>
              <a:rPr sz="550" b="0" spc="390" dirty="0">
                <a:solidFill>
                  <a:srgbClr val="7F8D9C"/>
                </a:solidFill>
                <a:latin typeface="Bookman Old Style"/>
                <a:cs typeface="Bookman Old Style"/>
              </a:rPr>
              <a:t> </a:t>
            </a:r>
            <a:r>
              <a:rPr sz="550" b="0" spc="-20" dirty="0">
                <a:solidFill>
                  <a:srgbClr val="7F8D9C"/>
                </a:solidFill>
                <a:latin typeface="Bookman Old Style"/>
                <a:cs typeface="Bookman Old Style"/>
                <a:hlinkClick r:id="rId5" action="ppaction://hlinksldjump"/>
              </a:rPr>
              <a:t>Proposed</a:t>
            </a:r>
            <a:r>
              <a:rPr sz="550" b="0" spc="-55" dirty="0">
                <a:solidFill>
                  <a:srgbClr val="7F8D9C"/>
                </a:solidFill>
                <a:latin typeface="Bookman Old Style"/>
                <a:cs typeface="Bookman Old Style"/>
                <a:hlinkClick r:id="rId5" action="ppaction://hlinksldjump"/>
              </a:rPr>
              <a:t> </a:t>
            </a:r>
            <a:r>
              <a:rPr sz="550" b="0" dirty="0">
                <a:solidFill>
                  <a:srgbClr val="7F8D9C"/>
                </a:solidFill>
                <a:latin typeface="Bookman Old Style"/>
                <a:cs typeface="Bookman Old Style"/>
                <a:hlinkClick r:id="rId5" action="ppaction://hlinksldjump"/>
              </a:rPr>
              <a:t>Method</a:t>
            </a:r>
            <a:r>
              <a:rPr sz="550" b="0" spc="395" dirty="0">
                <a:solidFill>
                  <a:srgbClr val="7F8D9C"/>
                </a:solidFill>
                <a:latin typeface="Bookman Old Style"/>
                <a:cs typeface="Bookman Old Style"/>
              </a:rPr>
              <a:t> </a:t>
            </a:r>
            <a:r>
              <a:rPr sz="550" b="0" spc="-40" dirty="0">
                <a:solidFill>
                  <a:srgbClr val="7F8D9C"/>
                </a:solidFill>
                <a:latin typeface="Bookman Old Style"/>
                <a:cs typeface="Bookman Old Style"/>
                <a:hlinkClick r:id="rId6" action="ppaction://hlinksldjump"/>
              </a:rPr>
              <a:t>Data</a:t>
            </a:r>
            <a:r>
              <a:rPr sz="550" b="0" spc="-55" dirty="0">
                <a:solidFill>
                  <a:srgbClr val="7F8D9C"/>
                </a:solidFill>
                <a:latin typeface="Bookman Old Style"/>
                <a:cs typeface="Bookman Old Style"/>
                <a:hlinkClick r:id="rId6" action="ppaction://hlinksldjump"/>
              </a:rPr>
              <a:t> </a:t>
            </a:r>
            <a:r>
              <a:rPr sz="550" b="0" spc="-60" dirty="0">
                <a:solidFill>
                  <a:srgbClr val="7F8D9C"/>
                </a:solidFill>
                <a:latin typeface="Bookman Old Style"/>
                <a:cs typeface="Bookman Old Style"/>
                <a:hlinkClick r:id="rId6" action="ppaction://hlinksldjump"/>
              </a:rPr>
              <a:t>&amp;</a:t>
            </a:r>
            <a:r>
              <a:rPr sz="550" b="0" spc="-55" dirty="0">
                <a:solidFill>
                  <a:srgbClr val="7F8D9C"/>
                </a:solidFill>
                <a:latin typeface="Bookman Old Style"/>
                <a:cs typeface="Bookman Old Style"/>
                <a:hlinkClick r:id="rId6" action="ppaction://hlinksldjump"/>
              </a:rPr>
              <a:t> </a:t>
            </a:r>
            <a:r>
              <a:rPr sz="550" b="0" spc="-10" dirty="0">
                <a:solidFill>
                  <a:srgbClr val="7F8D9C"/>
                </a:solidFill>
                <a:latin typeface="Bookman Old Style"/>
                <a:cs typeface="Bookman Old Style"/>
                <a:hlinkClick r:id="rId6" action="ppaction://hlinksldjump"/>
              </a:rPr>
              <a:t>Experiments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7" action="ppaction://hlinksldjump"/>
              </a:rPr>
              <a:t>Code</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Execution</a:t>
            </a:r>
            <a:r>
              <a:rPr sz="550" b="0" spc="395" dirty="0">
                <a:solidFill>
                  <a:srgbClr val="7F8D9C"/>
                </a:solidFill>
                <a:latin typeface="Bookman Old Style"/>
                <a:cs typeface="Bookman Old Style"/>
              </a:rPr>
              <a:t> </a:t>
            </a:r>
            <a:r>
              <a:rPr sz="550" b="0" spc="-30" dirty="0">
                <a:solidFill>
                  <a:srgbClr val="7F8D9C"/>
                </a:solidFill>
                <a:latin typeface="Bookman Old Style"/>
                <a:cs typeface="Bookman Old Style"/>
                <a:hlinkClick r:id="rId8" action="ppaction://hlinksldjump"/>
              </a:rPr>
              <a:t>Other</a:t>
            </a:r>
            <a:r>
              <a:rPr sz="550" b="0" spc="-55" dirty="0">
                <a:solidFill>
                  <a:srgbClr val="7F8D9C"/>
                </a:solidFill>
                <a:latin typeface="Bookman Old Style"/>
                <a:cs typeface="Bookman Old Style"/>
                <a:hlinkClick r:id="rId8" action="ppaction://hlinksldjump"/>
              </a:rPr>
              <a:t> </a:t>
            </a:r>
            <a:r>
              <a:rPr sz="550" b="0" spc="-25" dirty="0">
                <a:solidFill>
                  <a:srgbClr val="7F8D9C"/>
                </a:solidFill>
                <a:latin typeface="Bookman Old Style"/>
                <a:cs typeface="Bookman Old Style"/>
                <a:hlinkClick r:id="rId8" action="ppaction://hlinksldjump"/>
              </a:rPr>
              <a:t>Applications</a:t>
            </a:r>
            <a:r>
              <a:rPr sz="550" b="0" spc="-55" dirty="0">
                <a:solidFill>
                  <a:srgbClr val="7F8D9C"/>
                </a:solidFill>
                <a:latin typeface="Bookman Old Style"/>
                <a:cs typeface="Bookman Old Style"/>
                <a:hlinkClick r:id="rId8" action="ppaction://hlinksldjump"/>
              </a:rPr>
              <a:t> </a:t>
            </a:r>
            <a:r>
              <a:rPr sz="550" b="0" spc="-60" dirty="0">
                <a:solidFill>
                  <a:srgbClr val="7F8D9C"/>
                </a:solidFill>
                <a:latin typeface="Bookman Old Style"/>
                <a:cs typeface="Bookman Old Style"/>
                <a:hlinkClick r:id="rId8" action="ppaction://hlinksldjump"/>
              </a:rPr>
              <a:t>&amp;</a:t>
            </a:r>
            <a:r>
              <a:rPr sz="550" b="0" spc="-55" dirty="0">
                <a:solidFill>
                  <a:srgbClr val="7F8D9C"/>
                </a:solidFill>
                <a:latin typeface="Bookman Old Style"/>
                <a:cs typeface="Bookman Old Style"/>
                <a:hlinkClick r:id="rId8" action="ppaction://hlinksldjump"/>
              </a:rPr>
              <a:t> </a:t>
            </a:r>
            <a:r>
              <a:rPr sz="550" b="0" spc="-10" dirty="0">
                <a:solidFill>
                  <a:srgbClr val="7F8D9C"/>
                </a:solidFill>
                <a:latin typeface="Bookman Old Style"/>
                <a:cs typeface="Bookman Old Style"/>
                <a:hlinkClick r:id="rId8" action="ppaction://hlinksldjump"/>
              </a:rPr>
              <a:t>Analysis</a:t>
            </a:r>
            <a:r>
              <a:rPr sz="550" b="0" spc="395" dirty="0">
                <a:solidFill>
                  <a:srgbClr val="7F8D9C"/>
                </a:solidFill>
                <a:latin typeface="Bookman Old Style"/>
                <a:cs typeface="Bookman Old Style"/>
              </a:rPr>
              <a:t> </a:t>
            </a:r>
            <a:r>
              <a:rPr sz="550" b="0" spc="-20" dirty="0">
                <a:solidFill>
                  <a:srgbClr val="FFFFFF"/>
                </a:solidFill>
                <a:latin typeface="Bookman Old Style"/>
                <a:cs typeface="Bookman Old Style"/>
                <a:hlinkClick r:id="rId9" action="ppaction://hlinksldjump"/>
              </a:rPr>
              <a:t>Implementing</a:t>
            </a:r>
            <a:r>
              <a:rPr sz="550" b="0" spc="-55" dirty="0">
                <a:solidFill>
                  <a:srgbClr val="FFFFFF"/>
                </a:solidFill>
                <a:latin typeface="Bookman Old Style"/>
                <a:cs typeface="Bookman Old Style"/>
                <a:hlinkClick r:id="rId9" action="ppaction://hlinksldjump"/>
              </a:rPr>
              <a:t> </a:t>
            </a:r>
            <a:r>
              <a:rPr sz="550" b="0" spc="-30" dirty="0">
                <a:solidFill>
                  <a:srgbClr val="FFFFFF"/>
                </a:solidFill>
                <a:latin typeface="Bookman Old Style"/>
                <a:cs typeface="Bookman Old Style"/>
                <a:hlinkClick r:id="rId9" action="ppaction://hlinksldjump"/>
              </a:rPr>
              <a:t>the</a:t>
            </a:r>
            <a:r>
              <a:rPr sz="550" b="0" spc="-55" dirty="0">
                <a:solidFill>
                  <a:srgbClr val="FFFFFF"/>
                </a:solidFill>
                <a:latin typeface="Bookman Old Style"/>
                <a:cs typeface="Bookman Old Style"/>
                <a:hlinkClick r:id="rId9" action="ppaction://hlinksldjump"/>
              </a:rPr>
              <a:t> </a:t>
            </a:r>
            <a:r>
              <a:rPr sz="550" b="0" spc="-20" dirty="0">
                <a:solidFill>
                  <a:srgbClr val="FFFFFF"/>
                </a:solidFill>
                <a:latin typeface="Bookman Old Style"/>
                <a:cs typeface="Bookman Old Style"/>
                <a:hlinkClick r:id="rId9" action="ppaction://hlinksldjump"/>
              </a:rPr>
              <a:t>Idea</a:t>
            </a:r>
            <a:endParaRPr sz="550">
              <a:latin typeface="Bookman Old Style"/>
              <a:cs typeface="Bookman Old Style"/>
            </a:endParaRPr>
          </a:p>
        </p:txBody>
      </p:sp>
      <p:grpSp>
        <p:nvGrpSpPr>
          <p:cNvPr id="29" name="object 29"/>
          <p:cNvGrpSpPr/>
          <p:nvPr/>
        </p:nvGrpSpPr>
        <p:grpSpPr>
          <a:xfrm>
            <a:off x="0" y="104786"/>
            <a:ext cx="5760085" cy="318770"/>
            <a:chOff x="0" y="104786"/>
            <a:chExt cx="5760085" cy="318770"/>
          </a:xfrm>
        </p:grpSpPr>
        <p:pic>
          <p:nvPicPr>
            <p:cNvPr id="30" name="object 30"/>
            <p:cNvPicPr/>
            <p:nvPr/>
          </p:nvPicPr>
          <p:blipFill>
            <a:blip r:embed="rId10" cstate="print"/>
            <a:stretch>
              <a:fillRect/>
            </a:stretch>
          </p:blipFill>
          <p:spPr>
            <a:xfrm>
              <a:off x="0" y="104786"/>
              <a:ext cx="5759996" cy="125718"/>
            </a:xfrm>
            <a:prstGeom prst="rect">
              <a:avLst/>
            </a:prstGeom>
          </p:spPr>
        </p:pic>
        <p:sp>
          <p:nvSpPr>
            <p:cNvPr id="31" name="object 31"/>
            <p:cNvSpPr/>
            <p:nvPr/>
          </p:nvSpPr>
          <p:spPr>
            <a:xfrm>
              <a:off x="0" y="227495"/>
              <a:ext cx="5760085" cy="195580"/>
            </a:xfrm>
            <a:custGeom>
              <a:avLst/>
              <a:gdLst/>
              <a:ahLst/>
              <a:cxnLst/>
              <a:rect l="l" t="t" r="r" b="b"/>
              <a:pathLst>
                <a:path w="5760085" h="195579">
                  <a:moveTo>
                    <a:pt x="5759996" y="0"/>
                  </a:moveTo>
                  <a:lnTo>
                    <a:pt x="0" y="0"/>
                  </a:lnTo>
                  <a:lnTo>
                    <a:pt x="0" y="195503"/>
                  </a:lnTo>
                  <a:lnTo>
                    <a:pt x="5759996" y="195503"/>
                  </a:lnTo>
                  <a:lnTo>
                    <a:pt x="5759996" y="0"/>
                  </a:lnTo>
                  <a:close/>
                </a:path>
              </a:pathLst>
            </a:custGeom>
            <a:solidFill>
              <a:srgbClr val="003874"/>
            </a:solidFill>
          </p:spPr>
          <p:txBody>
            <a:bodyPr wrap="square" lIns="0" tIns="0" rIns="0" bIns="0" rtlCol="0"/>
            <a:lstStyle/>
            <a:p>
              <a:endParaRPr/>
            </a:p>
          </p:txBody>
        </p:sp>
      </p:grpSp>
      <p:sp>
        <p:nvSpPr>
          <p:cNvPr id="32" name="object 32"/>
          <p:cNvSpPr txBox="1">
            <a:spLocks noGrp="1"/>
          </p:cNvSpPr>
          <p:nvPr>
            <p:ph type="title"/>
          </p:nvPr>
        </p:nvSpPr>
        <p:spPr>
          <a:xfrm>
            <a:off x="95300" y="215813"/>
            <a:ext cx="2902585" cy="193040"/>
          </a:xfrm>
          <a:prstGeom prst="rect">
            <a:avLst/>
          </a:prstGeom>
        </p:spPr>
        <p:txBody>
          <a:bodyPr vert="horz" wrap="square" lIns="0" tIns="12700" rIns="0" bIns="0" rtlCol="0">
            <a:spAutoFit/>
          </a:bodyPr>
          <a:lstStyle/>
          <a:p>
            <a:pPr marL="12700">
              <a:lnSpc>
                <a:spcPct val="100000"/>
              </a:lnSpc>
              <a:spcBef>
                <a:spcPts val="100"/>
              </a:spcBef>
            </a:pPr>
            <a:r>
              <a:rPr spc="-45" dirty="0"/>
              <a:t>Comparison</a:t>
            </a:r>
            <a:r>
              <a:rPr spc="-85" dirty="0"/>
              <a:t> </a:t>
            </a:r>
            <a:r>
              <a:rPr dirty="0"/>
              <a:t>of</a:t>
            </a:r>
            <a:r>
              <a:rPr spc="-70" dirty="0"/>
              <a:t> </a:t>
            </a:r>
            <a:r>
              <a:rPr spc="-65" dirty="0"/>
              <a:t>SGN</a:t>
            </a:r>
            <a:r>
              <a:rPr spc="-75" dirty="0"/>
              <a:t> </a:t>
            </a:r>
            <a:r>
              <a:rPr spc="-55" dirty="0"/>
              <a:t>and</a:t>
            </a:r>
            <a:r>
              <a:rPr spc="-80" dirty="0"/>
              <a:t> </a:t>
            </a:r>
            <a:r>
              <a:rPr spc="-75" dirty="0"/>
              <a:t>Our </a:t>
            </a:r>
            <a:r>
              <a:rPr spc="-10" dirty="0"/>
              <a:t>Implementation</a:t>
            </a:r>
          </a:p>
        </p:txBody>
      </p:sp>
      <p:sp>
        <p:nvSpPr>
          <p:cNvPr id="33" name="object 33"/>
          <p:cNvSpPr/>
          <p:nvPr/>
        </p:nvSpPr>
        <p:spPr>
          <a:xfrm>
            <a:off x="-32" y="421334"/>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3873"/>
          </a:solidFill>
        </p:spPr>
        <p:txBody>
          <a:bodyPr wrap="square" lIns="0" tIns="0" rIns="0" bIns="0" rtlCol="0"/>
          <a:lstStyle/>
          <a:p>
            <a:endParaRPr/>
          </a:p>
        </p:txBody>
      </p:sp>
      <p:sp>
        <p:nvSpPr>
          <p:cNvPr id="34" name="object 34"/>
          <p:cNvSpPr txBox="1"/>
          <p:nvPr/>
        </p:nvSpPr>
        <p:spPr>
          <a:xfrm>
            <a:off x="347294" y="982568"/>
            <a:ext cx="3169285" cy="178435"/>
          </a:xfrm>
          <a:prstGeom prst="rect">
            <a:avLst/>
          </a:prstGeom>
        </p:spPr>
        <p:txBody>
          <a:bodyPr vert="horz" wrap="square" lIns="0" tIns="12700" rIns="0" bIns="0" rtlCol="0">
            <a:spAutoFit/>
          </a:bodyPr>
          <a:lstStyle/>
          <a:p>
            <a:pPr marL="12700">
              <a:lnSpc>
                <a:spcPct val="100000"/>
              </a:lnSpc>
              <a:spcBef>
                <a:spcPts val="100"/>
              </a:spcBef>
            </a:pPr>
            <a:r>
              <a:rPr sz="1000" b="1" dirty="0">
                <a:latin typeface="Book Antiqua"/>
                <a:cs typeface="Book Antiqua"/>
              </a:rPr>
              <a:t>Comparison</a:t>
            </a:r>
            <a:r>
              <a:rPr sz="1000" b="1" spc="5" dirty="0">
                <a:latin typeface="Book Antiqua"/>
                <a:cs typeface="Book Antiqua"/>
              </a:rPr>
              <a:t> </a:t>
            </a:r>
            <a:r>
              <a:rPr sz="1000" b="1" dirty="0">
                <a:latin typeface="Book Antiqua"/>
                <a:cs typeface="Book Antiqua"/>
              </a:rPr>
              <a:t>of</a:t>
            </a:r>
            <a:r>
              <a:rPr sz="1000" b="1" spc="10" dirty="0">
                <a:latin typeface="Book Antiqua"/>
                <a:cs typeface="Book Antiqua"/>
              </a:rPr>
              <a:t> </a:t>
            </a:r>
            <a:r>
              <a:rPr sz="1000" b="1" spc="-10" dirty="0">
                <a:latin typeface="Book Antiqua"/>
                <a:cs typeface="Book Antiqua"/>
              </a:rPr>
              <a:t>Mean</a:t>
            </a:r>
            <a:r>
              <a:rPr sz="1000" b="1" spc="5" dirty="0">
                <a:latin typeface="Book Antiqua"/>
                <a:cs typeface="Book Antiqua"/>
              </a:rPr>
              <a:t> </a:t>
            </a:r>
            <a:r>
              <a:rPr sz="1000" b="1" dirty="0">
                <a:latin typeface="Book Antiqua"/>
                <a:cs typeface="Book Antiqua"/>
              </a:rPr>
              <a:t>Accuracy</a:t>
            </a:r>
            <a:r>
              <a:rPr sz="1000" b="1" spc="15" dirty="0">
                <a:latin typeface="Book Antiqua"/>
                <a:cs typeface="Book Antiqua"/>
              </a:rPr>
              <a:t> </a:t>
            </a:r>
            <a:r>
              <a:rPr sz="1000" i="1" spc="-80" dirty="0">
                <a:latin typeface="Meiryo UI"/>
                <a:cs typeface="Meiryo UI"/>
              </a:rPr>
              <a:t>± </a:t>
            </a:r>
            <a:r>
              <a:rPr sz="1000" b="1" dirty="0">
                <a:latin typeface="Book Antiqua"/>
                <a:cs typeface="Book Antiqua"/>
              </a:rPr>
              <a:t>Standard</a:t>
            </a:r>
            <a:r>
              <a:rPr sz="1000" b="1" spc="10" dirty="0">
                <a:latin typeface="Book Antiqua"/>
                <a:cs typeface="Book Antiqua"/>
              </a:rPr>
              <a:t> </a:t>
            </a:r>
            <a:r>
              <a:rPr sz="1000" b="1" spc="-10" dirty="0">
                <a:latin typeface="Book Antiqua"/>
                <a:cs typeface="Book Antiqua"/>
              </a:rPr>
              <a:t>Deviation:</a:t>
            </a:r>
            <a:endParaRPr sz="1000">
              <a:latin typeface="Book Antiqua"/>
              <a:cs typeface="Book Antiqua"/>
            </a:endParaRPr>
          </a:p>
        </p:txBody>
      </p:sp>
      <p:sp>
        <p:nvSpPr>
          <p:cNvPr id="35" name="object 35"/>
          <p:cNvSpPr/>
          <p:nvPr/>
        </p:nvSpPr>
        <p:spPr>
          <a:xfrm>
            <a:off x="374198" y="1423737"/>
            <a:ext cx="5012055" cy="0"/>
          </a:xfrm>
          <a:custGeom>
            <a:avLst/>
            <a:gdLst/>
            <a:ahLst/>
            <a:cxnLst/>
            <a:rect l="l" t="t" r="r" b="b"/>
            <a:pathLst>
              <a:path w="5012055">
                <a:moveTo>
                  <a:pt x="0" y="0"/>
                </a:moveTo>
                <a:lnTo>
                  <a:pt x="5011698" y="0"/>
                </a:lnTo>
              </a:path>
            </a:pathLst>
          </a:custGeom>
          <a:ln w="4828">
            <a:solidFill>
              <a:srgbClr val="000000"/>
            </a:solidFill>
          </a:ln>
        </p:spPr>
        <p:txBody>
          <a:bodyPr wrap="square" lIns="0" tIns="0" rIns="0" bIns="0" rtlCol="0"/>
          <a:lstStyle/>
          <a:p>
            <a:endParaRPr/>
          </a:p>
        </p:txBody>
      </p:sp>
      <p:sp>
        <p:nvSpPr>
          <p:cNvPr id="36" name="object 36"/>
          <p:cNvSpPr txBox="1"/>
          <p:nvPr/>
        </p:nvSpPr>
        <p:spPr>
          <a:xfrm>
            <a:off x="399073" y="1429592"/>
            <a:ext cx="252729" cy="101600"/>
          </a:xfrm>
          <a:prstGeom prst="rect">
            <a:avLst/>
          </a:prstGeom>
        </p:spPr>
        <p:txBody>
          <a:bodyPr vert="horz" wrap="square" lIns="0" tIns="12065" rIns="0" bIns="0" rtlCol="0">
            <a:spAutoFit/>
          </a:bodyPr>
          <a:lstStyle/>
          <a:p>
            <a:pPr marL="12700">
              <a:lnSpc>
                <a:spcPct val="100000"/>
              </a:lnSpc>
              <a:spcBef>
                <a:spcPts val="95"/>
              </a:spcBef>
            </a:pPr>
            <a:r>
              <a:rPr sz="500" b="1" spc="-10" dirty="0">
                <a:latin typeface="Book Antiqua"/>
                <a:cs typeface="Book Antiqua"/>
              </a:rPr>
              <a:t>Method</a:t>
            </a:r>
            <a:endParaRPr sz="500">
              <a:latin typeface="Book Antiqua"/>
              <a:cs typeface="Book Antiqua"/>
            </a:endParaRPr>
          </a:p>
        </p:txBody>
      </p:sp>
      <p:sp>
        <p:nvSpPr>
          <p:cNvPr id="37" name="object 37"/>
          <p:cNvSpPr txBox="1"/>
          <p:nvPr/>
        </p:nvSpPr>
        <p:spPr>
          <a:xfrm>
            <a:off x="1066209" y="1429592"/>
            <a:ext cx="4295140" cy="101600"/>
          </a:xfrm>
          <a:prstGeom prst="rect">
            <a:avLst/>
          </a:prstGeom>
        </p:spPr>
        <p:txBody>
          <a:bodyPr vert="horz" wrap="square" lIns="0" tIns="12065" rIns="0" bIns="0" rtlCol="0">
            <a:spAutoFit/>
          </a:bodyPr>
          <a:lstStyle/>
          <a:p>
            <a:pPr marL="12700">
              <a:lnSpc>
                <a:spcPct val="100000"/>
              </a:lnSpc>
              <a:spcBef>
                <a:spcPts val="95"/>
              </a:spcBef>
            </a:pPr>
            <a:r>
              <a:rPr sz="500" b="1" spc="-30" dirty="0">
                <a:latin typeface="Book Antiqua"/>
                <a:cs typeface="Book Antiqua"/>
              </a:rPr>
              <a:t>No</a:t>
            </a:r>
            <a:r>
              <a:rPr sz="500" b="1" spc="-5" dirty="0">
                <a:latin typeface="Book Antiqua"/>
                <a:cs typeface="Book Antiqua"/>
              </a:rPr>
              <a:t> </a:t>
            </a:r>
            <a:r>
              <a:rPr sz="500" b="1" spc="-20" dirty="0">
                <a:latin typeface="Book Antiqua"/>
                <a:cs typeface="Book Antiqua"/>
              </a:rPr>
              <a:t>Noise</a:t>
            </a:r>
            <a:r>
              <a:rPr sz="500" b="1" spc="-5" dirty="0">
                <a:latin typeface="Book Antiqua"/>
                <a:cs typeface="Book Antiqua"/>
              </a:rPr>
              <a:t> </a:t>
            </a:r>
            <a:r>
              <a:rPr sz="500" b="1" dirty="0">
                <a:latin typeface="Book Antiqua"/>
                <a:cs typeface="Book Antiqua"/>
              </a:rPr>
              <a:t>(0%)</a:t>
            </a:r>
            <a:r>
              <a:rPr sz="500" b="1" spc="235" dirty="0">
                <a:latin typeface="Book Antiqua"/>
                <a:cs typeface="Book Antiqua"/>
              </a:rPr>
              <a:t>  </a:t>
            </a:r>
            <a:r>
              <a:rPr sz="500" b="1" dirty="0">
                <a:latin typeface="Book Antiqua"/>
                <a:cs typeface="Book Antiqua"/>
              </a:rPr>
              <a:t>Symmetric </a:t>
            </a:r>
            <a:r>
              <a:rPr sz="500" b="1" spc="-20" dirty="0">
                <a:latin typeface="Book Antiqua"/>
                <a:cs typeface="Book Antiqua"/>
              </a:rPr>
              <a:t>Noise</a:t>
            </a:r>
            <a:r>
              <a:rPr sz="500" b="1" spc="-5" dirty="0">
                <a:latin typeface="Book Antiqua"/>
                <a:cs typeface="Book Antiqua"/>
              </a:rPr>
              <a:t> </a:t>
            </a:r>
            <a:r>
              <a:rPr sz="500" b="1" dirty="0">
                <a:latin typeface="Book Antiqua"/>
                <a:cs typeface="Book Antiqua"/>
              </a:rPr>
              <a:t>(20%)</a:t>
            </a:r>
            <a:r>
              <a:rPr sz="500" b="1" spc="235" dirty="0">
                <a:latin typeface="Book Antiqua"/>
                <a:cs typeface="Book Antiqua"/>
              </a:rPr>
              <a:t>  </a:t>
            </a:r>
            <a:r>
              <a:rPr sz="500" b="1" dirty="0">
                <a:latin typeface="Book Antiqua"/>
                <a:cs typeface="Book Antiqua"/>
              </a:rPr>
              <a:t>Symmetric </a:t>
            </a:r>
            <a:r>
              <a:rPr sz="500" b="1" spc="-20" dirty="0">
                <a:latin typeface="Book Antiqua"/>
                <a:cs typeface="Book Antiqua"/>
              </a:rPr>
              <a:t>Noise</a:t>
            </a:r>
            <a:r>
              <a:rPr sz="500" b="1" spc="-5" dirty="0">
                <a:latin typeface="Book Antiqua"/>
                <a:cs typeface="Book Antiqua"/>
              </a:rPr>
              <a:t> </a:t>
            </a:r>
            <a:r>
              <a:rPr sz="500" b="1" dirty="0">
                <a:latin typeface="Book Antiqua"/>
                <a:cs typeface="Book Antiqua"/>
              </a:rPr>
              <a:t>(40%)</a:t>
            </a:r>
            <a:r>
              <a:rPr sz="500" b="1" spc="235" dirty="0">
                <a:latin typeface="Book Antiqua"/>
                <a:cs typeface="Book Antiqua"/>
              </a:rPr>
              <a:t>  </a:t>
            </a:r>
            <a:r>
              <a:rPr sz="500" b="1" dirty="0">
                <a:latin typeface="Book Antiqua"/>
                <a:cs typeface="Book Antiqua"/>
              </a:rPr>
              <a:t>Symmetric </a:t>
            </a:r>
            <a:r>
              <a:rPr sz="500" b="1" spc="-20" dirty="0">
                <a:latin typeface="Book Antiqua"/>
                <a:cs typeface="Book Antiqua"/>
              </a:rPr>
              <a:t>Noise</a:t>
            </a:r>
            <a:r>
              <a:rPr sz="500" b="1" spc="-5" dirty="0">
                <a:latin typeface="Book Antiqua"/>
                <a:cs typeface="Book Antiqua"/>
              </a:rPr>
              <a:t> </a:t>
            </a:r>
            <a:r>
              <a:rPr sz="500" b="1" dirty="0">
                <a:latin typeface="Book Antiqua"/>
                <a:cs typeface="Book Antiqua"/>
              </a:rPr>
              <a:t>(60%)</a:t>
            </a:r>
            <a:r>
              <a:rPr sz="500" b="1" spc="235" dirty="0">
                <a:latin typeface="Book Antiqua"/>
                <a:cs typeface="Book Antiqua"/>
              </a:rPr>
              <a:t>  </a:t>
            </a:r>
            <a:r>
              <a:rPr sz="500" b="1" spc="-10" dirty="0">
                <a:latin typeface="Book Antiqua"/>
                <a:cs typeface="Book Antiqua"/>
              </a:rPr>
              <a:t>Asymmetric</a:t>
            </a:r>
            <a:r>
              <a:rPr sz="500" b="1" dirty="0">
                <a:latin typeface="Book Antiqua"/>
                <a:cs typeface="Book Antiqua"/>
              </a:rPr>
              <a:t> </a:t>
            </a:r>
            <a:r>
              <a:rPr sz="500" b="1" spc="-20" dirty="0">
                <a:latin typeface="Book Antiqua"/>
                <a:cs typeface="Book Antiqua"/>
              </a:rPr>
              <a:t>Noise</a:t>
            </a:r>
            <a:r>
              <a:rPr sz="500" b="1" spc="-5" dirty="0">
                <a:latin typeface="Book Antiqua"/>
                <a:cs typeface="Book Antiqua"/>
              </a:rPr>
              <a:t> </a:t>
            </a:r>
            <a:r>
              <a:rPr sz="500" b="1" dirty="0">
                <a:latin typeface="Book Antiqua"/>
                <a:cs typeface="Book Antiqua"/>
              </a:rPr>
              <a:t>(20%)</a:t>
            </a:r>
            <a:r>
              <a:rPr sz="500" b="1" spc="235" dirty="0">
                <a:latin typeface="Book Antiqua"/>
                <a:cs typeface="Book Antiqua"/>
              </a:rPr>
              <a:t>  </a:t>
            </a:r>
            <a:r>
              <a:rPr sz="500" b="1" spc="-10" dirty="0">
                <a:latin typeface="Book Antiqua"/>
                <a:cs typeface="Book Antiqua"/>
              </a:rPr>
              <a:t>Asymmetric</a:t>
            </a:r>
            <a:r>
              <a:rPr sz="500" b="1" dirty="0">
                <a:latin typeface="Book Antiqua"/>
                <a:cs typeface="Book Antiqua"/>
              </a:rPr>
              <a:t> </a:t>
            </a:r>
            <a:r>
              <a:rPr sz="500" b="1" spc="-20" dirty="0">
                <a:latin typeface="Book Antiqua"/>
                <a:cs typeface="Book Antiqua"/>
              </a:rPr>
              <a:t>Noise</a:t>
            </a:r>
            <a:r>
              <a:rPr sz="500" b="1" spc="-5" dirty="0">
                <a:latin typeface="Book Antiqua"/>
                <a:cs typeface="Book Antiqua"/>
              </a:rPr>
              <a:t> </a:t>
            </a:r>
            <a:r>
              <a:rPr sz="500" b="1" spc="-10" dirty="0">
                <a:latin typeface="Book Antiqua"/>
                <a:cs typeface="Book Antiqua"/>
              </a:rPr>
              <a:t>(40%)</a:t>
            </a:r>
            <a:endParaRPr sz="500">
              <a:latin typeface="Book Antiqua"/>
              <a:cs typeface="Book Antiqua"/>
            </a:endParaRPr>
          </a:p>
        </p:txBody>
      </p:sp>
      <p:sp>
        <p:nvSpPr>
          <p:cNvPr id="38" name="object 38"/>
          <p:cNvSpPr/>
          <p:nvPr/>
        </p:nvSpPr>
        <p:spPr>
          <a:xfrm>
            <a:off x="374198" y="1544520"/>
            <a:ext cx="5012055" cy="0"/>
          </a:xfrm>
          <a:custGeom>
            <a:avLst/>
            <a:gdLst/>
            <a:ahLst/>
            <a:cxnLst/>
            <a:rect l="l" t="t" r="r" b="b"/>
            <a:pathLst>
              <a:path w="5012055">
                <a:moveTo>
                  <a:pt x="0" y="0"/>
                </a:moveTo>
                <a:lnTo>
                  <a:pt x="5011698" y="0"/>
                </a:lnTo>
              </a:path>
            </a:pathLst>
          </a:custGeom>
          <a:ln w="3175">
            <a:solidFill>
              <a:srgbClr val="000000"/>
            </a:solidFill>
          </a:ln>
        </p:spPr>
        <p:txBody>
          <a:bodyPr wrap="square" lIns="0" tIns="0" rIns="0" bIns="0" rtlCol="0"/>
          <a:lstStyle/>
          <a:p>
            <a:endParaRPr/>
          </a:p>
        </p:txBody>
      </p:sp>
      <p:sp>
        <p:nvSpPr>
          <p:cNvPr id="39" name="object 39"/>
          <p:cNvSpPr txBox="1"/>
          <p:nvPr/>
        </p:nvSpPr>
        <p:spPr>
          <a:xfrm>
            <a:off x="2636300" y="1549470"/>
            <a:ext cx="487680" cy="101600"/>
          </a:xfrm>
          <a:prstGeom prst="rect">
            <a:avLst/>
          </a:prstGeom>
        </p:spPr>
        <p:txBody>
          <a:bodyPr vert="horz" wrap="square" lIns="0" tIns="12065" rIns="0" bIns="0" rtlCol="0">
            <a:spAutoFit/>
          </a:bodyPr>
          <a:lstStyle/>
          <a:p>
            <a:pPr marL="12700">
              <a:lnSpc>
                <a:spcPct val="100000"/>
              </a:lnSpc>
              <a:spcBef>
                <a:spcPts val="95"/>
              </a:spcBef>
            </a:pPr>
            <a:r>
              <a:rPr sz="500" b="1" dirty="0">
                <a:latin typeface="Book Antiqua"/>
                <a:cs typeface="Book Antiqua"/>
              </a:rPr>
              <a:t>Fashion-</a:t>
            </a:r>
            <a:r>
              <a:rPr sz="500" b="1" spc="-10" dirty="0">
                <a:latin typeface="Book Antiqua"/>
                <a:cs typeface="Book Antiqua"/>
              </a:rPr>
              <a:t>MNIST</a:t>
            </a:r>
            <a:endParaRPr sz="500">
              <a:latin typeface="Book Antiqua"/>
              <a:cs typeface="Book Antiqua"/>
            </a:endParaRPr>
          </a:p>
        </p:txBody>
      </p:sp>
      <p:graphicFrame>
        <p:nvGraphicFramePr>
          <p:cNvPr id="40" name="object 40"/>
          <p:cNvGraphicFramePr>
            <a:graphicFrameLocks noGrp="1"/>
          </p:cNvGraphicFramePr>
          <p:nvPr/>
        </p:nvGraphicFramePr>
        <p:xfrm>
          <a:off x="374198" y="1654286"/>
          <a:ext cx="5008877" cy="180340"/>
        </p:xfrm>
        <a:graphic>
          <a:graphicData uri="http://schemas.openxmlformats.org/drawingml/2006/table">
            <a:tbl>
              <a:tblPr firstRow="1" bandRow="1">
                <a:tableStyleId>{2D5ABB26-0587-4C30-8999-92F81FD0307C}</a:tableStyleId>
              </a:tblPr>
              <a:tblGrid>
                <a:gridCol w="686435">
                  <a:extLst>
                    <a:ext uri="{9D8B030D-6E8A-4147-A177-3AD203B41FA5}">
                      <a16:colId xmlns:a16="http://schemas.microsoft.com/office/drawing/2014/main" val="20000"/>
                    </a:ext>
                  </a:extLst>
                </a:gridCol>
                <a:gridCol w="532129">
                  <a:extLst>
                    <a:ext uri="{9D8B030D-6E8A-4147-A177-3AD203B41FA5}">
                      <a16:colId xmlns:a16="http://schemas.microsoft.com/office/drawing/2014/main" val="20001"/>
                    </a:ext>
                  </a:extLst>
                </a:gridCol>
                <a:gridCol w="688975">
                  <a:extLst>
                    <a:ext uri="{9D8B030D-6E8A-4147-A177-3AD203B41FA5}">
                      <a16:colId xmlns:a16="http://schemas.microsoft.com/office/drawing/2014/main" val="20002"/>
                    </a:ext>
                  </a:extLst>
                </a:gridCol>
                <a:gridCol w="757555">
                  <a:extLst>
                    <a:ext uri="{9D8B030D-6E8A-4147-A177-3AD203B41FA5}">
                      <a16:colId xmlns:a16="http://schemas.microsoft.com/office/drawing/2014/main" val="20003"/>
                    </a:ext>
                  </a:extLst>
                </a:gridCol>
                <a:gridCol w="766444">
                  <a:extLst>
                    <a:ext uri="{9D8B030D-6E8A-4147-A177-3AD203B41FA5}">
                      <a16:colId xmlns:a16="http://schemas.microsoft.com/office/drawing/2014/main" val="20004"/>
                    </a:ext>
                  </a:extLst>
                </a:gridCol>
                <a:gridCol w="784225">
                  <a:extLst>
                    <a:ext uri="{9D8B030D-6E8A-4147-A177-3AD203B41FA5}">
                      <a16:colId xmlns:a16="http://schemas.microsoft.com/office/drawing/2014/main" val="20005"/>
                    </a:ext>
                  </a:extLst>
                </a:gridCol>
                <a:gridCol w="793114">
                  <a:extLst>
                    <a:ext uri="{9D8B030D-6E8A-4147-A177-3AD203B41FA5}">
                      <a16:colId xmlns:a16="http://schemas.microsoft.com/office/drawing/2014/main" val="20006"/>
                    </a:ext>
                  </a:extLst>
                </a:gridCol>
              </a:tblGrid>
              <a:tr h="78105">
                <a:tc>
                  <a:txBody>
                    <a:bodyPr/>
                    <a:lstStyle/>
                    <a:p>
                      <a:pPr marL="37465">
                        <a:lnSpc>
                          <a:spcPts val="520"/>
                        </a:lnSpc>
                      </a:pPr>
                      <a:r>
                        <a:rPr sz="500" b="0" spc="-25" dirty="0">
                          <a:latin typeface="Bookman Old Style"/>
                          <a:cs typeface="Bookman Old Style"/>
                        </a:rPr>
                        <a:t>SGN</a:t>
                      </a:r>
                      <a:endParaRPr sz="500">
                        <a:latin typeface="Bookman Old Style"/>
                        <a:cs typeface="Bookman Old Style"/>
                      </a:endParaRPr>
                    </a:p>
                  </a:txBody>
                  <a:tcPr marL="0" marR="0" marT="0" marB="0"/>
                </a:tc>
                <a:tc>
                  <a:txBody>
                    <a:bodyPr/>
                    <a:lstStyle/>
                    <a:p>
                      <a:pPr marL="56515">
                        <a:lnSpc>
                          <a:spcPts val="520"/>
                        </a:lnSpc>
                      </a:pPr>
                      <a:r>
                        <a:rPr sz="500" b="0" spc="-55" dirty="0">
                          <a:latin typeface="Bookman Old Style"/>
                          <a:cs typeface="Bookman Old Style"/>
                        </a:rPr>
                        <a:t>91.05</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0.30</a:t>
                      </a:r>
                      <a:endParaRPr sz="500">
                        <a:latin typeface="Bookman Old Style"/>
                        <a:cs typeface="Bookman Old Style"/>
                      </a:endParaRPr>
                    </a:p>
                  </a:txBody>
                  <a:tcPr marL="0" marR="0" marT="0" marB="0"/>
                </a:tc>
                <a:tc>
                  <a:txBody>
                    <a:bodyPr/>
                    <a:lstStyle/>
                    <a:p>
                      <a:pPr marL="144780">
                        <a:lnSpc>
                          <a:spcPts val="520"/>
                        </a:lnSpc>
                      </a:pPr>
                      <a:r>
                        <a:rPr sz="500" b="0" spc="-55" dirty="0">
                          <a:latin typeface="Bookman Old Style"/>
                          <a:cs typeface="Bookman Old Style"/>
                        </a:rPr>
                        <a:t>88.90</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0.25</a:t>
                      </a:r>
                      <a:endParaRPr sz="500">
                        <a:latin typeface="Bookman Old Style"/>
                        <a:cs typeface="Bookman Old Style"/>
                      </a:endParaRPr>
                    </a:p>
                  </a:txBody>
                  <a:tcPr marL="0" marR="0" marT="0" marB="0"/>
                </a:tc>
                <a:tc>
                  <a:txBody>
                    <a:bodyPr/>
                    <a:lstStyle/>
                    <a:p>
                      <a:pPr marL="213995">
                        <a:lnSpc>
                          <a:spcPts val="520"/>
                        </a:lnSpc>
                      </a:pPr>
                      <a:r>
                        <a:rPr sz="500" b="0" spc="-55" dirty="0">
                          <a:latin typeface="Bookman Old Style"/>
                          <a:cs typeface="Bookman Old Style"/>
                        </a:rPr>
                        <a:t>85.50</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0.40</a:t>
                      </a:r>
                      <a:endParaRPr sz="500">
                        <a:latin typeface="Bookman Old Style"/>
                        <a:cs typeface="Bookman Old Style"/>
                      </a:endParaRPr>
                    </a:p>
                  </a:txBody>
                  <a:tcPr marL="0" marR="0" marT="0" marB="0"/>
                </a:tc>
                <a:tc>
                  <a:txBody>
                    <a:bodyPr/>
                    <a:lstStyle/>
                    <a:p>
                      <a:pPr marL="213995">
                        <a:lnSpc>
                          <a:spcPts val="520"/>
                        </a:lnSpc>
                      </a:pPr>
                      <a:r>
                        <a:rPr sz="500" b="0" spc="-55" dirty="0">
                          <a:latin typeface="Bookman Old Style"/>
                          <a:cs typeface="Bookman Old Style"/>
                        </a:rPr>
                        <a:t>80.20</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0.60</a:t>
                      </a:r>
                      <a:endParaRPr sz="500">
                        <a:latin typeface="Bookman Old Style"/>
                        <a:cs typeface="Bookman Old Style"/>
                      </a:endParaRPr>
                    </a:p>
                  </a:txBody>
                  <a:tcPr marL="0" marR="0" marT="0" marB="0"/>
                </a:tc>
                <a:tc>
                  <a:txBody>
                    <a:bodyPr/>
                    <a:lstStyle/>
                    <a:p>
                      <a:pPr marL="222885">
                        <a:lnSpc>
                          <a:spcPts val="520"/>
                        </a:lnSpc>
                      </a:pPr>
                      <a:r>
                        <a:rPr sz="500" b="0" spc="-55" dirty="0">
                          <a:latin typeface="Bookman Old Style"/>
                          <a:cs typeface="Bookman Old Style"/>
                        </a:rPr>
                        <a:t>89.00</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0.35</a:t>
                      </a:r>
                      <a:endParaRPr sz="500">
                        <a:latin typeface="Bookman Old Style"/>
                        <a:cs typeface="Bookman Old Style"/>
                      </a:endParaRPr>
                    </a:p>
                  </a:txBody>
                  <a:tcPr marL="0" marR="0" marT="0" marB="0"/>
                </a:tc>
                <a:tc>
                  <a:txBody>
                    <a:bodyPr/>
                    <a:lstStyle/>
                    <a:p>
                      <a:pPr marL="231775">
                        <a:lnSpc>
                          <a:spcPts val="520"/>
                        </a:lnSpc>
                      </a:pPr>
                      <a:r>
                        <a:rPr sz="500" b="0" spc="-55" dirty="0">
                          <a:latin typeface="Bookman Old Style"/>
                          <a:cs typeface="Bookman Old Style"/>
                        </a:rPr>
                        <a:t>85.80</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0.50</a:t>
                      </a:r>
                      <a:endParaRPr sz="500">
                        <a:latin typeface="Bookman Old Style"/>
                        <a:cs typeface="Bookman Old Style"/>
                      </a:endParaRPr>
                    </a:p>
                  </a:txBody>
                  <a:tcPr marL="0" marR="0" marT="0" marB="0"/>
                </a:tc>
                <a:extLst>
                  <a:ext uri="{0D108BD9-81ED-4DB2-BD59-A6C34878D82A}">
                    <a16:rowId xmlns:a16="http://schemas.microsoft.com/office/drawing/2014/main" val="10000"/>
                  </a:ext>
                </a:extLst>
              </a:tr>
              <a:tr h="102235">
                <a:tc>
                  <a:txBody>
                    <a:bodyPr/>
                    <a:lstStyle/>
                    <a:p>
                      <a:pPr marL="37465">
                        <a:lnSpc>
                          <a:spcPts val="595"/>
                        </a:lnSpc>
                      </a:pPr>
                      <a:r>
                        <a:rPr sz="500" b="0" spc="-40" dirty="0">
                          <a:latin typeface="Bookman Old Style"/>
                          <a:cs typeface="Bookman Old Style"/>
                        </a:rPr>
                        <a:t>Our</a:t>
                      </a:r>
                      <a:r>
                        <a:rPr sz="500" b="0" spc="-35" dirty="0">
                          <a:latin typeface="Bookman Old Style"/>
                          <a:cs typeface="Bookman Old Style"/>
                        </a:rPr>
                        <a:t> </a:t>
                      </a:r>
                      <a:r>
                        <a:rPr sz="500" b="0" spc="-10" dirty="0">
                          <a:latin typeface="Bookman Old Style"/>
                          <a:cs typeface="Bookman Old Style"/>
                        </a:rPr>
                        <a:t>Implementation</a:t>
                      </a:r>
                      <a:endParaRPr sz="500">
                        <a:latin typeface="Bookman Old Style"/>
                        <a:cs typeface="Bookman Old Style"/>
                      </a:endParaRPr>
                    </a:p>
                  </a:txBody>
                  <a:tcPr marL="0" marR="0" marT="0" marB="0">
                    <a:lnB w="6350">
                      <a:solidFill>
                        <a:srgbClr val="000000"/>
                      </a:solidFill>
                      <a:prstDash val="solid"/>
                    </a:lnB>
                  </a:tcPr>
                </a:tc>
                <a:tc>
                  <a:txBody>
                    <a:bodyPr/>
                    <a:lstStyle/>
                    <a:p>
                      <a:pPr marL="56515">
                        <a:lnSpc>
                          <a:spcPts val="595"/>
                        </a:lnSpc>
                      </a:pPr>
                      <a:r>
                        <a:rPr sz="500" b="0" spc="-55" dirty="0">
                          <a:latin typeface="Bookman Old Style"/>
                          <a:cs typeface="Bookman Old Style"/>
                        </a:rPr>
                        <a:t>89.50</a:t>
                      </a:r>
                      <a:r>
                        <a:rPr sz="500" b="0" spc="-75" dirty="0">
                          <a:latin typeface="Bookman Old Style"/>
                          <a:cs typeface="Bookman Old Style"/>
                        </a:rPr>
                        <a:t> </a:t>
                      </a:r>
                      <a:r>
                        <a:rPr sz="500" i="1" spc="-50" dirty="0">
                          <a:latin typeface="Meiryo UI"/>
                          <a:cs typeface="Meiryo UI"/>
                        </a:rPr>
                        <a:t>±</a:t>
                      </a:r>
                      <a:r>
                        <a:rPr sz="500" i="1" spc="-75" dirty="0">
                          <a:latin typeface="Meiryo UI"/>
                          <a:cs typeface="Meiryo UI"/>
                        </a:rPr>
                        <a:t> </a:t>
                      </a:r>
                      <a:r>
                        <a:rPr sz="500" b="0" spc="-20" dirty="0">
                          <a:latin typeface="Bookman Old Style"/>
                          <a:cs typeface="Bookman Old Style"/>
                        </a:rPr>
                        <a:t>0.40</a:t>
                      </a:r>
                      <a:endParaRPr sz="500">
                        <a:latin typeface="Bookman Old Style"/>
                        <a:cs typeface="Bookman Old Style"/>
                      </a:endParaRPr>
                    </a:p>
                  </a:txBody>
                  <a:tcPr marL="0" marR="0" marT="0" marB="0">
                    <a:lnB w="6350">
                      <a:solidFill>
                        <a:srgbClr val="000000"/>
                      </a:solidFill>
                      <a:prstDash val="solid"/>
                    </a:lnB>
                  </a:tcPr>
                </a:tc>
                <a:tc>
                  <a:txBody>
                    <a:bodyPr/>
                    <a:lstStyle/>
                    <a:p>
                      <a:pPr marL="144780">
                        <a:lnSpc>
                          <a:spcPts val="595"/>
                        </a:lnSpc>
                      </a:pPr>
                      <a:r>
                        <a:rPr sz="500" b="0" spc="-55" dirty="0">
                          <a:latin typeface="Bookman Old Style"/>
                          <a:cs typeface="Bookman Old Style"/>
                        </a:rPr>
                        <a:t>87.20</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0.30</a:t>
                      </a:r>
                      <a:endParaRPr sz="500">
                        <a:latin typeface="Bookman Old Style"/>
                        <a:cs typeface="Bookman Old Style"/>
                      </a:endParaRPr>
                    </a:p>
                  </a:txBody>
                  <a:tcPr marL="0" marR="0" marT="0" marB="0">
                    <a:lnB w="6350">
                      <a:solidFill>
                        <a:srgbClr val="000000"/>
                      </a:solidFill>
                      <a:prstDash val="solid"/>
                    </a:lnB>
                  </a:tcPr>
                </a:tc>
                <a:tc>
                  <a:txBody>
                    <a:bodyPr/>
                    <a:lstStyle/>
                    <a:p>
                      <a:pPr marL="213995">
                        <a:lnSpc>
                          <a:spcPts val="595"/>
                        </a:lnSpc>
                      </a:pPr>
                      <a:r>
                        <a:rPr sz="500" b="0" spc="-55" dirty="0">
                          <a:latin typeface="Bookman Old Style"/>
                          <a:cs typeface="Bookman Old Style"/>
                        </a:rPr>
                        <a:t>83.60</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0.45</a:t>
                      </a:r>
                      <a:endParaRPr sz="500">
                        <a:latin typeface="Bookman Old Style"/>
                        <a:cs typeface="Bookman Old Style"/>
                      </a:endParaRPr>
                    </a:p>
                  </a:txBody>
                  <a:tcPr marL="0" marR="0" marT="0" marB="0">
                    <a:lnB w="6350">
                      <a:solidFill>
                        <a:srgbClr val="000000"/>
                      </a:solidFill>
                      <a:prstDash val="solid"/>
                    </a:lnB>
                  </a:tcPr>
                </a:tc>
                <a:tc>
                  <a:txBody>
                    <a:bodyPr/>
                    <a:lstStyle/>
                    <a:p>
                      <a:pPr marL="213995">
                        <a:lnSpc>
                          <a:spcPts val="595"/>
                        </a:lnSpc>
                      </a:pPr>
                      <a:r>
                        <a:rPr sz="500" b="0" spc="-55" dirty="0">
                          <a:latin typeface="Bookman Old Style"/>
                          <a:cs typeface="Bookman Old Style"/>
                        </a:rPr>
                        <a:t>78.00</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0.70</a:t>
                      </a:r>
                      <a:endParaRPr sz="500">
                        <a:latin typeface="Bookman Old Style"/>
                        <a:cs typeface="Bookman Old Style"/>
                      </a:endParaRPr>
                    </a:p>
                  </a:txBody>
                  <a:tcPr marL="0" marR="0" marT="0" marB="0">
                    <a:lnB w="6350">
                      <a:solidFill>
                        <a:srgbClr val="000000"/>
                      </a:solidFill>
                      <a:prstDash val="solid"/>
                    </a:lnB>
                  </a:tcPr>
                </a:tc>
                <a:tc>
                  <a:txBody>
                    <a:bodyPr/>
                    <a:lstStyle/>
                    <a:p>
                      <a:pPr marL="222885">
                        <a:lnSpc>
                          <a:spcPts val="595"/>
                        </a:lnSpc>
                      </a:pPr>
                      <a:r>
                        <a:rPr sz="500" b="0" spc="-55" dirty="0">
                          <a:latin typeface="Bookman Old Style"/>
                          <a:cs typeface="Bookman Old Style"/>
                        </a:rPr>
                        <a:t>87.50</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0.40</a:t>
                      </a:r>
                      <a:endParaRPr sz="500">
                        <a:latin typeface="Bookman Old Style"/>
                        <a:cs typeface="Bookman Old Style"/>
                      </a:endParaRPr>
                    </a:p>
                  </a:txBody>
                  <a:tcPr marL="0" marR="0" marT="0" marB="0">
                    <a:lnB w="6350">
                      <a:solidFill>
                        <a:srgbClr val="000000"/>
                      </a:solidFill>
                      <a:prstDash val="solid"/>
                    </a:lnB>
                  </a:tcPr>
                </a:tc>
                <a:tc>
                  <a:txBody>
                    <a:bodyPr/>
                    <a:lstStyle/>
                    <a:p>
                      <a:pPr marL="231775">
                        <a:lnSpc>
                          <a:spcPts val="595"/>
                        </a:lnSpc>
                      </a:pPr>
                      <a:r>
                        <a:rPr sz="500" b="0" spc="-55" dirty="0">
                          <a:latin typeface="Bookman Old Style"/>
                          <a:cs typeface="Bookman Old Style"/>
                        </a:rPr>
                        <a:t>84.50</a:t>
                      </a:r>
                      <a:r>
                        <a:rPr sz="500" b="0" spc="-75" dirty="0">
                          <a:latin typeface="Bookman Old Style"/>
                          <a:cs typeface="Bookman Old Style"/>
                        </a:rPr>
                        <a:t> </a:t>
                      </a:r>
                      <a:r>
                        <a:rPr sz="500" i="1" spc="-50" dirty="0">
                          <a:latin typeface="Meiryo UI"/>
                          <a:cs typeface="Meiryo UI"/>
                        </a:rPr>
                        <a:t>±</a:t>
                      </a:r>
                      <a:r>
                        <a:rPr sz="500" i="1" spc="-80" dirty="0">
                          <a:latin typeface="Meiryo UI"/>
                          <a:cs typeface="Meiryo UI"/>
                        </a:rPr>
                        <a:t> </a:t>
                      </a:r>
                      <a:r>
                        <a:rPr sz="500" b="0" spc="-20" dirty="0">
                          <a:latin typeface="Bookman Old Style"/>
                          <a:cs typeface="Bookman Old Style"/>
                        </a:rPr>
                        <a:t>0.55</a:t>
                      </a:r>
                      <a:endParaRPr sz="500">
                        <a:latin typeface="Bookman Old Style"/>
                        <a:cs typeface="Bookman Old Style"/>
                      </a:endParaRPr>
                    </a:p>
                  </a:txBody>
                  <a:tcPr marL="0" marR="0" marT="0" marB="0">
                    <a:lnB w="6350">
                      <a:solidFill>
                        <a:srgbClr val="000000"/>
                      </a:solidFill>
                      <a:prstDash val="solid"/>
                    </a:lnB>
                  </a:tcPr>
                </a:tc>
                <a:extLst>
                  <a:ext uri="{0D108BD9-81ED-4DB2-BD59-A6C34878D82A}">
                    <a16:rowId xmlns:a16="http://schemas.microsoft.com/office/drawing/2014/main" val="10001"/>
                  </a:ext>
                </a:extLst>
              </a:tr>
            </a:tbl>
          </a:graphicData>
        </a:graphic>
      </p:graphicFrame>
      <p:sp>
        <p:nvSpPr>
          <p:cNvPr id="41" name="object 41"/>
          <p:cNvSpPr txBox="1"/>
          <p:nvPr/>
        </p:nvSpPr>
        <p:spPr>
          <a:xfrm>
            <a:off x="696252" y="1884846"/>
            <a:ext cx="4367530" cy="329565"/>
          </a:xfrm>
          <a:prstGeom prst="rect">
            <a:avLst/>
          </a:prstGeom>
        </p:spPr>
        <p:txBody>
          <a:bodyPr vert="horz" wrap="square" lIns="0" tIns="12065" rIns="0" bIns="0" rtlCol="0">
            <a:spAutoFit/>
          </a:bodyPr>
          <a:lstStyle/>
          <a:p>
            <a:pPr marL="1754505" marR="5080" indent="-1742439">
              <a:lnSpc>
                <a:spcPct val="110700"/>
              </a:lnSpc>
              <a:spcBef>
                <a:spcPts val="95"/>
              </a:spcBef>
            </a:pPr>
            <a:r>
              <a:rPr sz="900" b="0" spc="-40" dirty="0">
                <a:solidFill>
                  <a:srgbClr val="003874"/>
                </a:solidFill>
                <a:latin typeface="Bookman Old Style"/>
                <a:cs typeface="Bookman Old Style"/>
              </a:rPr>
              <a:t>Table</a:t>
            </a:r>
            <a:r>
              <a:rPr sz="900" b="0" spc="-50" dirty="0">
                <a:solidFill>
                  <a:srgbClr val="003874"/>
                </a:solidFill>
                <a:latin typeface="Bookman Old Style"/>
                <a:cs typeface="Bookman Old Style"/>
              </a:rPr>
              <a:t> </a:t>
            </a:r>
            <a:r>
              <a:rPr sz="900" b="0" spc="-70" dirty="0">
                <a:solidFill>
                  <a:srgbClr val="003874"/>
                </a:solidFill>
                <a:latin typeface="Bookman Old Style"/>
                <a:cs typeface="Bookman Old Style"/>
              </a:rPr>
              <a:t>2:</a:t>
            </a:r>
            <a:r>
              <a:rPr sz="900" b="0" spc="-45" dirty="0">
                <a:solidFill>
                  <a:srgbClr val="003874"/>
                </a:solidFill>
                <a:latin typeface="Bookman Old Style"/>
                <a:cs typeface="Bookman Old Style"/>
              </a:rPr>
              <a:t> </a:t>
            </a:r>
            <a:r>
              <a:rPr sz="900" b="0" spc="-25" dirty="0">
                <a:latin typeface="Bookman Old Style"/>
                <a:cs typeface="Bookman Old Style"/>
              </a:rPr>
              <a:t>Mean</a:t>
            </a:r>
            <a:r>
              <a:rPr sz="900" b="0" spc="-45" dirty="0">
                <a:latin typeface="Bookman Old Style"/>
                <a:cs typeface="Bookman Old Style"/>
              </a:rPr>
              <a:t> </a:t>
            </a:r>
            <a:r>
              <a:rPr sz="900" b="0" spc="-40" dirty="0">
                <a:latin typeface="Bookman Old Style"/>
                <a:cs typeface="Bookman Old Style"/>
              </a:rPr>
              <a:t>Accuracy</a:t>
            </a:r>
            <a:r>
              <a:rPr sz="900" b="0" spc="-50" dirty="0">
                <a:latin typeface="Bookman Old Style"/>
                <a:cs typeface="Bookman Old Style"/>
              </a:rPr>
              <a:t> </a:t>
            </a:r>
            <a:r>
              <a:rPr sz="900" i="1" spc="-75" dirty="0">
                <a:latin typeface="Meiryo UI"/>
                <a:cs typeface="Meiryo UI"/>
              </a:rPr>
              <a:t>±</a:t>
            </a:r>
            <a:r>
              <a:rPr sz="900" i="1" spc="-65" dirty="0">
                <a:latin typeface="Meiryo UI"/>
                <a:cs typeface="Meiryo UI"/>
              </a:rPr>
              <a:t> </a:t>
            </a:r>
            <a:r>
              <a:rPr sz="900" b="0" spc="-60" dirty="0">
                <a:latin typeface="Bookman Old Style"/>
                <a:cs typeface="Bookman Old Style"/>
              </a:rPr>
              <a:t>Standard</a:t>
            </a:r>
            <a:r>
              <a:rPr sz="900" b="0" spc="-50" dirty="0">
                <a:latin typeface="Bookman Old Style"/>
                <a:cs typeface="Bookman Old Style"/>
              </a:rPr>
              <a:t> </a:t>
            </a:r>
            <a:r>
              <a:rPr sz="900" b="0" spc="-20" dirty="0">
                <a:latin typeface="Bookman Old Style"/>
                <a:cs typeface="Bookman Old Style"/>
              </a:rPr>
              <a:t>Deviation</a:t>
            </a:r>
            <a:r>
              <a:rPr sz="900" b="0" spc="-45" dirty="0">
                <a:latin typeface="Bookman Old Style"/>
                <a:cs typeface="Bookman Old Style"/>
              </a:rPr>
              <a:t> </a:t>
            </a:r>
            <a:r>
              <a:rPr sz="900" b="0" spc="-10" dirty="0">
                <a:latin typeface="Bookman Old Style"/>
                <a:cs typeface="Bookman Old Style"/>
              </a:rPr>
              <a:t>for</a:t>
            </a:r>
            <a:r>
              <a:rPr sz="900" b="0" spc="-45" dirty="0">
                <a:latin typeface="Bookman Old Style"/>
                <a:cs typeface="Bookman Old Style"/>
              </a:rPr>
              <a:t> SGN</a:t>
            </a:r>
            <a:r>
              <a:rPr sz="900" b="0" spc="-50" dirty="0">
                <a:latin typeface="Bookman Old Style"/>
                <a:cs typeface="Bookman Old Style"/>
              </a:rPr>
              <a:t> </a:t>
            </a:r>
            <a:r>
              <a:rPr sz="900" b="0" spc="-40" dirty="0">
                <a:latin typeface="Bookman Old Style"/>
                <a:cs typeface="Bookman Old Style"/>
              </a:rPr>
              <a:t>and</a:t>
            </a:r>
            <a:r>
              <a:rPr sz="900" b="0" spc="-45" dirty="0">
                <a:latin typeface="Bookman Old Style"/>
                <a:cs typeface="Bookman Old Style"/>
              </a:rPr>
              <a:t> </a:t>
            </a:r>
            <a:r>
              <a:rPr sz="900" b="0" spc="-55" dirty="0">
                <a:latin typeface="Bookman Old Style"/>
                <a:cs typeface="Bookman Old Style"/>
              </a:rPr>
              <a:t>Our</a:t>
            </a:r>
            <a:r>
              <a:rPr sz="900" b="0" spc="-45" dirty="0">
                <a:latin typeface="Bookman Old Style"/>
                <a:cs typeface="Bookman Old Style"/>
              </a:rPr>
              <a:t> </a:t>
            </a:r>
            <a:r>
              <a:rPr sz="900" b="0" spc="-20" dirty="0">
                <a:latin typeface="Bookman Old Style"/>
                <a:cs typeface="Bookman Old Style"/>
              </a:rPr>
              <a:t>Implementation</a:t>
            </a:r>
            <a:r>
              <a:rPr sz="900" b="0" spc="-50" dirty="0">
                <a:latin typeface="Bookman Old Style"/>
                <a:cs typeface="Bookman Old Style"/>
              </a:rPr>
              <a:t> </a:t>
            </a:r>
            <a:r>
              <a:rPr sz="900" b="0" spc="-25" dirty="0">
                <a:latin typeface="Bookman Old Style"/>
                <a:cs typeface="Bookman Old Style"/>
              </a:rPr>
              <a:t>on </a:t>
            </a:r>
            <a:r>
              <a:rPr sz="900" b="0" spc="-40" dirty="0">
                <a:latin typeface="Bookman Old Style"/>
                <a:cs typeface="Bookman Old Style"/>
              </a:rPr>
              <a:t>Fashion-</a:t>
            </a:r>
            <a:r>
              <a:rPr sz="900" b="0" spc="-10" dirty="0">
                <a:latin typeface="Bookman Old Style"/>
                <a:cs typeface="Bookman Old Style"/>
              </a:rPr>
              <a:t>MNIST.</a:t>
            </a:r>
            <a:endParaRPr sz="900">
              <a:latin typeface="Bookman Old Style"/>
              <a:cs typeface="Bookman Old Style"/>
            </a:endParaRPr>
          </a:p>
        </p:txBody>
      </p:sp>
      <p:grpSp>
        <p:nvGrpSpPr>
          <p:cNvPr id="42" name="object 42"/>
          <p:cNvGrpSpPr/>
          <p:nvPr/>
        </p:nvGrpSpPr>
        <p:grpSpPr>
          <a:xfrm>
            <a:off x="0" y="3131464"/>
            <a:ext cx="5760085" cy="108585"/>
            <a:chOff x="0" y="3131464"/>
            <a:chExt cx="5760085" cy="108585"/>
          </a:xfrm>
        </p:grpSpPr>
        <p:sp>
          <p:nvSpPr>
            <p:cNvPr id="43" name="object 43"/>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44" name="object 44"/>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45" name="object 45"/>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46" name="object 46"/>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47" name="object 47"/>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1" action="ppaction://hlinksldjump"/>
              </a:rPr>
              <a:t>Robust</a:t>
            </a:r>
            <a:r>
              <a:rPr sz="550" b="0" spc="-5" dirty="0">
                <a:solidFill>
                  <a:srgbClr val="003874"/>
                </a:solidFill>
                <a:latin typeface="Bookman Old Style"/>
                <a:cs typeface="Bookman Old Style"/>
                <a:hlinkClick r:id="rId11" action="ppaction://hlinksldjump"/>
              </a:rPr>
              <a:t> </a:t>
            </a:r>
            <a:r>
              <a:rPr sz="550" b="0" spc="-30" dirty="0">
                <a:solidFill>
                  <a:srgbClr val="003874"/>
                </a:solidFill>
                <a:latin typeface="Bookman Old Style"/>
                <a:cs typeface="Bookman Old Style"/>
                <a:hlinkClick r:id="rId11" action="ppaction://hlinksldjump"/>
              </a:rPr>
              <a:t>Classiﬁcation</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via</a:t>
            </a:r>
            <a:r>
              <a:rPr sz="550" b="0" spc="-5" dirty="0">
                <a:solidFill>
                  <a:srgbClr val="003874"/>
                </a:solidFill>
                <a:latin typeface="Bookman Old Style"/>
                <a:cs typeface="Bookman Old Style"/>
                <a:hlinkClick r:id="rId11" action="ppaction://hlinksldjump"/>
              </a:rPr>
              <a:t> </a:t>
            </a:r>
            <a:r>
              <a:rPr sz="550" b="0" spc="-35" dirty="0">
                <a:solidFill>
                  <a:srgbClr val="003874"/>
                </a:solidFill>
                <a:latin typeface="Bookman Old Style"/>
                <a:cs typeface="Bookman Old Style"/>
                <a:hlinkClick r:id="rId11" action="ppaction://hlinksldjump"/>
              </a:rPr>
              <a:t>Regression</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for</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Learning</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with</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Noisy</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Labels</a:t>
            </a:r>
            <a:endParaRPr sz="550">
              <a:latin typeface="Bookman Old Style"/>
              <a:cs typeface="Bookman Old Style"/>
            </a:endParaRPr>
          </a:p>
        </p:txBody>
      </p:sp>
      <p:sp>
        <p:nvSpPr>
          <p:cNvPr id="48" name="object 48"/>
          <p:cNvSpPr txBox="1">
            <a:spLocks noGrp="1"/>
          </p:cNvSpPr>
          <p:nvPr>
            <p:ph type="dt" sz="half" idx="6"/>
          </p:nvPr>
        </p:nvSpPr>
        <p:spPr>
          <a:xfrm>
            <a:off x="4463090" y="3131763"/>
            <a:ext cx="570345" cy="105410"/>
          </a:xfrm>
          <a:prstGeom prst="rect">
            <a:avLst/>
          </a:prstGeom>
        </p:spPr>
        <p:txBody>
          <a:bodyPr vert="horz" wrap="square" lIns="0" tIns="5080" rIns="0" bIns="0" rtlCol="0">
            <a:spAutoFit/>
          </a:body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49" name="object 49"/>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5" dirty="0"/>
              <a:t>35</a:t>
            </a:fld>
            <a:r>
              <a:rPr spc="-45" dirty="0"/>
              <a:t> </a:t>
            </a:r>
            <a:r>
              <a:rPr spc="-80" dirty="0"/>
              <a:t>/</a:t>
            </a:r>
            <a:r>
              <a:rPr spc="-45" dirty="0"/>
              <a:t> </a:t>
            </a:r>
            <a:r>
              <a:rPr spc="-25" dirty="0"/>
              <a:t>37</a:t>
            </a:r>
          </a:p>
        </p:txBody>
      </p:sp>
    </p:spTree>
  </p:cSld>
  <p:clrMapOvr>
    <a:masterClrMapping/>
  </p:clrMapOvr>
  <p:transition>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 y="25"/>
            <a:ext cx="5760085" cy="232410"/>
            <a:chOff x="-32" y="25"/>
            <a:chExt cx="5760085" cy="232410"/>
          </a:xfrm>
        </p:grpSpPr>
        <p:sp>
          <p:nvSpPr>
            <p:cNvPr id="3" name="object 3"/>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 name="object 4"/>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 name="object 5"/>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6" name="object 6"/>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7" name="object 7"/>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8" name="object 8"/>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9" name="object 9"/>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0" name="object 10"/>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1" name="object 11"/>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2" name="object 12"/>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3" name="object 13"/>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4" name="object 14"/>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5" name="object 15"/>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6" name="object 16"/>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7" name="object 17"/>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8" name="object 18"/>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9" name="object 19"/>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0" name="object 20"/>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1" name="object 21"/>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2" name="object 22"/>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3" name="object 23"/>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4" name="object 24"/>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5" name="object 25"/>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6" name="object 26"/>
            <p:cNvSpPr/>
            <p:nvPr/>
          </p:nvSpPr>
          <p:spPr>
            <a:xfrm>
              <a:off x="5143385" y="107317"/>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7" name="object 27"/>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28" name="object 28"/>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3" action="ppaction://hlinksldjump"/>
              </a:rPr>
              <a:t>Introduction</a:t>
            </a:r>
            <a:r>
              <a:rPr sz="550" b="0" spc="330" dirty="0">
                <a:solidFill>
                  <a:srgbClr val="7F8D9C"/>
                </a:solidFill>
                <a:latin typeface="Bookman Old Style"/>
                <a:cs typeface="Bookman Old Style"/>
              </a:rPr>
              <a:t> </a:t>
            </a:r>
            <a:r>
              <a:rPr sz="550" b="0" spc="-35" dirty="0">
                <a:solidFill>
                  <a:srgbClr val="7F8D9C"/>
                </a:solidFill>
                <a:latin typeface="Bookman Old Style"/>
                <a:cs typeface="Bookman Old Style"/>
                <a:hlinkClick r:id="rId4" action="ppaction://hlinksldjump"/>
              </a:rPr>
              <a:t>Background:</a:t>
            </a:r>
            <a:r>
              <a:rPr sz="550" b="0" spc="-25" dirty="0">
                <a:solidFill>
                  <a:srgbClr val="7F8D9C"/>
                </a:solidFill>
                <a:latin typeface="Bookman Old Style"/>
                <a:cs typeface="Bookman Old Style"/>
                <a:hlinkClick r:id="rId4" action="ppaction://hlinksldjump"/>
              </a:rPr>
              <a:t> Compositional</a:t>
            </a:r>
            <a:r>
              <a:rPr sz="550" b="0" spc="-55" dirty="0">
                <a:solidFill>
                  <a:srgbClr val="7F8D9C"/>
                </a:solidFill>
                <a:latin typeface="Bookman Old Style"/>
                <a:cs typeface="Bookman Old Style"/>
                <a:hlinkClick r:id="rId4" action="ppaction://hlinksldjump"/>
              </a:rPr>
              <a:t> </a:t>
            </a:r>
            <a:r>
              <a:rPr sz="550" b="0" spc="-40" dirty="0">
                <a:solidFill>
                  <a:srgbClr val="7F8D9C"/>
                </a:solidFill>
                <a:latin typeface="Bookman Old Style"/>
                <a:cs typeface="Bookman Old Style"/>
                <a:hlinkClick r:id="rId4" action="ppaction://hlinksldjump"/>
              </a:rPr>
              <a:t>Data</a:t>
            </a:r>
            <a:r>
              <a:rPr sz="550" b="0" spc="-55" dirty="0">
                <a:solidFill>
                  <a:srgbClr val="7F8D9C"/>
                </a:solidFill>
                <a:latin typeface="Bookman Old Style"/>
                <a:cs typeface="Bookman Old Style"/>
                <a:hlinkClick r:id="rId4" action="ppaction://hlinksldjump"/>
              </a:rPr>
              <a:t> </a:t>
            </a:r>
            <a:r>
              <a:rPr sz="550" b="0" spc="-10" dirty="0">
                <a:solidFill>
                  <a:srgbClr val="7F8D9C"/>
                </a:solidFill>
                <a:latin typeface="Bookman Old Style"/>
                <a:cs typeface="Bookman Old Style"/>
                <a:hlinkClick r:id="rId4" action="ppaction://hlinksldjump"/>
              </a:rPr>
              <a:t>Analysis</a:t>
            </a:r>
            <a:r>
              <a:rPr sz="550" b="0" spc="390" dirty="0">
                <a:solidFill>
                  <a:srgbClr val="7F8D9C"/>
                </a:solidFill>
                <a:latin typeface="Bookman Old Style"/>
                <a:cs typeface="Bookman Old Style"/>
              </a:rPr>
              <a:t> </a:t>
            </a:r>
            <a:r>
              <a:rPr sz="550" b="0" spc="-20" dirty="0">
                <a:solidFill>
                  <a:srgbClr val="7F8D9C"/>
                </a:solidFill>
                <a:latin typeface="Bookman Old Style"/>
                <a:cs typeface="Bookman Old Style"/>
                <a:hlinkClick r:id="rId5" action="ppaction://hlinksldjump"/>
              </a:rPr>
              <a:t>Proposed</a:t>
            </a:r>
            <a:r>
              <a:rPr sz="550" b="0" spc="-55" dirty="0">
                <a:solidFill>
                  <a:srgbClr val="7F8D9C"/>
                </a:solidFill>
                <a:latin typeface="Bookman Old Style"/>
                <a:cs typeface="Bookman Old Style"/>
                <a:hlinkClick r:id="rId5" action="ppaction://hlinksldjump"/>
              </a:rPr>
              <a:t> </a:t>
            </a:r>
            <a:r>
              <a:rPr sz="550" b="0" dirty="0">
                <a:solidFill>
                  <a:srgbClr val="7F8D9C"/>
                </a:solidFill>
                <a:latin typeface="Bookman Old Style"/>
                <a:cs typeface="Bookman Old Style"/>
                <a:hlinkClick r:id="rId5" action="ppaction://hlinksldjump"/>
              </a:rPr>
              <a:t>Method</a:t>
            </a:r>
            <a:r>
              <a:rPr sz="550" b="0" spc="395" dirty="0">
                <a:solidFill>
                  <a:srgbClr val="7F8D9C"/>
                </a:solidFill>
                <a:latin typeface="Bookman Old Style"/>
                <a:cs typeface="Bookman Old Style"/>
              </a:rPr>
              <a:t> </a:t>
            </a:r>
            <a:r>
              <a:rPr sz="550" b="0" spc="-40" dirty="0">
                <a:solidFill>
                  <a:srgbClr val="7F8D9C"/>
                </a:solidFill>
                <a:latin typeface="Bookman Old Style"/>
                <a:cs typeface="Bookman Old Style"/>
                <a:hlinkClick r:id="rId6" action="ppaction://hlinksldjump"/>
              </a:rPr>
              <a:t>Data</a:t>
            </a:r>
            <a:r>
              <a:rPr sz="550" b="0" spc="-55" dirty="0">
                <a:solidFill>
                  <a:srgbClr val="7F8D9C"/>
                </a:solidFill>
                <a:latin typeface="Bookman Old Style"/>
                <a:cs typeface="Bookman Old Style"/>
                <a:hlinkClick r:id="rId6" action="ppaction://hlinksldjump"/>
              </a:rPr>
              <a:t> </a:t>
            </a:r>
            <a:r>
              <a:rPr sz="550" b="0" spc="-60" dirty="0">
                <a:solidFill>
                  <a:srgbClr val="7F8D9C"/>
                </a:solidFill>
                <a:latin typeface="Bookman Old Style"/>
                <a:cs typeface="Bookman Old Style"/>
                <a:hlinkClick r:id="rId6" action="ppaction://hlinksldjump"/>
              </a:rPr>
              <a:t>&amp;</a:t>
            </a:r>
            <a:r>
              <a:rPr sz="550" b="0" spc="-55" dirty="0">
                <a:solidFill>
                  <a:srgbClr val="7F8D9C"/>
                </a:solidFill>
                <a:latin typeface="Bookman Old Style"/>
                <a:cs typeface="Bookman Old Style"/>
                <a:hlinkClick r:id="rId6" action="ppaction://hlinksldjump"/>
              </a:rPr>
              <a:t> </a:t>
            </a:r>
            <a:r>
              <a:rPr sz="550" b="0" spc="-10" dirty="0">
                <a:solidFill>
                  <a:srgbClr val="7F8D9C"/>
                </a:solidFill>
                <a:latin typeface="Bookman Old Style"/>
                <a:cs typeface="Bookman Old Style"/>
                <a:hlinkClick r:id="rId6" action="ppaction://hlinksldjump"/>
              </a:rPr>
              <a:t>Experiments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7" action="ppaction://hlinksldjump"/>
              </a:rPr>
              <a:t>Code</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Execution</a:t>
            </a:r>
            <a:r>
              <a:rPr sz="550" b="0" spc="395" dirty="0">
                <a:solidFill>
                  <a:srgbClr val="7F8D9C"/>
                </a:solidFill>
                <a:latin typeface="Bookman Old Style"/>
                <a:cs typeface="Bookman Old Style"/>
              </a:rPr>
              <a:t> </a:t>
            </a:r>
            <a:r>
              <a:rPr sz="550" b="0" spc="-30" dirty="0">
                <a:solidFill>
                  <a:srgbClr val="7F8D9C"/>
                </a:solidFill>
                <a:latin typeface="Bookman Old Style"/>
                <a:cs typeface="Bookman Old Style"/>
                <a:hlinkClick r:id="rId8" action="ppaction://hlinksldjump"/>
              </a:rPr>
              <a:t>Other</a:t>
            </a:r>
            <a:r>
              <a:rPr sz="550" b="0" spc="-55" dirty="0">
                <a:solidFill>
                  <a:srgbClr val="7F8D9C"/>
                </a:solidFill>
                <a:latin typeface="Bookman Old Style"/>
                <a:cs typeface="Bookman Old Style"/>
                <a:hlinkClick r:id="rId8" action="ppaction://hlinksldjump"/>
              </a:rPr>
              <a:t> </a:t>
            </a:r>
            <a:r>
              <a:rPr sz="550" b="0" spc="-25" dirty="0">
                <a:solidFill>
                  <a:srgbClr val="7F8D9C"/>
                </a:solidFill>
                <a:latin typeface="Bookman Old Style"/>
                <a:cs typeface="Bookman Old Style"/>
                <a:hlinkClick r:id="rId8" action="ppaction://hlinksldjump"/>
              </a:rPr>
              <a:t>Applications</a:t>
            </a:r>
            <a:r>
              <a:rPr sz="550" b="0" spc="-55" dirty="0">
                <a:solidFill>
                  <a:srgbClr val="7F8D9C"/>
                </a:solidFill>
                <a:latin typeface="Bookman Old Style"/>
                <a:cs typeface="Bookman Old Style"/>
                <a:hlinkClick r:id="rId8" action="ppaction://hlinksldjump"/>
              </a:rPr>
              <a:t> </a:t>
            </a:r>
            <a:r>
              <a:rPr sz="550" b="0" spc="-60" dirty="0">
                <a:solidFill>
                  <a:srgbClr val="7F8D9C"/>
                </a:solidFill>
                <a:latin typeface="Bookman Old Style"/>
                <a:cs typeface="Bookman Old Style"/>
                <a:hlinkClick r:id="rId8" action="ppaction://hlinksldjump"/>
              </a:rPr>
              <a:t>&amp;</a:t>
            </a:r>
            <a:r>
              <a:rPr sz="550" b="0" spc="-55" dirty="0">
                <a:solidFill>
                  <a:srgbClr val="7F8D9C"/>
                </a:solidFill>
                <a:latin typeface="Bookman Old Style"/>
                <a:cs typeface="Bookman Old Style"/>
                <a:hlinkClick r:id="rId8" action="ppaction://hlinksldjump"/>
              </a:rPr>
              <a:t> </a:t>
            </a:r>
            <a:r>
              <a:rPr sz="550" b="0" spc="-10" dirty="0">
                <a:solidFill>
                  <a:srgbClr val="7F8D9C"/>
                </a:solidFill>
                <a:latin typeface="Bookman Old Style"/>
                <a:cs typeface="Bookman Old Style"/>
                <a:hlinkClick r:id="rId8" action="ppaction://hlinksldjump"/>
              </a:rPr>
              <a:t>Analysis</a:t>
            </a:r>
            <a:r>
              <a:rPr sz="550" b="0" spc="395" dirty="0">
                <a:solidFill>
                  <a:srgbClr val="7F8D9C"/>
                </a:solidFill>
                <a:latin typeface="Bookman Old Style"/>
                <a:cs typeface="Bookman Old Style"/>
              </a:rPr>
              <a:t> </a:t>
            </a:r>
            <a:r>
              <a:rPr sz="550" b="0" spc="-20" dirty="0">
                <a:solidFill>
                  <a:srgbClr val="FFFFFF"/>
                </a:solidFill>
                <a:latin typeface="Bookman Old Style"/>
                <a:cs typeface="Bookman Old Style"/>
                <a:hlinkClick r:id="rId9" action="ppaction://hlinksldjump"/>
              </a:rPr>
              <a:t>Implementing</a:t>
            </a:r>
            <a:r>
              <a:rPr sz="550" b="0" spc="-55" dirty="0">
                <a:solidFill>
                  <a:srgbClr val="FFFFFF"/>
                </a:solidFill>
                <a:latin typeface="Bookman Old Style"/>
                <a:cs typeface="Bookman Old Style"/>
                <a:hlinkClick r:id="rId9" action="ppaction://hlinksldjump"/>
              </a:rPr>
              <a:t> </a:t>
            </a:r>
            <a:r>
              <a:rPr sz="550" b="0" spc="-30" dirty="0">
                <a:solidFill>
                  <a:srgbClr val="FFFFFF"/>
                </a:solidFill>
                <a:latin typeface="Bookman Old Style"/>
                <a:cs typeface="Bookman Old Style"/>
                <a:hlinkClick r:id="rId9" action="ppaction://hlinksldjump"/>
              </a:rPr>
              <a:t>the</a:t>
            </a:r>
            <a:r>
              <a:rPr sz="550" b="0" spc="-55" dirty="0">
                <a:solidFill>
                  <a:srgbClr val="FFFFFF"/>
                </a:solidFill>
                <a:latin typeface="Bookman Old Style"/>
                <a:cs typeface="Bookman Old Style"/>
                <a:hlinkClick r:id="rId9" action="ppaction://hlinksldjump"/>
              </a:rPr>
              <a:t> </a:t>
            </a:r>
            <a:r>
              <a:rPr sz="550" b="0" spc="-20" dirty="0">
                <a:solidFill>
                  <a:srgbClr val="FFFFFF"/>
                </a:solidFill>
                <a:latin typeface="Bookman Old Style"/>
                <a:cs typeface="Bookman Old Style"/>
                <a:hlinkClick r:id="rId9" action="ppaction://hlinksldjump"/>
              </a:rPr>
              <a:t>Idea</a:t>
            </a:r>
            <a:endParaRPr sz="550">
              <a:latin typeface="Bookman Old Style"/>
              <a:cs typeface="Bookman Old Style"/>
            </a:endParaRPr>
          </a:p>
        </p:txBody>
      </p:sp>
      <p:grpSp>
        <p:nvGrpSpPr>
          <p:cNvPr id="29" name="object 29"/>
          <p:cNvGrpSpPr/>
          <p:nvPr/>
        </p:nvGrpSpPr>
        <p:grpSpPr>
          <a:xfrm>
            <a:off x="0" y="104786"/>
            <a:ext cx="5760085" cy="318770"/>
            <a:chOff x="0" y="104786"/>
            <a:chExt cx="5760085" cy="318770"/>
          </a:xfrm>
        </p:grpSpPr>
        <p:pic>
          <p:nvPicPr>
            <p:cNvPr id="30" name="object 30"/>
            <p:cNvPicPr/>
            <p:nvPr/>
          </p:nvPicPr>
          <p:blipFill>
            <a:blip r:embed="rId10" cstate="print"/>
            <a:stretch>
              <a:fillRect/>
            </a:stretch>
          </p:blipFill>
          <p:spPr>
            <a:xfrm>
              <a:off x="0" y="104786"/>
              <a:ext cx="5759996" cy="125718"/>
            </a:xfrm>
            <a:prstGeom prst="rect">
              <a:avLst/>
            </a:prstGeom>
          </p:spPr>
        </p:pic>
        <p:sp>
          <p:nvSpPr>
            <p:cNvPr id="31" name="object 31"/>
            <p:cNvSpPr/>
            <p:nvPr/>
          </p:nvSpPr>
          <p:spPr>
            <a:xfrm>
              <a:off x="0" y="227495"/>
              <a:ext cx="5760085" cy="195580"/>
            </a:xfrm>
            <a:custGeom>
              <a:avLst/>
              <a:gdLst/>
              <a:ahLst/>
              <a:cxnLst/>
              <a:rect l="l" t="t" r="r" b="b"/>
              <a:pathLst>
                <a:path w="5760085" h="195579">
                  <a:moveTo>
                    <a:pt x="5759996" y="0"/>
                  </a:moveTo>
                  <a:lnTo>
                    <a:pt x="0" y="0"/>
                  </a:lnTo>
                  <a:lnTo>
                    <a:pt x="0" y="195503"/>
                  </a:lnTo>
                  <a:lnTo>
                    <a:pt x="5759996" y="195503"/>
                  </a:lnTo>
                  <a:lnTo>
                    <a:pt x="5759996" y="0"/>
                  </a:lnTo>
                  <a:close/>
                </a:path>
              </a:pathLst>
            </a:custGeom>
            <a:solidFill>
              <a:srgbClr val="003874"/>
            </a:solidFill>
          </p:spPr>
          <p:txBody>
            <a:bodyPr wrap="square" lIns="0" tIns="0" rIns="0" bIns="0" rtlCol="0"/>
            <a:lstStyle/>
            <a:p>
              <a:endParaRPr/>
            </a:p>
          </p:txBody>
        </p:sp>
      </p:grpSp>
      <p:sp>
        <p:nvSpPr>
          <p:cNvPr id="32" name="object 3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65" dirty="0"/>
              <a:t>Analysis</a:t>
            </a:r>
            <a:r>
              <a:rPr spc="-70" dirty="0"/>
              <a:t> </a:t>
            </a:r>
            <a:r>
              <a:rPr dirty="0"/>
              <a:t>of</a:t>
            </a:r>
            <a:r>
              <a:rPr spc="-65" dirty="0"/>
              <a:t> </a:t>
            </a:r>
            <a:r>
              <a:rPr spc="-55" dirty="0"/>
              <a:t>Results</a:t>
            </a:r>
          </a:p>
        </p:txBody>
      </p:sp>
      <p:sp>
        <p:nvSpPr>
          <p:cNvPr id="33" name="object 33"/>
          <p:cNvSpPr/>
          <p:nvPr/>
        </p:nvSpPr>
        <p:spPr>
          <a:xfrm>
            <a:off x="-32" y="421334"/>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3873"/>
          </a:solidFill>
        </p:spPr>
        <p:txBody>
          <a:bodyPr wrap="square" lIns="0" tIns="0" rIns="0" bIns="0" rtlCol="0"/>
          <a:lstStyle/>
          <a:p>
            <a:endParaRPr/>
          </a:p>
        </p:txBody>
      </p:sp>
      <p:sp>
        <p:nvSpPr>
          <p:cNvPr id="34" name="object 34"/>
          <p:cNvSpPr txBox="1"/>
          <p:nvPr/>
        </p:nvSpPr>
        <p:spPr>
          <a:xfrm>
            <a:off x="296494" y="511000"/>
            <a:ext cx="5114290" cy="2462530"/>
          </a:xfrm>
          <a:prstGeom prst="rect">
            <a:avLst/>
          </a:prstGeom>
        </p:spPr>
        <p:txBody>
          <a:bodyPr vert="horz" wrap="square" lIns="0" tIns="69850" rIns="0" bIns="0" rtlCol="0">
            <a:spAutoFit/>
          </a:bodyPr>
          <a:lstStyle/>
          <a:p>
            <a:pPr marL="63500">
              <a:lnSpc>
                <a:spcPct val="100000"/>
              </a:lnSpc>
              <a:spcBef>
                <a:spcPts val="550"/>
              </a:spcBef>
            </a:pPr>
            <a:r>
              <a:rPr sz="1000" b="1" spc="-35" dirty="0">
                <a:latin typeface="Book Antiqua"/>
                <a:cs typeface="Book Antiqua"/>
              </a:rPr>
              <a:t>Key</a:t>
            </a:r>
            <a:r>
              <a:rPr sz="1000" b="1" spc="-45" dirty="0">
                <a:latin typeface="Book Antiqua"/>
                <a:cs typeface="Book Antiqua"/>
              </a:rPr>
              <a:t> </a:t>
            </a:r>
            <a:r>
              <a:rPr sz="1000" b="1" spc="-10" dirty="0">
                <a:latin typeface="Book Antiqua"/>
                <a:cs typeface="Book Antiqua"/>
              </a:rPr>
              <a:t>Observations:</a:t>
            </a:r>
            <a:endParaRPr sz="1000">
              <a:latin typeface="Book Antiqua"/>
              <a:cs typeface="Book Antiqua"/>
            </a:endParaRPr>
          </a:p>
          <a:p>
            <a:pPr marL="339090" indent="-132080">
              <a:lnSpc>
                <a:spcPct val="100000"/>
              </a:lnSpc>
              <a:spcBef>
                <a:spcPts val="455"/>
              </a:spcBef>
              <a:buClr>
                <a:srgbClr val="003874"/>
              </a:buClr>
              <a:buFont typeface="Meiryo UI"/>
              <a:buChar char="•"/>
              <a:tabLst>
                <a:tab pos="339090" algn="l"/>
              </a:tabLst>
            </a:pPr>
            <a:r>
              <a:rPr sz="1000" b="0" spc="-60" dirty="0">
                <a:latin typeface="Bookman Old Style"/>
                <a:cs typeface="Bookman Old Style"/>
              </a:rPr>
              <a:t>SGN</a:t>
            </a:r>
            <a:r>
              <a:rPr sz="1000" b="0" spc="-45" dirty="0">
                <a:latin typeface="Bookman Old Style"/>
                <a:cs typeface="Bookman Old Style"/>
              </a:rPr>
              <a:t> slightly</a:t>
            </a:r>
            <a:r>
              <a:rPr sz="1000" b="0" spc="-40" dirty="0">
                <a:latin typeface="Bookman Old Style"/>
                <a:cs typeface="Bookman Old Style"/>
              </a:rPr>
              <a:t> </a:t>
            </a:r>
            <a:r>
              <a:rPr sz="1000" b="0" spc="-35" dirty="0">
                <a:latin typeface="Bookman Old Style"/>
                <a:cs typeface="Bookman Old Style"/>
              </a:rPr>
              <a:t>outperforms</a:t>
            </a:r>
            <a:r>
              <a:rPr sz="1000" b="0" spc="-40" dirty="0">
                <a:latin typeface="Bookman Old Style"/>
                <a:cs typeface="Bookman Old Style"/>
              </a:rPr>
              <a:t> our </a:t>
            </a:r>
            <a:r>
              <a:rPr sz="1000" b="0" spc="-30" dirty="0">
                <a:latin typeface="Bookman Old Style"/>
                <a:cs typeface="Bookman Old Style"/>
              </a:rPr>
              <a:t>implementation,</a:t>
            </a:r>
            <a:r>
              <a:rPr sz="1000" b="0" spc="-40" dirty="0">
                <a:latin typeface="Bookman Old Style"/>
                <a:cs typeface="Bookman Old Style"/>
              </a:rPr>
              <a:t> </a:t>
            </a:r>
            <a:r>
              <a:rPr sz="1000" b="0" spc="-35" dirty="0">
                <a:latin typeface="Bookman Old Style"/>
                <a:cs typeface="Bookman Old Style"/>
              </a:rPr>
              <a:t>notably</a:t>
            </a:r>
            <a:r>
              <a:rPr sz="1000" b="0" spc="-45" dirty="0">
                <a:latin typeface="Bookman Old Style"/>
                <a:cs typeface="Bookman Old Style"/>
              </a:rPr>
              <a:t> </a:t>
            </a:r>
            <a:r>
              <a:rPr sz="1000" b="0" spc="-50" dirty="0">
                <a:latin typeface="Bookman Old Style"/>
                <a:cs typeface="Bookman Old Style"/>
              </a:rPr>
              <a:t>under</a:t>
            </a:r>
            <a:r>
              <a:rPr sz="1000" b="0" spc="-40" dirty="0">
                <a:latin typeface="Bookman Old Style"/>
                <a:cs typeface="Bookman Old Style"/>
              </a:rPr>
              <a:t> higher noise </a:t>
            </a:r>
            <a:r>
              <a:rPr sz="1000" b="0" spc="-10" dirty="0">
                <a:latin typeface="Bookman Old Style"/>
                <a:cs typeface="Bookman Old Style"/>
              </a:rPr>
              <a:t>levels.</a:t>
            </a:r>
            <a:endParaRPr sz="1000">
              <a:latin typeface="Bookman Old Style"/>
              <a:cs typeface="Bookman Old Style"/>
            </a:endParaRPr>
          </a:p>
          <a:p>
            <a:pPr marL="339090" marR="454025" indent="-132080">
              <a:lnSpc>
                <a:spcPct val="112900"/>
              </a:lnSpc>
              <a:spcBef>
                <a:spcPts val="300"/>
              </a:spcBef>
              <a:buClr>
                <a:srgbClr val="003874"/>
              </a:buClr>
              <a:buFont typeface="Meiryo UI"/>
              <a:buChar char="•"/>
              <a:tabLst>
                <a:tab pos="340360" algn="l"/>
              </a:tabLst>
            </a:pPr>
            <a:r>
              <a:rPr sz="1000" b="0" spc="-55" dirty="0">
                <a:latin typeface="Bookman Old Style"/>
                <a:cs typeface="Bookman Old Style"/>
              </a:rPr>
              <a:t>Both</a:t>
            </a:r>
            <a:r>
              <a:rPr sz="1000" b="0" spc="-50" dirty="0">
                <a:latin typeface="Bookman Old Style"/>
                <a:cs typeface="Bookman Old Style"/>
              </a:rPr>
              <a:t> </a:t>
            </a:r>
            <a:r>
              <a:rPr sz="1000" b="0" spc="-40" dirty="0">
                <a:latin typeface="Bookman Old Style"/>
                <a:cs typeface="Bookman Old Style"/>
              </a:rPr>
              <a:t>methods</a:t>
            </a:r>
            <a:r>
              <a:rPr sz="1000" b="0" spc="-45" dirty="0">
                <a:latin typeface="Bookman Old Style"/>
                <a:cs typeface="Bookman Old Style"/>
              </a:rPr>
              <a:t> </a:t>
            </a:r>
            <a:r>
              <a:rPr sz="1000" b="0" spc="-40" dirty="0">
                <a:latin typeface="Bookman Old Style"/>
                <a:cs typeface="Bookman Old Style"/>
              </a:rPr>
              <a:t>maintain</a:t>
            </a:r>
            <a:r>
              <a:rPr sz="1000" b="0" spc="-45" dirty="0">
                <a:latin typeface="Bookman Old Style"/>
                <a:cs typeface="Bookman Old Style"/>
              </a:rPr>
              <a:t> reasonable </a:t>
            </a:r>
            <a:r>
              <a:rPr sz="1000" b="0" spc="-30" dirty="0">
                <a:latin typeface="Bookman Old Style"/>
                <a:cs typeface="Bookman Old Style"/>
              </a:rPr>
              <a:t>performance</a:t>
            </a:r>
            <a:r>
              <a:rPr sz="1000" b="0" spc="-45" dirty="0">
                <a:latin typeface="Bookman Old Style"/>
                <a:cs typeface="Bookman Old Style"/>
              </a:rPr>
              <a:t> </a:t>
            </a:r>
            <a:r>
              <a:rPr sz="1000" b="0" spc="-50" dirty="0">
                <a:latin typeface="Bookman Old Style"/>
                <a:cs typeface="Bookman Old Style"/>
              </a:rPr>
              <a:t>under </a:t>
            </a:r>
            <a:r>
              <a:rPr sz="1000" b="0" spc="-25" dirty="0">
                <a:latin typeface="Bookman Old Style"/>
                <a:cs typeface="Bookman Old Style"/>
              </a:rPr>
              <a:t>no</a:t>
            </a:r>
            <a:r>
              <a:rPr sz="1000" b="0" spc="-45" dirty="0">
                <a:latin typeface="Bookman Old Style"/>
                <a:cs typeface="Bookman Old Style"/>
              </a:rPr>
              <a:t> noise, </a:t>
            </a:r>
            <a:r>
              <a:rPr sz="1000" b="0" spc="-35" dirty="0">
                <a:latin typeface="Bookman Old Style"/>
                <a:cs typeface="Bookman Old Style"/>
              </a:rPr>
              <a:t>with</a:t>
            </a:r>
            <a:r>
              <a:rPr sz="1000" b="0" spc="-45" dirty="0">
                <a:latin typeface="Bookman Old Style"/>
                <a:cs typeface="Bookman Old Style"/>
              </a:rPr>
              <a:t> </a:t>
            </a:r>
            <a:r>
              <a:rPr sz="1000" b="0" spc="-25" dirty="0">
                <a:latin typeface="Bookman Old Style"/>
                <a:cs typeface="Bookman Old Style"/>
              </a:rPr>
              <a:t>SGN 	</a:t>
            </a:r>
            <a:r>
              <a:rPr sz="1000" b="0" spc="-35" dirty="0">
                <a:latin typeface="Bookman Old Style"/>
                <a:cs typeface="Bookman Old Style"/>
              </a:rPr>
              <a:t>achieving</a:t>
            </a:r>
            <a:r>
              <a:rPr sz="1000" b="0" spc="-60" dirty="0">
                <a:latin typeface="Bookman Old Style"/>
                <a:cs typeface="Bookman Old Style"/>
              </a:rPr>
              <a:t> </a:t>
            </a:r>
            <a:r>
              <a:rPr sz="1000" b="0" spc="-90" dirty="0">
                <a:latin typeface="Bookman Old Style"/>
                <a:cs typeface="Bookman Old Style"/>
              </a:rPr>
              <a:t>91.05%</a:t>
            </a:r>
            <a:r>
              <a:rPr sz="1000" b="0" spc="-60" dirty="0">
                <a:latin typeface="Bookman Old Style"/>
                <a:cs typeface="Bookman Old Style"/>
              </a:rPr>
              <a:t> </a:t>
            </a:r>
            <a:r>
              <a:rPr sz="1000" b="0" spc="-50" dirty="0">
                <a:latin typeface="Bookman Old Style"/>
                <a:cs typeface="Bookman Old Style"/>
              </a:rPr>
              <a:t>and</a:t>
            </a:r>
            <a:r>
              <a:rPr sz="1000" b="0" spc="-55" dirty="0">
                <a:latin typeface="Bookman Old Style"/>
                <a:cs typeface="Bookman Old Style"/>
              </a:rPr>
              <a:t> ours</a:t>
            </a:r>
            <a:r>
              <a:rPr sz="1000" b="0" spc="-60" dirty="0">
                <a:latin typeface="Bookman Old Style"/>
                <a:cs typeface="Bookman Old Style"/>
              </a:rPr>
              <a:t> </a:t>
            </a:r>
            <a:r>
              <a:rPr sz="1000" b="0" spc="-10" dirty="0">
                <a:latin typeface="Bookman Old Style"/>
                <a:cs typeface="Bookman Old Style"/>
              </a:rPr>
              <a:t>89.50%.</a:t>
            </a:r>
            <a:endParaRPr sz="1000">
              <a:latin typeface="Bookman Old Style"/>
              <a:cs typeface="Bookman Old Style"/>
            </a:endParaRPr>
          </a:p>
          <a:p>
            <a:pPr marL="339090" indent="-132080">
              <a:lnSpc>
                <a:spcPct val="100000"/>
              </a:lnSpc>
              <a:spcBef>
                <a:spcPts val="455"/>
              </a:spcBef>
              <a:buClr>
                <a:srgbClr val="003874"/>
              </a:buClr>
              <a:buFont typeface="Meiryo UI"/>
              <a:buChar char="•"/>
              <a:tabLst>
                <a:tab pos="339090" algn="l"/>
              </a:tabLst>
            </a:pPr>
            <a:r>
              <a:rPr sz="1000" b="0" spc="-50" dirty="0">
                <a:latin typeface="Bookman Old Style"/>
                <a:cs typeface="Bookman Old Style"/>
              </a:rPr>
              <a:t>Accuracy</a:t>
            </a:r>
            <a:r>
              <a:rPr sz="1000" b="0" spc="-60" dirty="0">
                <a:latin typeface="Bookman Old Style"/>
                <a:cs typeface="Bookman Old Style"/>
              </a:rPr>
              <a:t> </a:t>
            </a:r>
            <a:r>
              <a:rPr sz="1000" b="0" spc="-55" dirty="0">
                <a:latin typeface="Bookman Old Style"/>
                <a:cs typeface="Bookman Old Style"/>
              </a:rPr>
              <a:t>gaps</a:t>
            </a:r>
            <a:r>
              <a:rPr sz="1000" b="0" spc="-60" dirty="0">
                <a:latin typeface="Bookman Old Style"/>
                <a:cs typeface="Bookman Old Style"/>
              </a:rPr>
              <a:t> </a:t>
            </a:r>
            <a:r>
              <a:rPr sz="1000" b="0" spc="-50" dirty="0">
                <a:latin typeface="Bookman Old Style"/>
                <a:cs typeface="Bookman Old Style"/>
              </a:rPr>
              <a:t>are</a:t>
            </a:r>
            <a:r>
              <a:rPr sz="1000" b="0" spc="-55" dirty="0">
                <a:latin typeface="Bookman Old Style"/>
                <a:cs typeface="Bookman Old Style"/>
              </a:rPr>
              <a:t> </a:t>
            </a:r>
            <a:r>
              <a:rPr sz="1000" b="0" spc="-30" dirty="0">
                <a:latin typeface="Bookman Old Style"/>
                <a:cs typeface="Bookman Old Style"/>
              </a:rPr>
              <a:t>more</a:t>
            </a:r>
            <a:r>
              <a:rPr sz="1000" b="0" spc="-60" dirty="0">
                <a:latin typeface="Bookman Old Style"/>
                <a:cs typeface="Bookman Old Style"/>
              </a:rPr>
              <a:t> </a:t>
            </a:r>
            <a:r>
              <a:rPr sz="1000" b="0" spc="-35" dirty="0">
                <a:latin typeface="Bookman Old Style"/>
                <a:cs typeface="Bookman Old Style"/>
              </a:rPr>
              <a:t>pronounced</a:t>
            </a:r>
            <a:r>
              <a:rPr sz="1000" b="0" spc="-55" dirty="0">
                <a:latin typeface="Bookman Old Style"/>
                <a:cs typeface="Bookman Old Style"/>
              </a:rPr>
              <a:t> </a:t>
            </a:r>
            <a:r>
              <a:rPr sz="1000" b="0" spc="-50" dirty="0">
                <a:latin typeface="Bookman Old Style"/>
                <a:cs typeface="Bookman Old Style"/>
              </a:rPr>
              <a:t>at</a:t>
            </a:r>
            <a:r>
              <a:rPr sz="1000" b="0" spc="-60" dirty="0">
                <a:latin typeface="Bookman Old Style"/>
                <a:cs typeface="Bookman Old Style"/>
              </a:rPr>
              <a:t> </a:t>
            </a:r>
            <a:r>
              <a:rPr sz="1000" b="0" spc="-90" dirty="0">
                <a:latin typeface="Bookman Old Style"/>
                <a:cs typeface="Bookman Old Style"/>
              </a:rPr>
              <a:t>60%</a:t>
            </a:r>
            <a:r>
              <a:rPr sz="1000" b="0" spc="-55" dirty="0">
                <a:latin typeface="Bookman Old Style"/>
                <a:cs typeface="Bookman Old Style"/>
              </a:rPr>
              <a:t> </a:t>
            </a:r>
            <a:r>
              <a:rPr sz="1000" b="0" spc="-40" dirty="0">
                <a:latin typeface="Bookman Old Style"/>
                <a:cs typeface="Bookman Old Style"/>
              </a:rPr>
              <a:t>symmetric</a:t>
            </a:r>
            <a:r>
              <a:rPr sz="1000" b="0" spc="-60" dirty="0">
                <a:latin typeface="Bookman Old Style"/>
                <a:cs typeface="Bookman Old Style"/>
              </a:rPr>
              <a:t> </a:t>
            </a:r>
            <a:r>
              <a:rPr sz="1000" b="0" spc="-10" dirty="0">
                <a:latin typeface="Bookman Old Style"/>
                <a:cs typeface="Bookman Old Style"/>
              </a:rPr>
              <a:t>noise:</a:t>
            </a:r>
            <a:endParaRPr sz="1000">
              <a:latin typeface="Bookman Old Style"/>
              <a:cs typeface="Bookman Old Style"/>
            </a:endParaRPr>
          </a:p>
          <a:p>
            <a:pPr>
              <a:lnSpc>
                <a:spcPct val="100000"/>
              </a:lnSpc>
              <a:spcBef>
                <a:spcPts val="75"/>
              </a:spcBef>
              <a:buClr>
                <a:srgbClr val="003874"/>
              </a:buClr>
              <a:buFont typeface="Meiryo UI"/>
              <a:buChar char="•"/>
            </a:pPr>
            <a:endParaRPr sz="1000">
              <a:latin typeface="Bookman Old Style"/>
              <a:cs typeface="Bookman Old Style"/>
            </a:endParaRPr>
          </a:p>
          <a:p>
            <a:pPr marL="1735455">
              <a:lnSpc>
                <a:spcPct val="100000"/>
              </a:lnSpc>
            </a:pPr>
            <a:r>
              <a:rPr sz="1000" b="0" spc="-35" dirty="0">
                <a:latin typeface="Bookman Old Style"/>
                <a:cs typeface="Bookman Old Style"/>
              </a:rPr>
              <a:t>∆Accuracy</a:t>
            </a:r>
            <a:r>
              <a:rPr sz="1000" b="0" spc="-114" dirty="0">
                <a:latin typeface="Bookman Old Style"/>
                <a:cs typeface="Bookman Old Style"/>
              </a:rPr>
              <a:t> </a:t>
            </a:r>
            <a:r>
              <a:rPr sz="1000" i="1" spc="-80" dirty="0">
                <a:latin typeface="Meiryo UI"/>
                <a:cs typeface="Meiryo UI"/>
              </a:rPr>
              <a:t>=</a:t>
            </a:r>
            <a:r>
              <a:rPr sz="1000" i="1" spc="-130" dirty="0">
                <a:latin typeface="Meiryo UI"/>
                <a:cs typeface="Meiryo UI"/>
              </a:rPr>
              <a:t> </a:t>
            </a:r>
            <a:r>
              <a:rPr sz="1000" b="0" spc="-95" dirty="0">
                <a:latin typeface="Bookman Old Style"/>
                <a:cs typeface="Bookman Old Style"/>
              </a:rPr>
              <a:t>80.20</a:t>
            </a:r>
            <a:r>
              <a:rPr sz="1000" b="0" spc="-170" dirty="0">
                <a:latin typeface="Bookman Old Style"/>
                <a:cs typeface="Bookman Old Style"/>
              </a:rPr>
              <a:t> </a:t>
            </a:r>
            <a:r>
              <a:rPr sz="1000" i="1" spc="-80" dirty="0">
                <a:latin typeface="Meiryo UI"/>
                <a:cs typeface="Meiryo UI"/>
              </a:rPr>
              <a:t>−</a:t>
            </a:r>
            <a:r>
              <a:rPr sz="1000" i="1" spc="-195" dirty="0">
                <a:latin typeface="Meiryo UI"/>
                <a:cs typeface="Meiryo UI"/>
              </a:rPr>
              <a:t> </a:t>
            </a:r>
            <a:r>
              <a:rPr sz="1000" b="0" spc="-95" dirty="0">
                <a:latin typeface="Bookman Old Style"/>
                <a:cs typeface="Bookman Old Style"/>
              </a:rPr>
              <a:t>78.00</a:t>
            </a:r>
            <a:r>
              <a:rPr sz="1000" b="0" spc="-110" dirty="0">
                <a:latin typeface="Bookman Old Style"/>
                <a:cs typeface="Bookman Old Style"/>
              </a:rPr>
              <a:t> </a:t>
            </a:r>
            <a:r>
              <a:rPr sz="1000" i="1" spc="-80" dirty="0">
                <a:latin typeface="Meiryo UI"/>
                <a:cs typeface="Meiryo UI"/>
              </a:rPr>
              <a:t>=</a:t>
            </a:r>
            <a:r>
              <a:rPr sz="1000" i="1" spc="-130" dirty="0">
                <a:latin typeface="Meiryo UI"/>
                <a:cs typeface="Meiryo UI"/>
              </a:rPr>
              <a:t> </a:t>
            </a:r>
            <a:r>
              <a:rPr sz="1000" b="0" spc="-20" dirty="0">
                <a:latin typeface="Bookman Old Style"/>
                <a:cs typeface="Bookman Old Style"/>
              </a:rPr>
              <a:t>2.20%</a:t>
            </a:r>
            <a:endParaRPr sz="1000">
              <a:latin typeface="Bookman Old Style"/>
              <a:cs typeface="Bookman Old Style"/>
            </a:endParaRPr>
          </a:p>
          <a:p>
            <a:pPr>
              <a:lnSpc>
                <a:spcPct val="100000"/>
              </a:lnSpc>
              <a:spcBef>
                <a:spcPts val="75"/>
              </a:spcBef>
            </a:pPr>
            <a:endParaRPr sz="1000">
              <a:latin typeface="Bookman Old Style"/>
              <a:cs typeface="Bookman Old Style"/>
            </a:endParaRPr>
          </a:p>
          <a:p>
            <a:pPr marL="63500">
              <a:lnSpc>
                <a:spcPct val="100000"/>
              </a:lnSpc>
            </a:pPr>
            <a:r>
              <a:rPr sz="1000" b="1" dirty="0">
                <a:latin typeface="Book Antiqua"/>
                <a:cs typeface="Book Antiqua"/>
              </a:rPr>
              <a:t>Future</a:t>
            </a:r>
            <a:r>
              <a:rPr sz="1000" b="1" spc="100" dirty="0">
                <a:latin typeface="Book Antiqua"/>
                <a:cs typeface="Book Antiqua"/>
              </a:rPr>
              <a:t> </a:t>
            </a:r>
            <a:r>
              <a:rPr sz="1000" b="1" spc="-10" dirty="0">
                <a:latin typeface="Book Antiqua"/>
                <a:cs typeface="Book Antiqua"/>
              </a:rPr>
              <a:t>Directions:</a:t>
            </a:r>
            <a:endParaRPr sz="1000">
              <a:latin typeface="Book Antiqua"/>
              <a:cs typeface="Book Antiqua"/>
            </a:endParaRPr>
          </a:p>
          <a:p>
            <a:pPr marL="339090" marR="429259" indent="-132080">
              <a:lnSpc>
                <a:spcPct val="112900"/>
              </a:lnSpc>
              <a:spcBef>
                <a:spcPts val="300"/>
              </a:spcBef>
              <a:buClr>
                <a:srgbClr val="003874"/>
              </a:buClr>
              <a:buFont typeface="Meiryo UI"/>
              <a:buChar char="•"/>
              <a:tabLst>
                <a:tab pos="340360" algn="l"/>
              </a:tabLst>
            </a:pPr>
            <a:r>
              <a:rPr sz="1000" b="0" spc="-40" dirty="0">
                <a:latin typeface="Bookman Old Style"/>
                <a:cs typeface="Bookman Old Style"/>
              </a:rPr>
              <a:t>Investigate </a:t>
            </a:r>
            <a:r>
              <a:rPr sz="1000" b="0" spc="-50" dirty="0">
                <a:latin typeface="Bookman Old Style"/>
                <a:cs typeface="Bookman Old Style"/>
              </a:rPr>
              <a:t>architecture</a:t>
            </a:r>
            <a:r>
              <a:rPr sz="1000" b="0" spc="-35" dirty="0">
                <a:latin typeface="Bookman Old Style"/>
                <a:cs typeface="Bookman Old Style"/>
              </a:rPr>
              <a:t> </a:t>
            </a:r>
            <a:r>
              <a:rPr sz="1000" b="0" spc="-50" dirty="0">
                <a:latin typeface="Bookman Old Style"/>
                <a:cs typeface="Bookman Old Style"/>
              </a:rPr>
              <a:t>adjustments</a:t>
            </a:r>
            <a:r>
              <a:rPr sz="1000" b="0" spc="-35" dirty="0">
                <a:latin typeface="Bookman Old Style"/>
                <a:cs typeface="Bookman Old Style"/>
              </a:rPr>
              <a:t> (e.g., </a:t>
            </a:r>
            <a:r>
              <a:rPr sz="1000" b="0" spc="-30" dirty="0">
                <a:latin typeface="Bookman Old Style"/>
                <a:cs typeface="Bookman Old Style"/>
              </a:rPr>
              <a:t>deeper</a:t>
            </a:r>
            <a:r>
              <a:rPr sz="1000" b="0" spc="-35" dirty="0">
                <a:latin typeface="Bookman Old Style"/>
                <a:cs typeface="Bookman Old Style"/>
              </a:rPr>
              <a:t> </a:t>
            </a:r>
            <a:r>
              <a:rPr sz="1000" b="0" spc="-40" dirty="0">
                <a:latin typeface="Bookman Old Style"/>
                <a:cs typeface="Bookman Old Style"/>
              </a:rPr>
              <a:t>WideResNet </a:t>
            </a:r>
            <a:r>
              <a:rPr sz="1000" b="0" spc="-20" dirty="0">
                <a:latin typeface="Bookman Old Style"/>
                <a:cs typeface="Bookman Old Style"/>
              </a:rPr>
              <a:t>or</a:t>
            </a:r>
            <a:r>
              <a:rPr sz="1000" b="0" spc="-35" dirty="0">
                <a:latin typeface="Bookman Old Style"/>
                <a:cs typeface="Bookman Old Style"/>
              </a:rPr>
              <a:t> </a:t>
            </a:r>
            <a:r>
              <a:rPr sz="1000" b="0" spc="-20" dirty="0">
                <a:latin typeface="Bookman Old Style"/>
                <a:cs typeface="Bookman Old Style"/>
              </a:rPr>
              <a:t>additional 	</a:t>
            </a:r>
            <a:r>
              <a:rPr sz="1000" b="0" spc="-35" dirty="0">
                <a:latin typeface="Bookman Old Style"/>
                <a:cs typeface="Bookman Old Style"/>
              </a:rPr>
              <a:t>regularization</a:t>
            </a:r>
            <a:r>
              <a:rPr sz="1000" b="0" spc="-15" dirty="0">
                <a:latin typeface="Bookman Old Style"/>
                <a:cs typeface="Bookman Old Style"/>
              </a:rPr>
              <a:t> </a:t>
            </a:r>
            <a:r>
              <a:rPr sz="1000" b="0" spc="-10" dirty="0">
                <a:latin typeface="Bookman Old Style"/>
                <a:cs typeface="Bookman Old Style"/>
              </a:rPr>
              <a:t>techniques).</a:t>
            </a:r>
            <a:endParaRPr sz="1000">
              <a:latin typeface="Bookman Old Style"/>
              <a:cs typeface="Bookman Old Style"/>
            </a:endParaRPr>
          </a:p>
          <a:p>
            <a:pPr marL="339090" indent="-132080">
              <a:lnSpc>
                <a:spcPct val="100000"/>
              </a:lnSpc>
              <a:spcBef>
                <a:spcPts val="455"/>
              </a:spcBef>
              <a:buClr>
                <a:srgbClr val="003874"/>
              </a:buClr>
              <a:buFont typeface="Meiryo UI"/>
              <a:buChar char="•"/>
              <a:tabLst>
                <a:tab pos="339090" algn="l"/>
              </a:tabLst>
            </a:pPr>
            <a:r>
              <a:rPr sz="1000" b="0" spc="-50" dirty="0">
                <a:latin typeface="Bookman Old Style"/>
                <a:cs typeface="Bookman Old Style"/>
              </a:rPr>
              <a:t>Explore </a:t>
            </a:r>
            <a:r>
              <a:rPr sz="1000" b="0" spc="-40" dirty="0">
                <a:latin typeface="Bookman Old Style"/>
                <a:cs typeface="Bookman Old Style"/>
              </a:rPr>
              <a:t>alternative</a:t>
            </a:r>
            <a:r>
              <a:rPr sz="1000" b="0" spc="-45" dirty="0">
                <a:latin typeface="Bookman Old Style"/>
                <a:cs typeface="Bookman Old Style"/>
              </a:rPr>
              <a:t> </a:t>
            </a:r>
            <a:r>
              <a:rPr sz="1000" b="0" spc="-55" dirty="0">
                <a:latin typeface="Bookman Old Style"/>
                <a:cs typeface="Bookman Old Style"/>
              </a:rPr>
              <a:t>loss</a:t>
            </a:r>
            <a:r>
              <a:rPr sz="1000" b="0" spc="-45" dirty="0">
                <a:latin typeface="Bookman Old Style"/>
                <a:cs typeface="Bookman Old Style"/>
              </a:rPr>
              <a:t> functions</a:t>
            </a:r>
            <a:r>
              <a:rPr sz="1000" b="0" spc="-50" dirty="0">
                <a:latin typeface="Bookman Old Style"/>
                <a:cs typeface="Bookman Old Style"/>
              </a:rPr>
              <a:t> </a:t>
            </a:r>
            <a:r>
              <a:rPr sz="1000" b="0" spc="-10" dirty="0">
                <a:latin typeface="Bookman Old Style"/>
                <a:cs typeface="Bookman Old Style"/>
              </a:rPr>
              <a:t>to</a:t>
            </a:r>
            <a:r>
              <a:rPr sz="1000" b="0" spc="-45" dirty="0">
                <a:latin typeface="Bookman Old Style"/>
                <a:cs typeface="Bookman Old Style"/>
              </a:rPr>
              <a:t> </a:t>
            </a:r>
            <a:r>
              <a:rPr sz="1000" b="0" spc="-30" dirty="0">
                <a:latin typeface="Bookman Old Style"/>
                <a:cs typeface="Bookman Old Style"/>
              </a:rPr>
              <a:t>improve</a:t>
            </a:r>
            <a:r>
              <a:rPr sz="1000" b="0" spc="-50" dirty="0">
                <a:latin typeface="Bookman Old Style"/>
                <a:cs typeface="Bookman Old Style"/>
              </a:rPr>
              <a:t> </a:t>
            </a:r>
            <a:r>
              <a:rPr sz="1000" b="0" spc="-55" dirty="0">
                <a:latin typeface="Bookman Old Style"/>
                <a:cs typeface="Bookman Old Style"/>
              </a:rPr>
              <a:t>robustness</a:t>
            </a:r>
            <a:r>
              <a:rPr sz="1000" b="0" spc="-45" dirty="0">
                <a:latin typeface="Bookman Old Style"/>
                <a:cs typeface="Bookman Old Style"/>
              </a:rPr>
              <a:t> </a:t>
            </a:r>
            <a:r>
              <a:rPr sz="1000" b="0" spc="-50" dirty="0">
                <a:latin typeface="Bookman Old Style"/>
                <a:cs typeface="Bookman Old Style"/>
              </a:rPr>
              <a:t>under</a:t>
            </a:r>
            <a:r>
              <a:rPr sz="1000" b="0" spc="-45" dirty="0">
                <a:latin typeface="Bookman Old Style"/>
                <a:cs typeface="Bookman Old Style"/>
              </a:rPr>
              <a:t> </a:t>
            </a:r>
            <a:r>
              <a:rPr sz="1000" b="0" spc="-40" dirty="0">
                <a:latin typeface="Bookman Old Style"/>
                <a:cs typeface="Bookman Old Style"/>
              </a:rPr>
              <a:t>higher</a:t>
            </a:r>
            <a:r>
              <a:rPr sz="1000" b="0" spc="-45" dirty="0">
                <a:latin typeface="Bookman Old Style"/>
                <a:cs typeface="Bookman Old Style"/>
              </a:rPr>
              <a:t> </a:t>
            </a:r>
            <a:r>
              <a:rPr sz="1000" b="0" spc="-40" dirty="0">
                <a:latin typeface="Bookman Old Style"/>
                <a:cs typeface="Bookman Old Style"/>
              </a:rPr>
              <a:t>noise</a:t>
            </a:r>
            <a:r>
              <a:rPr sz="1000" b="0" spc="-45" dirty="0">
                <a:latin typeface="Bookman Old Style"/>
                <a:cs typeface="Bookman Old Style"/>
              </a:rPr>
              <a:t> </a:t>
            </a:r>
            <a:r>
              <a:rPr sz="1000" b="0" spc="-10" dirty="0">
                <a:latin typeface="Bookman Old Style"/>
                <a:cs typeface="Bookman Old Style"/>
              </a:rPr>
              <a:t>levels.</a:t>
            </a:r>
            <a:endParaRPr sz="1000">
              <a:latin typeface="Bookman Old Style"/>
              <a:cs typeface="Bookman Old Style"/>
            </a:endParaRPr>
          </a:p>
          <a:p>
            <a:pPr marL="339090" indent="-132080">
              <a:lnSpc>
                <a:spcPct val="100000"/>
              </a:lnSpc>
              <a:spcBef>
                <a:spcPts val="455"/>
              </a:spcBef>
              <a:buClr>
                <a:srgbClr val="003874"/>
              </a:buClr>
              <a:buFont typeface="Meiryo UI"/>
              <a:buChar char="•"/>
              <a:tabLst>
                <a:tab pos="339090" algn="l"/>
              </a:tabLst>
            </a:pPr>
            <a:r>
              <a:rPr sz="1000" b="0" spc="-40" dirty="0">
                <a:latin typeface="Bookman Old Style"/>
                <a:cs typeface="Bookman Old Style"/>
              </a:rPr>
              <a:t>Apply</a:t>
            </a:r>
            <a:r>
              <a:rPr sz="1000" b="0" spc="-65" dirty="0">
                <a:latin typeface="Bookman Old Style"/>
                <a:cs typeface="Bookman Old Style"/>
              </a:rPr>
              <a:t> </a:t>
            </a:r>
            <a:r>
              <a:rPr sz="1000" b="0" spc="-45" dirty="0">
                <a:latin typeface="Bookman Old Style"/>
                <a:cs typeface="Bookman Old Style"/>
              </a:rPr>
              <a:t>SGN-</a:t>
            </a:r>
            <a:r>
              <a:rPr sz="1000" b="0" spc="-50" dirty="0">
                <a:latin typeface="Bookman Old Style"/>
                <a:cs typeface="Bookman Old Style"/>
              </a:rPr>
              <a:t>based</a:t>
            </a:r>
            <a:r>
              <a:rPr sz="1000" b="0" spc="-60" dirty="0">
                <a:latin typeface="Bookman Old Style"/>
                <a:cs typeface="Bookman Old Style"/>
              </a:rPr>
              <a:t> </a:t>
            </a:r>
            <a:r>
              <a:rPr sz="1000" b="0" spc="-30" dirty="0">
                <a:latin typeface="Bookman Old Style"/>
                <a:cs typeface="Bookman Old Style"/>
              </a:rPr>
              <a:t>models</a:t>
            </a:r>
            <a:r>
              <a:rPr sz="1000" b="0" spc="-65" dirty="0">
                <a:latin typeface="Bookman Old Style"/>
                <a:cs typeface="Bookman Old Style"/>
              </a:rPr>
              <a:t> </a:t>
            </a:r>
            <a:r>
              <a:rPr sz="1000" b="0" spc="-10" dirty="0">
                <a:latin typeface="Bookman Old Style"/>
                <a:cs typeface="Bookman Old Style"/>
              </a:rPr>
              <a:t>to</a:t>
            </a:r>
            <a:r>
              <a:rPr sz="1000" b="0" spc="-60" dirty="0">
                <a:latin typeface="Bookman Old Style"/>
                <a:cs typeface="Bookman Old Style"/>
              </a:rPr>
              <a:t> </a:t>
            </a:r>
            <a:r>
              <a:rPr sz="1000" b="0" spc="-35" dirty="0">
                <a:latin typeface="Bookman Old Style"/>
                <a:cs typeface="Bookman Old Style"/>
              </a:rPr>
              <a:t>other</a:t>
            </a:r>
            <a:r>
              <a:rPr sz="1000" b="0" spc="-65" dirty="0">
                <a:latin typeface="Bookman Old Style"/>
                <a:cs typeface="Bookman Old Style"/>
              </a:rPr>
              <a:t> </a:t>
            </a:r>
            <a:r>
              <a:rPr sz="1000" b="0" spc="-55" dirty="0">
                <a:latin typeface="Bookman Old Style"/>
                <a:cs typeface="Bookman Old Style"/>
              </a:rPr>
              <a:t>datasets,</a:t>
            </a:r>
            <a:r>
              <a:rPr sz="1000" b="0" spc="-60" dirty="0">
                <a:latin typeface="Bookman Old Style"/>
                <a:cs typeface="Bookman Old Style"/>
              </a:rPr>
              <a:t> </a:t>
            </a:r>
            <a:r>
              <a:rPr sz="1000" b="0" spc="-65" dirty="0">
                <a:latin typeface="Bookman Old Style"/>
                <a:cs typeface="Bookman Old Style"/>
              </a:rPr>
              <a:t>such </a:t>
            </a:r>
            <a:r>
              <a:rPr sz="1000" b="0" spc="-80" dirty="0">
                <a:latin typeface="Bookman Old Style"/>
                <a:cs typeface="Bookman Old Style"/>
              </a:rPr>
              <a:t>as</a:t>
            </a:r>
            <a:r>
              <a:rPr sz="1000" b="0" spc="-60" dirty="0">
                <a:latin typeface="Bookman Old Style"/>
                <a:cs typeface="Bookman Old Style"/>
              </a:rPr>
              <a:t> </a:t>
            </a:r>
            <a:r>
              <a:rPr sz="1000" b="0" spc="-45" dirty="0">
                <a:latin typeface="Bookman Old Style"/>
                <a:cs typeface="Bookman Old Style"/>
              </a:rPr>
              <a:t>SVHN</a:t>
            </a:r>
            <a:r>
              <a:rPr sz="1000" b="0" spc="-60" dirty="0">
                <a:latin typeface="Bookman Old Style"/>
                <a:cs typeface="Bookman Old Style"/>
              </a:rPr>
              <a:t> </a:t>
            </a:r>
            <a:r>
              <a:rPr sz="1000" b="0" spc="-20" dirty="0">
                <a:latin typeface="Bookman Old Style"/>
                <a:cs typeface="Bookman Old Style"/>
              </a:rPr>
              <a:t>or</a:t>
            </a:r>
            <a:r>
              <a:rPr sz="1000" b="0" spc="-65" dirty="0">
                <a:latin typeface="Bookman Old Style"/>
                <a:cs typeface="Bookman Old Style"/>
              </a:rPr>
              <a:t> </a:t>
            </a:r>
            <a:r>
              <a:rPr sz="1000" b="0" spc="-10" dirty="0">
                <a:latin typeface="Bookman Old Style"/>
                <a:cs typeface="Bookman Old Style"/>
              </a:rPr>
              <a:t>TinyImageNet.</a:t>
            </a:r>
            <a:endParaRPr sz="1000">
              <a:latin typeface="Bookman Old Style"/>
              <a:cs typeface="Bookman Old Style"/>
            </a:endParaRPr>
          </a:p>
        </p:txBody>
      </p:sp>
      <p:grpSp>
        <p:nvGrpSpPr>
          <p:cNvPr id="35" name="object 35"/>
          <p:cNvGrpSpPr/>
          <p:nvPr/>
        </p:nvGrpSpPr>
        <p:grpSpPr>
          <a:xfrm>
            <a:off x="0" y="3131464"/>
            <a:ext cx="5760085" cy="108585"/>
            <a:chOff x="0" y="3131464"/>
            <a:chExt cx="5760085" cy="108585"/>
          </a:xfrm>
        </p:grpSpPr>
        <p:sp>
          <p:nvSpPr>
            <p:cNvPr id="36" name="object 36"/>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37" name="object 37"/>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38" name="object 38"/>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39" name="object 39"/>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40" name="object 40"/>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1" action="ppaction://hlinksldjump"/>
              </a:rPr>
              <a:t>Robust</a:t>
            </a:r>
            <a:r>
              <a:rPr sz="550" b="0" spc="-5" dirty="0">
                <a:solidFill>
                  <a:srgbClr val="003874"/>
                </a:solidFill>
                <a:latin typeface="Bookman Old Style"/>
                <a:cs typeface="Bookman Old Style"/>
                <a:hlinkClick r:id="rId11" action="ppaction://hlinksldjump"/>
              </a:rPr>
              <a:t> </a:t>
            </a:r>
            <a:r>
              <a:rPr sz="550" b="0" spc="-30" dirty="0">
                <a:solidFill>
                  <a:srgbClr val="003874"/>
                </a:solidFill>
                <a:latin typeface="Bookman Old Style"/>
                <a:cs typeface="Bookman Old Style"/>
                <a:hlinkClick r:id="rId11" action="ppaction://hlinksldjump"/>
              </a:rPr>
              <a:t>Classiﬁcation</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via</a:t>
            </a:r>
            <a:r>
              <a:rPr sz="550" b="0" spc="-5" dirty="0">
                <a:solidFill>
                  <a:srgbClr val="003874"/>
                </a:solidFill>
                <a:latin typeface="Bookman Old Style"/>
                <a:cs typeface="Bookman Old Style"/>
                <a:hlinkClick r:id="rId11" action="ppaction://hlinksldjump"/>
              </a:rPr>
              <a:t> </a:t>
            </a:r>
            <a:r>
              <a:rPr sz="550" b="0" spc="-35" dirty="0">
                <a:solidFill>
                  <a:srgbClr val="003874"/>
                </a:solidFill>
                <a:latin typeface="Bookman Old Style"/>
                <a:cs typeface="Bookman Old Style"/>
                <a:hlinkClick r:id="rId11" action="ppaction://hlinksldjump"/>
              </a:rPr>
              <a:t>Regression</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for</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Learning</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with</a:t>
            </a:r>
            <a:r>
              <a:rPr sz="550" b="0" spc="-5" dirty="0">
                <a:solidFill>
                  <a:srgbClr val="003874"/>
                </a:solidFill>
                <a:latin typeface="Bookman Old Style"/>
                <a:cs typeface="Bookman Old Style"/>
                <a:hlinkClick r:id="rId11" action="ppaction://hlinksldjump"/>
              </a:rPr>
              <a:t> </a:t>
            </a:r>
            <a:r>
              <a:rPr sz="550" b="0" spc="-25" dirty="0">
                <a:solidFill>
                  <a:srgbClr val="003874"/>
                </a:solidFill>
                <a:latin typeface="Bookman Old Style"/>
                <a:cs typeface="Bookman Old Style"/>
                <a:hlinkClick r:id="rId11" action="ppaction://hlinksldjump"/>
              </a:rPr>
              <a:t>Noisy</a:t>
            </a:r>
            <a:r>
              <a:rPr sz="550" b="0" spc="-5" dirty="0">
                <a:solidFill>
                  <a:srgbClr val="003874"/>
                </a:solidFill>
                <a:latin typeface="Bookman Old Style"/>
                <a:cs typeface="Bookman Old Style"/>
                <a:hlinkClick r:id="rId11" action="ppaction://hlinksldjump"/>
              </a:rPr>
              <a:t> </a:t>
            </a:r>
            <a:r>
              <a:rPr sz="550" b="0" spc="-10" dirty="0">
                <a:solidFill>
                  <a:srgbClr val="003874"/>
                </a:solidFill>
                <a:latin typeface="Bookman Old Style"/>
                <a:cs typeface="Bookman Old Style"/>
                <a:hlinkClick r:id="rId11" action="ppaction://hlinksldjump"/>
              </a:rPr>
              <a:t>Labels</a:t>
            </a:r>
            <a:endParaRPr sz="550">
              <a:latin typeface="Bookman Old Style"/>
              <a:cs typeface="Bookman Old Style"/>
            </a:endParaRPr>
          </a:p>
        </p:txBody>
      </p:sp>
      <p:sp>
        <p:nvSpPr>
          <p:cNvPr id="41" name="object 41"/>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42" name="object 42"/>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5" dirty="0"/>
              <a:t>36</a:t>
            </a:fld>
            <a:r>
              <a:rPr spc="-45" dirty="0"/>
              <a:t> </a:t>
            </a:r>
            <a:r>
              <a:rPr spc="-80" dirty="0"/>
              <a:t>/</a:t>
            </a:r>
            <a:r>
              <a:rPr spc="-45" dirty="0"/>
              <a:t> </a:t>
            </a:r>
            <a:r>
              <a:rPr spc="-25" dirty="0"/>
              <a:t>37</a:t>
            </a:r>
          </a:p>
        </p:txBody>
      </p:sp>
    </p:spTree>
  </p:cSld>
  <p:clrMapOvr>
    <a:masterClrMapping/>
  </p:clrMapOvr>
  <p:transition>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2" action="ppaction://hlinksldjump"/>
              </a:rPr>
              <a:t>Introduction</a:t>
            </a:r>
            <a:r>
              <a:rPr sz="550" b="0" spc="330" dirty="0">
                <a:solidFill>
                  <a:srgbClr val="7F8D9C"/>
                </a:solidFill>
                <a:latin typeface="Bookman Old Style"/>
                <a:cs typeface="Bookman Old Style"/>
              </a:rPr>
              <a:t> </a:t>
            </a:r>
            <a:r>
              <a:rPr sz="550" b="0" spc="-35" dirty="0">
                <a:solidFill>
                  <a:srgbClr val="7F8D9C"/>
                </a:solidFill>
                <a:latin typeface="Bookman Old Style"/>
                <a:cs typeface="Bookman Old Style"/>
                <a:hlinkClick r:id="rId3" action="ppaction://hlinksldjump"/>
              </a:rPr>
              <a:t>Background:</a:t>
            </a:r>
            <a:r>
              <a:rPr sz="550" b="0" spc="-25" dirty="0">
                <a:solidFill>
                  <a:srgbClr val="7F8D9C"/>
                </a:solidFill>
                <a:latin typeface="Bookman Old Style"/>
                <a:cs typeface="Bookman Old Style"/>
                <a:hlinkClick r:id="rId3" action="ppaction://hlinksldjump"/>
              </a:rPr>
              <a:t> Compositional</a:t>
            </a:r>
            <a:r>
              <a:rPr sz="550" b="0" spc="-55" dirty="0">
                <a:solidFill>
                  <a:srgbClr val="7F8D9C"/>
                </a:solidFill>
                <a:latin typeface="Bookman Old Style"/>
                <a:cs typeface="Bookman Old Style"/>
                <a:hlinkClick r:id="rId3" action="ppaction://hlinksldjump"/>
              </a:rPr>
              <a:t> </a:t>
            </a:r>
            <a:r>
              <a:rPr sz="550" b="0" spc="-40" dirty="0">
                <a:solidFill>
                  <a:srgbClr val="7F8D9C"/>
                </a:solidFill>
                <a:latin typeface="Bookman Old Style"/>
                <a:cs typeface="Bookman Old Style"/>
                <a:hlinkClick r:id="rId3" action="ppaction://hlinksldjump"/>
              </a:rPr>
              <a:t>Data</a:t>
            </a:r>
            <a:r>
              <a:rPr sz="550" b="0" spc="-55" dirty="0">
                <a:solidFill>
                  <a:srgbClr val="7F8D9C"/>
                </a:solidFill>
                <a:latin typeface="Bookman Old Style"/>
                <a:cs typeface="Bookman Old Style"/>
                <a:hlinkClick r:id="rId3" action="ppaction://hlinksldjump"/>
              </a:rPr>
              <a:t> </a:t>
            </a:r>
            <a:r>
              <a:rPr sz="550" b="0" spc="-10" dirty="0">
                <a:solidFill>
                  <a:srgbClr val="7F8D9C"/>
                </a:solidFill>
                <a:latin typeface="Bookman Old Style"/>
                <a:cs typeface="Bookman Old Style"/>
                <a:hlinkClick r:id="rId3" action="ppaction://hlinksldjump"/>
              </a:rPr>
              <a:t>Analysis</a:t>
            </a:r>
            <a:r>
              <a:rPr sz="550" b="0" spc="390" dirty="0">
                <a:solidFill>
                  <a:srgbClr val="7F8D9C"/>
                </a:solidFill>
                <a:latin typeface="Bookman Old Style"/>
                <a:cs typeface="Bookman Old Style"/>
              </a:rPr>
              <a:t> </a:t>
            </a:r>
            <a:r>
              <a:rPr sz="550" b="0" spc="-20" dirty="0">
                <a:solidFill>
                  <a:srgbClr val="7F8D9C"/>
                </a:solidFill>
                <a:latin typeface="Bookman Old Style"/>
                <a:cs typeface="Bookman Old Style"/>
                <a:hlinkClick r:id="rId4" action="ppaction://hlinksldjump"/>
              </a:rPr>
              <a:t>Proposed</a:t>
            </a:r>
            <a:r>
              <a:rPr sz="550" b="0" spc="-55" dirty="0">
                <a:solidFill>
                  <a:srgbClr val="7F8D9C"/>
                </a:solidFill>
                <a:latin typeface="Bookman Old Style"/>
                <a:cs typeface="Bookman Old Style"/>
                <a:hlinkClick r:id="rId4" action="ppaction://hlinksldjump"/>
              </a:rPr>
              <a:t> </a:t>
            </a:r>
            <a:r>
              <a:rPr sz="550" b="0" dirty="0">
                <a:solidFill>
                  <a:srgbClr val="7F8D9C"/>
                </a:solidFill>
                <a:latin typeface="Bookman Old Style"/>
                <a:cs typeface="Bookman Old Style"/>
                <a:hlinkClick r:id="rId4" action="ppaction://hlinksldjump"/>
              </a:rPr>
              <a:t>Method</a:t>
            </a:r>
            <a:r>
              <a:rPr sz="550" b="0" spc="395" dirty="0">
                <a:solidFill>
                  <a:srgbClr val="7F8D9C"/>
                </a:solidFill>
                <a:latin typeface="Bookman Old Style"/>
                <a:cs typeface="Bookman Old Style"/>
              </a:rPr>
              <a:t> </a:t>
            </a:r>
            <a:r>
              <a:rPr sz="550" b="0" spc="-40" dirty="0">
                <a:solidFill>
                  <a:srgbClr val="7F8D9C"/>
                </a:solidFill>
                <a:latin typeface="Bookman Old Style"/>
                <a:cs typeface="Bookman Old Style"/>
                <a:hlinkClick r:id="rId5" action="ppaction://hlinksldjump"/>
              </a:rPr>
              <a:t>Data</a:t>
            </a:r>
            <a:r>
              <a:rPr sz="550" b="0" spc="-55" dirty="0">
                <a:solidFill>
                  <a:srgbClr val="7F8D9C"/>
                </a:solidFill>
                <a:latin typeface="Bookman Old Style"/>
                <a:cs typeface="Bookman Old Style"/>
                <a:hlinkClick r:id="rId5" action="ppaction://hlinksldjump"/>
              </a:rPr>
              <a:t> </a:t>
            </a:r>
            <a:r>
              <a:rPr sz="550" b="0" spc="-60" dirty="0">
                <a:solidFill>
                  <a:srgbClr val="7F8D9C"/>
                </a:solidFill>
                <a:latin typeface="Bookman Old Style"/>
                <a:cs typeface="Bookman Old Style"/>
                <a:hlinkClick r:id="rId5" action="ppaction://hlinksldjump"/>
              </a:rPr>
              <a:t>&amp;</a:t>
            </a:r>
            <a:r>
              <a:rPr sz="550" b="0" spc="-55" dirty="0">
                <a:solidFill>
                  <a:srgbClr val="7F8D9C"/>
                </a:solidFill>
                <a:latin typeface="Bookman Old Style"/>
                <a:cs typeface="Bookman Old Style"/>
                <a:hlinkClick r:id="rId5" action="ppaction://hlinksldjump"/>
              </a:rPr>
              <a:t> </a:t>
            </a:r>
            <a:r>
              <a:rPr sz="550" b="0" spc="-10" dirty="0">
                <a:solidFill>
                  <a:srgbClr val="7F8D9C"/>
                </a:solidFill>
                <a:latin typeface="Bookman Old Style"/>
                <a:cs typeface="Bookman Old Style"/>
                <a:hlinkClick r:id="rId5" action="ppaction://hlinksldjump"/>
              </a:rPr>
              <a:t>Experiments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6" action="ppaction://hlinksldjump"/>
              </a:rPr>
              <a:t>Code</a:t>
            </a:r>
            <a:r>
              <a:rPr sz="550" b="0" spc="-55" dirty="0">
                <a:solidFill>
                  <a:srgbClr val="7F8D9C"/>
                </a:solidFill>
                <a:latin typeface="Bookman Old Style"/>
                <a:cs typeface="Bookman Old Style"/>
                <a:hlinkClick r:id="rId6" action="ppaction://hlinksldjump"/>
              </a:rPr>
              <a:t> </a:t>
            </a:r>
            <a:r>
              <a:rPr sz="550" b="0" spc="-10" dirty="0">
                <a:solidFill>
                  <a:srgbClr val="7F8D9C"/>
                </a:solidFill>
                <a:latin typeface="Bookman Old Style"/>
                <a:cs typeface="Bookman Old Style"/>
                <a:hlinkClick r:id="rId6" action="ppaction://hlinksldjump"/>
              </a:rPr>
              <a:t>Execution</a:t>
            </a:r>
            <a:r>
              <a:rPr sz="550" b="0" spc="395" dirty="0">
                <a:solidFill>
                  <a:srgbClr val="7F8D9C"/>
                </a:solidFill>
                <a:latin typeface="Bookman Old Style"/>
                <a:cs typeface="Bookman Old Style"/>
              </a:rPr>
              <a:t> </a:t>
            </a:r>
            <a:r>
              <a:rPr sz="550" b="0" spc="-30" dirty="0">
                <a:solidFill>
                  <a:srgbClr val="7F8D9C"/>
                </a:solidFill>
                <a:latin typeface="Bookman Old Style"/>
                <a:cs typeface="Bookman Old Style"/>
                <a:hlinkClick r:id="rId7" action="ppaction://hlinksldjump"/>
              </a:rPr>
              <a:t>Other</a:t>
            </a:r>
            <a:r>
              <a:rPr sz="550" b="0" spc="-55" dirty="0">
                <a:solidFill>
                  <a:srgbClr val="7F8D9C"/>
                </a:solidFill>
                <a:latin typeface="Bookman Old Style"/>
                <a:cs typeface="Bookman Old Style"/>
                <a:hlinkClick r:id="rId7" action="ppaction://hlinksldjump"/>
              </a:rPr>
              <a:t> </a:t>
            </a:r>
            <a:r>
              <a:rPr sz="550" b="0" spc="-25" dirty="0">
                <a:solidFill>
                  <a:srgbClr val="7F8D9C"/>
                </a:solidFill>
                <a:latin typeface="Bookman Old Style"/>
                <a:cs typeface="Bookman Old Style"/>
                <a:hlinkClick r:id="rId7" action="ppaction://hlinksldjump"/>
              </a:rPr>
              <a:t>Applications</a:t>
            </a:r>
            <a:r>
              <a:rPr sz="550" b="0" spc="-55" dirty="0">
                <a:solidFill>
                  <a:srgbClr val="7F8D9C"/>
                </a:solidFill>
                <a:latin typeface="Bookman Old Style"/>
                <a:cs typeface="Bookman Old Style"/>
                <a:hlinkClick r:id="rId7" action="ppaction://hlinksldjump"/>
              </a:rPr>
              <a:t> </a:t>
            </a:r>
            <a:r>
              <a:rPr sz="550" b="0" spc="-60" dirty="0">
                <a:solidFill>
                  <a:srgbClr val="7F8D9C"/>
                </a:solidFill>
                <a:latin typeface="Bookman Old Style"/>
                <a:cs typeface="Bookman Old Style"/>
                <a:hlinkClick r:id="rId7" action="ppaction://hlinksldjump"/>
              </a:rPr>
              <a:t>&amp;</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Analysis</a:t>
            </a:r>
            <a:r>
              <a:rPr sz="550" b="0" spc="395" dirty="0">
                <a:solidFill>
                  <a:srgbClr val="7F8D9C"/>
                </a:solidFill>
                <a:latin typeface="Bookman Old Style"/>
                <a:cs typeface="Bookman Old Style"/>
              </a:rPr>
              <a:t> </a:t>
            </a:r>
            <a:r>
              <a:rPr sz="550" b="0" spc="-20" dirty="0">
                <a:solidFill>
                  <a:srgbClr val="FFFFFF"/>
                </a:solidFill>
                <a:latin typeface="Bookman Old Style"/>
                <a:cs typeface="Bookman Old Style"/>
                <a:hlinkClick r:id="rId8" action="ppaction://hlinksldjump"/>
              </a:rPr>
              <a:t>Implementing</a:t>
            </a:r>
            <a:r>
              <a:rPr sz="550" b="0" spc="-55" dirty="0">
                <a:solidFill>
                  <a:srgbClr val="FFFFFF"/>
                </a:solidFill>
                <a:latin typeface="Bookman Old Style"/>
                <a:cs typeface="Bookman Old Style"/>
                <a:hlinkClick r:id="rId8" action="ppaction://hlinksldjump"/>
              </a:rPr>
              <a:t> </a:t>
            </a:r>
            <a:r>
              <a:rPr sz="550" b="0" spc="-30" dirty="0">
                <a:solidFill>
                  <a:srgbClr val="FFFFFF"/>
                </a:solidFill>
                <a:latin typeface="Bookman Old Style"/>
                <a:cs typeface="Bookman Old Style"/>
                <a:hlinkClick r:id="rId8" action="ppaction://hlinksldjump"/>
              </a:rPr>
              <a:t>the</a:t>
            </a:r>
            <a:r>
              <a:rPr sz="550" b="0" spc="-55" dirty="0">
                <a:solidFill>
                  <a:srgbClr val="FFFFFF"/>
                </a:solidFill>
                <a:latin typeface="Bookman Old Style"/>
                <a:cs typeface="Bookman Old Style"/>
                <a:hlinkClick r:id="rId8" action="ppaction://hlinksldjump"/>
              </a:rPr>
              <a:t> </a:t>
            </a:r>
            <a:r>
              <a:rPr sz="550" b="0" spc="-20" dirty="0">
                <a:solidFill>
                  <a:srgbClr val="FFFFFF"/>
                </a:solidFill>
                <a:latin typeface="Bookman Old Style"/>
                <a:cs typeface="Bookman Old Style"/>
                <a:hlinkClick r:id="rId8" action="ppaction://hlinksldjump"/>
              </a:rPr>
              <a:t>Idea</a:t>
            </a:r>
            <a:endParaRPr sz="550">
              <a:latin typeface="Bookman Old Style"/>
              <a:cs typeface="Bookman Old Style"/>
            </a:endParaRPr>
          </a:p>
        </p:txBody>
      </p:sp>
      <p:sp>
        <p:nvSpPr>
          <p:cNvPr id="3" name="object 3"/>
          <p:cNvSpPr txBox="1">
            <a:spLocks noGrp="1"/>
          </p:cNvSpPr>
          <p:nvPr>
            <p:ph type="title"/>
          </p:nvPr>
        </p:nvSpPr>
        <p:spPr>
          <a:xfrm>
            <a:off x="2141118" y="589262"/>
            <a:ext cx="1442720" cy="178435"/>
          </a:xfrm>
          <a:prstGeom prst="rect">
            <a:avLst/>
          </a:prstGeom>
        </p:spPr>
        <p:txBody>
          <a:bodyPr vert="horz" wrap="square" lIns="0" tIns="12700" rIns="0" bIns="0" rtlCol="0">
            <a:spAutoFit/>
          </a:bodyPr>
          <a:lstStyle/>
          <a:p>
            <a:pPr marL="12700">
              <a:lnSpc>
                <a:spcPct val="100000"/>
              </a:lnSpc>
              <a:spcBef>
                <a:spcPts val="100"/>
              </a:spcBef>
            </a:pPr>
            <a:r>
              <a:rPr sz="1000" b="1" dirty="0">
                <a:solidFill>
                  <a:srgbClr val="000000"/>
                </a:solidFill>
                <a:latin typeface="Book Antiqua"/>
                <a:cs typeface="Book Antiqua"/>
              </a:rPr>
              <a:t>Thank</a:t>
            </a:r>
            <a:r>
              <a:rPr sz="1000" b="1" spc="-20" dirty="0">
                <a:solidFill>
                  <a:srgbClr val="000000"/>
                </a:solidFill>
                <a:latin typeface="Book Antiqua"/>
                <a:cs typeface="Book Antiqua"/>
              </a:rPr>
              <a:t> </a:t>
            </a:r>
            <a:r>
              <a:rPr sz="1000" b="1" dirty="0">
                <a:solidFill>
                  <a:srgbClr val="000000"/>
                </a:solidFill>
                <a:latin typeface="Book Antiqua"/>
                <a:cs typeface="Book Antiqua"/>
              </a:rPr>
              <a:t>you</a:t>
            </a:r>
            <a:r>
              <a:rPr sz="1000" b="1" spc="-10" dirty="0">
                <a:solidFill>
                  <a:srgbClr val="000000"/>
                </a:solidFill>
                <a:latin typeface="Book Antiqua"/>
                <a:cs typeface="Book Antiqua"/>
              </a:rPr>
              <a:t> </a:t>
            </a:r>
            <a:r>
              <a:rPr sz="1000" b="1" dirty="0">
                <a:solidFill>
                  <a:srgbClr val="000000"/>
                </a:solidFill>
                <a:latin typeface="Book Antiqua"/>
                <a:cs typeface="Book Antiqua"/>
              </a:rPr>
              <a:t>for</a:t>
            </a:r>
            <a:r>
              <a:rPr sz="1000" b="1" spc="-10" dirty="0">
                <a:solidFill>
                  <a:srgbClr val="000000"/>
                </a:solidFill>
                <a:latin typeface="Book Antiqua"/>
                <a:cs typeface="Book Antiqua"/>
              </a:rPr>
              <a:t> listening!</a:t>
            </a:r>
            <a:endParaRPr sz="1000">
              <a:latin typeface="Book Antiqua"/>
              <a:cs typeface="Book Antiqua"/>
            </a:endParaRPr>
          </a:p>
        </p:txBody>
      </p:sp>
      <p:pic>
        <p:nvPicPr>
          <p:cNvPr id="4" name="object 4"/>
          <p:cNvPicPr/>
          <p:nvPr/>
        </p:nvPicPr>
        <p:blipFill>
          <a:blip r:embed="rId9" cstate="print"/>
          <a:stretch>
            <a:fillRect/>
          </a:stretch>
        </p:blipFill>
        <p:spPr>
          <a:xfrm>
            <a:off x="2481870" y="1133955"/>
            <a:ext cx="768857" cy="940500"/>
          </a:xfrm>
          <a:prstGeom prst="rect">
            <a:avLst/>
          </a:prstGeom>
        </p:spPr>
      </p:pic>
      <p:sp>
        <p:nvSpPr>
          <p:cNvPr id="5" name="object 5"/>
          <p:cNvSpPr txBox="1"/>
          <p:nvPr/>
        </p:nvSpPr>
        <p:spPr>
          <a:xfrm>
            <a:off x="2028964" y="2466372"/>
            <a:ext cx="1701164" cy="178435"/>
          </a:xfrm>
          <a:prstGeom prst="rect">
            <a:avLst/>
          </a:prstGeom>
        </p:spPr>
        <p:txBody>
          <a:bodyPr vert="horz" wrap="square" lIns="0" tIns="12700" rIns="0" bIns="0" rtlCol="0">
            <a:spAutoFit/>
          </a:bodyPr>
          <a:lstStyle/>
          <a:p>
            <a:pPr marL="12700">
              <a:lnSpc>
                <a:spcPct val="100000"/>
              </a:lnSpc>
              <a:spcBef>
                <a:spcPts val="100"/>
              </a:spcBef>
            </a:pPr>
            <a:r>
              <a:rPr sz="1000" b="0" i="1" spc="-60" dirty="0">
                <a:latin typeface="Bookman Old Style"/>
                <a:cs typeface="Bookman Old Style"/>
              </a:rPr>
              <a:t>Sid</a:t>
            </a:r>
            <a:r>
              <a:rPr sz="1000" b="0" i="1" spc="-50" dirty="0">
                <a:latin typeface="Bookman Old Style"/>
                <a:cs typeface="Bookman Old Style"/>
              </a:rPr>
              <a:t> </a:t>
            </a:r>
            <a:r>
              <a:rPr sz="1000" b="0" i="1" spc="-45" dirty="0">
                <a:latin typeface="Bookman Old Style"/>
                <a:cs typeface="Bookman Old Style"/>
              </a:rPr>
              <a:t>Bhatia </a:t>
            </a:r>
            <a:r>
              <a:rPr sz="1000" b="0" i="1" spc="-105" dirty="0">
                <a:latin typeface="Bookman Old Style"/>
                <a:cs typeface="Bookman Old Style"/>
              </a:rPr>
              <a:t>&amp;</a:t>
            </a:r>
            <a:r>
              <a:rPr sz="1000" b="0" i="1" spc="-45" dirty="0">
                <a:latin typeface="Bookman Old Style"/>
                <a:cs typeface="Bookman Old Style"/>
              </a:rPr>
              <a:t> </a:t>
            </a:r>
            <a:r>
              <a:rPr sz="1000" b="0" i="1" spc="-35" dirty="0">
                <a:latin typeface="Bookman Old Style"/>
                <a:cs typeface="Bookman Old Style"/>
              </a:rPr>
              <a:t>Aaron</a:t>
            </a:r>
            <a:r>
              <a:rPr sz="1000" b="0" i="1" spc="-45" dirty="0">
                <a:latin typeface="Bookman Old Style"/>
                <a:cs typeface="Bookman Old Style"/>
              </a:rPr>
              <a:t> </a:t>
            </a:r>
            <a:r>
              <a:rPr sz="1000" b="0" i="1" spc="-10" dirty="0">
                <a:latin typeface="Bookman Old Style"/>
                <a:cs typeface="Bookman Old Style"/>
              </a:rPr>
              <a:t>Shamouli</a:t>
            </a:r>
            <a:endParaRPr sz="1000">
              <a:latin typeface="Bookman Old Style"/>
              <a:cs typeface="Bookman Old Style"/>
            </a:endParaRPr>
          </a:p>
        </p:txBody>
      </p:sp>
      <p:grpSp>
        <p:nvGrpSpPr>
          <p:cNvPr id="6" name="object 6"/>
          <p:cNvGrpSpPr/>
          <p:nvPr/>
        </p:nvGrpSpPr>
        <p:grpSpPr>
          <a:xfrm>
            <a:off x="0" y="3131464"/>
            <a:ext cx="5760085" cy="108585"/>
            <a:chOff x="0" y="3131464"/>
            <a:chExt cx="5760085" cy="108585"/>
          </a:xfrm>
        </p:grpSpPr>
        <p:sp>
          <p:nvSpPr>
            <p:cNvPr id="7" name="object 7"/>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8" name="object 8"/>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9" name="object 9"/>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10" name="object 10"/>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11" name="object 11"/>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0" action="ppaction://hlinksldjump"/>
              </a:rPr>
              <a:t>Robust</a:t>
            </a:r>
            <a:r>
              <a:rPr sz="550" b="0" spc="-5" dirty="0">
                <a:solidFill>
                  <a:srgbClr val="003874"/>
                </a:solidFill>
                <a:latin typeface="Bookman Old Style"/>
                <a:cs typeface="Bookman Old Style"/>
                <a:hlinkClick r:id="rId10" action="ppaction://hlinksldjump"/>
              </a:rPr>
              <a:t> </a:t>
            </a:r>
            <a:r>
              <a:rPr sz="550" b="0" spc="-30" dirty="0">
                <a:solidFill>
                  <a:srgbClr val="003874"/>
                </a:solidFill>
                <a:latin typeface="Bookman Old Style"/>
                <a:cs typeface="Bookman Old Style"/>
                <a:hlinkClick r:id="rId10" action="ppaction://hlinksldjump"/>
              </a:rPr>
              <a:t>Classiﬁcation</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via</a:t>
            </a:r>
            <a:r>
              <a:rPr sz="550" b="0" spc="-5" dirty="0">
                <a:solidFill>
                  <a:srgbClr val="003874"/>
                </a:solidFill>
                <a:latin typeface="Bookman Old Style"/>
                <a:cs typeface="Bookman Old Style"/>
                <a:hlinkClick r:id="rId10" action="ppaction://hlinksldjump"/>
              </a:rPr>
              <a:t> </a:t>
            </a:r>
            <a:r>
              <a:rPr sz="550" b="0" spc="-35" dirty="0">
                <a:solidFill>
                  <a:srgbClr val="003874"/>
                </a:solidFill>
                <a:latin typeface="Bookman Old Style"/>
                <a:cs typeface="Bookman Old Style"/>
                <a:hlinkClick r:id="rId10" action="ppaction://hlinksldjump"/>
              </a:rPr>
              <a:t>Regression</a:t>
            </a:r>
            <a:r>
              <a:rPr sz="550" b="0" spc="-5" dirty="0">
                <a:solidFill>
                  <a:srgbClr val="003874"/>
                </a:solidFill>
                <a:latin typeface="Bookman Old Style"/>
                <a:cs typeface="Bookman Old Style"/>
                <a:hlinkClick r:id="rId10" action="ppaction://hlinksldjump"/>
              </a:rPr>
              <a:t> </a:t>
            </a:r>
            <a:r>
              <a:rPr sz="550" b="0" spc="-10" dirty="0">
                <a:solidFill>
                  <a:srgbClr val="003874"/>
                </a:solidFill>
                <a:latin typeface="Bookman Old Style"/>
                <a:cs typeface="Bookman Old Style"/>
                <a:hlinkClick r:id="rId10" action="ppaction://hlinksldjump"/>
              </a:rPr>
              <a:t>for</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Learning</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with</a:t>
            </a:r>
            <a:r>
              <a:rPr sz="550" b="0" spc="-5" dirty="0">
                <a:solidFill>
                  <a:srgbClr val="003874"/>
                </a:solidFill>
                <a:latin typeface="Bookman Old Style"/>
                <a:cs typeface="Bookman Old Style"/>
                <a:hlinkClick r:id="rId10" action="ppaction://hlinksldjump"/>
              </a:rPr>
              <a:t> </a:t>
            </a:r>
            <a:r>
              <a:rPr sz="550" b="0" spc="-25" dirty="0">
                <a:solidFill>
                  <a:srgbClr val="003874"/>
                </a:solidFill>
                <a:latin typeface="Bookman Old Style"/>
                <a:cs typeface="Bookman Old Style"/>
                <a:hlinkClick r:id="rId10" action="ppaction://hlinksldjump"/>
              </a:rPr>
              <a:t>Noisy</a:t>
            </a:r>
            <a:r>
              <a:rPr sz="550" b="0" spc="-5" dirty="0">
                <a:solidFill>
                  <a:srgbClr val="003874"/>
                </a:solidFill>
                <a:latin typeface="Bookman Old Style"/>
                <a:cs typeface="Bookman Old Style"/>
                <a:hlinkClick r:id="rId10" action="ppaction://hlinksldjump"/>
              </a:rPr>
              <a:t> </a:t>
            </a:r>
            <a:r>
              <a:rPr sz="550" b="0" spc="-10" dirty="0">
                <a:solidFill>
                  <a:srgbClr val="003874"/>
                </a:solidFill>
                <a:latin typeface="Bookman Old Style"/>
                <a:cs typeface="Bookman Old Style"/>
                <a:hlinkClick r:id="rId10" action="ppaction://hlinksldjump"/>
              </a:rPr>
              <a:t>Labels</a:t>
            </a:r>
            <a:endParaRPr sz="550">
              <a:latin typeface="Bookman Old Style"/>
              <a:cs typeface="Bookman Old Style"/>
            </a:endParaRPr>
          </a:p>
        </p:txBody>
      </p:sp>
      <p:sp>
        <p:nvSpPr>
          <p:cNvPr id="12" name="object 12"/>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13" name="object 13"/>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5" dirty="0"/>
              <a:t>37</a:t>
            </a:fld>
            <a:r>
              <a:rPr spc="-45" dirty="0"/>
              <a:t> </a:t>
            </a:r>
            <a:r>
              <a:rPr spc="-80" dirty="0"/>
              <a:t>/</a:t>
            </a:r>
            <a:r>
              <a:rPr spc="-45" dirty="0"/>
              <a:t> </a:t>
            </a:r>
            <a:r>
              <a:rPr spc="-25" dirty="0"/>
              <a:t>37</a:t>
            </a: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258323" y="3046691"/>
            <a:ext cx="43180" cy="30480"/>
          </a:xfrm>
          <a:custGeom>
            <a:avLst/>
            <a:gdLst/>
            <a:ahLst/>
            <a:cxnLst/>
            <a:rect l="l" t="t" r="r" b="b"/>
            <a:pathLst>
              <a:path w="43179" h="30480">
                <a:moveTo>
                  <a:pt x="0" y="30366"/>
                </a:moveTo>
                <a:lnTo>
                  <a:pt x="43019" y="30366"/>
                </a:lnTo>
                <a:lnTo>
                  <a:pt x="43019" y="0"/>
                </a:lnTo>
                <a:lnTo>
                  <a:pt x="0" y="0"/>
                </a:lnTo>
                <a:lnTo>
                  <a:pt x="0" y="30366"/>
                </a:lnTo>
                <a:close/>
              </a:path>
            </a:pathLst>
          </a:custGeom>
          <a:ln w="5060">
            <a:solidFill>
              <a:srgbClr val="99AFC7"/>
            </a:solidFill>
          </a:ln>
        </p:spPr>
        <p:txBody>
          <a:bodyPr wrap="square" lIns="0" tIns="0" rIns="0" bIns="0" rtlCol="0"/>
          <a:lstStyle/>
          <a:p>
            <a:endParaRPr/>
          </a:p>
        </p:txBody>
      </p:sp>
      <p:sp>
        <p:nvSpPr>
          <p:cNvPr id="3" name="object 3"/>
          <p:cNvSpPr/>
          <p:nvPr/>
        </p:nvSpPr>
        <p:spPr>
          <a:xfrm>
            <a:off x="4178706" y="3042729"/>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CCD7E3"/>
          </a:solidFill>
        </p:spPr>
        <p:txBody>
          <a:bodyPr wrap="square" lIns="0" tIns="0" rIns="0" bIns="0" rtlCol="0"/>
          <a:lstStyle/>
          <a:p>
            <a:endParaRPr/>
          </a:p>
        </p:txBody>
      </p:sp>
      <p:sp>
        <p:nvSpPr>
          <p:cNvPr id="4" name="object 4"/>
          <p:cNvSpPr/>
          <p:nvPr/>
        </p:nvSpPr>
        <p:spPr>
          <a:xfrm>
            <a:off x="4356508" y="3042729"/>
            <a:ext cx="25400" cy="38100"/>
          </a:xfrm>
          <a:custGeom>
            <a:avLst/>
            <a:gdLst/>
            <a:ahLst/>
            <a:cxnLst/>
            <a:rect l="l" t="t" r="r" b="b"/>
            <a:pathLst>
              <a:path w="25400" h="38100">
                <a:moveTo>
                  <a:pt x="0" y="0"/>
                </a:moveTo>
                <a:lnTo>
                  <a:pt x="0" y="38100"/>
                </a:lnTo>
                <a:lnTo>
                  <a:pt x="25400" y="19050"/>
                </a:lnTo>
                <a:lnTo>
                  <a:pt x="0" y="0"/>
                </a:lnTo>
                <a:close/>
              </a:path>
            </a:pathLst>
          </a:custGeom>
          <a:solidFill>
            <a:srgbClr val="CCD7E3"/>
          </a:solidFill>
        </p:spPr>
        <p:txBody>
          <a:bodyPr wrap="square" lIns="0" tIns="0" rIns="0" bIns="0" rtlCol="0"/>
          <a:lstStyle/>
          <a:p>
            <a:endParaRPr/>
          </a:p>
        </p:txBody>
      </p:sp>
      <p:grpSp>
        <p:nvGrpSpPr>
          <p:cNvPr id="5" name="object 5"/>
          <p:cNvGrpSpPr/>
          <p:nvPr/>
        </p:nvGrpSpPr>
        <p:grpSpPr>
          <a:xfrm>
            <a:off x="4442244" y="3033848"/>
            <a:ext cx="203200" cy="55880"/>
            <a:chOff x="4442244" y="3033848"/>
            <a:chExt cx="203200" cy="55880"/>
          </a:xfrm>
        </p:grpSpPr>
        <p:sp>
          <p:nvSpPr>
            <p:cNvPr id="6" name="object 6"/>
            <p:cNvSpPr/>
            <p:nvPr/>
          </p:nvSpPr>
          <p:spPr>
            <a:xfrm>
              <a:off x="4505413" y="3036378"/>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99AFC7"/>
              </a:solidFill>
            </a:ln>
          </p:spPr>
          <p:txBody>
            <a:bodyPr wrap="square" lIns="0" tIns="0" rIns="0" bIns="0" rtlCol="0"/>
            <a:lstStyle/>
            <a:p>
              <a:endParaRPr/>
            </a:p>
          </p:txBody>
        </p:sp>
        <p:sp>
          <p:nvSpPr>
            <p:cNvPr id="7" name="object 7"/>
            <p:cNvSpPr/>
            <p:nvPr/>
          </p:nvSpPr>
          <p:spPr>
            <a:xfrm>
              <a:off x="4442244"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grpSp>
      <p:grpSp>
        <p:nvGrpSpPr>
          <p:cNvPr id="8" name="object 8"/>
          <p:cNvGrpSpPr/>
          <p:nvPr/>
        </p:nvGrpSpPr>
        <p:grpSpPr>
          <a:xfrm>
            <a:off x="4705769" y="3032583"/>
            <a:ext cx="203200" cy="58419"/>
            <a:chOff x="4705769" y="3032583"/>
            <a:chExt cx="203200" cy="58419"/>
          </a:xfrm>
        </p:grpSpPr>
        <p:sp>
          <p:nvSpPr>
            <p:cNvPr id="9" name="object 9"/>
            <p:cNvSpPr/>
            <p:nvPr/>
          </p:nvSpPr>
          <p:spPr>
            <a:xfrm>
              <a:off x="4794670" y="3049079"/>
              <a:ext cx="38100" cy="0"/>
            </a:xfrm>
            <a:custGeom>
              <a:avLst/>
              <a:gdLst/>
              <a:ahLst/>
              <a:cxnLst/>
              <a:rect l="l" t="t" r="r" b="b"/>
              <a:pathLst>
                <a:path w="38100">
                  <a:moveTo>
                    <a:pt x="0" y="0"/>
                  </a:moveTo>
                  <a:lnTo>
                    <a:pt x="38100" y="0"/>
                  </a:lnTo>
                </a:path>
              </a:pathLst>
            </a:custGeom>
            <a:ln w="7591">
              <a:solidFill>
                <a:srgbClr val="99AFC7"/>
              </a:solidFill>
            </a:ln>
          </p:spPr>
          <p:txBody>
            <a:bodyPr wrap="square" lIns="0" tIns="0" rIns="0" bIns="0" rtlCol="0"/>
            <a:lstStyle/>
            <a:p>
              <a:endParaRPr/>
            </a:p>
          </p:txBody>
        </p:sp>
        <p:sp>
          <p:nvSpPr>
            <p:cNvPr id="10" name="object 10"/>
            <p:cNvSpPr/>
            <p:nvPr/>
          </p:nvSpPr>
          <p:spPr>
            <a:xfrm>
              <a:off x="4705769"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sp>
          <p:nvSpPr>
            <p:cNvPr id="11" name="object 11"/>
            <p:cNvSpPr/>
            <p:nvPr/>
          </p:nvSpPr>
          <p:spPr>
            <a:xfrm>
              <a:off x="4781970" y="3036378"/>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CCD7E3"/>
              </a:solidFill>
            </a:ln>
          </p:spPr>
          <p:txBody>
            <a:bodyPr wrap="square" lIns="0" tIns="0" rIns="0" bIns="0" rtlCol="0"/>
            <a:lstStyle/>
            <a:p>
              <a:endParaRPr/>
            </a:p>
          </p:txBody>
        </p:sp>
      </p:grpSp>
      <p:grpSp>
        <p:nvGrpSpPr>
          <p:cNvPr id="12" name="object 12"/>
          <p:cNvGrpSpPr/>
          <p:nvPr/>
        </p:nvGrpSpPr>
        <p:grpSpPr>
          <a:xfrm>
            <a:off x="4969294" y="3032583"/>
            <a:ext cx="203200" cy="58419"/>
            <a:chOff x="4969294" y="3032583"/>
            <a:chExt cx="203200" cy="58419"/>
          </a:xfrm>
        </p:grpSpPr>
        <p:sp>
          <p:nvSpPr>
            <p:cNvPr id="13" name="object 13"/>
            <p:cNvSpPr/>
            <p:nvPr/>
          </p:nvSpPr>
          <p:spPr>
            <a:xfrm>
              <a:off x="5045495" y="3036378"/>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99AFC7"/>
              </a:solidFill>
            </a:ln>
          </p:spPr>
          <p:txBody>
            <a:bodyPr wrap="square" lIns="0" tIns="0" rIns="0" bIns="0" rtlCol="0"/>
            <a:lstStyle/>
            <a:p>
              <a:endParaRPr/>
            </a:p>
          </p:txBody>
        </p:sp>
        <p:sp>
          <p:nvSpPr>
            <p:cNvPr id="14" name="object 14"/>
            <p:cNvSpPr/>
            <p:nvPr/>
          </p:nvSpPr>
          <p:spPr>
            <a:xfrm>
              <a:off x="4969294"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sp>
          <p:nvSpPr>
            <p:cNvPr id="15" name="object 15"/>
            <p:cNvSpPr/>
            <p:nvPr/>
          </p:nvSpPr>
          <p:spPr>
            <a:xfrm>
              <a:off x="5045495" y="3074479"/>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CCD7E3"/>
              </a:solidFill>
            </a:ln>
          </p:spPr>
          <p:txBody>
            <a:bodyPr wrap="square" lIns="0" tIns="0" rIns="0" bIns="0" rtlCol="0"/>
            <a:lstStyle/>
            <a:p>
              <a:endParaRPr/>
            </a:p>
          </p:txBody>
        </p:sp>
      </p:grpSp>
      <p:sp>
        <p:nvSpPr>
          <p:cNvPr id="16" name="object 16"/>
          <p:cNvSpPr/>
          <p:nvPr/>
        </p:nvSpPr>
        <p:spPr>
          <a:xfrm>
            <a:off x="5309020" y="3036378"/>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99AFC7"/>
            </a:solidFill>
          </a:ln>
        </p:spPr>
        <p:txBody>
          <a:bodyPr wrap="square" lIns="0" tIns="0" rIns="0" bIns="0" rtlCol="0"/>
          <a:lstStyle/>
          <a:p>
            <a:endParaRPr/>
          </a:p>
        </p:txBody>
      </p:sp>
      <p:grpSp>
        <p:nvGrpSpPr>
          <p:cNvPr id="17" name="object 17"/>
          <p:cNvGrpSpPr/>
          <p:nvPr/>
        </p:nvGrpSpPr>
        <p:grpSpPr>
          <a:xfrm>
            <a:off x="5478573" y="3033848"/>
            <a:ext cx="238760" cy="57150"/>
            <a:chOff x="5478573" y="3033848"/>
            <a:chExt cx="238760" cy="57150"/>
          </a:xfrm>
        </p:grpSpPr>
        <p:sp>
          <p:nvSpPr>
            <p:cNvPr id="18" name="object 18"/>
            <p:cNvSpPr/>
            <p:nvPr/>
          </p:nvSpPr>
          <p:spPr>
            <a:xfrm>
              <a:off x="5603025" y="3066859"/>
              <a:ext cx="20320" cy="20320"/>
            </a:xfrm>
            <a:custGeom>
              <a:avLst/>
              <a:gdLst/>
              <a:ahLst/>
              <a:cxnLst/>
              <a:rect l="l" t="t" r="r" b="b"/>
              <a:pathLst>
                <a:path w="20320" h="20319">
                  <a:moveTo>
                    <a:pt x="0" y="0"/>
                  </a:moveTo>
                  <a:lnTo>
                    <a:pt x="20320" y="20320"/>
                  </a:lnTo>
                </a:path>
              </a:pathLst>
            </a:custGeom>
            <a:ln w="7591">
              <a:solidFill>
                <a:srgbClr val="99AFC7"/>
              </a:solidFill>
            </a:ln>
          </p:spPr>
          <p:txBody>
            <a:bodyPr wrap="square" lIns="0" tIns="0" rIns="0" bIns="0" rtlCol="0"/>
            <a:lstStyle/>
            <a:p>
              <a:endParaRPr/>
            </a:p>
          </p:txBody>
        </p:sp>
        <p:sp>
          <p:nvSpPr>
            <p:cNvPr id="19" name="object 19"/>
            <p:cNvSpPr/>
            <p:nvPr/>
          </p:nvSpPr>
          <p:spPr>
            <a:xfrm>
              <a:off x="5575961" y="3040364"/>
              <a:ext cx="30480" cy="30480"/>
            </a:xfrm>
            <a:custGeom>
              <a:avLst/>
              <a:gdLst/>
              <a:ahLst/>
              <a:cxnLst/>
              <a:rect l="l" t="t" r="r" b="b"/>
              <a:pathLst>
                <a:path w="30479" h="3048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99AFC7"/>
              </a:solidFill>
            </a:ln>
          </p:spPr>
          <p:txBody>
            <a:bodyPr wrap="square" lIns="0" tIns="0" rIns="0" bIns="0" rtlCol="0"/>
            <a:lstStyle/>
            <a:p>
              <a:endParaRPr/>
            </a:p>
          </p:txBody>
        </p:sp>
        <p:sp>
          <p:nvSpPr>
            <p:cNvPr id="20" name="object 20"/>
            <p:cNvSpPr/>
            <p:nvPr/>
          </p:nvSpPr>
          <p:spPr>
            <a:xfrm>
              <a:off x="5481104" y="3036378"/>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99AFC7"/>
              </a:solidFill>
            </a:ln>
          </p:spPr>
          <p:txBody>
            <a:bodyPr wrap="square" lIns="0" tIns="0" rIns="0" bIns="0" rtlCol="0"/>
            <a:lstStyle/>
            <a:p>
              <a:endParaRPr/>
            </a:p>
          </p:txBody>
        </p:sp>
      </p:grpSp>
      <p:grpSp>
        <p:nvGrpSpPr>
          <p:cNvPr id="21" name="object 21"/>
          <p:cNvGrpSpPr/>
          <p:nvPr/>
        </p:nvGrpSpPr>
        <p:grpSpPr>
          <a:xfrm>
            <a:off x="-32" y="25"/>
            <a:ext cx="5760085" cy="232410"/>
            <a:chOff x="-32" y="25"/>
            <a:chExt cx="5760085" cy="232410"/>
          </a:xfrm>
        </p:grpSpPr>
        <p:pic>
          <p:nvPicPr>
            <p:cNvPr id="22" name="object 22"/>
            <p:cNvPicPr/>
            <p:nvPr/>
          </p:nvPicPr>
          <p:blipFill>
            <a:blip r:embed="rId3" cstate="print"/>
            <a:stretch>
              <a:fillRect/>
            </a:stretch>
          </p:blipFill>
          <p:spPr>
            <a:xfrm>
              <a:off x="0" y="25"/>
              <a:ext cx="5759996" cy="200418"/>
            </a:xfrm>
            <a:prstGeom prst="rect">
              <a:avLst/>
            </a:prstGeom>
          </p:spPr>
        </p:pic>
        <p:sp>
          <p:nvSpPr>
            <p:cNvPr id="23" name="object 23"/>
            <p:cNvSpPr/>
            <p:nvPr/>
          </p:nvSpPr>
          <p:spPr>
            <a:xfrm>
              <a:off x="-32" y="198766"/>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1C39"/>
            </a:solidFill>
          </p:spPr>
          <p:txBody>
            <a:bodyPr wrap="square" lIns="0" tIns="0" rIns="0" bIns="0" rtlCol="0"/>
            <a:lstStyle/>
            <a:p>
              <a:endParaRPr/>
            </a:p>
          </p:txBody>
        </p:sp>
        <p:sp>
          <p:nvSpPr>
            <p:cNvPr id="24" name="object 24"/>
            <p:cNvSpPr/>
            <p:nvPr/>
          </p:nvSpPr>
          <p:spPr>
            <a:xfrm>
              <a:off x="120650"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5" name="object 25"/>
            <p:cNvSpPr/>
            <p:nvPr/>
          </p:nvSpPr>
          <p:spPr>
            <a:xfrm>
              <a:off x="171056" y="107317"/>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6" name="object 26"/>
            <p:cNvSpPr/>
            <p:nvPr/>
          </p:nvSpPr>
          <p:spPr>
            <a:xfrm>
              <a:off x="171056"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7" name="object 27"/>
            <p:cNvSpPr/>
            <p:nvPr/>
          </p:nvSpPr>
          <p:spPr>
            <a:xfrm>
              <a:off x="22144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8" name="object 28"/>
            <p:cNvSpPr/>
            <p:nvPr/>
          </p:nvSpPr>
          <p:spPr>
            <a:xfrm>
              <a:off x="271856"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9" name="object 29"/>
            <p:cNvSpPr/>
            <p:nvPr/>
          </p:nvSpPr>
          <p:spPr>
            <a:xfrm>
              <a:off x="60068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0" name="object 30"/>
            <p:cNvSpPr/>
            <p:nvPr/>
          </p:nvSpPr>
          <p:spPr>
            <a:xfrm>
              <a:off x="651090"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1" name="object 31"/>
            <p:cNvSpPr/>
            <p:nvPr/>
          </p:nvSpPr>
          <p:spPr>
            <a:xfrm>
              <a:off x="70148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2" name="object 32"/>
            <p:cNvSpPr/>
            <p:nvPr/>
          </p:nvSpPr>
          <p:spPr>
            <a:xfrm>
              <a:off x="751890"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3" name="object 33"/>
            <p:cNvSpPr/>
            <p:nvPr/>
          </p:nvSpPr>
          <p:spPr>
            <a:xfrm>
              <a:off x="802284"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4" name="object 34"/>
            <p:cNvSpPr/>
            <p:nvPr/>
          </p:nvSpPr>
          <p:spPr>
            <a:xfrm>
              <a:off x="20091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5" name="object 35"/>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6" name="object 36"/>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7" name="object 37"/>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8" name="object 38"/>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9" name="object 39"/>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0" name="object 40"/>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1" name="object 41"/>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2" name="object 42"/>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3" name="object 43"/>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4" name="object 44"/>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5" name="object 45"/>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6" name="object 46"/>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7" name="object 47"/>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8" name="object 48"/>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9" name="object 49"/>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0" name="object 50"/>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1" name="object 51"/>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2" name="object 52"/>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3" name="object 53"/>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4" name="object 54"/>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5" name="object 55"/>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6" name="object 56"/>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7" name="object 57"/>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8" name="object 58"/>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59" name="object 59"/>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FFFFFF"/>
                </a:solidFill>
                <a:latin typeface="Bookman Old Style"/>
                <a:cs typeface="Bookman Old Style"/>
                <a:hlinkClick r:id="rId4" action="ppaction://hlinksldjump"/>
              </a:rPr>
              <a:t>Introduction</a:t>
            </a:r>
            <a:r>
              <a:rPr sz="550" b="0" spc="330" dirty="0">
                <a:solidFill>
                  <a:srgbClr val="FFFFFF"/>
                </a:solidFill>
                <a:latin typeface="Bookman Old Style"/>
                <a:cs typeface="Bookman Old Style"/>
              </a:rPr>
              <a:t> </a:t>
            </a:r>
            <a:r>
              <a:rPr sz="550" b="0" spc="-35" dirty="0">
                <a:solidFill>
                  <a:srgbClr val="7F8D9C"/>
                </a:solidFill>
                <a:latin typeface="Bookman Old Style"/>
                <a:cs typeface="Bookman Old Style"/>
                <a:hlinkClick r:id="rId5" action="ppaction://hlinksldjump"/>
              </a:rPr>
              <a:t>Background:</a:t>
            </a:r>
            <a:r>
              <a:rPr sz="550" b="0" spc="-25" dirty="0">
                <a:solidFill>
                  <a:srgbClr val="7F8D9C"/>
                </a:solidFill>
                <a:latin typeface="Bookman Old Style"/>
                <a:cs typeface="Bookman Old Style"/>
                <a:hlinkClick r:id="rId5" action="ppaction://hlinksldjump"/>
              </a:rPr>
              <a:t> Compositional</a:t>
            </a:r>
            <a:r>
              <a:rPr sz="550" b="0" spc="-55" dirty="0">
                <a:solidFill>
                  <a:srgbClr val="7F8D9C"/>
                </a:solidFill>
                <a:latin typeface="Bookman Old Style"/>
                <a:cs typeface="Bookman Old Style"/>
                <a:hlinkClick r:id="rId5" action="ppaction://hlinksldjump"/>
              </a:rPr>
              <a:t> </a:t>
            </a:r>
            <a:r>
              <a:rPr sz="550" b="0" spc="-40" dirty="0">
                <a:solidFill>
                  <a:srgbClr val="7F8D9C"/>
                </a:solidFill>
                <a:latin typeface="Bookman Old Style"/>
                <a:cs typeface="Bookman Old Style"/>
                <a:hlinkClick r:id="rId5" action="ppaction://hlinksldjump"/>
              </a:rPr>
              <a:t>Data</a:t>
            </a:r>
            <a:r>
              <a:rPr sz="550" b="0" spc="-55" dirty="0">
                <a:solidFill>
                  <a:srgbClr val="7F8D9C"/>
                </a:solidFill>
                <a:latin typeface="Bookman Old Style"/>
                <a:cs typeface="Bookman Old Style"/>
                <a:hlinkClick r:id="rId5" action="ppaction://hlinksldjump"/>
              </a:rPr>
              <a:t> </a:t>
            </a:r>
            <a:r>
              <a:rPr sz="550" b="0" spc="-10" dirty="0">
                <a:solidFill>
                  <a:srgbClr val="7F8D9C"/>
                </a:solidFill>
                <a:latin typeface="Bookman Old Style"/>
                <a:cs typeface="Bookman Old Style"/>
                <a:hlinkClick r:id="rId5" action="ppaction://hlinksldjump"/>
              </a:rPr>
              <a:t>Analysis</a:t>
            </a:r>
            <a:r>
              <a:rPr sz="550" b="0" spc="390" dirty="0">
                <a:solidFill>
                  <a:srgbClr val="7F8D9C"/>
                </a:solidFill>
                <a:latin typeface="Bookman Old Style"/>
                <a:cs typeface="Bookman Old Style"/>
              </a:rPr>
              <a:t> </a:t>
            </a:r>
            <a:r>
              <a:rPr sz="550" b="0" spc="-20" dirty="0">
                <a:solidFill>
                  <a:srgbClr val="7F8D9C"/>
                </a:solidFill>
                <a:latin typeface="Bookman Old Style"/>
                <a:cs typeface="Bookman Old Style"/>
                <a:hlinkClick r:id="rId6" action="ppaction://hlinksldjump"/>
              </a:rPr>
              <a:t>Proposed</a:t>
            </a:r>
            <a:r>
              <a:rPr sz="550" b="0" spc="-55" dirty="0">
                <a:solidFill>
                  <a:srgbClr val="7F8D9C"/>
                </a:solidFill>
                <a:latin typeface="Bookman Old Style"/>
                <a:cs typeface="Bookman Old Style"/>
                <a:hlinkClick r:id="rId6" action="ppaction://hlinksldjump"/>
              </a:rPr>
              <a:t> </a:t>
            </a:r>
            <a:r>
              <a:rPr sz="550" b="0" dirty="0">
                <a:solidFill>
                  <a:srgbClr val="7F8D9C"/>
                </a:solidFill>
                <a:latin typeface="Bookman Old Style"/>
                <a:cs typeface="Bookman Old Style"/>
                <a:hlinkClick r:id="rId6" action="ppaction://hlinksldjump"/>
              </a:rPr>
              <a:t>Method</a:t>
            </a:r>
            <a:r>
              <a:rPr sz="550" b="0" spc="395" dirty="0">
                <a:solidFill>
                  <a:srgbClr val="7F8D9C"/>
                </a:solidFill>
                <a:latin typeface="Bookman Old Style"/>
                <a:cs typeface="Bookman Old Style"/>
              </a:rPr>
              <a:t> </a:t>
            </a:r>
            <a:r>
              <a:rPr sz="550" b="0" spc="-40" dirty="0">
                <a:solidFill>
                  <a:srgbClr val="7F8D9C"/>
                </a:solidFill>
                <a:latin typeface="Bookman Old Style"/>
                <a:cs typeface="Bookman Old Style"/>
                <a:hlinkClick r:id="rId7" action="ppaction://hlinksldjump"/>
              </a:rPr>
              <a:t>Data</a:t>
            </a:r>
            <a:r>
              <a:rPr sz="550" b="0" spc="-55" dirty="0">
                <a:solidFill>
                  <a:srgbClr val="7F8D9C"/>
                </a:solidFill>
                <a:latin typeface="Bookman Old Style"/>
                <a:cs typeface="Bookman Old Style"/>
                <a:hlinkClick r:id="rId7" action="ppaction://hlinksldjump"/>
              </a:rPr>
              <a:t> </a:t>
            </a:r>
            <a:r>
              <a:rPr sz="550" b="0" spc="-60" dirty="0">
                <a:solidFill>
                  <a:srgbClr val="7F8D9C"/>
                </a:solidFill>
                <a:latin typeface="Bookman Old Style"/>
                <a:cs typeface="Bookman Old Style"/>
                <a:hlinkClick r:id="rId7" action="ppaction://hlinksldjump"/>
              </a:rPr>
              <a:t>&amp;</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Experiments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8" action="ppaction://hlinksldjump"/>
              </a:rPr>
              <a:t>Code</a:t>
            </a:r>
            <a:r>
              <a:rPr sz="550" b="0" spc="-55" dirty="0">
                <a:solidFill>
                  <a:srgbClr val="7F8D9C"/>
                </a:solidFill>
                <a:latin typeface="Bookman Old Style"/>
                <a:cs typeface="Bookman Old Style"/>
                <a:hlinkClick r:id="rId8" action="ppaction://hlinksldjump"/>
              </a:rPr>
              <a:t> </a:t>
            </a:r>
            <a:r>
              <a:rPr sz="550" b="0" spc="-10" dirty="0">
                <a:solidFill>
                  <a:srgbClr val="7F8D9C"/>
                </a:solidFill>
                <a:latin typeface="Bookman Old Style"/>
                <a:cs typeface="Bookman Old Style"/>
                <a:hlinkClick r:id="rId8" action="ppaction://hlinksldjump"/>
              </a:rPr>
              <a:t>Execution</a:t>
            </a:r>
            <a:r>
              <a:rPr sz="550" b="0" spc="395" dirty="0">
                <a:solidFill>
                  <a:srgbClr val="7F8D9C"/>
                </a:solidFill>
                <a:latin typeface="Bookman Old Style"/>
                <a:cs typeface="Bookman Old Style"/>
              </a:rPr>
              <a:t> </a:t>
            </a:r>
            <a:r>
              <a:rPr sz="550" b="0" spc="-30" dirty="0">
                <a:solidFill>
                  <a:srgbClr val="7F8D9C"/>
                </a:solidFill>
                <a:latin typeface="Bookman Old Style"/>
                <a:cs typeface="Bookman Old Style"/>
                <a:hlinkClick r:id="rId9" action="ppaction://hlinksldjump"/>
              </a:rPr>
              <a:t>Other</a:t>
            </a:r>
            <a:r>
              <a:rPr sz="550" b="0" spc="-55" dirty="0">
                <a:solidFill>
                  <a:srgbClr val="7F8D9C"/>
                </a:solidFill>
                <a:latin typeface="Bookman Old Style"/>
                <a:cs typeface="Bookman Old Style"/>
                <a:hlinkClick r:id="rId9" action="ppaction://hlinksldjump"/>
              </a:rPr>
              <a:t> </a:t>
            </a:r>
            <a:r>
              <a:rPr sz="550" b="0" spc="-25" dirty="0">
                <a:solidFill>
                  <a:srgbClr val="7F8D9C"/>
                </a:solidFill>
                <a:latin typeface="Bookman Old Style"/>
                <a:cs typeface="Bookman Old Style"/>
                <a:hlinkClick r:id="rId9" action="ppaction://hlinksldjump"/>
              </a:rPr>
              <a:t>Applications</a:t>
            </a:r>
            <a:r>
              <a:rPr sz="550" b="0" spc="-55" dirty="0">
                <a:solidFill>
                  <a:srgbClr val="7F8D9C"/>
                </a:solidFill>
                <a:latin typeface="Bookman Old Style"/>
                <a:cs typeface="Bookman Old Style"/>
                <a:hlinkClick r:id="rId9" action="ppaction://hlinksldjump"/>
              </a:rPr>
              <a:t> </a:t>
            </a:r>
            <a:r>
              <a:rPr sz="550" b="0" spc="-60" dirty="0">
                <a:solidFill>
                  <a:srgbClr val="7F8D9C"/>
                </a:solidFill>
                <a:latin typeface="Bookman Old Style"/>
                <a:cs typeface="Bookman Old Style"/>
                <a:hlinkClick r:id="rId9" action="ppaction://hlinksldjump"/>
              </a:rPr>
              <a:t>&amp;</a:t>
            </a:r>
            <a:r>
              <a:rPr sz="550" b="0" spc="-55" dirty="0">
                <a:solidFill>
                  <a:srgbClr val="7F8D9C"/>
                </a:solidFill>
                <a:latin typeface="Bookman Old Style"/>
                <a:cs typeface="Bookman Old Style"/>
                <a:hlinkClick r:id="rId9" action="ppaction://hlinksldjump"/>
              </a:rPr>
              <a:t> </a:t>
            </a:r>
            <a:r>
              <a:rPr sz="550" b="0" spc="-10" dirty="0">
                <a:solidFill>
                  <a:srgbClr val="7F8D9C"/>
                </a:solidFill>
                <a:latin typeface="Bookman Old Style"/>
                <a:cs typeface="Bookman Old Style"/>
                <a:hlinkClick r:id="rId9" action="ppaction://hlinksldjump"/>
              </a:rPr>
              <a:t>Analysis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10" action="ppaction://hlinksldjump"/>
              </a:rPr>
              <a:t>Implementing</a:t>
            </a:r>
            <a:r>
              <a:rPr sz="550" b="0" spc="-55" dirty="0">
                <a:solidFill>
                  <a:srgbClr val="7F8D9C"/>
                </a:solidFill>
                <a:latin typeface="Bookman Old Style"/>
                <a:cs typeface="Bookman Old Style"/>
                <a:hlinkClick r:id="rId10" action="ppaction://hlinksldjump"/>
              </a:rPr>
              <a:t> </a:t>
            </a:r>
            <a:r>
              <a:rPr sz="550" b="0" spc="-30" dirty="0">
                <a:solidFill>
                  <a:srgbClr val="7F8D9C"/>
                </a:solidFill>
                <a:latin typeface="Bookman Old Style"/>
                <a:cs typeface="Bookman Old Style"/>
                <a:hlinkClick r:id="rId10" action="ppaction://hlinksldjump"/>
              </a:rPr>
              <a:t>the</a:t>
            </a:r>
            <a:r>
              <a:rPr sz="550" b="0" spc="-55" dirty="0">
                <a:solidFill>
                  <a:srgbClr val="7F8D9C"/>
                </a:solidFill>
                <a:latin typeface="Bookman Old Style"/>
                <a:cs typeface="Bookman Old Style"/>
                <a:hlinkClick r:id="rId10" action="ppaction://hlinksldjump"/>
              </a:rPr>
              <a:t> </a:t>
            </a:r>
            <a:r>
              <a:rPr sz="550" b="0" spc="-20" dirty="0">
                <a:solidFill>
                  <a:srgbClr val="7F8D9C"/>
                </a:solidFill>
                <a:latin typeface="Bookman Old Style"/>
                <a:cs typeface="Bookman Old Style"/>
                <a:hlinkClick r:id="rId10" action="ppaction://hlinksldjump"/>
              </a:rPr>
              <a:t>Idea</a:t>
            </a:r>
            <a:endParaRPr sz="550">
              <a:latin typeface="Bookman Old Style"/>
              <a:cs typeface="Bookman Old Style"/>
            </a:endParaRPr>
          </a:p>
        </p:txBody>
      </p:sp>
      <p:grpSp>
        <p:nvGrpSpPr>
          <p:cNvPr id="60" name="object 60"/>
          <p:cNvGrpSpPr/>
          <p:nvPr/>
        </p:nvGrpSpPr>
        <p:grpSpPr>
          <a:xfrm>
            <a:off x="0" y="104786"/>
            <a:ext cx="5760085" cy="318770"/>
            <a:chOff x="0" y="104786"/>
            <a:chExt cx="5760085" cy="318770"/>
          </a:xfrm>
        </p:grpSpPr>
        <p:pic>
          <p:nvPicPr>
            <p:cNvPr id="61" name="object 61"/>
            <p:cNvPicPr/>
            <p:nvPr/>
          </p:nvPicPr>
          <p:blipFill>
            <a:blip r:embed="rId11" cstate="print"/>
            <a:stretch>
              <a:fillRect/>
            </a:stretch>
          </p:blipFill>
          <p:spPr>
            <a:xfrm>
              <a:off x="0" y="104786"/>
              <a:ext cx="5759996" cy="125718"/>
            </a:xfrm>
            <a:prstGeom prst="rect">
              <a:avLst/>
            </a:prstGeom>
          </p:spPr>
        </p:pic>
        <p:sp>
          <p:nvSpPr>
            <p:cNvPr id="62" name="object 62"/>
            <p:cNvSpPr/>
            <p:nvPr/>
          </p:nvSpPr>
          <p:spPr>
            <a:xfrm>
              <a:off x="0" y="227495"/>
              <a:ext cx="5760085" cy="195580"/>
            </a:xfrm>
            <a:custGeom>
              <a:avLst/>
              <a:gdLst/>
              <a:ahLst/>
              <a:cxnLst/>
              <a:rect l="l" t="t" r="r" b="b"/>
              <a:pathLst>
                <a:path w="5760085" h="195579">
                  <a:moveTo>
                    <a:pt x="5759996" y="0"/>
                  </a:moveTo>
                  <a:lnTo>
                    <a:pt x="0" y="0"/>
                  </a:lnTo>
                  <a:lnTo>
                    <a:pt x="0" y="195503"/>
                  </a:lnTo>
                  <a:lnTo>
                    <a:pt x="5759996" y="195503"/>
                  </a:lnTo>
                  <a:lnTo>
                    <a:pt x="5759996" y="0"/>
                  </a:lnTo>
                  <a:close/>
                </a:path>
              </a:pathLst>
            </a:custGeom>
            <a:solidFill>
              <a:srgbClr val="003874"/>
            </a:solidFill>
          </p:spPr>
          <p:txBody>
            <a:bodyPr wrap="square" lIns="0" tIns="0" rIns="0" bIns="0" rtlCol="0"/>
            <a:lstStyle/>
            <a:p>
              <a:endParaRPr/>
            </a:p>
          </p:txBody>
        </p:sp>
      </p:grpSp>
      <p:sp>
        <p:nvSpPr>
          <p:cNvPr id="63" name="object 63"/>
          <p:cNvSpPr txBox="1">
            <a:spLocks noGrp="1"/>
          </p:cNvSpPr>
          <p:nvPr>
            <p:ph type="title"/>
          </p:nvPr>
        </p:nvSpPr>
        <p:spPr>
          <a:xfrm>
            <a:off x="95300" y="215813"/>
            <a:ext cx="1791970" cy="193040"/>
          </a:xfrm>
          <a:prstGeom prst="rect">
            <a:avLst/>
          </a:prstGeom>
        </p:spPr>
        <p:txBody>
          <a:bodyPr vert="horz" wrap="square" lIns="0" tIns="12700" rIns="0" bIns="0" rtlCol="0">
            <a:spAutoFit/>
          </a:bodyPr>
          <a:lstStyle/>
          <a:p>
            <a:pPr marL="12700">
              <a:lnSpc>
                <a:spcPct val="100000"/>
              </a:lnSpc>
              <a:spcBef>
                <a:spcPts val="100"/>
              </a:spcBef>
            </a:pPr>
            <a:r>
              <a:rPr spc="-65" dirty="0"/>
              <a:t>Background</a:t>
            </a:r>
            <a:r>
              <a:rPr spc="-70" dirty="0"/>
              <a:t> </a:t>
            </a:r>
            <a:r>
              <a:rPr spc="-55" dirty="0"/>
              <a:t>and</a:t>
            </a:r>
            <a:r>
              <a:rPr spc="-70" dirty="0"/>
              <a:t> </a:t>
            </a:r>
            <a:r>
              <a:rPr spc="-10" dirty="0"/>
              <a:t>Motivation</a:t>
            </a:r>
          </a:p>
        </p:txBody>
      </p:sp>
      <p:sp>
        <p:nvSpPr>
          <p:cNvPr id="64" name="object 64"/>
          <p:cNvSpPr/>
          <p:nvPr/>
        </p:nvSpPr>
        <p:spPr>
          <a:xfrm>
            <a:off x="-32" y="421334"/>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3873"/>
          </a:solidFill>
        </p:spPr>
        <p:txBody>
          <a:bodyPr wrap="square" lIns="0" tIns="0" rIns="0" bIns="0" rtlCol="0"/>
          <a:lstStyle/>
          <a:p>
            <a:endParaRPr/>
          </a:p>
        </p:txBody>
      </p:sp>
      <p:sp>
        <p:nvSpPr>
          <p:cNvPr id="65" name="object 65"/>
          <p:cNvSpPr txBox="1"/>
          <p:nvPr/>
        </p:nvSpPr>
        <p:spPr>
          <a:xfrm>
            <a:off x="314274" y="865047"/>
            <a:ext cx="5131435" cy="234950"/>
          </a:xfrm>
          <a:prstGeom prst="rect">
            <a:avLst/>
          </a:prstGeom>
          <a:solidFill>
            <a:srgbClr val="003874"/>
          </a:solidFill>
        </p:spPr>
        <p:txBody>
          <a:bodyPr vert="horz" wrap="square" lIns="0" tIns="10160" rIns="0" bIns="0" rtlCol="0">
            <a:spAutoFit/>
          </a:bodyPr>
          <a:lstStyle/>
          <a:p>
            <a:pPr marL="45085">
              <a:lnSpc>
                <a:spcPct val="100000"/>
              </a:lnSpc>
              <a:spcBef>
                <a:spcPts val="80"/>
              </a:spcBef>
            </a:pPr>
            <a:r>
              <a:rPr sz="1100" b="0" spc="-55" dirty="0">
                <a:solidFill>
                  <a:srgbClr val="FFFFFF"/>
                </a:solidFill>
                <a:latin typeface="Bookman Old Style"/>
                <a:cs typeface="Bookman Old Style"/>
              </a:rPr>
              <a:t>Challenges</a:t>
            </a:r>
            <a:r>
              <a:rPr sz="1100" b="0" spc="-60" dirty="0">
                <a:solidFill>
                  <a:srgbClr val="FFFFFF"/>
                </a:solidFill>
                <a:latin typeface="Bookman Old Style"/>
                <a:cs typeface="Bookman Old Style"/>
              </a:rPr>
              <a:t> </a:t>
            </a:r>
            <a:r>
              <a:rPr sz="1100" b="0" spc="-40" dirty="0">
                <a:solidFill>
                  <a:srgbClr val="FFFFFF"/>
                </a:solidFill>
                <a:latin typeface="Bookman Old Style"/>
                <a:cs typeface="Bookman Old Style"/>
              </a:rPr>
              <a:t>with</a:t>
            </a:r>
            <a:r>
              <a:rPr sz="1100" b="0" spc="-55" dirty="0">
                <a:solidFill>
                  <a:srgbClr val="FFFFFF"/>
                </a:solidFill>
                <a:latin typeface="Bookman Old Style"/>
                <a:cs typeface="Bookman Old Style"/>
              </a:rPr>
              <a:t> </a:t>
            </a:r>
            <a:r>
              <a:rPr sz="1100" b="0" spc="-30" dirty="0">
                <a:solidFill>
                  <a:srgbClr val="FFFFFF"/>
                </a:solidFill>
                <a:latin typeface="Bookman Old Style"/>
                <a:cs typeface="Bookman Old Style"/>
              </a:rPr>
              <a:t>Noisy</a:t>
            </a:r>
            <a:r>
              <a:rPr sz="1100" b="0" spc="-55" dirty="0">
                <a:solidFill>
                  <a:srgbClr val="FFFFFF"/>
                </a:solidFill>
                <a:latin typeface="Bookman Old Style"/>
                <a:cs typeface="Bookman Old Style"/>
              </a:rPr>
              <a:t> </a:t>
            </a:r>
            <a:r>
              <a:rPr sz="1100" b="0" spc="-10" dirty="0">
                <a:solidFill>
                  <a:srgbClr val="FFFFFF"/>
                </a:solidFill>
                <a:latin typeface="Bookman Old Style"/>
                <a:cs typeface="Bookman Old Style"/>
              </a:rPr>
              <a:t>Labels</a:t>
            </a:r>
            <a:endParaRPr sz="1100">
              <a:latin typeface="Bookman Old Style"/>
              <a:cs typeface="Bookman Old Style"/>
            </a:endParaRPr>
          </a:p>
        </p:txBody>
      </p:sp>
      <p:sp>
        <p:nvSpPr>
          <p:cNvPr id="66" name="object 66"/>
          <p:cNvSpPr txBox="1"/>
          <p:nvPr/>
        </p:nvSpPr>
        <p:spPr>
          <a:xfrm>
            <a:off x="465988" y="1109615"/>
            <a:ext cx="4101465" cy="445770"/>
          </a:xfrm>
          <a:prstGeom prst="rect">
            <a:avLst/>
          </a:prstGeom>
        </p:spPr>
        <p:txBody>
          <a:bodyPr vert="horz" wrap="square" lIns="0" tIns="69850" rIns="0" bIns="0" rtlCol="0">
            <a:spAutoFit/>
          </a:bodyPr>
          <a:lstStyle/>
          <a:p>
            <a:pPr marL="170180" indent="-132080">
              <a:lnSpc>
                <a:spcPct val="100000"/>
              </a:lnSpc>
              <a:spcBef>
                <a:spcPts val="550"/>
              </a:spcBef>
              <a:buClr>
                <a:srgbClr val="003874"/>
              </a:buClr>
              <a:buFont typeface="Meiryo UI"/>
              <a:buChar char="•"/>
              <a:tabLst>
                <a:tab pos="170180" algn="l"/>
              </a:tabLst>
            </a:pPr>
            <a:r>
              <a:rPr sz="1000" b="0" spc="-25" dirty="0">
                <a:latin typeface="Bookman Old Style"/>
                <a:cs typeface="Bookman Old Style"/>
              </a:rPr>
              <a:t>Deep</a:t>
            </a:r>
            <a:r>
              <a:rPr sz="1000" b="0" spc="-65" dirty="0">
                <a:latin typeface="Bookman Old Style"/>
                <a:cs typeface="Bookman Old Style"/>
              </a:rPr>
              <a:t> </a:t>
            </a:r>
            <a:r>
              <a:rPr sz="1000" b="0" spc="-55" dirty="0">
                <a:latin typeface="Bookman Old Style"/>
                <a:cs typeface="Bookman Old Style"/>
              </a:rPr>
              <a:t>neural</a:t>
            </a:r>
            <a:r>
              <a:rPr sz="1000" b="0" spc="-60" dirty="0">
                <a:latin typeface="Bookman Old Style"/>
                <a:cs typeface="Bookman Old Style"/>
              </a:rPr>
              <a:t> </a:t>
            </a:r>
            <a:r>
              <a:rPr sz="1000" b="0" spc="-50" dirty="0">
                <a:latin typeface="Bookman Old Style"/>
                <a:cs typeface="Bookman Old Style"/>
              </a:rPr>
              <a:t>networks</a:t>
            </a:r>
            <a:r>
              <a:rPr sz="1000" b="0" spc="-65" dirty="0">
                <a:latin typeface="Bookman Old Style"/>
                <a:cs typeface="Bookman Old Style"/>
              </a:rPr>
              <a:t> </a:t>
            </a:r>
            <a:r>
              <a:rPr sz="1000" b="0" spc="-50" dirty="0">
                <a:latin typeface="Bookman Old Style"/>
                <a:cs typeface="Bookman Old Style"/>
              </a:rPr>
              <a:t>are</a:t>
            </a:r>
            <a:r>
              <a:rPr sz="1000" b="0" spc="-60" dirty="0">
                <a:latin typeface="Bookman Old Style"/>
                <a:cs typeface="Bookman Old Style"/>
              </a:rPr>
              <a:t> </a:t>
            </a:r>
            <a:r>
              <a:rPr sz="1000" b="0" spc="-30" dirty="0">
                <a:latin typeface="Bookman Old Style"/>
                <a:cs typeface="Bookman Old Style"/>
              </a:rPr>
              <a:t>highly</a:t>
            </a:r>
            <a:r>
              <a:rPr sz="1000" b="0" spc="-65" dirty="0">
                <a:latin typeface="Bookman Old Style"/>
                <a:cs typeface="Bookman Old Style"/>
              </a:rPr>
              <a:t> </a:t>
            </a:r>
            <a:r>
              <a:rPr sz="1000" b="0" spc="-40" dirty="0">
                <a:latin typeface="Bookman Old Style"/>
                <a:cs typeface="Bookman Old Style"/>
              </a:rPr>
              <a:t>sensitive</a:t>
            </a:r>
            <a:r>
              <a:rPr sz="1000" b="0" spc="-60" dirty="0">
                <a:latin typeface="Bookman Old Style"/>
                <a:cs typeface="Bookman Old Style"/>
              </a:rPr>
              <a:t> </a:t>
            </a:r>
            <a:r>
              <a:rPr sz="1000" b="0" spc="-10" dirty="0">
                <a:latin typeface="Bookman Old Style"/>
                <a:cs typeface="Bookman Old Style"/>
              </a:rPr>
              <a:t>to</a:t>
            </a:r>
            <a:r>
              <a:rPr sz="1000" b="0" spc="-65" dirty="0">
                <a:latin typeface="Bookman Old Style"/>
                <a:cs typeface="Bookman Old Style"/>
              </a:rPr>
              <a:t> </a:t>
            </a:r>
            <a:r>
              <a:rPr sz="1000" b="0" spc="-40" dirty="0">
                <a:latin typeface="Bookman Old Style"/>
                <a:cs typeface="Bookman Old Style"/>
              </a:rPr>
              <a:t>noisy</a:t>
            </a:r>
            <a:r>
              <a:rPr sz="1000" b="0" spc="-60" dirty="0">
                <a:latin typeface="Bookman Old Style"/>
                <a:cs typeface="Bookman Old Style"/>
              </a:rPr>
              <a:t> </a:t>
            </a:r>
            <a:r>
              <a:rPr sz="1000" b="0" spc="-10" dirty="0">
                <a:latin typeface="Bookman Old Style"/>
                <a:cs typeface="Bookman Old Style"/>
              </a:rPr>
              <a:t>labels.</a:t>
            </a:r>
            <a:endParaRPr sz="1000">
              <a:latin typeface="Bookman Old Style"/>
              <a:cs typeface="Bookman Old Style"/>
            </a:endParaRPr>
          </a:p>
          <a:p>
            <a:pPr marL="170180" indent="-132080">
              <a:lnSpc>
                <a:spcPct val="100000"/>
              </a:lnSpc>
              <a:spcBef>
                <a:spcPts val="455"/>
              </a:spcBef>
              <a:buClr>
                <a:srgbClr val="003874"/>
              </a:buClr>
              <a:buFont typeface="Meiryo UI"/>
              <a:buChar char="•"/>
              <a:tabLst>
                <a:tab pos="170180" algn="l"/>
              </a:tabLst>
            </a:pPr>
            <a:r>
              <a:rPr sz="1000" b="0" spc="-30" dirty="0">
                <a:latin typeface="Bookman Old Style"/>
                <a:cs typeface="Bookman Old Style"/>
              </a:rPr>
              <a:t>Noisy</a:t>
            </a:r>
            <a:r>
              <a:rPr sz="1000" b="0" spc="-50" dirty="0">
                <a:latin typeface="Bookman Old Style"/>
                <a:cs typeface="Bookman Old Style"/>
              </a:rPr>
              <a:t> </a:t>
            </a:r>
            <a:r>
              <a:rPr sz="1000" b="0" spc="-45" dirty="0">
                <a:latin typeface="Bookman Old Style"/>
                <a:cs typeface="Bookman Old Style"/>
              </a:rPr>
              <a:t>labels </a:t>
            </a:r>
            <a:r>
              <a:rPr sz="1000" b="0" spc="-40" dirty="0">
                <a:latin typeface="Bookman Old Style"/>
                <a:cs typeface="Bookman Old Style"/>
              </a:rPr>
              <a:t>lead</a:t>
            </a:r>
            <a:r>
              <a:rPr sz="1000" b="0" spc="-45" dirty="0">
                <a:latin typeface="Bookman Old Style"/>
                <a:cs typeface="Bookman Old Style"/>
              </a:rPr>
              <a:t> </a:t>
            </a:r>
            <a:r>
              <a:rPr sz="1000" b="0" spc="-10" dirty="0">
                <a:latin typeface="Bookman Old Style"/>
                <a:cs typeface="Bookman Old Style"/>
              </a:rPr>
              <a:t>to</a:t>
            </a:r>
            <a:r>
              <a:rPr sz="1000" b="0" spc="-45" dirty="0">
                <a:latin typeface="Bookman Old Style"/>
                <a:cs typeface="Bookman Old Style"/>
              </a:rPr>
              <a:t> </a:t>
            </a:r>
            <a:r>
              <a:rPr sz="1000" b="0" spc="-30" dirty="0">
                <a:latin typeface="Bookman Old Style"/>
                <a:cs typeface="Bookman Old Style"/>
              </a:rPr>
              <a:t>performance</a:t>
            </a:r>
            <a:r>
              <a:rPr sz="1000" b="0" spc="-45" dirty="0">
                <a:latin typeface="Bookman Old Style"/>
                <a:cs typeface="Bookman Old Style"/>
              </a:rPr>
              <a:t> </a:t>
            </a:r>
            <a:r>
              <a:rPr sz="1000" b="0" spc="-40" dirty="0">
                <a:latin typeface="Bookman Old Style"/>
                <a:cs typeface="Bookman Old Style"/>
              </a:rPr>
              <a:t>degradation</a:t>
            </a:r>
            <a:r>
              <a:rPr sz="1000" b="0" spc="-45" dirty="0">
                <a:latin typeface="Bookman Old Style"/>
                <a:cs typeface="Bookman Old Style"/>
              </a:rPr>
              <a:t> </a:t>
            </a:r>
            <a:r>
              <a:rPr sz="1000" b="0" spc="-35" dirty="0">
                <a:latin typeface="Bookman Old Style"/>
                <a:cs typeface="Bookman Old Style"/>
              </a:rPr>
              <a:t>in</a:t>
            </a:r>
            <a:r>
              <a:rPr sz="1000" b="0" spc="-45" dirty="0">
                <a:latin typeface="Bookman Old Style"/>
                <a:cs typeface="Bookman Old Style"/>
              </a:rPr>
              <a:t> classiﬁcation </a:t>
            </a:r>
            <a:r>
              <a:rPr sz="1000" b="0" spc="-10" dirty="0">
                <a:latin typeface="Bookman Old Style"/>
                <a:cs typeface="Bookman Old Style"/>
              </a:rPr>
              <a:t>tasks.</a:t>
            </a:r>
            <a:endParaRPr sz="1000">
              <a:latin typeface="Bookman Old Style"/>
              <a:cs typeface="Bookman Old Style"/>
            </a:endParaRPr>
          </a:p>
        </p:txBody>
      </p:sp>
      <p:sp>
        <p:nvSpPr>
          <p:cNvPr id="67" name="object 67"/>
          <p:cNvSpPr txBox="1"/>
          <p:nvPr/>
        </p:nvSpPr>
        <p:spPr>
          <a:xfrm>
            <a:off x="314274" y="1712759"/>
            <a:ext cx="5131435" cy="234950"/>
          </a:xfrm>
          <a:prstGeom prst="rect">
            <a:avLst/>
          </a:prstGeom>
          <a:solidFill>
            <a:srgbClr val="003874"/>
          </a:solidFill>
        </p:spPr>
        <p:txBody>
          <a:bodyPr vert="horz" wrap="square" lIns="0" tIns="10160" rIns="0" bIns="0" rtlCol="0">
            <a:spAutoFit/>
          </a:bodyPr>
          <a:lstStyle/>
          <a:p>
            <a:pPr marL="45085">
              <a:lnSpc>
                <a:spcPct val="100000"/>
              </a:lnSpc>
              <a:spcBef>
                <a:spcPts val="80"/>
              </a:spcBef>
            </a:pPr>
            <a:r>
              <a:rPr sz="1100" b="0" spc="-65" dirty="0">
                <a:solidFill>
                  <a:srgbClr val="FFFFFF"/>
                </a:solidFill>
                <a:latin typeface="Bookman Old Style"/>
                <a:cs typeface="Bookman Old Style"/>
              </a:rPr>
              <a:t>Existing</a:t>
            </a:r>
            <a:r>
              <a:rPr sz="1100" b="0" spc="-50" dirty="0">
                <a:solidFill>
                  <a:srgbClr val="FFFFFF"/>
                </a:solidFill>
                <a:latin typeface="Bookman Old Style"/>
                <a:cs typeface="Bookman Old Style"/>
              </a:rPr>
              <a:t> </a:t>
            </a:r>
            <a:r>
              <a:rPr sz="1100" b="0" spc="-10" dirty="0">
                <a:solidFill>
                  <a:srgbClr val="FFFFFF"/>
                </a:solidFill>
                <a:latin typeface="Bookman Old Style"/>
                <a:cs typeface="Bookman Old Style"/>
              </a:rPr>
              <a:t>Approaches</a:t>
            </a:r>
            <a:endParaRPr sz="1100">
              <a:latin typeface="Bookman Old Style"/>
              <a:cs typeface="Bookman Old Style"/>
            </a:endParaRPr>
          </a:p>
        </p:txBody>
      </p:sp>
      <p:sp>
        <p:nvSpPr>
          <p:cNvPr id="68" name="object 68"/>
          <p:cNvSpPr txBox="1"/>
          <p:nvPr/>
        </p:nvSpPr>
        <p:spPr>
          <a:xfrm>
            <a:off x="465988" y="1995287"/>
            <a:ext cx="4678045" cy="579755"/>
          </a:xfrm>
          <a:prstGeom prst="rect">
            <a:avLst/>
          </a:prstGeom>
        </p:spPr>
        <p:txBody>
          <a:bodyPr vert="horz" wrap="square" lIns="0" tIns="12700" rIns="0" bIns="0" rtlCol="0">
            <a:spAutoFit/>
          </a:bodyPr>
          <a:lstStyle/>
          <a:p>
            <a:pPr marL="169545" marR="30480" indent="-132080">
              <a:lnSpc>
                <a:spcPct val="112900"/>
              </a:lnSpc>
              <a:spcBef>
                <a:spcPts val="100"/>
              </a:spcBef>
              <a:buClr>
                <a:srgbClr val="003874"/>
              </a:buClr>
              <a:buFont typeface="Meiryo UI"/>
              <a:buChar char="•"/>
              <a:tabLst>
                <a:tab pos="170815" algn="l"/>
              </a:tabLst>
            </a:pPr>
            <a:r>
              <a:rPr sz="1000" b="1" dirty="0">
                <a:latin typeface="Book Antiqua"/>
                <a:cs typeface="Book Antiqua"/>
              </a:rPr>
              <a:t>Loss</a:t>
            </a:r>
            <a:r>
              <a:rPr sz="1000" b="1" spc="-25" dirty="0">
                <a:latin typeface="Book Antiqua"/>
                <a:cs typeface="Book Antiqua"/>
              </a:rPr>
              <a:t> </a:t>
            </a:r>
            <a:r>
              <a:rPr sz="1000" b="1" dirty="0">
                <a:latin typeface="Book Antiqua"/>
                <a:cs typeface="Book Antiqua"/>
              </a:rPr>
              <a:t>Reweighting:</a:t>
            </a:r>
            <a:r>
              <a:rPr sz="1000" b="1" spc="60" dirty="0">
                <a:latin typeface="Book Antiqua"/>
                <a:cs typeface="Book Antiqua"/>
              </a:rPr>
              <a:t> </a:t>
            </a:r>
            <a:r>
              <a:rPr sz="1000" b="0" spc="-60" dirty="0">
                <a:latin typeface="Bookman Old Style"/>
                <a:cs typeface="Bookman Old Style"/>
              </a:rPr>
              <a:t>Focuses</a:t>
            </a:r>
            <a:r>
              <a:rPr sz="1000" b="0" spc="-65" dirty="0">
                <a:latin typeface="Bookman Old Style"/>
                <a:cs typeface="Bookman Old Style"/>
              </a:rPr>
              <a:t> </a:t>
            </a:r>
            <a:r>
              <a:rPr sz="1000" b="0" spc="-25" dirty="0">
                <a:latin typeface="Bookman Old Style"/>
                <a:cs typeface="Bookman Old Style"/>
              </a:rPr>
              <a:t>on</a:t>
            </a:r>
            <a:r>
              <a:rPr sz="1000" b="0" spc="-70" dirty="0">
                <a:latin typeface="Bookman Old Style"/>
                <a:cs typeface="Bookman Old Style"/>
              </a:rPr>
              <a:t> </a:t>
            </a:r>
            <a:r>
              <a:rPr sz="1000" b="0" spc="-40" dirty="0">
                <a:latin typeface="Bookman Old Style"/>
                <a:cs typeface="Bookman Old Style"/>
              </a:rPr>
              <a:t>reducing</a:t>
            </a:r>
            <a:r>
              <a:rPr sz="1000" b="0" spc="-70" dirty="0">
                <a:latin typeface="Bookman Old Style"/>
                <a:cs typeface="Bookman Old Style"/>
              </a:rPr>
              <a:t> </a:t>
            </a:r>
            <a:r>
              <a:rPr sz="1000" b="0" spc="-40" dirty="0">
                <a:latin typeface="Bookman Old Style"/>
                <a:cs typeface="Bookman Old Style"/>
              </a:rPr>
              <a:t>the</a:t>
            </a:r>
            <a:r>
              <a:rPr sz="1000" b="0" spc="-70" dirty="0">
                <a:latin typeface="Bookman Old Style"/>
                <a:cs typeface="Bookman Old Style"/>
              </a:rPr>
              <a:t> </a:t>
            </a:r>
            <a:r>
              <a:rPr sz="1000" b="0" spc="-35" dirty="0">
                <a:latin typeface="Bookman Old Style"/>
                <a:cs typeface="Bookman Old Style"/>
              </a:rPr>
              <a:t>inﬂuence</a:t>
            </a:r>
            <a:r>
              <a:rPr sz="1000" b="0" spc="-70" dirty="0">
                <a:latin typeface="Bookman Old Style"/>
                <a:cs typeface="Bookman Old Style"/>
              </a:rPr>
              <a:t> </a:t>
            </a:r>
            <a:r>
              <a:rPr sz="1000" b="0" dirty="0">
                <a:latin typeface="Bookman Old Style"/>
                <a:cs typeface="Bookman Old Style"/>
              </a:rPr>
              <a:t>of</a:t>
            </a:r>
            <a:r>
              <a:rPr sz="1000" b="0" spc="-70" dirty="0">
                <a:latin typeface="Bookman Old Style"/>
                <a:cs typeface="Bookman Old Style"/>
              </a:rPr>
              <a:t> </a:t>
            </a:r>
            <a:r>
              <a:rPr sz="1000" b="0" spc="-40" dirty="0">
                <a:latin typeface="Bookman Old Style"/>
                <a:cs typeface="Bookman Old Style"/>
              </a:rPr>
              <a:t>noisy</a:t>
            </a:r>
            <a:r>
              <a:rPr sz="1000" b="0" spc="-70" dirty="0">
                <a:latin typeface="Bookman Old Style"/>
                <a:cs typeface="Bookman Old Style"/>
              </a:rPr>
              <a:t> </a:t>
            </a:r>
            <a:r>
              <a:rPr sz="1000" b="0" spc="-50" dirty="0">
                <a:latin typeface="Bookman Old Style"/>
                <a:cs typeface="Bookman Old Style"/>
              </a:rPr>
              <a:t>samples</a:t>
            </a:r>
            <a:r>
              <a:rPr sz="1000" b="0" spc="-65" dirty="0">
                <a:latin typeface="Bookman Old Style"/>
                <a:cs typeface="Bookman Old Style"/>
              </a:rPr>
              <a:t> </a:t>
            </a:r>
            <a:r>
              <a:rPr sz="1000" b="0" spc="-35" dirty="0">
                <a:latin typeface="Bookman Old Style"/>
                <a:cs typeface="Bookman Old Style"/>
              </a:rPr>
              <a:t>during 	</a:t>
            </a:r>
            <a:r>
              <a:rPr sz="1000" b="0" spc="-10" dirty="0">
                <a:latin typeface="Bookman Old Style"/>
                <a:cs typeface="Bookman Old Style"/>
              </a:rPr>
              <a:t>training.</a:t>
            </a:r>
            <a:endParaRPr sz="1000">
              <a:latin typeface="Bookman Old Style"/>
              <a:cs typeface="Bookman Old Style"/>
            </a:endParaRPr>
          </a:p>
          <a:p>
            <a:pPr marL="170180" indent="-132080">
              <a:lnSpc>
                <a:spcPct val="100000"/>
              </a:lnSpc>
              <a:spcBef>
                <a:spcPts val="450"/>
              </a:spcBef>
              <a:buClr>
                <a:srgbClr val="003874"/>
              </a:buClr>
              <a:buFont typeface="Meiryo UI"/>
              <a:buChar char="•"/>
              <a:tabLst>
                <a:tab pos="170180" algn="l"/>
              </a:tabLst>
            </a:pPr>
            <a:r>
              <a:rPr sz="1000" b="1" dirty="0">
                <a:latin typeface="Book Antiqua"/>
                <a:cs typeface="Book Antiqua"/>
              </a:rPr>
              <a:t>Label</a:t>
            </a:r>
            <a:r>
              <a:rPr sz="1000" b="1" spc="-5" dirty="0">
                <a:latin typeface="Book Antiqua"/>
                <a:cs typeface="Book Antiqua"/>
              </a:rPr>
              <a:t> </a:t>
            </a:r>
            <a:r>
              <a:rPr sz="1000" b="1" dirty="0">
                <a:latin typeface="Book Antiqua"/>
                <a:cs typeface="Book Antiqua"/>
              </a:rPr>
              <a:t>Correction:</a:t>
            </a:r>
            <a:r>
              <a:rPr sz="1000" b="1" spc="90" dirty="0">
                <a:latin typeface="Book Antiqua"/>
                <a:cs typeface="Book Antiqua"/>
              </a:rPr>
              <a:t> </a:t>
            </a:r>
            <a:r>
              <a:rPr sz="1000" b="0" spc="-45" dirty="0">
                <a:latin typeface="Bookman Old Style"/>
                <a:cs typeface="Bookman Old Style"/>
              </a:rPr>
              <a:t>Attempts</a:t>
            </a:r>
            <a:r>
              <a:rPr sz="1000" b="0" spc="-50" dirty="0">
                <a:latin typeface="Bookman Old Style"/>
                <a:cs typeface="Bookman Old Style"/>
              </a:rPr>
              <a:t> </a:t>
            </a:r>
            <a:r>
              <a:rPr sz="1000" b="0" spc="-10" dirty="0">
                <a:latin typeface="Bookman Old Style"/>
                <a:cs typeface="Bookman Old Style"/>
              </a:rPr>
              <a:t>to</a:t>
            </a:r>
            <a:r>
              <a:rPr sz="1000" b="0" spc="-45" dirty="0">
                <a:latin typeface="Bookman Old Style"/>
                <a:cs typeface="Bookman Old Style"/>
              </a:rPr>
              <a:t> </a:t>
            </a:r>
            <a:r>
              <a:rPr sz="1000" b="0" spc="-55" dirty="0">
                <a:latin typeface="Bookman Old Style"/>
                <a:cs typeface="Bookman Old Style"/>
              </a:rPr>
              <a:t>ﬁx</a:t>
            </a:r>
            <a:r>
              <a:rPr sz="1000" b="0" spc="-50" dirty="0">
                <a:latin typeface="Bookman Old Style"/>
                <a:cs typeface="Bookman Old Style"/>
              </a:rPr>
              <a:t> </a:t>
            </a:r>
            <a:r>
              <a:rPr sz="1000" b="0" spc="-40" dirty="0">
                <a:latin typeface="Bookman Old Style"/>
                <a:cs typeface="Bookman Old Style"/>
              </a:rPr>
              <a:t>noisy</a:t>
            </a:r>
            <a:r>
              <a:rPr sz="1000" b="0" spc="-45" dirty="0">
                <a:latin typeface="Bookman Old Style"/>
                <a:cs typeface="Bookman Old Style"/>
              </a:rPr>
              <a:t> labels </a:t>
            </a:r>
            <a:r>
              <a:rPr sz="1000" b="0" spc="-10" dirty="0">
                <a:latin typeface="Bookman Old Style"/>
                <a:cs typeface="Bookman Old Style"/>
              </a:rPr>
              <a:t>to</a:t>
            </a:r>
            <a:r>
              <a:rPr sz="1000" b="0" spc="-50" dirty="0">
                <a:latin typeface="Bookman Old Style"/>
                <a:cs typeface="Bookman Old Style"/>
              </a:rPr>
              <a:t> </a:t>
            </a:r>
            <a:r>
              <a:rPr sz="1000" b="0" spc="-30" dirty="0">
                <a:latin typeface="Bookman Old Style"/>
                <a:cs typeface="Bookman Old Style"/>
              </a:rPr>
              <a:t>improve</a:t>
            </a:r>
            <a:r>
              <a:rPr sz="1000" b="0" spc="-45" dirty="0">
                <a:latin typeface="Bookman Old Style"/>
                <a:cs typeface="Bookman Old Style"/>
              </a:rPr>
              <a:t> </a:t>
            </a:r>
            <a:r>
              <a:rPr sz="1000" b="0" spc="-40" dirty="0">
                <a:latin typeface="Bookman Old Style"/>
                <a:cs typeface="Bookman Old Style"/>
              </a:rPr>
              <a:t>training</a:t>
            </a:r>
            <a:r>
              <a:rPr sz="1000" b="0" spc="-50" dirty="0">
                <a:latin typeface="Bookman Old Style"/>
                <a:cs typeface="Bookman Old Style"/>
              </a:rPr>
              <a:t> </a:t>
            </a:r>
            <a:r>
              <a:rPr sz="1000" b="0" spc="-10" dirty="0">
                <a:latin typeface="Bookman Old Style"/>
                <a:cs typeface="Bookman Old Style"/>
              </a:rPr>
              <a:t>stability.</a:t>
            </a:r>
            <a:endParaRPr sz="1000">
              <a:latin typeface="Bookman Old Style"/>
              <a:cs typeface="Bookman Old Style"/>
            </a:endParaRPr>
          </a:p>
        </p:txBody>
      </p:sp>
      <p:grpSp>
        <p:nvGrpSpPr>
          <p:cNvPr id="69" name="object 69"/>
          <p:cNvGrpSpPr/>
          <p:nvPr/>
        </p:nvGrpSpPr>
        <p:grpSpPr>
          <a:xfrm>
            <a:off x="0" y="3131464"/>
            <a:ext cx="5760085" cy="108585"/>
            <a:chOff x="0" y="3131464"/>
            <a:chExt cx="5760085" cy="108585"/>
          </a:xfrm>
        </p:grpSpPr>
        <p:sp>
          <p:nvSpPr>
            <p:cNvPr id="70" name="object 70"/>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71" name="object 71"/>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72" name="object 72"/>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73" name="object 73"/>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74" name="object 74"/>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2" action="ppaction://hlinksldjump"/>
              </a:rPr>
              <a:t>Robust</a:t>
            </a:r>
            <a:r>
              <a:rPr sz="550" b="0" spc="-5" dirty="0">
                <a:solidFill>
                  <a:srgbClr val="003874"/>
                </a:solidFill>
                <a:latin typeface="Bookman Old Style"/>
                <a:cs typeface="Bookman Old Style"/>
                <a:hlinkClick r:id="rId12" action="ppaction://hlinksldjump"/>
              </a:rPr>
              <a:t> </a:t>
            </a:r>
            <a:r>
              <a:rPr sz="550" b="0" spc="-30" dirty="0">
                <a:solidFill>
                  <a:srgbClr val="003874"/>
                </a:solidFill>
                <a:latin typeface="Bookman Old Style"/>
                <a:cs typeface="Bookman Old Style"/>
                <a:hlinkClick r:id="rId12" action="ppaction://hlinksldjump"/>
              </a:rPr>
              <a:t>Classiﬁcation</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via</a:t>
            </a:r>
            <a:r>
              <a:rPr sz="550" b="0" spc="-5" dirty="0">
                <a:solidFill>
                  <a:srgbClr val="003874"/>
                </a:solidFill>
                <a:latin typeface="Bookman Old Style"/>
                <a:cs typeface="Bookman Old Style"/>
                <a:hlinkClick r:id="rId12" action="ppaction://hlinksldjump"/>
              </a:rPr>
              <a:t> </a:t>
            </a:r>
            <a:r>
              <a:rPr sz="550" b="0" spc="-35" dirty="0">
                <a:solidFill>
                  <a:srgbClr val="003874"/>
                </a:solidFill>
                <a:latin typeface="Bookman Old Style"/>
                <a:cs typeface="Bookman Old Style"/>
                <a:hlinkClick r:id="rId12" action="ppaction://hlinksldjump"/>
              </a:rPr>
              <a:t>Regression</a:t>
            </a:r>
            <a:r>
              <a:rPr sz="550" b="0" spc="-5" dirty="0">
                <a:solidFill>
                  <a:srgbClr val="003874"/>
                </a:solidFill>
                <a:latin typeface="Bookman Old Style"/>
                <a:cs typeface="Bookman Old Style"/>
                <a:hlinkClick r:id="rId12" action="ppaction://hlinksldjump"/>
              </a:rPr>
              <a:t> </a:t>
            </a:r>
            <a:r>
              <a:rPr sz="550" b="0" spc="-10" dirty="0">
                <a:solidFill>
                  <a:srgbClr val="003874"/>
                </a:solidFill>
                <a:latin typeface="Bookman Old Style"/>
                <a:cs typeface="Bookman Old Style"/>
                <a:hlinkClick r:id="rId12" action="ppaction://hlinksldjump"/>
              </a:rPr>
              <a:t>for</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Learning</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with</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Noisy</a:t>
            </a:r>
            <a:r>
              <a:rPr sz="550" b="0" spc="-5" dirty="0">
                <a:solidFill>
                  <a:srgbClr val="003874"/>
                </a:solidFill>
                <a:latin typeface="Bookman Old Style"/>
                <a:cs typeface="Bookman Old Style"/>
                <a:hlinkClick r:id="rId12" action="ppaction://hlinksldjump"/>
              </a:rPr>
              <a:t> </a:t>
            </a:r>
            <a:r>
              <a:rPr sz="550" b="0" spc="-10" dirty="0">
                <a:solidFill>
                  <a:srgbClr val="003874"/>
                </a:solidFill>
                <a:latin typeface="Bookman Old Style"/>
                <a:cs typeface="Bookman Old Style"/>
                <a:hlinkClick r:id="rId12" action="ppaction://hlinksldjump"/>
              </a:rPr>
              <a:t>Labels</a:t>
            </a:r>
            <a:endParaRPr sz="550">
              <a:latin typeface="Bookman Old Style"/>
              <a:cs typeface="Bookman Old Style"/>
            </a:endParaRPr>
          </a:p>
        </p:txBody>
      </p:sp>
      <p:sp>
        <p:nvSpPr>
          <p:cNvPr id="75" name="object 75"/>
          <p:cNvSpPr txBox="1"/>
          <p:nvPr/>
        </p:nvSpPr>
        <p:spPr>
          <a:xfrm>
            <a:off x="4471619" y="3131763"/>
            <a:ext cx="627380" cy="105410"/>
          </a:xfrm>
          <a:prstGeom prst="rect">
            <a:avLst/>
          </a:prstGeom>
        </p:spPr>
        <p:txBody>
          <a:bodyPr vert="horz" wrap="square" lIns="0" tIns="5080" rIns="0" bIns="0" rtlCol="0">
            <a:spAutoFit/>
          </a:bodyPr>
          <a:lstStyle/>
          <a:p>
            <a:pPr marL="12700">
              <a:lnSpc>
                <a:spcPct val="100000"/>
              </a:lnSpc>
              <a:spcBef>
                <a:spcPts val="40"/>
              </a:spcBef>
            </a:pPr>
            <a:r>
              <a:rPr sz="550" b="0" spc="-20" dirty="0">
                <a:solidFill>
                  <a:srgbClr val="FFFFFF"/>
                </a:solidFill>
                <a:latin typeface="Bookman Old Style"/>
                <a:cs typeface="Bookman Old Style"/>
              </a:rPr>
              <a:t>December</a:t>
            </a:r>
            <a:r>
              <a:rPr sz="550" b="0" spc="-5" dirty="0">
                <a:solidFill>
                  <a:srgbClr val="FFFFFF"/>
                </a:solidFill>
                <a:latin typeface="Bookman Old Style"/>
                <a:cs typeface="Bookman Old Style"/>
              </a:rPr>
              <a:t> </a:t>
            </a:r>
            <a:r>
              <a:rPr sz="550" b="0" spc="-50" dirty="0">
                <a:solidFill>
                  <a:srgbClr val="FFFFFF"/>
                </a:solidFill>
                <a:latin typeface="Bookman Old Style"/>
                <a:cs typeface="Bookman Old Style"/>
              </a:rPr>
              <a:t>10,</a:t>
            </a:r>
            <a:r>
              <a:rPr sz="550" b="0" spc="-5" dirty="0">
                <a:solidFill>
                  <a:srgbClr val="FFFFFF"/>
                </a:solidFill>
                <a:latin typeface="Bookman Old Style"/>
                <a:cs typeface="Bookman Old Style"/>
              </a:rPr>
              <a:t> </a:t>
            </a:r>
            <a:r>
              <a:rPr sz="550" b="0" spc="-35" dirty="0">
                <a:solidFill>
                  <a:srgbClr val="FFFFFF"/>
                </a:solidFill>
                <a:latin typeface="Bookman Old Style"/>
                <a:cs typeface="Bookman Old Style"/>
              </a:rPr>
              <a:t>2024</a:t>
            </a:r>
            <a:endParaRPr sz="550">
              <a:latin typeface="Bookman Old Style"/>
              <a:cs typeface="Bookman Old Style"/>
            </a:endParaRPr>
          </a:p>
        </p:txBody>
      </p:sp>
      <p:sp>
        <p:nvSpPr>
          <p:cNvPr id="76" name="object 76"/>
          <p:cNvSpPr txBox="1"/>
          <p:nvPr/>
        </p:nvSpPr>
        <p:spPr>
          <a:xfrm>
            <a:off x="5480418" y="3131763"/>
            <a:ext cx="225425" cy="10541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z="550" b="0" spc="-55" dirty="0">
                <a:solidFill>
                  <a:srgbClr val="FFFFFF"/>
                </a:solidFill>
                <a:latin typeface="Bookman Old Style"/>
                <a:cs typeface="Bookman Old Style"/>
              </a:rPr>
              <a:t>4</a:t>
            </a:fld>
            <a:r>
              <a:rPr sz="550" b="0" spc="-50" dirty="0">
                <a:solidFill>
                  <a:srgbClr val="FFFFFF"/>
                </a:solidFill>
                <a:latin typeface="Bookman Old Style"/>
                <a:cs typeface="Bookman Old Style"/>
              </a:rPr>
              <a:t> </a:t>
            </a:r>
            <a:r>
              <a:rPr sz="550" b="0" spc="-80" dirty="0">
                <a:solidFill>
                  <a:srgbClr val="FFFFFF"/>
                </a:solidFill>
                <a:latin typeface="Bookman Old Style"/>
                <a:cs typeface="Bookman Old Style"/>
              </a:rPr>
              <a:t>/</a:t>
            </a:r>
            <a:r>
              <a:rPr sz="550" b="0" spc="-50" dirty="0">
                <a:solidFill>
                  <a:srgbClr val="FFFFFF"/>
                </a:solidFill>
                <a:latin typeface="Bookman Old Style"/>
                <a:cs typeface="Bookman Old Style"/>
              </a:rPr>
              <a:t> </a:t>
            </a:r>
            <a:r>
              <a:rPr sz="550" b="0" spc="-35" dirty="0">
                <a:solidFill>
                  <a:srgbClr val="FFFFFF"/>
                </a:solidFill>
                <a:latin typeface="Bookman Old Style"/>
                <a:cs typeface="Bookman Old Style"/>
              </a:rPr>
              <a:t>37</a:t>
            </a:r>
            <a:endParaRPr sz="550">
              <a:latin typeface="Bookman Old Style"/>
              <a:cs typeface="Bookman Old Style"/>
            </a:endParaRPr>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258323" y="3046691"/>
            <a:ext cx="43180" cy="30480"/>
          </a:xfrm>
          <a:custGeom>
            <a:avLst/>
            <a:gdLst/>
            <a:ahLst/>
            <a:cxnLst/>
            <a:rect l="l" t="t" r="r" b="b"/>
            <a:pathLst>
              <a:path w="43179" h="30480">
                <a:moveTo>
                  <a:pt x="0" y="30366"/>
                </a:moveTo>
                <a:lnTo>
                  <a:pt x="43019" y="30366"/>
                </a:lnTo>
                <a:lnTo>
                  <a:pt x="43019" y="0"/>
                </a:lnTo>
                <a:lnTo>
                  <a:pt x="0" y="0"/>
                </a:lnTo>
                <a:lnTo>
                  <a:pt x="0" y="30366"/>
                </a:lnTo>
                <a:close/>
              </a:path>
            </a:pathLst>
          </a:custGeom>
          <a:ln w="5060">
            <a:solidFill>
              <a:srgbClr val="99AFC7"/>
            </a:solidFill>
          </a:ln>
        </p:spPr>
        <p:txBody>
          <a:bodyPr wrap="square" lIns="0" tIns="0" rIns="0" bIns="0" rtlCol="0"/>
          <a:lstStyle/>
          <a:p>
            <a:endParaRPr/>
          </a:p>
        </p:txBody>
      </p:sp>
      <p:sp>
        <p:nvSpPr>
          <p:cNvPr id="3" name="object 3"/>
          <p:cNvSpPr/>
          <p:nvPr/>
        </p:nvSpPr>
        <p:spPr>
          <a:xfrm>
            <a:off x="4178706" y="3042729"/>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CCD7E3"/>
          </a:solidFill>
        </p:spPr>
        <p:txBody>
          <a:bodyPr wrap="square" lIns="0" tIns="0" rIns="0" bIns="0" rtlCol="0"/>
          <a:lstStyle/>
          <a:p>
            <a:endParaRPr/>
          </a:p>
        </p:txBody>
      </p:sp>
      <p:sp>
        <p:nvSpPr>
          <p:cNvPr id="4" name="object 4"/>
          <p:cNvSpPr/>
          <p:nvPr/>
        </p:nvSpPr>
        <p:spPr>
          <a:xfrm>
            <a:off x="4356508" y="3042729"/>
            <a:ext cx="25400" cy="38100"/>
          </a:xfrm>
          <a:custGeom>
            <a:avLst/>
            <a:gdLst/>
            <a:ahLst/>
            <a:cxnLst/>
            <a:rect l="l" t="t" r="r" b="b"/>
            <a:pathLst>
              <a:path w="25400" h="38100">
                <a:moveTo>
                  <a:pt x="0" y="0"/>
                </a:moveTo>
                <a:lnTo>
                  <a:pt x="0" y="38100"/>
                </a:lnTo>
                <a:lnTo>
                  <a:pt x="25400" y="19050"/>
                </a:lnTo>
                <a:lnTo>
                  <a:pt x="0" y="0"/>
                </a:lnTo>
                <a:close/>
              </a:path>
            </a:pathLst>
          </a:custGeom>
          <a:solidFill>
            <a:srgbClr val="CCD7E3"/>
          </a:solidFill>
        </p:spPr>
        <p:txBody>
          <a:bodyPr wrap="square" lIns="0" tIns="0" rIns="0" bIns="0" rtlCol="0"/>
          <a:lstStyle/>
          <a:p>
            <a:endParaRPr/>
          </a:p>
        </p:txBody>
      </p:sp>
      <p:grpSp>
        <p:nvGrpSpPr>
          <p:cNvPr id="5" name="object 5"/>
          <p:cNvGrpSpPr/>
          <p:nvPr/>
        </p:nvGrpSpPr>
        <p:grpSpPr>
          <a:xfrm>
            <a:off x="4442244" y="3033848"/>
            <a:ext cx="203200" cy="55880"/>
            <a:chOff x="4442244" y="3033848"/>
            <a:chExt cx="203200" cy="55880"/>
          </a:xfrm>
        </p:grpSpPr>
        <p:sp>
          <p:nvSpPr>
            <p:cNvPr id="6" name="object 6"/>
            <p:cNvSpPr/>
            <p:nvPr/>
          </p:nvSpPr>
          <p:spPr>
            <a:xfrm>
              <a:off x="4505413" y="3036378"/>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99AFC7"/>
              </a:solidFill>
            </a:ln>
          </p:spPr>
          <p:txBody>
            <a:bodyPr wrap="square" lIns="0" tIns="0" rIns="0" bIns="0" rtlCol="0"/>
            <a:lstStyle/>
            <a:p>
              <a:endParaRPr/>
            </a:p>
          </p:txBody>
        </p:sp>
        <p:sp>
          <p:nvSpPr>
            <p:cNvPr id="7" name="object 7"/>
            <p:cNvSpPr/>
            <p:nvPr/>
          </p:nvSpPr>
          <p:spPr>
            <a:xfrm>
              <a:off x="4442244"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grpSp>
      <p:grpSp>
        <p:nvGrpSpPr>
          <p:cNvPr id="8" name="object 8"/>
          <p:cNvGrpSpPr/>
          <p:nvPr/>
        </p:nvGrpSpPr>
        <p:grpSpPr>
          <a:xfrm>
            <a:off x="4705769" y="3032583"/>
            <a:ext cx="203200" cy="58419"/>
            <a:chOff x="4705769" y="3032583"/>
            <a:chExt cx="203200" cy="58419"/>
          </a:xfrm>
        </p:grpSpPr>
        <p:sp>
          <p:nvSpPr>
            <p:cNvPr id="9" name="object 9"/>
            <p:cNvSpPr/>
            <p:nvPr/>
          </p:nvSpPr>
          <p:spPr>
            <a:xfrm>
              <a:off x="4794670" y="3049079"/>
              <a:ext cx="38100" cy="0"/>
            </a:xfrm>
            <a:custGeom>
              <a:avLst/>
              <a:gdLst/>
              <a:ahLst/>
              <a:cxnLst/>
              <a:rect l="l" t="t" r="r" b="b"/>
              <a:pathLst>
                <a:path w="38100">
                  <a:moveTo>
                    <a:pt x="0" y="0"/>
                  </a:moveTo>
                  <a:lnTo>
                    <a:pt x="38100" y="0"/>
                  </a:lnTo>
                </a:path>
              </a:pathLst>
            </a:custGeom>
            <a:ln w="7591">
              <a:solidFill>
                <a:srgbClr val="99AFC7"/>
              </a:solidFill>
            </a:ln>
          </p:spPr>
          <p:txBody>
            <a:bodyPr wrap="square" lIns="0" tIns="0" rIns="0" bIns="0" rtlCol="0"/>
            <a:lstStyle/>
            <a:p>
              <a:endParaRPr/>
            </a:p>
          </p:txBody>
        </p:sp>
        <p:sp>
          <p:nvSpPr>
            <p:cNvPr id="10" name="object 10"/>
            <p:cNvSpPr/>
            <p:nvPr/>
          </p:nvSpPr>
          <p:spPr>
            <a:xfrm>
              <a:off x="4705769"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sp>
          <p:nvSpPr>
            <p:cNvPr id="11" name="object 11"/>
            <p:cNvSpPr/>
            <p:nvPr/>
          </p:nvSpPr>
          <p:spPr>
            <a:xfrm>
              <a:off x="4781970" y="3036378"/>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CCD7E3"/>
              </a:solidFill>
            </a:ln>
          </p:spPr>
          <p:txBody>
            <a:bodyPr wrap="square" lIns="0" tIns="0" rIns="0" bIns="0" rtlCol="0"/>
            <a:lstStyle/>
            <a:p>
              <a:endParaRPr/>
            </a:p>
          </p:txBody>
        </p:sp>
      </p:grpSp>
      <p:grpSp>
        <p:nvGrpSpPr>
          <p:cNvPr id="12" name="object 12"/>
          <p:cNvGrpSpPr/>
          <p:nvPr/>
        </p:nvGrpSpPr>
        <p:grpSpPr>
          <a:xfrm>
            <a:off x="4969294" y="3032583"/>
            <a:ext cx="203200" cy="58419"/>
            <a:chOff x="4969294" y="3032583"/>
            <a:chExt cx="203200" cy="58419"/>
          </a:xfrm>
        </p:grpSpPr>
        <p:sp>
          <p:nvSpPr>
            <p:cNvPr id="13" name="object 13"/>
            <p:cNvSpPr/>
            <p:nvPr/>
          </p:nvSpPr>
          <p:spPr>
            <a:xfrm>
              <a:off x="5045495" y="3036378"/>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99AFC7"/>
              </a:solidFill>
            </a:ln>
          </p:spPr>
          <p:txBody>
            <a:bodyPr wrap="square" lIns="0" tIns="0" rIns="0" bIns="0" rtlCol="0"/>
            <a:lstStyle/>
            <a:p>
              <a:endParaRPr/>
            </a:p>
          </p:txBody>
        </p:sp>
        <p:sp>
          <p:nvSpPr>
            <p:cNvPr id="14" name="object 14"/>
            <p:cNvSpPr/>
            <p:nvPr/>
          </p:nvSpPr>
          <p:spPr>
            <a:xfrm>
              <a:off x="4969294"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sp>
          <p:nvSpPr>
            <p:cNvPr id="15" name="object 15"/>
            <p:cNvSpPr/>
            <p:nvPr/>
          </p:nvSpPr>
          <p:spPr>
            <a:xfrm>
              <a:off x="5045495" y="3074479"/>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CCD7E3"/>
              </a:solidFill>
            </a:ln>
          </p:spPr>
          <p:txBody>
            <a:bodyPr wrap="square" lIns="0" tIns="0" rIns="0" bIns="0" rtlCol="0"/>
            <a:lstStyle/>
            <a:p>
              <a:endParaRPr/>
            </a:p>
          </p:txBody>
        </p:sp>
      </p:grpSp>
      <p:sp>
        <p:nvSpPr>
          <p:cNvPr id="16" name="object 16"/>
          <p:cNvSpPr/>
          <p:nvPr/>
        </p:nvSpPr>
        <p:spPr>
          <a:xfrm>
            <a:off x="5309020" y="3036378"/>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99AFC7"/>
            </a:solidFill>
          </a:ln>
        </p:spPr>
        <p:txBody>
          <a:bodyPr wrap="square" lIns="0" tIns="0" rIns="0" bIns="0" rtlCol="0"/>
          <a:lstStyle/>
          <a:p>
            <a:endParaRPr/>
          </a:p>
        </p:txBody>
      </p:sp>
      <p:grpSp>
        <p:nvGrpSpPr>
          <p:cNvPr id="17" name="object 17"/>
          <p:cNvGrpSpPr/>
          <p:nvPr/>
        </p:nvGrpSpPr>
        <p:grpSpPr>
          <a:xfrm>
            <a:off x="5478573" y="3033848"/>
            <a:ext cx="238760" cy="57150"/>
            <a:chOff x="5478573" y="3033848"/>
            <a:chExt cx="238760" cy="57150"/>
          </a:xfrm>
        </p:grpSpPr>
        <p:sp>
          <p:nvSpPr>
            <p:cNvPr id="18" name="object 18"/>
            <p:cNvSpPr/>
            <p:nvPr/>
          </p:nvSpPr>
          <p:spPr>
            <a:xfrm>
              <a:off x="5603025" y="3066859"/>
              <a:ext cx="20320" cy="20320"/>
            </a:xfrm>
            <a:custGeom>
              <a:avLst/>
              <a:gdLst/>
              <a:ahLst/>
              <a:cxnLst/>
              <a:rect l="l" t="t" r="r" b="b"/>
              <a:pathLst>
                <a:path w="20320" h="20319">
                  <a:moveTo>
                    <a:pt x="0" y="0"/>
                  </a:moveTo>
                  <a:lnTo>
                    <a:pt x="20320" y="20320"/>
                  </a:lnTo>
                </a:path>
              </a:pathLst>
            </a:custGeom>
            <a:ln w="7591">
              <a:solidFill>
                <a:srgbClr val="99AFC7"/>
              </a:solidFill>
            </a:ln>
          </p:spPr>
          <p:txBody>
            <a:bodyPr wrap="square" lIns="0" tIns="0" rIns="0" bIns="0" rtlCol="0"/>
            <a:lstStyle/>
            <a:p>
              <a:endParaRPr/>
            </a:p>
          </p:txBody>
        </p:sp>
        <p:sp>
          <p:nvSpPr>
            <p:cNvPr id="19" name="object 19"/>
            <p:cNvSpPr/>
            <p:nvPr/>
          </p:nvSpPr>
          <p:spPr>
            <a:xfrm>
              <a:off x="5575961" y="3040364"/>
              <a:ext cx="30480" cy="30480"/>
            </a:xfrm>
            <a:custGeom>
              <a:avLst/>
              <a:gdLst/>
              <a:ahLst/>
              <a:cxnLst/>
              <a:rect l="l" t="t" r="r" b="b"/>
              <a:pathLst>
                <a:path w="30479" h="3048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99AFC7"/>
              </a:solidFill>
            </a:ln>
          </p:spPr>
          <p:txBody>
            <a:bodyPr wrap="square" lIns="0" tIns="0" rIns="0" bIns="0" rtlCol="0"/>
            <a:lstStyle/>
            <a:p>
              <a:endParaRPr/>
            </a:p>
          </p:txBody>
        </p:sp>
        <p:sp>
          <p:nvSpPr>
            <p:cNvPr id="20" name="object 20"/>
            <p:cNvSpPr/>
            <p:nvPr/>
          </p:nvSpPr>
          <p:spPr>
            <a:xfrm>
              <a:off x="5481104" y="3036378"/>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99AFC7"/>
              </a:solidFill>
            </a:ln>
          </p:spPr>
          <p:txBody>
            <a:bodyPr wrap="square" lIns="0" tIns="0" rIns="0" bIns="0" rtlCol="0"/>
            <a:lstStyle/>
            <a:p>
              <a:endParaRPr/>
            </a:p>
          </p:txBody>
        </p:sp>
      </p:grpSp>
      <p:grpSp>
        <p:nvGrpSpPr>
          <p:cNvPr id="21" name="object 21"/>
          <p:cNvGrpSpPr/>
          <p:nvPr/>
        </p:nvGrpSpPr>
        <p:grpSpPr>
          <a:xfrm>
            <a:off x="-32" y="25"/>
            <a:ext cx="5760085" cy="232410"/>
            <a:chOff x="-32" y="25"/>
            <a:chExt cx="5760085" cy="232410"/>
          </a:xfrm>
        </p:grpSpPr>
        <p:pic>
          <p:nvPicPr>
            <p:cNvPr id="22" name="object 22"/>
            <p:cNvPicPr/>
            <p:nvPr/>
          </p:nvPicPr>
          <p:blipFill>
            <a:blip r:embed="rId3" cstate="print"/>
            <a:stretch>
              <a:fillRect/>
            </a:stretch>
          </p:blipFill>
          <p:spPr>
            <a:xfrm>
              <a:off x="0" y="25"/>
              <a:ext cx="5759996" cy="200418"/>
            </a:xfrm>
            <a:prstGeom prst="rect">
              <a:avLst/>
            </a:prstGeom>
          </p:spPr>
        </p:pic>
        <p:sp>
          <p:nvSpPr>
            <p:cNvPr id="23" name="object 23"/>
            <p:cNvSpPr/>
            <p:nvPr/>
          </p:nvSpPr>
          <p:spPr>
            <a:xfrm>
              <a:off x="-32" y="198766"/>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1C39"/>
            </a:solidFill>
          </p:spPr>
          <p:txBody>
            <a:bodyPr wrap="square" lIns="0" tIns="0" rIns="0" bIns="0" rtlCol="0"/>
            <a:lstStyle/>
            <a:p>
              <a:endParaRPr/>
            </a:p>
          </p:txBody>
        </p:sp>
        <p:sp>
          <p:nvSpPr>
            <p:cNvPr id="24" name="object 24"/>
            <p:cNvSpPr/>
            <p:nvPr/>
          </p:nvSpPr>
          <p:spPr>
            <a:xfrm>
              <a:off x="120650"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5" name="object 25"/>
            <p:cNvSpPr/>
            <p:nvPr/>
          </p:nvSpPr>
          <p:spPr>
            <a:xfrm>
              <a:off x="171056"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6" name="object 26"/>
            <p:cNvSpPr/>
            <p:nvPr/>
          </p:nvSpPr>
          <p:spPr>
            <a:xfrm>
              <a:off x="221449" y="107317"/>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7" name="object 27"/>
            <p:cNvSpPr/>
            <p:nvPr/>
          </p:nvSpPr>
          <p:spPr>
            <a:xfrm>
              <a:off x="22144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8" name="object 28"/>
            <p:cNvSpPr/>
            <p:nvPr/>
          </p:nvSpPr>
          <p:spPr>
            <a:xfrm>
              <a:off x="271856"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9" name="object 29"/>
            <p:cNvSpPr/>
            <p:nvPr/>
          </p:nvSpPr>
          <p:spPr>
            <a:xfrm>
              <a:off x="60068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0" name="object 30"/>
            <p:cNvSpPr/>
            <p:nvPr/>
          </p:nvSpPr>
          <p:spPr>
            <a:xfrm>
              <a:off x="651090"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1" name="object 31"/>
            <p:cNvSpPr/>
            <p:nvPr/>
          </p:nvSpPr>
          <p:spPr>
            <a:xfrm>
              <a:off x="70148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2" name="object 32"/>
            <p:cNvSpPr/>
            <p:nvPr/>
          </p:nvSpPr>
          <p:spPr>
            <a:xfrm>
              <a:off x="751890"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3" name="object 33"/>
            <p:cNvSpPr/>
            <p:nvPr/>
          </p:nvSpPr>
          <p:spPr>
            <a:xfrm>
              <a:off x="802284"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4" name="object 34"/>
            <p:cNvSpPr/>
            <p:nvPr/>
          </p:nvSpPr>
          <p:spPr>
            <a:xfrm>
              <a:off x="20091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5" name="object 35"/>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6" name="object 36"/>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7" name="object 37"/>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8" name="object 38"/>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9" name="object 39"/>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0" name="object 40"/>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1" name="object 41"/>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2" name="object 42"/>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3" name="object 43"/>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4" name="object 44"/>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5" name="object 45"/>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6" name="object 46"/>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7" name="object 47"/>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8" name="object 48"/>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9" name="object 49"/>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0" name="object 50"/>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1" name="object 51"/>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2" name="object 52"/>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3" name="object 53"/>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4" name="object 54"/>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5" name="object 55"/>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6" name="object 56"/>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7" name="object 57"/>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8" name="object 58"/>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59" name="object 59"/>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FFFFFF"/>
                </a:solidFill>
                <a:latin typeface="Bookman Old Style"/>
                <a:cs typeface="Bookman Old Style"/>
                <a:hlinkClick r:id="rId4" action="ppaction://hlinksldjump"/>
              </a:rPr>
              <a:t>Introduction</a:t>
            </a:r>
            <a:r>
              <a:rPr sz="550" b="0" spc="330" dirty="0">
                <a:solidFill>
                  <a:srgbClr val="FFFFFF"/>
                </a:solidFill>
                <a:latin typeface="Bookman Old Style"/>
                <a:cs typeface="Bookman Old Style"/>
              </a:rPr>
              <a:t> </a:t>
            </a:r>
            <a:r>
              <a:rPr sz="550" b="0" spc="-35" dirty="0">
                <a:solidFill>
                  <a:srgbClr val="7F8D9C"/>
                </a:solidFill>
                <a:latin typeface="Bookman Old Style"/>
                <a:cs typeface="Bookman Old Style"/>
                <a:hlinkClick r:id="rId5" action="ppaction://hlinksldjump"/>
              </a:rPr>
              <a:t>Background:</a:t>
            </a:r>
            <a:r>
              <a:rPr sz="550" b="0" spc="-25" dirty="0">
                <a:solidFill>
                  <a:srgbClr val="7F8D9C"/>
                </a:solidFill>
                <a:latin typeface="Bookman Old Style"/>
                <a:cs typeface="Bookman Old Style"/>
                <a:hlinkClick r:id="rId5" action="ppaction://hlinksldjump"/>
              </a:rPr>
              <a:t> Compositional</a:t>
            </a:r>
            <a:r>
              <a:rPr sz="550" b="0" spc="-55" dirty="0">
                <a:solidFill>
                  <a:srgbClr val="7F8D9C"/>
                </a:solidFill>
                <a:latin typeface="Bookman Old Style"/>
                <a:cs typeface="Bookman Old Style"/>
                <a:hlinkClick r:id="rId5" action="ppaction://hlinksldjump"/>
              </a:rPr>
              <a:t> </a:t>
            </a:r>
            <a:r>
              <a:rPr sz="550" b="0" spc="-40" dirty="0">
                <a:solidFill>
                  <a:srgbClr val="7F8D9C"/>
                </a:solidFill>
                <a:latin typeface="Bookman Old Style"/>
                <a:cs typeface="Bookman Old Style"/>
                <a:hlinkClick r:id="rId5" action="ppaction://hlinksldjump"/>
              </a:rPr>
              <a:t>Data</a:t>
            </a:r>
            <a:r>
              <a:rPr sz="550" b="0" spc="-55" dirty="0">
                <a:solidFill>
                  <a:srgbClr val="7F8D9C"/>
                </a:solidFill>
                <a:latin typeface="Bookman Old Style"/>
                <a:cs typeface="Bookman Old Style"/>
                <a:hlinkClick r:id="rId5" action="ppaction://hlinksldjump"/>
              </a:rPr>
              <a:t> </a:t>
            </a:r>
            <a:r>
              <a:rPr sz="550" b="0" spc="-10" dirty="0">
                <a:solidFill>
                  <a:srgbClr val="7F8D9C"/>
                </a:solidFill>
                <a:latin typeface="Bookman Old Style"/>
                <a:cs typeface="Bookman Old Style"/>
                <a:hlinkClick r:id="rId5" action="ppaction://hlinksldjump"/>
              </a:rPr>
              <a:t>Analysis</a:t>
            </a:r>
            <a:r>
              <a:rPr sz="550" b="0" spc="390" dirty="0">
                <a:solidFill>
                  <a:srgbClr val="7F8D9C"/>
                </a:solidFill>
                <a:latin typeface="Bookman Old Style"/>
                <a:cs typeface="Bookman Old Style"/>
              </a:rPr>
              <a:t> </a:t>
            </a:r>
            <a:r>
              <a:rPr sz="550" b="0" spc="-20" dirty="0">
                <a:solidFill>
                  <a:srgbClr val="7F8D9C"/>
                </a:solidFill>
                <a:latin typeface="Bookman Old Style"/>
                <a:cs typeface="Bookman Old Style"/>
                <a:hlinkClick r:id="rId6" action="ppaction://hlinksldjump"/>
              </a:rPr>
              <a:t>Proposed</a:t>
            </a:r>
            <a:r>
              <a:rPr sz="550" b="0" spc="-55" dirty="0">
                <a:solidFill>
                  <a:srgbClr val="7F8D9C"/>
                </a:solidFill>
                <a:latin typeface="Bookman Old Style"/>
                <a:cs typeface="Bookman Old Style"/>
                <a:hlinkClick r:id="rId6" action="ppaction://hlinksldjump"/>
              </a:rPr>
              <a:t> </a:t>
            </a:r>
            <a:r>
              <a:rPr sz="550" b="0" dirty="0">
                <a:solidFill>
                  <a:srgbClr val="7F8D9C"/>
                </a:solidFill>
                <a:latin typeface="Bookman Old Style"/>
                <a:cs typeface="Bookman Old Style"/>
                <a:hlinkClick r:id="rId6" action="ppaction://hlinksldjump"/>
              </a:rPr>
              <a:t>Method</a:t>
            </a:r>
            <a:r>
              <a:rPr sz="550" b="0" spc="395" dirty="0">
                <a:solidFill>
                  <a:srgbClr val="7F8D9C"/>
                </a:solidFill>
                <a:latin typeface="Bookman Old Style"/>
                <a:cs typeface="Bookman Old Style"/>
              </a:rPr>
              <a:t> </a:t>
            </a:r>
            <a:r>
              <a:rPr sz="550" b="0" spc="-40" dirty="0">
                <a:solidFill>
                  <a:srgbClr val="7F8D9C"/>
                </a:solidFill>
                <a:latin typeface="Bookman Old Style"/>
                <a:cs typeface="Bookman Old Style"/>
                <a:hlinkClick r:id="rId7" action="ppaction://hlinksldjump"/>
              </a:rPr>
              <a:t>Data</a:t>
            </a:r>
            <a:r>
              <a:rPr sz="550" b="0" spc="-55" dirty="0">
                <a:solidFill>
                  <a:srgbClr val="7F8D9C"/>
                </a:solidFill>
                <a:latin typeface="Bookman Old Style"/>
                <a:cs typeface="Bookman Old Style"/>
                <a:hlinkClick r:id="rId7" action="ppaction://hlinksldjump"/>
              </a:rPr>
              <a:t> </a:t>
            </a:r>
            <a:r>
              <a:rPr sz="550" b="0" spc="-60" dirty="0">
                <a:solidFill>
                  <a:srgbClr val="7F8D9C"/>
                </a:solidFill>
                <a:latin typeface="Bookman Old Style"/>
                <a:cs typeface="Bookman Old Style"/>
                <a:hlinkClick r:id="rId7" action="ppaction://hlinksldjump"/>
              </a:rPr>
              <a:t>&amp;</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Experiments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8" action="ppaction://hlinksldjump"/>
              </a:rPr>
              <a:t>Code</a:t>
            </a:r>
            <a:r>
              <a:rPr sz="550" b="0" spc="-55" dirty="0">
                <a:solidFill>
                  <a:srgbClr val="7F8D9C"/>
                </a:solidFill>
                <a:latin typeface="Bookman Old Style"/>
                <a:cs typeface="Bookman Old Style"/>
                <a:hlinkClick r:id="rId8" action="ppaction://hlinksldjump"/>
              </a:rPr>
              <a:t> </a:t>
            </a:r>
            <a:r>
              <a:rPr sz="550" b="0" spc="-10" dirty="0">
                <a:solidFill>
                  <a:srgbClr val="7F8D9C"/>
                </a:solidFill>
                <a:latin typeface="Bookman Old Style"/>
                <a:cs typeface="Bookman Old Style"/>
                <a:hlinkClick r:id="rId8" action="ppaction://hlinksldjump"/>
              </a:rPr>
              <a:t>Execution</a:t>
            </a:r>
            <a:r>
              <a:rPr sz="550" b="0" spc="395" dirty="0">
                <a:solidFill>
                  <a:srgbClr val="7F8D9C"/>
                </a:solidFill>
                <a:latin typeface="Bookman Old Style"/>
                <a:cs typeface="Bookman Old Style"/>
              </a:rPr>
              <a:t> </a:t>
            </a:r>
            <a:r>
              <a:rPr sz="550" b="0" spc="-30" dirty="0">
                <a:solidFill>
                  <a:srgbClr val="7F8D9C"/>
                </a:solidFill>
                <a:latin typeface="Bookman Old Style"/>
                <a:cs typeface="Bookman Old Style"/>
                <a:hlinkClick r:id="rId9" action="ppaction://hlinksldjump"/>
              </a:rPr>
              <a:t>Other</a:t>
            </a:r>
            <a:r>
              <a:rPr sz="550" b="0" spc="-55" dirty="0">
                <a:solidFill>
                  <a:srgbClr val="7F8D9C"/>
                </a:solidFill>
                <a:latin typeface="Bookman Old Style"/>
                <a:cs typeface="Bookman Old Style"/>
                <a:hlinkClick r:id="rId9" action="ppaction://hlinksldjump"/>
              </a:rPr>
              <a:t> </a:t>
            </a:r>
            <a:r>
              <a:rPr sz="550" b="0" spc="-25" dirty="0">
                <a:solidFill>
                  <a:srgbClr val="7F8D9C"/>
                </a:solidFill>
                <a:latin typeface="Bookman Old Style"/>
                <a:cs typeface="Bookman Old Style"/>
                <a:hlinkClick r:id="rId9" action="ppaction://hlinksldjump"/>
              </a:rPr>
              <a:t>Applications</a:t>
            </a:r>
            <a:r>
              <a:rPr sz="550" b="0" spc="-55" dirty="0">
                <a:solidFill>
                  <a:srgbClr val="7F8D9C"/>
                </a:solidFill>
                <a:latin typeface="Bookman Old Style"/>
                <a:cs typeface="Bookman Old Style"/>
                <a:hlinkClick r:id="rId9" action="ppaction://hlinksldjump"/>
              </a:rPr>
              <a:t> </a:t>
            </a:r>
            <a:r>
              <a:rPr sz="550" b="0" spc="-60" dirty="0">
                <a:solidFill>
                  <a:srgbClr val="7F8D9C"/>
                </a:solidFill>
                <a:latin typeface="Bookman Old Style"/>
                <a:cs typeface="Bookman Old Style"/>
                <a:hlinkClick r:id="rId9" action="ppaction://hlinksldjump"/>
              </a:rPr>
              <a:t>&amp;</a:t>
            </a:r>
            <a:r>
              <a:rPr sz="550" b="0" spc="-55" dirty="0">
                <a:solidFill>
                  <a:srgbClr val="7F8D9C"/>
                </a:solidFill>
                <a:latin typeface="Bookman Old Style"/>
                <a:cs typeface="Bookman Old Style"/>
                <a:hlinkClick r:id="rId9" action="ppaction://hlinksldjump"/>
              </a:rPr>
              <a:t> </a:t>
            </a:r>
            <a:r>
              <a:rPr sz="550" b="0" spc="-10" dirty="0">
                <a:solidFill>
                  <a:srgbClr val="7F8D9C"/>
                </a:solidFill>
                <a:latin typeface="Bookman Old Style"/>
                <a:cs typeface="Bookman Old Style"/>
                <a:hlinkClick r:id="rId9" action="ppaction://hlinksldjump"/>
              </a:rPr>
              <a:t>Analysis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10" action="ppaction://hlinksldjump"/>
              </a:rPr>
              <a:t>Implementing</a:t>
            </a:r>
            <a:r>
              <a:rPr sz="550" b="0" spc="-55" dirty="0">
                <a:solidFill>
                  <a:srgbClr val="7F8D9C"/>
                </a:solidFill>
                <a:latin typeface="Bookman Old Style"/>
                <a:cs typeface="Bookman Old Style"/>
                <a:hlinkClick r:id="rId10" action="ppaction://hlinksldjump"/>
              </a:rPr>
              <a:t> </a:t>
            </a:r>
            <a:r>
              <a:rPr sz="550" b="0" spc="-30" dirty="0">
                <a:solidFill>
                  <a:srgbClr val="7F8D9C"/>
                </a:solidFill>
                <a:latin typeface="Bookman Old Style"/>
                <a:cs typeface="Bookman Old Style"/>
                <a:hlinkClick r:id="rId10" action="ppaction://hlinksldjump"/>
              </a:rPr>
              <a:t>the</a:t>
            </a:r>
            <a:r>
              <a:rPr sz="550" b="0" spc="-55" dirty="0">
                <a:solidFill>
                  <a:srgbClr val="7F8D9C"/>
                </a:solidFill>
                <a:latin typeface="Bookman Old Style"/>
                <a:cs typeface="Bookman Old Style"/>
                <a:hlinkClick r:id="rId10" action="ppaction://hlinksldjump"/>
              </a:rPr>
              <a:t> </a:t>
            </a:r>
            <a:r>
              <a:rPr sz="550" b="0" spc="-20" dirty="0">
                <a:solidFill>
                  <a:srgbClr val="7F8D9C"/>
                </a:solidFill>
                <a:latin typeface="Bookman Old Style"/>
                <a:cs typeface="Bookman Old Style"/>
                <a:hlinkClick r:id="rId10" action="ppaction://hlinksldjump"/>
              </a:rPr>
              <a:t>Idea</a:t>
            </a:r>
            <a:endParaRPr sz="550">
              <a:latin typeface="Bookman Old Style"/>
              <a:cs typeface="Bookman Old Style"/>
            </a:endParaRPr>
          </a:p>
        </p:txBody>
      </p:sp>
      <p:grpSp>
        <p:nvGrpSpPr>
          <p:cNvPr id="60" name="object 60"/>
          <p:cNvGrpSpPr/>
          <p:nvPr/>
        </p:nvGrpSpPr>
        <p:grpSpPr>
          <a:xfrm>
            <a:off x="0" y="104786"/>
            <a:ext cx="5760085" cy="318770"/>
            <a:chOff x="0" y="104786"/>
            <a:chExt cx="5760085" cy="318770"/>
          </a:xfrm>
        </p:grpSpPr>
        <p:pic>
          <p:nvPicPr>
            <p:cNvPr id="61" name="object 61"/>
            <p:cNvPicPr/>
            <p:nvPr/>
          </p:nvPicPr>
          <p:blipFill>
            <a:blip r:embed="rId11" cstate="print"/>
            <a:stretch>
              <a:fillRect/>
            </a:stretch>
          </p:blipFill>
          <p:spPr>
            <a:xfrm>
              <a:off x="0" y="104786"/>
              <a:ext cx="5759996" cy="125718"/>
            </a:xfrm>
            <a:prstGeom prst="rect">
              <a:avLst/>
            </a:prstGeom>
          </p:spPr>
        </p:pic>
        <p:sp>
          <p:nvSpPr>
            <p:cNvPr id="62" name="object 62"/>
            <p:cNvSpPr/>
            <p:nvPr/>
          </p:nvSpPr>
          <p:spPr>
            <a:xfrm>
              <a:off x="0" y="227495"/>
              <a:ext cx="5760085" cy="195580"/>
            </a:xfrm>
            <a:custGeom>
              <a:avLst/>
              <a:gdLst/>
              <a:ahLst/>
              <a:cxnLst/>
              <a:rect l="l" t="t" r="r" b="b"/>
              <a:pathLst>
                <a:path w="5760085" h="195579">
                  <a:moveTo>
                    <a:pt x="5759996" y="0"/>
                  </a:moveTo>
                  <a:lnTo>
                    <a:pt x="0" y="0"/>
                  </a:lnTo>
                  <a:lnTo>
                    <a:pt x="0" y="195503"/>
                  </a:lnTo>
                  <a:lnTo>
                    <a:pt x="5759996" y="195503"/>
                  </a:lnTo>
                  <a:lnTo>
                    <a:pt x="5759996" y="0"/>
                  </a:lnTo>
                  <a:close/>
                </a:path>
              </a:pathLst>
            </a:custGeom>
            <a:solidFill>
              <a:srgbClr val="003874"/>
            </a:solidFill>
          </p:spPr>
          <p:txBody>
            <a:bodyPr wrap="square" lIns="0" tIns="0" rIns="0" bIns="0" rtlCol="0"/>
            <a:lstStyle/>
            <a:p>
              <a:endParaRPr/>
            </a:p>
          </p:txBody>
        </p:sp>
      </p:grpSp>
      <p:sp>
        <p:nvSpPr>
          <p:cNvPr id="63" name="object 6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45" dirty="0"/>
              <a:t>Why</a:t>
            </a:r>
            <a:r>
              <a:rPr spc="-80" dirty="0"/>
              <a:t> </a:t>
            </a:r>
            <a:r>
              <a:rPr spc="-55" dirty="0"/>
              <a:t>This</a:t>
            </a:r>
            <a:r>
              <a:rPr spc="-85" dirty="0"/>
              <a:t> </a:t>
            </a:r>
            <a:r>
              <a:rPr spc="-60" dirty="0"/>
              <a:t>Paper?</a:t>
            </a:r>
          </a:p>
        </p:txBody>
      </p:sp>
      <p:sp>
        <p:nvSpPr>
          <p:cNvPr id="64" name="object 64"/>
          <p:cNvSpPr/>
          <p:nvPr/>
        </p:nvSpPr>
        <p:spPr>
          <a:xfrm>
            <a:off x="-32" y="421334"/>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3873"/>
          </a:solidFill>
        </p:spPr>
        <p:txBody>
          <a:bodyPr wrap="square" lIns="0" tIns="0" rIns="0" bIns="0" rtlCol="0"/>
          <a:lstStyle/>
          <a:p>
            <a:endParaRPr/>
          </a:p>
        </p:txBody>
      </p:sp>
      <p:sp>
        <p:nvSpPr>
          <p:cNvPr id="65" name="object 65"/>
          <p:cNvSpPr txBox="1"/>
          <p:nvPr/>
        </p:nvSpPr>
        <p:spPr>
          <a:xfrm>
            <a:off x="314274" y="741781"/>
            <a:ext cx="5131435" cy="229235"/>
          </a:xfrm>
          <a:prstGeom prst="rect">
            <a:avLst/>
          </a:prstGeom>
          <a:solidFill>
            <a:srgbClr val="003874"/>
          </a:solidFill>
        </p:spPr>
        <p:txBody>
          <a:bodyPr vert="horz" wrap="square" lIns="0" tIns="4445" rIns="0" bIns="0" rtlCol="0">
            <a:spAutoFit/>
          </a:bodyPr>
          <a:lstStyle/>
          <a:p>
            <a:pPr marL="45085">
              <a:lnSpc>
                <a:spcPct val="100000"/>
              </a:lnSpc>
              <a:spcBef>
                <a:spcPts val="35"/>
              </a:spcBef>
            </a:pPr>
            <a:r>
              <a:rPr sz="1100" b="0" spc="-60" dirty="0">
                <a:solidFill>
                  <a:srgbClr val="FFFFFF"/>
                </a:solidFill>
                <a:latin typeface="Bookman Old Style"/>
                <a:cs typeface="Bookman Old Style"/>
              </a:rPr>
              <a:t>Key</a:t>
            </a:r>
            <a:r>
              <a:rPr sz="1100" b="0" spc="-85" dirty="0">
                <a:solidFill>
                  <a:srgbClr val="FFFFFF"/>
                </a:solidFill>
                <a:latin typeface="Bookman Old Style"/>
                <a:cs typeface="Bookman Old Style"/>
              </a:rPr>
              <a:t> </a:t>
            </a:r>
            <a:r>
              <a:rPr sz="1100" b="0" spc="-10" dirty="0">
                <a:solidFill>
                  <a:srgbClr val="FFFFFF"/>
                </a:solidFill>
                <a:latin typeface="Bookman Old Style"/>
                <a:cs typeface="Bookman Old Style"/>
              </a:rPr>
              <a:t>Motivations</a:t>
            </a:r>
            <a:endParaRPr sz="1100">
              <a:latin typeface="Bookman Old Style"/>
              <a:cs typeface="Bookman Old Style"/>
            </a:endParaRPr>
          </a:p>
        </p:txBody>
      </p:sp>
      <p:sp>
        <p:nvSpPr>
          <p:cNvPr id="66" name="object 66"/>
          <p:cNvSpPr txBox="1"/>
          <p:nvPr/>
        </p:nvSpPr>
        <p:spPr>
          <a:xfrm>
            <a:off x="465988" y="1019000"/>
            <a:ext cx="4528185" cy="751840"/>
          </a:xfrm>
          <a:prstGeom prst="rect">
            <a:avLst/>
          </a:prstGeom>
        </p:spPr>
        <p:txBody>
          <a:bodyPr vert="horz" wrap="square" lIns="0" tIns="12700" rIns="0" bIns="0" rtlCol="0">
            <a:spAutoFit/>
          </a:bodyPr>
          <a:lstStyle/>
          <a:p>
            <a:pPr marL="169545" marR="170815" indent="-132080">
              <a:lnSpc>
                <a:spcPct val="112900"/>
              </a:lnSpc>
              <a:spcBef>
                <a:spcPts val="100"/>
              </a:spcBef>
              <a:buClr>
                <a:srgbClr val="003874"/>
              </a:buClr>
              <a:buFont typeface="Meiryo UI"/>
              <a:buChar char="•"/>
              <a:tabLst>
                <a:tab pos="170815" algn="l"/>
              </a:tabLst>
            </a:pPr>
            <a:r>
              <a:rPr sz="1000" b="0" spc="-60" dirty="0">
                <a:latin typeface="Bookman Old Style"/>
                <a:cs typeface="Bookman Old Style"/>
              </a:rPr>
              <a:t>Existing </a:t>
            </a:r>
            <a:r>
              <a:rPr sz="1000" b="0" spc="-40" dirty="0">
                <a:latin typeface="Bookman Old Style"/>
                <a:cs typeface="Bookman Old Style"/>
              </a:rPr>
              <a:t>methods</a:t>
            </a:r>
            <a:r>
              <a:rPr sz="1000" b="0" spc="-55" dirty="0">
                <a:latin typeface="Bookman Old Style"/>
                <a:cs typeface="Bookman Old Style"/>
              </a:rPr>
              <a:t> </a:t>
            </a:r>
            <a:r>
              <a:rPr sz="1000" b="0" spc="-20" dirty="0">
                <a:latin typeface="Bookman Old Style"/>
                <a:cs typeface="Bookman Old Style"/>
              </a:rPr>
              <a:t>for</a:t>
            </a:r>
            <a:r>
              <a:rPr sz="1000" b="0" spc="-55" dirty="0">
                <a:latin typeface="Bookman Old Style"/>
                <a:cs typeface="Bookman Old Style"/>
              </a:rPr>
              <a:t> </a:t>
            </a:r>
            <a:r>
              <a:rPr sz="1000" b="0" spc="-40" dirty="0">
                <a:latin typeface="Bookman Old Style"/>
                <a:cs typeface="Bookman Old Style"/>
              </a:rPr>
              <a:t>handling</a:t>
            </a:r>
            <a:r>
              <a:rPr sz="1000" b="0" spc="-55" dirty="0">
                <a:latin typeface="Bookman Old Style"/>
                <a:cs typeface="Bookman Old Style"/>
              </a:rPr>
              <a:t> </a:t>
            </a:r>
            <a:r>
              <a:rPr sz="1000" b="0" spc="-40" dirty="0">
                <a:latin typeface="Bookman Old Style"/>
                <a:cs typeface="Bookman Old Style"/>
              </a:rPr>
              <a:t>noisy</a:t>
            </a:r>
            <a:r>
              <a:rPr sz="1000" b="0" spc="-55" dirty="0">
                <a:latin typeface="Bookman Old Style"/>
                <a:cs typeface="Bookman Old Style"/>
              </a:rPr>
              <a:t> </a:t>
            </a:r>
            <a:r>
              <a:rPr sz="1000" b="0" spc="-45" dirty="0">
                <a:latin typeface="Bookman Old Style"/>
                <a:cs typeface="Bookman Old Style"/>
              </a:rPr>
              <a:t>labels</a:t>
            </a:r>
            <a:r>
              <a:rPr sz="1000" b="0" spc="-55" dirty="0">
                <a:latin typeface="Bookman Old Style"/>
                <a:cs typeface="Bookman Old Style"/>
              </a:rPr>
              <a:t> </a:t>
            </a:r>
            <a:r>
              <a:rPr sz="1000" b="0" spc="-50" dirty="0">
                <a:latin typeface="Bookman Old Style"/>
                <a:cs typeface="Bookman Old Style"/>
              </a:rPr>
              <a:t>are </a:t>
            </a:r>
            <a:r>
              <a:rPr sz="1000" b="0" spc="-25" dirty="0">
                <a:latin typeface="Bookman Old Style"/>
                <a:cs typeface="Bookman Old Style"/>
              </a:rPr>
              <a:t>often</a:t>
            </a:r>
            <a:r>
              <a:rPr sz="1000" b="0" spc="-60" dirty="0">
                <a:latin typeface="Bookman Old Style"/>
                <a:cs typeface="Bookman Old Style"/>
              </a:rPr>
              <a:t> </a:t>
            </a:r>
            <a:r>
              <a:rPr sz="1000" b="0" spc="-25" dirty="0">
                <a:latin typeface="Bookman Old Style"/>
                <a:cs typeface="Bookman Old Style"/>
              </a:rPr>
              <a:t>limited</a:t>
            </a:r>
            <a:r>
              <a:rPr sz="1000" b="0" spc="-55" dirty="0">
                <a:latin typeface="Bookman Old Style"/>
                <a:cs typeface="Bookman Old Style"/>
              </a:rPr>
              <a:t> </a:t>
            </a:r>
            <a:r>
              <a:rPr sz="1000" b="0" spc="-10" dirty="0">
                <a:latin typeface="Bookman Old Style"/>
                <a:cs typeface="Bookman Old Style"/>
              </a:rPr>
              <a:t>to</a:t>
            </a:r>
            <a:r>
              <a:rPr sz="1000" b="0" spc="-50" dirty="0">
                <a:latin typeface="Bookman Old Style"/>
                <a:cs typeface="Bookman Old Style"/>
              </a:rPr>
              <a:t> </a:t>
            </a:r>
            <a:r>
              <a:rPr sz="1000" b="0" spc="-35" dirty="0">
                <a:latin typeface="Bookman Old Style"/>
                <a:cs typeface="Bookman Old Style"/>
              </a:rPr>
              <a:t>either</a:t>
            </a:r>
            <a:r>
              <a:rPr sz="1000" b="0" spc="-55" dirty="0">
                <a:latin typeface="Bookman Old Style"/>
                <a:cs typeface="Bookman Old Style"/>
              </a:rPr>
              <a:t> </a:t>
            </a:r>
            <a:r>
              <a:rPr sz="1000" b="0" spc="-40" dirty="0">
                <a:latin typeface="Bookman Old Style"/>
                <a:cs typeface="Bookman Old Style"/>
              </a:rPr>
              <a:t>loss 	</a:t>
            </a:r>
            <a:r>
              <a:rPr sz="1000" b="0" spc="-35" dirty="0">
                <a:latin typeface="Bookman Old Style"/>
                <a:cs typeface="Bookman Old Style"/>
              </a:rPr>
              <a:t>reweighting</a:t>
            </a:r>
            <a:r>
              <a:rPr sz="1000" b="0" spc="-60" dirty="0">
                <a:latin typeface="Bookman Old Style"/>
                <a:cs typeface="Bookman Old Style"/>
              </a:rPr>
              <a:t> </a:t>
            </a:r>
            <a:r>
              <a:rPr sz="1000" b="0" spc="-25" dirty="0">
                <a:latin typeface="Bookman Old Style"/>
                <a:cs typeface="Bookman Old Style"/>
              </a:rPr>
              <a:t>or</a:t>
            </a:r>
            <a:r>
              <a:rPr sz="1000" b="0" spc="-50" dirty="0">
                <a:latin typeface="Bookman Old Style"/>
                <a:cs typeface="Bookman Old Style"/>
              </a:rPr>
              <a:t> </a:t>
            </a:r>
            <a:r>
              <a:rPr sz="1000" b="0" spc="-35" dirty="0">
                <a:latin typeface="Bookman Old Style"/>
                <a:cs typeface="Bookman Old Style"/>
              </a:rPr>
              <a:t>label</a:t>
            </a:r>
            <a:r>
              <a:rPr sz="1000" b="0" spc="-55" dirty="0">
                <a:latin typeface="Bookman Old Style"/>
                <a:cs typeface="Bookman Old Style"/>
              </a:rPr>
              <a:t> </a:t>
            </a:r>
            <a:r>
              <a:rPr sz="1000" b="0" spc="-10" dirty="0">
                <a:latin typeface="Bookman Old Style"/>
                <a:cs typeface="Bookman Old Style"/>
              </a:rPr>
              <a:t>correction.</a:t>
            </a:r>
            <a:endParaRPr sz="1000">
              <a:latin typeface="Bookman Old Style"/>
              <a:cs typeface="Bookman Old Style"/>
            </a:endParaRPr>
          </a:p>
          <a:p>
            <a:pPr marL="169545" marR="30480" indent="-132080">
              <a:lnSpc>
                <a:spcPct val="112900"/>
              </a:lnSpc>
              <a:spcBef>
                <a:spcPts val="295"/>
              </a:spcBef>
              <a:buClr>
                <a:srgbClr val="003874"/>
              </a:buClr>
              <a:buFont typeface="Meiryo UI"/>
              <a:buChar char="•"/>
              <a:tabLst>
                <a:tab pos="170815" algn="l"/>
              </a:tabLst>
            </a:pPr>
            <a:r>
              <a:rPr sz="1000" b="0" spc="-50" dirty="0">
                <a:latin typeface="Bookman Old Style"/>
                <a:cs typeface="Bookman Old Style"/>
              </a:rPr>
              <a:t>A </a:t>
            </a:r>
            <a:r>
              <a:rPr sz="1000" b="0" spc="-35" dirty="0">
                <a:latin typeface="Bookman Old Style"/>
                <a:cs typeface="Bookman Old Style"/>
              </a:rPr>
              <a:t>uniﬁed</a:t>
            </a:r>
            <a:r>
              <a:rPr sz="1000" b="0" spc="-45" dirty="0">
                <a:latin typeface="Bookman Old Style"/>
                <a:cs typeface="Bookman Old Style"/>
              </a:rPr>
              <a:t> </a:t>
            </a:r>
            <a:r>
              <a:rPr sz="1000" b="0" spc="-40" dirty="0">
                <a:latin typeface="Bookman Old Style"/>
                <a:cs typeface="Bookman Old Style"/>
              </a:rPr>
              <a:t>approach</a:t>
            </a:r>
            <a:r>
              <a:rPr sz="1000" b="0" spc="-50" dirty="0">
                <a:latin typeface="Bookman Old Style"/>
                <a:cs typeface="Bookman Old Style"/>
              </a:rPr>
              <a:t> </a:t>
            </a:r>
            <a:r>
              <a:rPr sz="1000" b="0" spc="-30" dirty="0">
                <a:latin typeface="Bookman Old Style"/>
                <a:cs typeface="Bookman Old Style"/>
              </a:rPr>
              <a:t>combining</a:t>
            </a:r>
            <a:r>
              <a:rPr sz="1000" b="0" spc="-45" dirty="0">
                <a:latin typeface="Bookman Old Style"/>
                <a:cs typeface="Bookman Old Style"/>
              </a:rPr>
              <a:t> </a:t>
            </a:r>
            <a:r>
              <a:rPr sz="1000" b="0" spc="-50" dirty="0">
                <a:latin typeface="Bookman Old Style"/>
                <a:cs typeface="Bookman Old Style"/>
              </a:rPr>
              <a:t>these</a:t>
            </a:r>
            <a:r>
              <a:rPr sz="1000" b="0" spc="-45" dirty="0">
                <a:latin typeface="Bookman Old Style"/>
                <a:cs typeface="Bookman Old Style"/>
              </a:rPr>
              <a:t> </a:t>
            </a:r>
            <a:r>
              <a:rPr sz="1000" b="0" spc="-50" dirty="0">
                <a:latin typeface="Bookman Old Style"/>
                <a:cs typeface="Bookman Old Style"/>
              </a:rPr>
              <a:t>strategies</a:t>
            </a:r>
            <a:r>
              <a:rPr sz="1000" b="0" spc="-45" dirty="0">
                <a:latin typeface="Bookman Old Style"/>
                <a:cs typeface="Bookman Old Style"/>
              </a:rPr>
              <a:t> </a:t>
            </a:r>
            <a:r>
              <a:rPr sz="1000" b="0" spc="-35" dirty="0">
                <a:latin typeface="Bookman Old Style"/>
                <a:cs typeface="Bookman Old Style"/>
              </a:rPr>
              <a:t>could</a:t>
            </a:r>
            <a:r>
              <a:rPr sz="1000" b="0" spc="-45" dirty="0">
                <a:latin typeface="Bookman Old Style"/>
                <a:cs typeface="Bookman Old Style"/>
              </a:rPr>
              <a:t> </a:t>
            </a:r>
            <a:r>
              <a:rPr sz="1000" b="0" spc="-30" dirty="0">
                <a:latin typeface="Bookman Old Style"/>
                <a:cs typeface="Bookman Old Style"/>
              </a:rPr>
              <a:t>improve</a:t>
            </a:r>
            <a:r>
              <a:rPr sz="1000" b="0" spc="-45" dirty="0">
                <a:latin typeface="Bookman Old Style"/>
                <a:cs typeface="Bookman Old Style"/>
              </a:rPr>
              <a:t> </a:t>
            </a:r>
            <a:r>
              <a:rPr sz="1000" b="0" spc="-35" dirty="0">
                <a:latin typeface="Bookman Old Style"/>
                <a:cs typeface="Bookman Old Style"/>
              </a:rPr>
              <a:t>classiﬁcation 	</a:t>
            </a:r>
            <a:r>
              <a:rPr sz="1000" b="0" spc="-10" dirty="0">
                <a:latin typeface="Bookman Old Style"/>
                <a:cs typeface="Bookman Old Style"/>
              </a:rPr>
              <a:t>robustness.</a:t>
            </a:r>
            <a:endParaRPr sz="1000">
              <a:latin typeface="Bookman Old Style"/>
              <a:cs typeface="Bookman Old Style"/>
            </a:endParaRPr>
          </a:p>
        </p:txBody>
      </p:sp>
      <p:sp>
        <p:nvSpPr>
          <p:cNvPr id="67" name="object 67"/>
          <p:cNvSpPr txBox="1"/>
          <p:nvPr/>
        </p:nvSpPr>
        <p:spPr>
          <a:xfrm>
            <a:off x="314274" y="1897646"/>
            <a:ext cx="5131435" cy="234950"/>
          </a:xfrm>
          <a:prstGeom prst="rect">
            <a:avLst/>
          </a:prstGeom>
          <a:solidFill>
            <a:srgbClr val="003874"/>
          </a:solidFill>
        </p:spPr>
        <p:txBody>
          <a:bodyPr vert="horz" wrap="square" lIns="0" tIns="10160" rIns="0" bIns="0" rtlCol="0">
            <a:spAutoFit/>
          </a:bodyPr>
          <a:lstStyle/>
          <a:p>
            <a:pPr marL="45085">
              <a:lnSpc>
                <a:spcPct val="100000"/>
              </a:lnSpc>
              <a:spcBef>
                <a:spcPts val="80"/>
              </a:spcBef>
            </a:pPr>
            <a:r>
              <a:rPr sz="1100" b="0" spc="-35" dirty="0">
                <a:solidFill>
                  <a:srgbClr val="FFFFFF"/>
                </a:solidFill>
                <a:latin typeface="Bookman Old Style"/>
                <a:cs typeface="Bookman Old Style"/>
              </a:rPr>
              <a:t>Objective</a:t>
            </a:r>
            <a:r>
              <a:rPr sz="1100" b="0" spc="-75" dirty="0">
                <a:solidFill>
                  <a:srgbClr val="FFFFFF"/>
                </a:solidFill>
                <a:latin typeface="Bookman Old Style"/>
                <a:cs typeface="Bookman Old Style"/>
              </a:rPr>
              <a:t> </a:t>
            </a:r>
            <a:r>
              <a:rPr sz="1100" b="0" dirty="0">
                <a:solidFill>
                  <a:srgbClr val="FFFFFF"/>
                </a:solidFill>
                <a:latin typeface="Bookman Old Style"/>
                <a:cs typeface="Bookman Old Style"/>
              </a:rPr>
              <a:t>of</a:t>
            </a:r>
            <a:r>
              <a:rPr sz="1100" b="0" spc="-75" dirty="0">
                <a:solidFill>
                  <a:srgbClr val="FFFFFF"/>
                </a:solidFill>
                <a:latin typeface="Bookman Old Style"/>
                <a:cs typeface="Bookman Old Style"/>
              </a:rPr>
              <a:t> </a:t>
            </a:r>
            <a:r>
              <a:rPr sz="1100" b="0" spc="-40" dirty="0">
                <a:solidFill>
                  <a:srgbClr val="FFFFFF"/>
                </a:solidFill>
                <a:latin typeface="Bookman Old Style"/>
                <a:cs typeface="Bookman Old Style"/>
              </a:rPr>
              <a:t>the</a:t>
            </a:r>
            <a:r>
              <a:rPr sz="1100" b="0" spc="-70" dirty="0">
                <a:solidFill>
                  <a:srgbClr val="FFFFFF"/>
                </a:solidFill>
                <a:latin typeface="Bookman Old Style"/>
                <a:cs typeface="Bookman Old Style"/>
              </a:rPr>
              <a:t> </a:t>
            </a:r>
            <a:r>
              <a:rPr sz="1100" b="0" spc="-20" dirty="0">
                <a:solidFill>
                  <a:srgbClr val="FFFFFF"/>
                </a:solidFill>
                <a:latin typeface="Bookman Old Style"/>
                <a:cs typeface="Bookman Old Style"/>
              </a:rPr>
              <a:t>Paper</a:t>
            </a:r>
            <a:endParaRPr sz="1100">
              <a:latin typeface="Bookman Old Style"/>
              <a:cs typeface="Bookman Old Style"/>
            </a:endParaRPr>
          </a:p>
        </p:txBody>
      </p:sp>
      <p:sp>
        <p:nvSpPr>
          <p:cNvPr id="68" name="object 68"/>
          <p:cNvSpPr txBox="1"/>
          <p:nvPr/>
        </p:nvSpPr>
        <p:spPr>
          <a:xfrm>
            <a:off x="491388" y="2180174"/>
            <a:ext cx="4650105" cy="369570"/>
          </a:xfrm>
          <a:prstGeom prst="rect">
            <a:avLst/>
          </a:prstGeom>
        </p:spPr>
        <p:txBody>
          <a:bodyPr vert="horz" wrap="square" lIns="0" tIns="12700" rIns="0" bIns="0" rtlCol="0">
            <a:spAutoFit/>
          </a:bodyPr>
          <a:lstStyle/>
          <a:p>
            <a:pPr marL="144145" marR="5080" indent="-132080">
              <a:lnSpc>
                <a:spcPct val="112900"/>
              </a:lnSpc>
              <a:spcBef>
                <a:spcPts val="100"/>
              </a:spcBef>
              <a:buClr>
                <a:srgbClr val="003874"/>
              </a:buClr>
              <a:buFont typeface="Meiryo UI"/>
              <a:buChar char="•"/>
              <a:tabLst>
                <a:tab pos="145415" algn="l"/>
              </a:tabLst>
            </a:pPr>
            <a:r>
              <a:rPr sz="1000" b="0" spc="-25" dirty="0">
                <a:latin typeface="Bookman Old Style"/>
                <a:cs typeface="Bookman Old Style"/>
              </a:rPr>
              <a:t>Develop</a:t>
            </a:r>
            <a:r>
              <a:rPr sz="1000" b="0" spc="-60" dirty="0">
                <a:latin typeface="Bookman Old Style"/>
                <a:cs typeface="Bookman Old Style"/>
              </a:rPr>
              <a:t> a</a:t>
            </a:r>
            <a:r>
              <a:rPr sz="1000" b="0" spc="-55" dirty="0">
                <a:latin typeface="Bookman Old Style"/>
                <a:cs typeface="Bookman Old Style"/>
              </a:rPr>
              <a:t> </a:t>
            </a:r>
            <a:r>
              <a:rPr sz="1000" b="0" spc="-30" dirty="0">
                <a:latin typeface="Bookman Old Style"/>
                <a:cs typeface="Bookman Old Style"/>
              </a:rPr>
              <a:t>method</a:t>
            </a:r>
            <a:r>
              <a:rPr sz="1000" b="0" spc="-55" dirty="0">
                <a:latin typeface="Bookman Old Style"/>
                <a:cs typeface="Bookman Old Style"/>
              </a:rPr>
              <a:t> </a:t>
            </a:r>
            <a:r>
              <a:rPr sz="1000" b="0" spc="-50" dirty="0">
                <a:latin typeface="Bookman Old Style"/>
                <a:cs typeface="Bookman Old Style"/>
              </a:rPr>
              <a:t>that</a:t>
            </a:r>
            <a:r>
              <a:rPr sz="1000" b="0" spc="-55" dirty="0">
                <a:latin typeface="Bookman Old Style"/>
                <a:cs typeface="Bookman Old Style"/>
              </a:rPr>
              <a:t> </a:t>
            </a:r>
            <a:r>
              <a:rPr sz="1000" b="0" spc="-40" dirty="0">
                <a:latin typeface="Bookman Old Style"/>
                <a:cs typeface="Bookman Old Style"/>
              </a:rPr>
              <a:t>leverages</a:t>
            </a:r>
            <a:r>
              <a:rPr sz="1000" b="0" spc="-60" dirty="0">
                <a:latin typeface="Bookman Old Style"/>
                <a:cs typeface="Bookman Old Style"/>
              </a:rPr>
              <a:t> </a:t>
            </a:r>
            <a:r>
              <a:rPr sz="1000" b="0" spc="-45" dirty="0">
                <a:latin typeface="Bookman Old Style"/>
                <a:cs typeface="Bookman Old Style"/>
              </a:rPr>
              <a:t>regression</a:t>
            </a:r>
            <a:r>
              <a:rPr sz="1000" b="0" spc="-55" dirty="0">
                <a:latin typeface="Bookman Old Style"/>
                <a:cs typeface="Bookman Old Style"/>
              </a:rPr>
              <a:t> </a:t>
            </a:r>
            <a:r>
              <a:rPr sz="1000" b="0" spc="-10" dirty="0">
                <a:latin typeface="Bookman Old Style"/>
                <a:cs typeface="Bookman Old Style"/>
              </a:rPr>
              <a:t>to</a:t>
            </a:r>
            <a:r>
              <a:rPr sz="1000" b="0" spc="-55" dirty="0">
                <a:latin typeface="Bookman Old Style"/>
                <a:cs typeface="Bookman Old Style"/>
              </a:rPr>
              <a:t> </a:t>
            </a:r>
            <a:r>
              <a:rPr sz="1000" b="0" spc="-40" dirty="0">
                <a:latin typeface="Bookman Old Style"/>
                <a:cs typeface="Bookman Old Style"/>
              </a:rPr>
              <a:t>unify</a:t>
            </a:r>
            <a:r>
              <a:rPr sz="1000" b="0" spc="-55" dirty="0">
                <a:latin typeface="Bookman Old Style"/>
                <a:cs typeface="Bookman Old Style"/>
              </a:rPr>
              <a:t> loss</a:t>
            </a:r>
            <a:r>
              <a:rPr sz="1000" b="0" spc="-60" dirty="0">
                <a:latin typeface="Bookman Old Style"/>
                <a:cs typeface="Bookman Old Style"/>
              </a:rPr>
              <a:t> </a:t>
            </a:r>
            <a:r>
              <a:rPr sz="1000" b="0" spc="-35" dirty="0">
                <a:latin typeface="Bookman Old Style"/>
                <a:cs typeface="Bookman Old Style"/>
              </a:rPr>
              <a:t>reweighting</a:t>
            </a:r>
            <a:r>
              <a:rPr sz="1000" b="0" spc="-55" dirty="0">
                <a:latin typeface="Bookman Old Style"/>
                <a:cs typeface="Bookman Old Style"/>
              </a:rPr>
              <a:t> </a:t>
            </a:r>
            <a:r>
              <a:rPr sz="1000" b="0" spc="-50" dirty="0">
                <a:latin typeface="Bookman Old Style"/>
                <a:cs typeface="Bookman Old Style"/>
              </a:rPr>
              <a:t>and</a:t>
            </a:r>
            <a:r>
              <a:rPr sz="1000" b="0" spc="-55" dirty="0">
                <a:latin typeface="Bookman Old Style"/>
                <a:cs typeface="Bookman Old Style"/>
              </a:rPr>
              <a:t> </a:t>
            </a:r>
            <a:r>
              <a:rPr sz="1000" b="0" spc="-10" dirty="0">
                <a:latin typeface="Bookman Old Style"/>
                <a:cs typeface="Bookman Old Style"/>
              </a:rPr>
              <a:t>label 	correction.</a:t>
            </a:r>
            <a:endParaRPr sz="1000">
              <a:latin typeface="Bookman Old Style"/>
              <a:cs typeface="Bookman Old Style"/>
            </a:endParaRPr>
          </a:p>
        </p:txBody>
      </p:sp>
      <p:grpSp>
        <p:nvGrpSpPr>
          <p:cNvPr id="69" name="object 69"/>
          <p:cNvGrpSpPr/>
          <p:nvPr/>
        </p:nvGrpSpPr>
        <p:grpSpPr>
          <a:xfrm>
            <a:off x="0" y="3131464"/>
            <a:ext cx="5760085" cy="108585"/>
            <a:chOff x="0" y="3131464"/>
            <a:chExt cx="5760085" cy="108585"/>
          </a:xfrm>
        </p:grpSpPr>
        <p:sp>
          <p:nvSpPr>
            <p:cNvPr id="70" name="object 70"/>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71" name="object 71"/>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72" name="object 72"/>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73" name="object 73"/>
          <p:cNvSpPr txBox="1"/>
          <p:nvPr/>
        </p:nvSpPr>
        <p:spPr>
          <a:xfrm>
            <a:off x="491388" y="2592419"/>
            <a:ext cx="89535" cy="153035"/>
          </a:xfrm>
          <a:prstGeom prst="rect">
            <a:avLst/>
          </a:prstGeom>
        </p:spPr>
        <p:txBody>
          <a:bodyPr vert="horz" wrap="square" lIns="0" tIns="0" rIns="0" bIns="0" rtlCol="0">
            <a:spAutoFit/>
          </a:bodyPr>
          <a:lstStyle/>
          <a:p>
            <a:pPr marL="12700">
              <a:lnSpc>
                <a:spcPts val="1090"/>
              </a:lnSpc>
            </a:pPr>
            <a:r>
              <a:rPr sz="1000" i="1" spc="-50" dirty="0">
                <a:solidFill>
                  <a:srgbClr val="003874"/>
                </a:solidFill>
                <a:latin typeface="Meiryo UI"/>
                <a:cs typeface="Meiryo UI"/>
              </a:rPr>
              <a:t>•</a:t>
            </a:r>
            <a:endParaRPr sz="1000">
              <a:latin typeface="Meiryo UI"/>
              <a:cs typeface="Meiryo UI"/>
            </a:endParaRPr>
          </a:p>
        </p:txBody>
      </p:sp>
      <p:sp>
        <p:nvSpPr>
          <p:cNvPr id="74" name="object 74"/>
          <p:cNvSpPr txBox="1"/>
          <p:nvPr/>
        </p:nvSpPr>
        <p:spPr>
          <a:xfrm>
            <a:off x="624395" y="2595417"/>
            <a:ext cx="4512945" cy="170815"/>
          </a:xfrm>
          <a:prstGeom prst="rect">
            <a:avLst/>
          </a:prstGeom>
        </p:spPr>
        <p:txBody>
          <a:bodyPr vert="horz" wrap="square" lIns="0" tIns="0" rIns="0" bIns="0" rtlCol="0">
            <a:spAutoFit/>
          </a:bodyPr>
          <a:lstStyle/>
          <a:p>
            <a:pPr marL="12700">
              <a:lnSpc>
                <a:spcPts val="1195"/>
              </a:lnSpc>
            </a:pPr>
            <a:r>
              <a:rPr sz="1000" b="0" spc="-40" dirty="0">
                <a:latin typeface="Bookman Old Style"/>
                <a:cs typeface="Bookman Old Style"/>
              </a:rPr>
              <a:t>Apply</a:t>
            </a:r>
            <a:r>
              <a:rPr sz="1000" b="0" spc="-55" dirty="0">
                <a:latin typeface="Bookman Old Style"/>
                <a:cs typeface="Bookman Old Style"/>
              </a:rPr>
              <a:t> this</a:t>
            </a:r>
            <a:r>
              <a:rPr sz="1000" b="0" spc="-50" dirty="0">
                <a:latin typeface="Bookman Old Style"/>
                <a:cs typeface="Bookman Old Style"/>
              </a:rPr>
              <a:t> </a:t>
            </a:r>
            <a:r>
              <a:rPr sz="1000" b="0" spc="-30" dirty="0">
                <a:latin typeface="Bookman Old Style"/>
                <a:cs typeface="Bookman Old Style"/>
              </a:rPr>
              <a:t>method</a:t>
            </a:r>
            <a:r>
              <a:rPr sz="1000" b="0" spc="-50" dirty="0">
                <a:latin typeface="Bookman Old Style"/>
                <a:cs typeface="Bookman Old Style"/>
              </a:rPr>
              <a:t> </a:t>
            </a:r>
            <a:r>
              <a:rPr sz="1000" b="0" spc="-10" dirty="0">
                <a:latin typeface="Bookman Old Style"/>
                <a:cs typeface="Bookman Old Style"/>
              </a:rPr>
              <a:t>to</a:t>
            </a:r>
            <a:r>
              <a:rPr sz="1000" b="0" spc="-50" dirty="0">
                <a:latin typeface="Bookman Old Style"/>
                <a:cs typeface="Bookman Old Style"/>
              </a:rPr>
              <a:t> </a:t>
            </a:r>
            <a:r>
              <a:rPr sz="1000" b="0" spc="-55" dirty="0">
                <a:latin typeface="Bookman Old Style"/>
                <a:cs typeface="Bookman Old Style"/>
              </a:rPr>
              <a:t>benchmark</a:t>
            </a:r>
            <a:r>
              <a:rPr sz="1000" b="0" spc="-50" dirty="0">
                <a:latin typeface="Bookman Old Style"/>
                <a:cs typeface="Bookman Old Style"/>
              </a:rPr>
              <a:t> </a:t>
            </a:r>
            <a:r>
              <a:rPr sz="1000" b="0" spc="-55" dirty="0">
                <a:latin typeface="Bookman Old Style"/>
                <a:cs typeface="Bookman Old Style"/>
              </a:rPr>
              <a:t>datasets</a:t>
            </a:r>
            <a:r>
              <a:rPr sz="1000" b="0" spc="-50" dirty="0">
                <a:latin typeface="Bookman Old Style"/>
                <a:cs typeface="Bookman Old Style"/>
              </a:rPr>
              <a:t> </a:t>
            </a:r>
            <a:r>
              <a:rPr sz="1000" b="0" spc="-35" dirty="0">
                <a:latin typeface="Bookman Old Style"/>
                <a:cs typeface="Bookman Old Style"/>
              </a:rPr>
              <a:t>with</a:t>
            </a:r>
            <a:r>
              <a:rPr sz="1000" b="0" spc="-50" dirty="0">
                <a:latin typeface="Bookman Old Style"/>
                <a:cs typeface="Bookman Old Style"/>
              </a:rPr>
              <a:t> </a:t>
            </a:r>
            <a:r>
              <a:rPr sz="1000" b="0" spc="-45" dirty="0">
                <a:latin typeface="Bookman Old Style"/>
                <a:cs typeface="Bookman Old Style"/>
              </a:rPr>
              <a:t>synthetic</a:t>
            </a:r>
            <a:r>
              <a:rPr sz="1000" b="0" spc="-50" dirty="0">
                <a:latin typeface="Bookman Old Style"/>
                <a:cs typeface="Bookman Old Style"/>
              </a:rPr>
              <a:t> and </a:t>
            </a:r>
            <a:r>
              <a:rPr sz="1000" b="0" spc="-35" dirty="0">
                <a:latin typeface="Bookman Old Style"/>
                <a:cs typeface="Bookman Old Style"/>
              </a:rPr>
              <a:t>real-</a:t>
            </a:r>
            <a:r>
              <a:rPr sz="1000" b="0" spc="-30" dirty="0">
                <a:latin typeface="Bookman Old Style"/>
                <a:cs typeface="Bookman Old Style"/>
              </a:rPr>
              <a:t>world</a:t>
            </a:r>
            <a:r>
              <a:rPr sz="1000" b="0" spc="-50" dirty="0">
                <a:latin typeface="Bookman Old Style"/>
                <a:cs typeface="Bookman Old Style"/>
              </a:rPr>
              <a:t> </a:t>
            </a:r>
            <a:r>
              <a:rPr sz="1000" b="0" spc="-10" dirty="0">
                <a:latin typeface="Bookman Old Style"/>
                <a:cs typeface="Bookman Old Style"/>
              </a:rPr>
              <a:t>noise.</a:t>
            </a:r>
            <a:endParaRPr sz="1000">
              <a:latin typeface="Bookman Old Style"/>
              <a:cs typeface="Bookman Old Style"/>
            </a:endParaRPr>
          </a:p>
        </p:txBody>
      </p:sp>
      <p:sp>
        <p:nvSpPr>
          <p:cNvPr id="75" name="object 75"/>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76" name="object 76"/>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2" action="ppaction://hlinksldjump"/>
              </a:rPr>
              <a:t>Robust</a:t>
            </a:r>
            <a:r>
              <a:rPr sz="550" b="0" spc="-5" dirty="0">
                <a:solidFill>
                  <a:srgbClr val="003874"/>
                </a:solidFill>
                <a:latin typeface="Bookman Old Style"/>
                <a:cs typeface="Bookman Old Style"/>
                <a:hlinkClick r:id="rId12" action="ppaction://hlinksldjump"/>
              </a:rPr>
              <a:t> </a:t>
            </a:r>
            <a:r>
              <a:rPr sz="550" b="0" spc="-30" dirty="0">
                <a:solidFill>
                  <a:srgbClr val="003874"/>
                </a:solidFill>
                <a:latin typeface="Bookman Old Style"/>
                <a:cs typeface="Bookman Old Style"/>
                <a:hlinkClick r:id="rId12" action="ppaction://hlinksldjump"/>
              </a:rPr>
              <a:t>Classiﬁcation</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via</a:t>
            </a:r>
            <a:r>
              <a:rPr sz="550" b="0" spc="-5" dirty="0">
                <a:solidFill>
                  <a:srgbClr val="003874"/>
                </a:solidFill>
                <a:latin typeface="Bookman Old Style"/>
                <a:cs typeface="Bookman Old Style"/>
                <a:hlinkClick r:id="rId12" action="ppaction://hlinksldjump"/>
              </a:rPr>
              <a:t> </a:t>
            </a:r>
            <a:r>
              <a:rPr sz="550" b="0" spc="-35" dirty="0">
                <a:solidFill>
                  <a:srgbClr val="003874"/>
                </a:solidFill>
                <a:latin typeface="Bookman Old Style"/>
                <a:cs typeface="Bookman Old Style"/>
                <a:hlinkClick r:id="rId12" action="ppaction://hlinksldjump"/>
              </a:rPr>
              <a:t>Regression</a:t>
            </a:r>
            <a:r>
              <a:rPr sz="550" b="0" spc="-5" dirty="0">
                <a:solidFill>
                  <a:srgbClr val="003874"/>
                </a:solidFill>
                <a:latin typeface="Bookman Old Style"/>
                <a:cs typeface="Bookman Old Style"/>
                <a:hlinkClick r:id="rId12" action="ppaction://hlinksldjump"/>
              </a:rPr>
              <a:t> </a:t>
            </a:r>
            <a:r>
              <a:rPr sz="550" b="0" spc="-10" dirty="0">
                <a:solidFill>
                  <a:srgbClr val="003874"/>
                </a:solidFill>
                <a:latin typeface="Bookman Old Style"/>
                <a:cs typeface="Bookman Old Style"/>
                <a:hlinkClick r:id="rId12" action="ppaction://hlinksldjump"/>
              </a:rPr>
              <a:t>for</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Learning</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with</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Noisy</a:t>
            </a:r>
            <a:r>
              <a:rPr sz="550" b="0" spc="-5" dirty="0">
                <a:solidFill>
                  <a:srgbClr val="003874"/>
                </a:solidFill>
                <a:latin typeface="Bookman Old Style"/>
                <a:cs typeface="Bookman Old Style"/>
                <a:hlinkClick r:id="rId12" action="ppaction://hlinksldjump"/>
              </a:rPr>
              <a:t> </a:t>
            </a:r>
            <a:r>
              <a:rPr sz="550" b="0" spc="-10" dirty="0">
                <a:solidFill>
                  <a:srgbClr val="003874"/>
                </a:solidFill>
                <a:latin typeface="Bookman Old Style"/>
                <a:cs typeface="Bookman Old Style"/>
                <a:hlinkClick r:id="rId12" action="ppaction://hlinksldjump"/>
              </a:rPr>
              <a:t>Labels</a:t>
            </a:r>
            <a:endParaRPr sz="550">
              <a:latin typeface="Bookman Old Style"/>
              <a:cs typeface="Bookman Old Style"/>
            </a:endParaRPr>
          </a:p>
        </p:txBody>
      </p:sp>
      <p:sp>
        <p:nvSpPr>
          <p:cNvPr id="77" name="object 77"/>
          <p:cNvSpPr txBox="1"/>
          <p:nvPr/>
        </p:nvSpPr>
        <p:spPr>
          <a:xfrm>
            <a:off x="4471619" y="3131763"/>
            <a:ext cx="627380" cy="105410"/>
          </a:xfrm>
          <a:prstGeom prst="rect">
            <a:avLst/>
          </a:prstGeom>
        </p:spPr>
        <p:txBody>
          <a:bodyPr vert="horz" wrap="square" lIns="0" tIns="5080" rIns="0" bIns="0" rtlCol="0">
            <a:spAutoFit/>
          </a:bodyPr>
          <a:lstStyle/>
          <a:p>
            <a:pPr marL="12700">
              <a:lnSpc>
                <a:spcPct val="100000"/>
              </a:lnSpc>
              <a:spcBef>
                <a:spcPts val="40"/>
              </a:spcBef>
            </a:pPr>
            <a:r>
              <a:rPr sz="550" b="0" spc="-20" dirty="0">
                <a:solidFill>
                  <a:srgbClr val="FFFFFF"/>
                </a:solidFill>
                <a:latin typeface="Bookman Old Style"/>
                <a:cs typeface="Bookman Old Style"/>
              </a:rPr>
              <a:t>December</a:t>
            </a:r>
            <a:r>
              <a:rPr sz="550" b="0" spc="-5" dirty="0">
                <a:solidFill>
                  <a:srgbClr val="FFFFFF"/>
                </a:solidFill>
                <a:latin typeface="Bookman Old Style"/>
                <a:cs typeface="Bookman Old Style"/>
              </a:rPr>
              <a:t> </a:t>
            </a:r>
            <a:r>
              <a:rPr sz="550" b="0" spc="-50" dirty="0">
                <a:solidFill>
                  <a:srgbClr val="FFFFFF"/>
                </a:solidFill>
                <a:latin typeface="Bookman Old Style"/>
                <a:cs typeface="Bookman Old Style"/>
              </a:rPr>
              <a:t>10,</a:t>
            </a:r>
            <a:r>
              <a:rPr sz="550" b="0" spc="-5" dirty="0">
                <a:solidFill>
                  <a:srgbClr val="FFFFFF"/>
                </a:solidFill>
                <a:latin typeface="Bookman Old Style"/>
                <a:cs typeface="Bookman Old Style"/>
              </a:rPr>
              <a:t> </a:t>
            </a:r>
            <a:r>
              <a:rPr sz="550" b="0" spc="-35" dirty="0">
                <a:solidFill>
                  <a:srgbClr val="FFFFFF"/>
                </a:solidFill>
                <a:latin typeface="Bookman Old Style"/>
                <a:cs typeface="Bookman Old Style"/>
              </a:rPr>
              <a:t>2024</a:t>
            </a:r>
            <a:endParaRPr sz="550">
              <a:latin typeface="Bookman Old Style"/>
              <a:cs typeface="Bookman Old Style"/>
            </a:endParaRPr>
          </a:p>
        </p:txBody>
      </p:sp>
      <p:sp>
        <p:nvSpPr>
          <p:cNvPr id="78" name="object 78"/>
          <p:cNvSpPr txBox="1"/>
          <p:nvPr/>
        </p:nvSpPr>
        <p:spPr>
          <a:xfrm>
            <a:off x="5480418" y="3131763"/>
            <a:ext cx="225425" cy="10541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z="550" b="0" spc="-55" dirty="0">
                <a:solidFill>
                  <a:srgbClr val="FFFFFF"/>
                </a:solidFill>
                <a:latin typeface="Bookman Old Style"/>
                <a:cs typeface="Bookman Old Style"/>
              </a:rPr>
              <a:t>5</a:t>
            </a:fld>
            <a:r>
              <a:rPr sz="550" b="0" spc="-50" dirty="0">
                <a:solidFill>
                  <a:srgbClr val="FFFFFF"/>
                </a:solidFill>
                <a:latin typeface="Bookman Old Style"/>
                <a:cs typeface="Bookman Old Style"/>
              </a:rPr>
              <a:t> </a:t>
            </a:r>
            <a:r>
              <a:rPr sz="550" b="0" spc="-80" dirty="0">
                <a:solidFill>
                  <a:srgbClr val="FFFFFF"/>
                </a:solidFill>
                <a:latin typeface="Bookman Old Style"/>
                <a:cs typeface="Bookman Old Style"/>
              </a:rPr>
              <a:t>/</a:t>
            </a:r>
            <a:r>
              <a:rPr sz="550" b="0" spc="-50" dirty="0">
                <a:solidFill>
                  <a:srgbClr val="FFFFFF"/>
                </a:solidFill>
                <a:latin typeface="Bookman Old Style"/>
                <a:cs typeface="Bookman Old Style"/>
              </a:rPr>
              <a:t> </a:t>
            </a:r>
            <a:r>
              <a:rPr sz="550" b="0" spc="-35" dirty="0">
                <a:solidFill>
                  <a:srgbClr val="FFFFFF"/>
                </a:solidFill>
                <a:latin typeface="Bookman Old Style"/>
                <a:cs typeface="Bookman Old Style"/>
              </a:rPr>
              <a:t>37</a:t>
            </a:r>
            <a:endParaRPr sz="550">
              <a:latin typeface="Bookman Old Style"/>
              <a:cs typeface="Bookman Old Style"/>
            </a:endParaRPr>
          </a:p>
        </p:txBody>
      </p:sp>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258323" y="3046691"/>
            <a:ext cx="43180" cy="30480"/>
          </a:xfrm>
          <a:custGeom>
            <a:avLst/>
            <a:gdLst/>
            <a:ahLst/>
            <a:cxnLst/>
            <a:rect l="l" t="t" r="r" b="b"/>
            <a:pathLst>
              <a:path w="43179" h="30480">
                <a:moveTo>
                  <a:pt x="0" y="30366"/>
                </a:moveTo>
                <a:lnTo>
                  <a:pt x="43019" y="30366"/>
                </a:lnTo>
                <a:lnTo>
                  <a:pt x="43019" y="0"/>
                </a:lnTo>
                <a:lnTo>
                  <a:pt x="0" y="0"/>
                </a:lnTo>
                <a:lnTo>
                  <a:pt x="0" y="30366"/>
                </a:lnTo>
                <a:close/>
              </a:path>
            </a:pathLst>
          </a:custGeom>
          <a:ln w="5060">
            <a:solidFill>
              <a:srgbClr val="99AFC7"/>
            </a:solidFill>
          </a:ln>
        </p:spPr>
        <p:txBody>
          <a:bodyPr wrap="square" lIns="0" tIns="0" rIns="0" bIns="0" rtlCol="0"/>
          <a:lstStyle/>
          <a:p>
            <a:endParaRPr/>
          </a:p>
        </p:txBody>
      </p:sp>
      <p:sp>
        <p:nvSpPr>
          <p:cNvPr id="3" name="object 3"/>
          <p:cNvSpPr/>
          <p:nvPr/>
        </p:nvSpPr>
        <p:spPr>
          <a:xfrm>
            <a:off x="4178706" y="3042729"/>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CCD7E3"/>
          </a:solidFill>
        </p:spPr>
        <p:txBody>
          <a:bodyPr wrap="square" lIns="0" tIns="0" rIns="0" bIns="0" rtlCol="0"/>
          <a:lstStyle/>
          <a:p>
            <a:endParaRPr/>
          </a:p>
        </p:txBody>
      </p:sp>
      <p:sp>
        <p:nvSpPr>
          <p:cNvPr id="4" name="object 4"/>
          <p:cNvSpPr/>
          <p:nvPr/>
        </p:nvSpPr>
        <p:spPr>
          <a:xfrm>
            <a:off x="4356508" y="3042729"/>
            <a:ext cx="25400" cy="38100"/>
          </a:xfrm>
          <a:custGeom>
            <a:avLst/>
            <a:gdLst/>
            <a:ahLst/>
            <a:cxnLst/>
            <a:rect l="l" t="t" r="r" b="b"/>
            <a:pathLst>
              <a:path w="25400" h="38100">
                <a:moveTo>
                  <a:pt x="0" y="0"/>
                </a:moveTo>
                <a:lnTo>
                  <a:pt x="0" y="38100"/>
                </a:lnTo>
                <a:lnTo>
                  <a:pt x="25400" y="19050"/>
                </a:lnTo>
                <a:lnTo>
                  <a:pt x="0" y="0"/>
                </a:lnTo>
                <a:close/>
              </a:path>
            </a:pathLst>
          </a:custGeom>
          <a:solidFill>
            <a:srgbClr val="CCD7E3"/>
          </a:solidFill>
        </p:spPr>
        <p:txBody>
          <a:bodyPr wrap="square" lIns="0" tIns="0" rIns="0" bIns="0" rtlCol="0"/>
          <a:lstStyle/>
          <a:p>
            <a:endParaRPr/>
          </a:p>
        </p:txBody>
      </p:sp>
      <p:grpSp>
        <p:nvGrpSpPr>
          <p:cNvPr id="5" name="object 5"/>
          <p:cNvGrpSpPr/>
          <p:nvPr/>
        </p:nvGrpSpPr>
        <p:grpSpPr>
          <a:xfrm>
            <a:off x="4442244" y="3033848"/>
            <a:ext cx="203200" cy="55880"/>
            <a:chOff x="4442244" y="3033848"/>
            <a:chExt cx="203200" cy="55880"/>
          </a:xfrm>
        </p:grpSpPr>
        <p:sp>
          <p:nvSpPr>
            <p:cNvPr id="6" name="object 6"/>
            <p:cNvSpPr/>
            <p:nvPr/>
          </p:nvSpPr>
          <p:spPr>
            <a:xfrm>
              <a:off x="4505413" y="3036378"/>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99AFC7"/>
              </a:solidFill>
            </a:ln>
          </p:spPr>
          <p:txBody>
            <a:bodyPr wrap="square" lIns="0" tIns="0" rIns="0" bIns="0" rtlCol="0"/>
            <a:lstStyle/>
            <a:p>
              <a:endParaRPr/>
            </a:p>
          </p:txBody>
        </p:sp>
        <p:sp>
          <p:nvSpPr>
            <p:cNvPr id="7" name="object 7"/>
            <p:cNvSpPr/>
            <p:nvPr/>
          </p:nvSpPr>
          <p:spPr>
            <a:xfrm>
              <a:off x="4442244"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grpSp>
      <p:grpSp>
        <p:nvGrpSpPr>
          <p:cNvPr id="8" name="object 8"/>
          <p:cNvGrpSpPr/>
          <p:nvPr/>
        </p:nvGrpSpPr>
        <p:grpSpPr>
          <a:xfrm>
            <a:off x="4705769" y="3032583"/>
            <a:ext cx="203200" cy="58419"/>
            <a:chOff x="4705769" y="3032583"/>
            <a:chExt cx="203200" cy="58419"/>
          </a:xfrm>
        </p:grpSpPr>
        <p:sp>
          <p:nvSpPr>
            <p:cNvPr id="9" name="object 9"/>
            <p:cNvSpPr/>
            <p:nvPr/>
          </p:nvSpPr>
          <p:spPr>
            <a:xfrm>
              <a:off x="4794670" y="3049079"/>
              <a:ext cx="38100" cy="0"/>
            </a:xfrm>
            <a:custGeom>
              <a:avLst/>
              <a:gdLst/>
              <a:ahLst/>
              <a:cxnLst/>
              <a:rect l="l" t="t" r="r" b="b"/>
              <a:pathLst>
                <a:path w="38100">
                  <a:moveTo>
                    <a:pt x="0" y="0"/>
                  </a:moveTo>
                  <a:lnTo>
                    <a:pt x="38100" y="0"/>
                  </a:lnTo>
                </a:path>
              </a:pathLst>
            </a:custGeom>
            <a:ln w="7591">
              <a:solidFill>
                <a:srgbClr val="99AFC7"/>
              </a:solidFill>
            </a:ln>
          </p:spPr>
          <p:txBody>
            <a:bodyPr wrap="square" lIns="0" tIns="0" rIns="0" bIns="0" rtlCol="0"/>
            <a:lstStyle/>
            <a:p>
              <a:endParaRPr/>
            </a:p>
          </p:txBody>
        </p:sp>
        <p:sp>
          <p:nvSpPr>
            <p:cNvPr id="10" name="object 10"/>
            <p:cNvSpPr/>
            <p:nvPr/>
          </p:nvSpPr>
          <p:spPr>
            <a:xfrm>
              <a:off x="4705769"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sp>
          <p:nvSpPr>
            <p:cNvPr id="11" name="object 11"/>
            <p:cNvSpPr/>
            <p:nvPr/>
          </p:nvSpPr>
          <p:spPr>
            <a:xfrm>
              <a:off x="4781970" y="3036378"/>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CCD7E3"/>
              </a:solidFill>
            </a:ln>
          </p:spPr>
          <p:txBody>
            <a:bodyPr wrap="square" lIns="0" tIns="0" rIns="0" bIns="0" rtlCol="0"/>
            <a:lstStyle/>
            <a:p>
              <a:endParaRPr/>
            </a:p>
          </p:txBody>
        </p:sp>
      </p:grpSp>
      <p:grpSp>
        <p:nvGrpSpPr>
          <p:cNvPr id="12" name="object 12"/>
          <p:cNvGrpSpPr/>
          <p:nvPr/>
        </p:nvGrpSpPr>
        <p:grpSpPr>
          <a:xfrm>
            <a:off x="4969294" y="3032583"/>
            <a:ext cx="203200" cy="58419"/>
            <a:chOff x="4969294" y="3032583"/>
            <a:chExt cx="203200" cy="58419"/>
          </a:xfrm>
        </p:grpSpPr>
        <p:sp>
          <p:nvSpPr>
            <p:cNvPr id="13" name="object 13"/>
            <p:cNvSpPr/>
            <p:nvPr/>
          </p:nvSpPr>
          <p:spPr>
            <a:xfrm>
              <a:off x="5045495" y="3036378"/>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99AFC7"/>
              </a:solidFill>
            </a:ln>
          </p:spPr>
          <p:txBody>
            <a:bodyPr wrap="square" lIns="0" tIns="0" rIns="0" bIns="0" rtlCol="0"/>
            <a:lstStyle/>
            <a:p>
              <a:endParaRPr/>
            </a:p>
          </p:txBody>
        </p:sp>
        <p:sp>
          <p:nvSpPr>
            <p:cNvPr id="14" name="object 14"/>
            <p:cNvSpPr/>
            <p:nvPr/>
          </p:nvSpPr>
          <p:spPr>
            <a:xfrm>
              <a:off x="4969294"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sp>
          <p:nvSpPr>
            <p:cNvPr id="15" name="object 15"/>
            <p:cNvSpPr/>
            <p:nvPr/>
          </p:nvSpPr>
          <p:spPr>
            <a:xfrm>
              <a:off x="5045495" y="3074479"/>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CCD7E3"/>
              </a:solidFill>
            </a:ln>
          </p:spPr>
          <p:txBody>
            <a:bodyPr wrap="square" lIns="0" tIns="0" rIns="0" bIns="0" rtlCol="0"/>
            <a:lstStyle/>
            <a:p>
              <a:endParaRPr/>
            </a:p>
          </p:txBody>
        </p:sp>
      </p:grpSp>
      <p:sp>
        <p:nvSpPr>
          <p:cNvPr id="16" name="object 16"/>
          <p:cNvSpPr/>
          <p:nvPr/>
        </p:nvSpPr>
        <p:spPr>
          <a:xfrm>
            <a:off x="5309020" y="3036378"/>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99AFC7"/>
            </a:solidFill>
          </a:ln>
        </p:spPr>
        <p:txBody>
          <a:bodyPr wrap="square" lIns="0" tIns="0" rIns="0" bIns="0" rtlCol="0"/>
          <a:lstStyle/>
          <a:p>
            <a:endParaRPr/>
          </a:p>
        </p:txBody>
      </p:sp>
      <p:grpSp>
        <p:nvGrpSpPr>
          <p:cNvPr id="17" name="object 17"/>
          <p:cNvGrpSpPr/>
          <p:nvPr/>
        </p:nvGrpSpPr>
        <p:grpSpPr>
          <a:xfrm>
            <a:off x="5478573" y="3033848"/>
            <a:ext cx="238760" cy="57150"/>
            <a:chOff x="5478573" y="3033848"/>
            <a:chExt cx="238760" cy="57150"/>
          </a:xfrm>
        </p:grpSpPr>
        <p:sp>
          <p:nvSpPr>
            <p:cNvPr id="18" name="object 18"/>
            <p:cNvSpPr/>
            <p:nvPr/>
          </p:nvSpPr>
          <p:spPr>
            <a:xfrm>
              <a:off x="5603025" y="3066859"/>
              <a:ext cx="20320" cy="20320"/>
            </a:xfrm>
            <a:custGeom>
              <a:avLst/>
              <a:gdLst/>
              <a:ahLst/>
              <a:cxnLst/>
              <a:rect l="l" t="t" r="r" b="b"/>
              <a:pathLst>
                <a:path w="20320" h="20319">
                  <a:moveTo>
                    <a:pt x="0" y="0"/>
                  </a:moveTo>
                  <a:lnTo>
                    <a:pt x="20320" y="20320"/>
                  </a:lnTo>
                </a:path>
              </a:pathLst>
            </a:custGeom>
            <a:ln w="7591">
              <a:solidFill>
                <a:srgbClr val="99AFC7"/>
              </a:solidFill>
            </a:ln>
          </p:spPr>
          <p:txBody>
            <a:bodyPr wrap="square" lIns="0" tIns="0" rIns="0" bIns="0" rtlCol="0"/>
            <a:lstStyle/>
            <a:p>
              <a:endParaRPr/>
            </a:p>
          </p:txBody>
        </p:sp>
        <p:sp>
          <p:nvSpPr>
            <p:cNvPr id="19" name="object 19"/>
            <p:cNvSpPr/>
            <p:nvPr/>
          </p:nvSpPr>
          <p:spPr>
            <a:xfrm>
              <a:off x="5575961" y="3040364"/>
              <a:ext cx="30480" cy="30480"/>
            </a:xfrm>
            <a:custGeom>
              <a:avLst/>
              <a:gdLst/>
              <a:ahLst/>
              <a:cxnLst/>
              <a:rect l="l" t="t" r="r" b="b"/>
              <a:pathLst>
                <a:path w="30479" h="3048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99AFC7"/>
              </a:solidFill>
            </a:ln>
          </p:spPr>
          <p:txBody>
            <a:bodyPr wrap="square" lIns="0" tIns="0" rIns="0" bIns="0" rtlCol="0"/>
            <a:lstStyle/>
            <a:p>
              <a:endParaRPr/>
            </a:p>
          </p:txBody>
        </p:sp>
        <p:sp>
          <p:nvSpPr>
            <p:cNvPr id="20" name="object 20"/>
            <p:cNvSpPr/>
            <p:nvPr/>
          </p:nvSpPr>
          <p:spPr>
            <a:xfrm>
              <a:off x="5481104" y="3036378"/>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99AFC7"/>
              </a:solidFill>
            </a:ln>
          </p:spPr>
          <p:txBody>
            <a:bodyPr wrap="square" lIns="0" tIns="0" rIns="0" bIns="0" rtlCol="0"/>
            <a:lstStyle/>
            <a:p>
              <a:endParaRPr/>
            </a:p>
          </p:txBody>
        </p:sp>
      </p:grpSp>
      <p:grpSp>
        <p:nvGrpSpPr>
          <p:cNvPr id="21" name="object 21"/>
          <p:cNvGrpSpPr/>
          <p:nvPr/>
        </p:nvGrpSpPr>
        <p:grpSpPr>
          <a:xfrm>
            <a:off x="-32" y="25"/>
            <a:ext cx="5760085" cy="232410"/>
            <a:chOff x="-32" y="25"/>
            <a:chExt cx="5760085" cy="232410"/>
          </a:xfrm>
        </p:grpSpPr>
        <p:pic>
          <p:nvPicPr>
            <p:cNvPr id="22" name="object 22"/>
            <p:cNvPicPr/>
            <p:nvPr/>
          </p:nvPicPr>
          <p:blipFill>
            <a:blip r:embed="rId3" cstate="print"/>
            <a:stretch>
              <a:fillRect/>
            </a:stretch>
          </p:blipFill>
          <p:spPr>
            <a:xfrm>
              <a:off x="0" y="25"/>
              <a:ext cx="5759996" cy="200418"/>
            </a:xfrm>
            <a:prstGeom prst="rect">
              <a:avLst/>
            </a:prstGeom>
          </p:spPr>
        </p:pic>
        <p:sp>
          <p:nvSpPr>
            <p:cNvPr id="23" name="object 23"/>
            <p:cNvSpPr/>
            <p:nvPr/>
          </p:nvSpPr>
          <p:spPr>
            <a:xfrm>
              <a:off x="-32" y="198766"/>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1C39"/>
            </a:solidFill>
          </p:spPr>
          <p:txBody>
            <a:bodyPr wrap="square" lIns="0" tIns="0" rIns="0" bIns="0" rtlCol="0"/>
            <a:lstStyle/>
            <a:p>
              <a:endParaRPr/>
            </a:p>
          </p:txBody>
        </p:sp>
        <p:sp>
          <p:nvSpPr>
            <p:cNvPr id="24" name="object 24"/>
            <p:cNvSpPr/>
            <p:nvPr/>
          </p:nvSpPr>
          <p:spPr>
            <a:xfrm>
              <a:off x="120650"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5" name="object 25"/>
            <p:cNvSpPr/>
            <p:nvPr/>
          </p:nvSpPr>
          <p:spPr>
            <a:xfrm>
              <a:off x="171056"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6" name="object 26"/>
            <p:cNvSpPr/>
            <p:nvPr/>
          </p:nvSpPr>
          <p:spPr>
            <a:xfrm>
              <a:off x="22144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7" name="object 27"/>
            <p:cNvSpPr/>
            <p:nvPr/>
          </p:nvSpPr>
          <p:spPr>
            <a:xfrm>
              <a:off x="271856" y="107317"/>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8" name="object 28"/>
            <p:cNvSpPr/>
            <p:nvPr/>
          </p:nvSpPr>
          <p:spPr>
            <a:xfrm>
              <a:off x="271856"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9" name="object 29"/>
            <p:cNvSpPr/>
            <p:nvPr/>
          </p:nvSpPr>
          <p:spPr>
            <a:xfrm>
              <a:off x="60068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0" name="object 30"/>
            <p:cNvSpPr/>
            <p:nvPr/>
          </p:nvSpPr>
          <p:spPr>
            <a:xfrm>
              <a:off x="651090"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1" name="object 31"/>
            <p:cNvSpPr/>
            <p:nvPr/>
          </p:nvSpPr>
          <p:spPr>
            <a:xfrm>
              <a:off x="70148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2" name="object 32"/>
            <p:cNvSpPr/>
            <p:nvPr/>
          </p:nvSpPr>
          <p:spPr>
            <a:xfrm>
              <a:off x="751890"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3" name="object 33"/>
            <p:cNvSpPr/>
            <p:nvPr/>
          </p:nvSpPr>
          <p:spPr>
            <a:xfrm>
              <a:off x="802284"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4" name="object 34"/>
            <p:cNvSpPr/>
            <p:nvPr/>
          </p:nvSpPr>
          <p:spPr>
            <a:xfrm>
              <a:off x="20091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5" name="object 35"/>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6" name="object 36"/>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7" name="object 37"/>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8" name="object 38"/>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9" name="object 39"/>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0" name="object 40"/>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1" name="object 41"/>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2" name="object 42"/>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3" name="object 43"/>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4" name="object 44"/>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5" name="object 45"/>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6" name="object 46"/>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7" name="object 47"/>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8" name="object 48"/>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9" name="object 49"/>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0" name="object 50"/>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1" name="object 51"/>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2" name="object 52"/>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3" name="object 53"/>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4" name="object 54"/>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5" name="object 55"/>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6" name="object 56"/>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7" name="object 57"/>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8" name="object 58"/>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59" name="object 59"/>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FFFFFF"/>
                </a:solidFill>
                <a:latin typeface="Bookman Old Style"/>
                <a:cs typeface="Bookman Old Style"/>
                <a:hlinkClick r:id="rId4" action="ppaction://hlinksldjump"/>
              </a:rPr>
              <a:t>Introduction</a:t>
            </a:r>
            <a:r>
              <a:rPr sz="550" b="0" spc="330" dirty="0">
                <a:solidFill>
                  <a:srgbClr val="FFFFFF"/>
                </a:solidFill>
                <a:latin typeface="Bookman Old Style"/>
                <a:cs typeface="Bookman Old Style"/>
              </a:rPr>
              <a:t> </a:t>
            </a:r>
            <a:r>
              <a:rPr sz="550" b="0" spc="-35" dirty="0">
                <a:solidFill>
                  <a:srgbClr val="7F8D9C"/>
                </a:solidFill>
                <a:latin typeface="Bookman Old Style"/>
                <a:cs typeface="Bookman Old Style"/>
                <a:hlinkClick r:id="rId5" action="ppaction://hlinksldjump"/>
              </a:rPr>
              <a:t>Background:</a:t>
            </a:r>
            <a:r>
              <a:rPr sz="550" b="0" spc="-25" dirty="0">
                <a:solidFill>
                  <a:srgbClr val="7F8D9C"/>
                </a:solidFill>
                <a:latin typeface="Bookman Old Style"/>
                <a:cs typeface="Bookman Old Style"/>
                <a:hlinkClick r:id="rId5" action="ppaction://hlinksldjump"/>
              </a:rPr>
              <a:t> Compositional</a:t>
            </a:r>
            <a:r>
              <a:rPr sz="550" b="0" spc="-55" dirty="0">
                <a:solidFill>
                  <a:srgbClr val="7F8D9C"/>
                </a:solidFill>
                <a:latin typeface="Bookman Old Style"/>
                <a:cs typeface="Bookman Old Style"/>
                <a:hlinkClick r:id="rId5" action="ppaction://hlinksldjump"/>
              </a:rPr>
              <a:t> </a:t>
            </a:r>
            <a:r>
              <a:rPr sz="550" b="0" spc="-40" dirty="0">
                <a:solidFill>
                  <a:srgbClr val="7F8D9C"/>
                </a:solidFill>
                <a:latin typeface="Bookman Old Style"/>
                <a:cs typeface="Bookman Old Style"/>
                <a:hlinkClick r:id="rId5" action="ppaction://hlinksldjump"/>
              </a:rPr>
              <a:t>Data</a:t>
            </a:r>
            <a:r>
              <a:rPr sz="550" b="0" spc="-55" dirty="0">
                <a:solidFill>
                  <a:srgbClr val="7F8D9C"/>
                </a:solidFill>
                <a:latin typeface="Bookman Old Style"/>
                <a:cs typeface="Bookman Old Style"/>
                <a:hlinkClick r:id="rId5" action="ppaction://hlinksldjump"/>
              </a:rPr>
              <a:t> </a:t>
            </a:r>
            <a:r>
              <a:rPr sz="550" b="0" spc="-10" dirty="0">
                <a:solidFill>
                  <a:srgbClr val="7F8D9C"/>
                </a:solidFill>
                <a:latin typeface="Bookman Old Style"/>
                <a:cs typeface="Bookman Old Style"/>
                <a:hlinkClick r:id="rId5" action="ppaction://hlinksldjump"/>
              </a:rPr>
              <a:t>Analysis</a:t>
            </a:r>
            <a:r>
              <a:rPr sz="550" b="0" spc="390" dirty="0">
                <a:solidFill>
                  <a:srgbClr val="7F8D9C"/>
                </a:solidFill>
                <a:latin typeface="Bookman Old Style"/>
                <a:cs typeface="Bookman Old Style"/>
              </a:rPr>
              <a:t> </a:t>
            </a:r>
            <a:r>
              <a:rPr sz="550" b="0" spc="-20" dirty="0">
                <a:solidFill>
                  <a:srgbClr val="7F8D9C"/>
                </a:solidFill>
                <a:latin typeface="Bookman Old Style"/>
                <a:cs typeface="Bookman Old Style"/>
                <a:hlinkClick r:id="rId6" action="ppaction://hlinksldjump"/>
              </a:rPr>
              <a:t>Proposed</a:t>
            </a:r>
            <a:r>
              <a:rPr sz="550" b="0" spc="-55" dirty="0">
                <a:solidFill>
                  <a:srgbClr val="7F8D9C"/>
                </a:solidFill>
                <a:latin typeface="Bookman Old Style"/>
                <a:cs typeface="Bookman Old Style"/>
                <a:hlinkClick r:id="rId6" action="ppaction://hlinksldjump"/>
              </a:rPr>
              <a:t> </a:t>
            </a:r>
            <a:r>
              <a:rPr sz="550" b="0" dirty="0">
                <a:solidFill>
                  <a:srgbClr val="7F8D9C"/>
                </a:solidFill>
                <a:latin typeface="Bookman Old Style"/>
                <a:cs typeface="Bookman Old Style"/>
                <a:hlinkClick r:id="rId6" action="ppaction://hlinksldjump"/>
              </a:rPr>
              <a:t>Method</a:t>
            </a:r>
            <a:r>
              <a:rPr sz="550" b="0" spc="395" dirty="0">
                <a:solidFill>
                  <a:srgbClr val="7F8D9C"/>
                </a:solidFill>
                <a:latin typeface="Bookman Old Style"/>
                <a:cs typeface="Bookman Old Style"/>
              </a:rPr>
              <a:t> </a:t>
            </a:r>
            <a:r>
              <a:rPr sz="550" b="0" spc="-40" dirty="0">
                <a:solidFill>
                  <a:srgbClr val="7F8D9C"/>
                </a:solidFill>
                <a:latin typeface="Bookman Old Style"/>
                <a:cs typeface="Bookman Old Style"/>
                <a:hlinkClick r:id="rId7" action="ppaction://hlinksldjump"/>
              </a:rPr>
              <a:t>Data</a:t>
            </a:r>
            <a:r>
              <a:rPr sz="550" b="0" spc="-55" dirty="0">
                <a:solidFill>
                  <a:srgbClr val="7F8D9C"/>
                </a:solidFill>
                <a:latin typeface="Bookman Old Style"/>
                <a:cs typeface="Bookman Old Style"/>
                <a:hlinkClick r:id="rId7" action="ppaction://hlinksldjump"/>
              </a:rPr>
              <a:t> </a:t>
            </a:r>
            <a:r>
              <a:rPr sz="550" b="0" spc="-60" dirty="0">
                <a:solidFill>
                  <a:srgbClr val="7F8D9C"/>
                </a:solidFill>
                <a:latin typeface="Bookman Old Style"/>
                <a:cs typeface="Bookman Old Style"/>
                <a:hlinkClick r:id="rId7" action="ppaction://hlinksldjump"/>
              </a:rPr>
              <a:t>&amp;</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Experiments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8" action="ppaction://hlinksldjump"/>
              </a:rPr>
              <a:t>Code</a:t>
            </a:r>
            <a:r>
              <a:rPr sz="550" b="0" spc="-55" dirty="0">
                <a:solidFill>
                  <a:srgbClr val="7F8D9C"/>
                </a:solidFill>
                <a:latin typeface="Bookman Old Style"/>
                <a:cs typeface="Bookman Old Style"/>
                <a:hlinkClick r:id="rId8" action="ppaction://hlinksldjump"/>
              </a:rPr>
              <a:t> </a:t>
            </a:r>
            <a:r>
              <a:rPr sz="550" b="0" spc="-10" dirty="0">
                <a:solidFill>
                  <a:srgbClr val="7F8D9C"/>
                </a:solidFill>
                <a:latin typeface="Bookman Old Style"/>
                <a:cs typeface="Bookman Old Style"/>
                <a:hlinkClick r:id="rId8" action="ppaction://hlinksldjump"/>
              </a:rPr>
              <a:t>Execution</a:t>
            </a:r>
            <a:r>
              <a:rPr sz="550" b="0" spc="395" dirty="0">
                <a:solidFill>
                  <a:srgbClr val="7F8D9C"/>
                </a:solidFill>
                <a:latin typeface="Bookman Old Style"/>
                <a:cs typeface="Bookman Old Style"/>
              </a:rPr>
              <a:t> </a:t>
            </a:r>
            <a:r>
              <a:rPr sz="550" b="0" spc="-30" dirty="0">
                <a:solidFill>
                  <a:srgbClr val="7F8D9C"/>
                </a:solidFill>
                <a:latin typeface="Bookman Old Style"/>
                <a:cs typeface="Bookman Old Style"/>
                <a:hlinkClick r:id="rId9" action="ppaction://hlinksldjump"/>
              </a:rPr>
              <a:t>Other</a:t>
            </a:r>
            <a:r>
              <a:rPr sz="550" b="0" spc="-55" dirty="0">
                <a:solidFill>
                  <a:srgbClr val="7F8D9C"/>
                </a:solidFill>
                <a:latin typeface="Bookman Old Style"/>
                <a:cs typeface="Bookman Old Style"/>
                <a:hlinkClick r:id="rId9" action="ppaction://hlinksldjump"/>
              </a:rPr>
              <a:t> </a:t>
            </a:r>
            <a:r>
              <a:rPr sz="550" b="0" spc="-25" dirty="0">
                <a:solidFill>
                  <a:srgbClr val="7F8D9C"/>
                </a:solidFill>
                <a:latin typeface="Bookman Old Style"/>
                <a:cs typeface="Bookman Old Style"/>
                <a:hlinkClick r:id="rId9" action="ppaction://hlinksldjump"/>
              </a:rPr>
              <a:t>Applications</a:t>
            </a:r>
            <a:r>
              <a:rPr sz="550" b="0" spc="-55" dirty="0">
                <a:solidFill>
                  <a:srgbClr val="7F8D9C"/>
                </a:solidFill>
                <a:latin typeface="Bookman Old Style"/>
                <a:cs typeface="Bookman Old Style"/>
                <a:hlinkClick r:id="rId9" action="ppaction://hlinksldjump"/>
              </a:rPr>
              <a:t> </a:t>
            </a:r>
            <a:r>
              <a:rPr sz="550" b="0" spc="-60" dirty="0">
                <a:solidFill>
                  <a:srgbClr val="7F8D9C"/>
                </a:solidFill>
                <a:latin typeface="Bookman Old Style"/>
                <a:cs typeface="Bookman Old Style"/>
                <a:hlinkClick r:id="rId9" action="ppaction://hlinksldjump"/>
              </a:rPr>
              <a:t>&amp;</a:t>
            </a:r>
            <a:r>
              <a:rPr sz="550" b="0" spc="-55" dirty="0">
                <a:solidFill>
                  <a:srgbClr val="7F8D9C"/>
                </a:solidFill>
                <a:latin typeface="Bookman Old Style"/>
                <a:cs typeface="Bookman Old Style"/>
                <a:hlinkClick r:id="rId9" action="ppaction://hlinksldjump"/>
              </a:rPr>
              <a:t> </a:t>
            </a:r>
            <a:r>
              <a:rPr sz="550" b="0" spc="-10" dirty="0">
                <a:solidFill>
                  <a:srgbClr val="7F8D9C"/>
                </a:solidFill>
                <a:latin typeface="Bookman Old Style"/>
                <a:cs typeface="Bookman Old Style"/>
                <a:hlinkClick r:id="rId9" action="ppaction://hlinksldjump"/>
              </a:rPr>
              <a:t>Analysis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10" action="ppaction://hlinksldjump"/>
              </a:rPr>
              <a:t>Implementing</a:t>
            </a:r>
            <a:r>
              <a:rPr sz="550" b="0" spc="-55" dirty="0">
                <a:solidFill>
                  <a:srgbClr val="7F8D9C"/>
                </a:solidFill>
                <a:latin typeface="Bookman Old Style"/>
                <a:cs typeface="Bookman Old Style"/>
                <a:hlinkClick r:id="rId10" action="ppaction://hlinksldjump"/>
              </a:rPr>
              <a:t> </a:t>
            </a:r>
            <a:r>
              <a:rPr sz="550" b="0" spc="-30" dirty="0">
                <a:solidFill>
                  <a:srgbClr val="7F8D9C"/>
                </a:solidFill>
                <a:latin typeface="Bookman Old Style"/>
                <a:cs typeface="Bookman Old Style"/>
                <a:hlinkClick r:id="rId10" action="ppaction://hlinksldjump"/>
              </a:rPr>
              <a:t>the</a:t>
            </a:r>
            <a:r>
              <a:rPr sz="550" b="0" spc="-55" dirty="0">
                <a:solidFill>
                  <a:srgbClr val="7F8D9C"/>
                </a:solidFill>
                <a:latin typeface="Bookman Old Style"/>
                <a:cs typeface="Bookman Old Style"/>
                <a:hlinkClick r:id="rId10" action="ppaction://hlinksldjump"/>
              </a:rPr>
              <a:t> </a:t>
            </a:r>
            <a:r>
              <a:rPr sz="550" b="0" spc="-20" dirty="0">
                <a:solidFill>
                  <a:srgbClr val="7F8D9C"/>
                </a:solidFill>
                <a:latin typeface="Bookman Old Style"/>
                <a:cs typeface="Bookman Old Style"/>
                <a:hlinkClick r:id="rId10" action="ppaction://hlinksldjump"/>
              </a:rPr>
              <a:t>Idea</a:t>
            </a:r>
            <a:endParaRPr sz="550">
              <a:latin typeface="Bookman Old Style"/>
              <a:cs typeface="Bookman Old Style"/>
            </a:endParaRPr>
          </a:p>
        </p:txBody>
      </p:sp>
      <p:grpSp>
        <p:nvGrpSpPr>
          <p:cNvPr id="60" name="object 60"/>
          <p:cNvGrpSpPr/>
          <p:nvPr/>
        </p:nvGrpSpPr>
        <p:grpSpPr>
          <a:xfrm>
            <a:off x="0" y="104786"/>
            <a:ext cx="5760085" cy="318770"/>
            <a:chOff x="0" y="104786"/>
            <a:chExt cx="5760085" cy="318770"/>
          </a:xfrm>
        </p:grpSpPr>
        <p:pic>
          <p:nvPicPr>
            <p:cNvPr id="61" name="object 61"/>
            <p:cNvPicPr/>
            <p:nvPr/>
          </p:nvPicPr>
          <p:blipFill>
            <a:blip r:embed="rId11" cstate="print"/>
            <a:stretch>
              <a:fillRect/>
            </a:stretch>
          </p:blipFill>
          <p:spPr>
            <a:xfrm>
              <a:off x="0" y="104786"/>
              <a:ext cx="5759996" cy="125718"/>
            </a:xfrm>
            <a:prstGeom prst="rect">
              <a:avLst/>
            </a:prstGeom>
          </p:spPr>
        </p:pic>
        <p:sp>
          <p:nvSpPr>
            <p:cNvPr id="62" name="object 62"/>
            <p:cNvSpPr/>
            <p:nvPr/>
          </p:nvSpPr>
          <p:spPr>
            <a:xfrm>
              <a:off x="0" y="227495"/>
              <a:ext cx="5760085" cy="195580"/>
            </a:xfrm>
            <a:custGeom>
              <a:avLst/>
              <a:gdLst/>
              <a:ahLst/>
              <a:cxnLst/>
              <a:rect l="l" t="t" r="r" b="b"/>
              <a:pathLst>
                <a:path w="5760085" h="195579">
                  <a:moveTo>
                    <a:pt x="5759996" y="0"/>
                  </a:moveTo>
                  <a:lnTo>
                    <a:pt x="0" y="0"/>
                  </a:lnTo>
                  <a:lnTo>
                    <a:pt x="0" y="195503"/>
                  </a:lnTo>
                  <a:lnTo>
                    <a:pt x="5759996" y="195503"/>
                  </a:lnTo>
                  <a:lnTo>
                    <a:pt x="5759996" y="0"/>
                  </a:lnTo>
                  <a:close/>
                </a:path>
              </a:pathLst>
            </a:custGeom>
            <a:solidFill>
              <a:srgbClr val="003874"/>
            </a:solidFill>
          </p:spPr>
          <p:txBody>
            <a:bodyPr wrap="square" lIns="0" tIns="0" rIns="0" bIns="0" rtlCol="0"/>
            <a:lstStyle/>
            <a:p>
              <a:endParaRPr/>
            </a:p>
          </p:txBody>
        </p:sp>
      </p:grpSp>
      <p:sp>
        <p:nvSpPr>
          <p:cNvPr id="63" name="object 63"/>
          <p:cNvSpPr txBox="1">
            <a:spLocks noGrp="1"/>
          </p:cNvSpPr>
          <p:nvPr>
            <p:ph type="title"/>
          </p:nvPr>
        </p:nvSpPr>
        <p:spPr>
          <a:xfrm>
            <a:off x="95300" y="215813"/>
            <a:ext cx="1702435" cy="193040"/>
          </a:xfrm>
          <a:prstGeom prst="rect">
            <a:avLst/>
          </a:prstGeom>
        </p:spPr>
        <p:txBody>
          <a:bodyPr vert="horz" wrap="square" lIns="0" tIns="12700" rIns="0" bIns="0" rtlCol="0">
            <a:spAutoFit/>
          </a:bodyPr>
          <a:lstStyle/>
          <a:p>
            <a:pPr marL="12700">
              <a:lnSpc>
                <a:spcPct val="100000"/>
              </a:lnSpc>
              <a:spcBef>
                <a:spcPts val="100"/>
              </a:spcBef>
            </a:pPr>
            <a:r>
              <a:rPr spc="-45" dirty="0"/>
              <a:t>Contributions</a:t>
            </a:r>
            <a:r>
              <a:rPr spc="-70" dirty="0"/>
              <a:t> </a:t>
            </a:r>
            <a:r>
              <a:rPr dirty="0"/>
              <a:t>of</a:t>
            </a:r>
            <a:r>
              <a:rPr spc="-65" dirty="0"/>
              <a:t> </a:t>
            </a:r>
            <a:r>
              <a:rPr spc="-40" dirty="0"/>
              <a:t>the</a:t>
            </a:r>
            <a:r>
              <a:rPr spc="-65" dirty="0"/>
              <a:t> </a:t>
            </a:r>
            <a:r>
              <a:rPr spc="-30" dirty="0"/>
              <a:t>Paper</a:t>
            </a:r>
          </a:p>
        </p:txBody>
      </p:sp>
      <p:sp>
        <p:nvSpPr>
          <p:cNvPr id="64" name="object 64"/>
          <p:cNvSpPr/>
          <p:nvPr/>
        </p:nvSpPr>
        <p:spPr>
          <a:xfrm>
            <a:off x="-32" y="421334"/>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3873"/>
          </a:solidFill>
        </p:spPr>
        <p:txBody>
          <a:bodyPr wrap="square" lIns="0" tIns="0" rIns="0" bIns="0" rtlCol="0"/>
          <a:lstStyle/>
          <a:p>
            <a:endParaRPr/>
          </a:p>
        </p:txBody>
      </p:sp>
      <p:sp>
        <p:nvSpPr>
          <p:cNvPr id="65" name="object 65"/>
          <p:cNvSpPr txBox="1"/>
          <p:nvPr/>
        </p:nvSpPr>
        <p:spPr>
          <a:xfrm>
            <a:off x="314274" y="713333"/>
            <a:ext cx="5131435" cy="234950"/>
          </a:xfrm>
          <a:prstGeom prst="rect">
            <a:avLst/>
          </a:prstGeom>
          <a:solidFill>
            <a:srgbClr val="003874"/>
          </a:solidFill>
        </p:spPr>
        <p:txBody>
          <a:bodyPr vert="horz" wrap="square" lIns="0" tIns="10160" rIns="0" bIns="0" rtlCol="0">
            <a:spAutoFit/>
          </a:bodyPr>
          <a:lstStyle/>
          <a:p>
            <a:pPr marL="45085">
              <a:lnSpc>
                <a:spcPct val="100000"/>
              </a:lnSpc>
              <a:spcBef>
                <a:spcPts val="80"/>
              </a:spcBef>
            </a:pPr>
            <a:r>
              <a:rPr sz="1100" b="0" spc="-60" dirty="0">
                <a:solidFill>
                  <a:srgbClr val="FFFFFF"/>
                </a:solidFill>
                <a:latin typeface="Bookman Old Style"/>
                <a:cs typeface="Bookman Old Style"/>
              </a:rPr>
              <a:t>Key</a:t>
            </a:r>
            <a:r>
              <a:rPr sz="1100" b="0" spc="-85" dirty="0">
                <a:solidFill>
                  <a:srgbClr val="FFFFFF"/>
                </a:solidFill>
                <a:latin typeface="Bookman Old Style"/>
                <a:cs typeface="Bookman Old Style"/>
              </a:rPr>
              <a:t> </a:t>
            </a:r>
            <a:r>
              <a:rPr sz="1100" b="0" spc="-10" dirty="0">
                <a:solidFill>
                  <a:srgbClr val="FFFFFF"/>
                </a:solidFill>
                <a:latin typeface="Bookman Old Style"/>
                <a:cs typeface="Bookman Old Style"/>
              </a:rPr>
              <a:t>Contributions</a:t>
            </a:r>
            <a:endParaRPr sz="1100">
              <a:latin typeface="Bookman Old Style"/>
              <a:cs typeface="Bookman Old Style"/>
            </a:endParaRPr>
          </a:p>
        </p:txBody>
      </p:sp>
      <p:sp>
        <p:nvSpPr>
          <p:cNvPr id="66" name="object 66"/>
          <p:cNvSpPr txBox="1"/>
          <p:nvPr/>
        </p:nvSpPr>
        <p:spPr>
          <a:xfrm>
            <a:off x="465988" y="995874"/>
            <a:ext cx="4752975" cy="962025"/>
          </a:xfrm>
          <a:prstGeom prst="rect">
            <a:avLst/>
          </a:prstGeom>
        </p:spPr>
        <p:txBody>
          <a:bodyPr vert="horz" wrap="square" lIns="0" tIns="12700" rIns="0" bIns="0" rtlCol="0">
            <a:spAutoFit/>
          </a:bodyPr>
          <a:lstStyle/>
          <a:p>
            <a:pPr marL="169545" marR="30480" indent="-132080">
              <a:lnSpc>
                <a:spcPct val="112900"/>
              </a:lnSpc>
              <a:spcBef>
                <a:spcPts val="100"/>
              </a:spcBef>
              <a:buClr>
                <a:srgbClr val="003874"/>
              </a:buClr>
              <a:buFont typeface="Meiryo UI"/>
              <a:buChar char="•"/>
              <a:tabLst>
                <a:tab pos="170815" algn="l"/>
              </a:tabLst>
            </a:pPr>
            <a:r>
              <a:rPr sz="1000" b="0" spc="-40" dirty="0">
                <a:latin typeface="Bookman Old Style"/>
                <a:cs typeface="Bookman Old Style"/>
              </a:rPr>
              <a:t>Proposes</a:t>
            </a:r>
            <a:r>
              <a:rPr sz="1000" b="0" spc="-45" dirty="0">
                <a:latin typeface="Bookman Old Style"/>
                <a:cs typeface="Bookman Old Style"/>
              </a:rPr>
              <a:t> </a:t>
            </a:r>
            <a:r>
              <a:rPr sz="1000" b="0" spc="-60" dirty="0">
                <a:latin typeface="Bookman Old Style"/>
                <a:cs typeface="Bookman Old Style"/>
              </a:rPr>
              <a:t>a</a:t>
            </a:r>
            <a:r>
              <a:rPr sz="1000" b="0" spc="-45" dirty="0">
                <a:latin typeface="Bookman Old Style"/>
                <a:cs typeface="Bookman Old Style"/>
              </a:rPr>
              <a:t> </a:t>
            </a:r>
            <a:r>
              <a:rPr sz="1000" b="0" spc="-35" dirty="0">
                <a:latin typeface="Bookman Old Style"/>
                <a:cs typeface="Bookman Old Style"/>
              </a:rPr>
              <a:t>novel</a:t>
            </a:r>
            <a:r>
              <a:rPr sz="1000" b="0" spc="-45" dirty="0">
                <a:latin typeface="Bookman Old Style"/>
                <a:cs typeface="Bookman Old Style"/>
              </a:rPr>
              <a:t> regression-</a:t>
            </a:r>
            <a:r>
              <a:rPr sz="1000" b="0" spc="-50" dirty="0">
                <a:latin typeface="Bookman Old Style"/>
                <a:cs typeface="Bookman Old Style"/>
              </a:rPr>
              <a:t>based</a:t>
            </a:r>
            <a:r>
              <a:rPr sz="1000" b="0" spc="-45" dirty="0">
                <a:latin typeface="Bookman Old Style"/>
                <a:cs typeface="Bookman Old Style"/>
              </a:rPr>
              <a:t> </a:t>
            </a:r>
            <a:r>
              <a:rPr sz="1000" b="0" spc="-40" dirty="0">
                <a:latin typeface="Bookman Old Style"/>
                <a:cs typeface="Bookman Old Style"/>
              </a:rPr>
              <a:t>framework</a:t>
            </a:r>
            <a:r>
              <a:rPr sz="1000" b="0" spc="-45" dirty="0">
                <a:latin typeface="Bookman Old Style"/>
                <a:cs typeface="Bookman Old Style"/>
              </a:rPr>
              <a:t> </a:t>
            </a:r>
            <a:r>
              <a:rPr sz="1000" b="0" spc="-20" dirty="0">
                <a:latin typeface="Bookman Old Style"/>
                <a:cs typeface="Bookman Old Style"/>
              </a:rPr>
              <a:t>for</a:t>
            </a:r>
            <a:r>
              <a:rPr sz="1000" b="0" spc="-45" dirty="0">
                <a:latin typeface="Bookman Old Style"/>
                <a:cs typeface="Bookman Old Style"/>
              </a:rPr>
              <a:t> </a:t>
            </a:r>
            <a:r>
              <a:rPr sz="1000" b="0" spc="-40" dirty="0">
                <a:latin typeface="Bookman Old Style"/>
                <a:cs typeface="Bookman Old Style"/>
              </a:rPr>
              <a:t>classiﬁcation</a:t>
            </a:r>
            <a:r>
              <a:rPr sz="1000" b="0" spc="-45" dirty="0">
                <a:latin typeface="Bookman Old Style"/>
                <a:cs typeface="Bookman Old Style"/>
              </a:rPr>
              <a:t> </a:t>
            </a:r>
            <a:r>
              <a:rPr sz="1000" b="0" spc="-80" dirty="0">
                <a:latin typeface="Bookman Old Style"/>
                <a:cs typeface="Bookman Old Style"/>
              </a:rPr>
              <a:t>tasks</a:t>
            </a:r>
            <a:r>
              <a:rPr sz="1000" b="0" spc="-45" dirty="0">
                <a:latin typeface="Bookman Old Style"/>
                <a:cs typeface="Bookman Old Style"/>
              </a:rPr>
              <a:t> </a:t>
            </a:r>
            <a:r>
              <a:rPr sz="1000" b="0" spc="-35" dirty="0">
                <a:latin typeface="Bookman Old Style"/>
                <a:cs typeface="Bookman Old Style"/>
              </a:rPr>
              <a:t>with</a:t>
            </a:r>
            <a:r>
              <a:rPr sz="1000" b="0" spc="-40" dirty="0">
                <a:latin typeface="Bookman Old Style"/>
                <a:cs typeface="Bookman Old Style"/>
              </a:rPr>
              <a:t> </a:t>
            </a:r>
            <a:r>
              <a:rPr sz="1000" b="0" spc="-20" dirty="0">
                <a:latin typeface="Bookman Old Style"/>
                <a:cs typeface="Bookman Old Style"/>
              </a:rPr>
              <a:t>noisy 	</a:t>
            </a:r>
            <a:r>
              <a:rPr sz="1000" b="0" spc="-10" dirty="0">
                <a:latin typeface="Bookman Old Style"/>
                <a:cs typeface="Bookman Old Style"/>
              </a:rPr>
              <a:t>labels.</a:t>
            </a:r>
            <a:endParaRPr sz="1000">
              <a:latin typeface="Bookman Old Style"/>
              <a:cs typeface="Bookman Old Style"/>
            </a:endParaRPr>
          </a:p>
          <a:p>
            <a:pPr marL="169545" marR="107314" indent="-132080">
              <a:lnSpc>
                <a:spcPct val="112900"/>
              </a:lnSpc>
              <a:spcBef>
                <a:spcPts val="295"/>
              </a:spcBef>
              <a:buClr>
                <a:srgbClr val="003874"/>
              </a:buClr>
              <a:buFont typeface="Meiryo UI"/>
              <a:buChar char="•"/>
              <a:tabLst>
                <a:tab pos="170815" algn="l"/>
              </a:tabLst>
            </a:pPr>
            <a:r>
              <a:rPr sz="1000" b="0" spc="-45" dirty="0">
                <a:latin typeface="Bookman Old Style"/>
                <a:cs typeface="Bookman Old Style"/>
              </a:rPr>
              <a:t>Demonstrates </a:t>
            </a:r>
            <a:r>
              <a:rPr sz="1000" b="0" spc="-40" dirty="0">
                <a:latin typeface="Bookman Old Style"/>
                <a:cs typeface="Bookman Old Style"/>
              </a:rPr>
              <a:t>the</a:t>
            </a:r>
            <a:r>
              <a:rPr sz="1000" b="0" spc="-45" dirty="0">
                <a:latin typeface="Bookman Old Style"/>
                <a:cs typeface="Bookman Old Style"/>
              </a:rPr>
              <a:t> </a:t>
            </a:r>
            <a:r>
              <a:rPr sz="1000" b="0" spc="-40" dirty="0">
                <a:latin typeface="Bookman Old Style"/>
                <a:cs typeface="Bookman Old Style"/>
              </a:rPr>
              <a:t>effectiveness</a:t>
            </a:r>
            <a:r>
              <a:rPr sz="1000" b="0" spc="-45" dirty="0">
                <a:latin typeface="Bookman Old Style"/>
                <a:cs typeface="Bookman Old Style"/>
              </a:rPr>
              <a:t> </a:t>
            </a:r>
            <a:r>
              <a:rPr sz="1000" b="0" dirty="0">
                <a:latin typeface="Bookman Old Style"/>
                <a:cs typeface="Bookman Old Style"/>
              </a:rPr>
              <a:t>of</a:t>
            </a:r>
            <a:r>
              <a:rPr sz="1000" b="0" spc="-40" dirty="0">
                <a:latin typeface="Bookman Old Style"/>
                <a:cs typeface="Bookman Old Style"/>
              </a:rPr>
              <a:t> the</a:t>
            </a:r>
            <a:r>
              <a:rPr sz="1000" b="0" spc="-45" dirty="0">
                <a:latin typeface="Bookman Old Style"/>
                <a:cs typeface="Bookman Old Style"/>
              </a:rPr>
              <a:t> </a:t>
            </a:r>
            <a:r>
              <a:rPr sz="1000" b="0" spc="-30" dirty="0">
                <a:latin typeface="Bookman Old Style"/>
                <a:cs typeface="Bookman Old Style"/>
              </a:rPr>
              <a:t>method</a:t>
            </a:r>
            <a:r>
              <a:rPr sz="1000" b="0" spc="-45" dirty="0">
                <a:latin typeface="Bookman Old Style"/>
                <a:cs typeface="Bookman Old Style"/>
              </a:rPr>
              <a:t> </a:t>
            </a:r>
            <a:r>
              <a:rPr sz="1000" b="0" spc="-60" dirty="0">
                <a:latin typeface="Bookman Old Style"/>
                <a:cs typeface="Bookman Old Style"/>
              </a:rPr>
              <a:t>across</a:t>
            </a:r>
            <a:r>
              <a:rPr sz="1000" b="0" spc="-45" dirty="0">
                <a:latin typeface="Bookman Old Style"/>
                <a:cs typeface="Bookman Old Style"/>
              </a:rPr>
              <a:t> synthetic</a:t>
            </a:r>
            <a:r>
              <a:rPr sz="1000" b="0" spc="-40" dirty="0">
                <a:latin typeface="Bookman Old Style"/>
                <a:cs typeface="Bookman Old Style"/>
              </a:rPr>
              <a:t> </a:t>
            </a:r>
            <a:r>
              <a:rPr sz="1000" b="0" spc="-50" dirty="0">
                <a:latin typeface="Bookman Old Style"/>
                <a:cs typeface="Bookman Old Style"/>
              </a:rPr>
              <a:t>and</a:t>
            </a:r>
            <a:r>
              <a:rPr sz="1000" b="0" spc="-45" dirty="0">
                <a:latin typeface="Bookman Old Style"/>
                <a:cs typeface="Bookman Old Style"/>
              </a:rPr>
              <a:t> </a:t>
            </a:r>
            <a:r>
              <a:rPr sz="1000" b="0" spc="-35" dirty="0">
                <a:latin typeface="Bookman Old Style"/>
                <a:cs typeface="Bookman Old Style"/>
              </a:rPr>
              <a:t>real-</a:t>
            </a:r>
            <a:r>
              <a:rPr sz="1000" b="0" spc="-10" dirty="0">
                <a:latin typeface="Bookman Old Style"/>
                <a:cs typeface="Bookman Old Style"/>
              </a:rPr>
              <a:t>world 	</a:t>
            </a:r>
            <a:r>
              <a:rPr sz="1000" b="0" spc="-40" dirty="0">
                <a:latin typeface="Bookman Old Style"/>
                <a:cs typeface="Bookman Old Style"/>
              </a:rPr>
              <a:t>noisy</a:t>
            </a:r>
            <a:r>
              <a:rPr sz="1000" b="0" spc="-55" dirty="0">
                <a:latin typeface="Bookman Old Style"/>
                <a:cs typeface="Bookman Old Style"/>
              </a:rPr>
              <a:t> </a:t>
            </a:r>
            <a:r>
              <a:rPr sz="1000" b="0" spc="-10" dirty="0">
                <a:latin typeface="Bookman Old Style"/>
                <a:cs typeface="Bookman Old Style"/>
              </a:rPr>
              <a:t>datasets.</a:t>
            </a:r>
            <a:endParaRPr sz="1000">
              <a:latin typeface="Bookman Old Style"/>
              <a:cs typeface="Bookman Old Style"/>
            </a:endParaRPr>
          </a:p>
          <a:p>
            <a:pPr marL="170180" indent="-132080">
              <a:lnSpc>
                <a:spcPct val="100000"/>
              </a:lnSpc>
              <a:spcBef>
                <a:spcPts val="455"/>
              </a:spcBef>
              <a:buClr>
                <a:srgbClr val="003874"/>
              </a:buClr>
              <a:buFont typeface="Meiryo UI"/>
              <a:buChar char="•"/>
              <a:tabLst>
                <a:tab pos="170180" algn="l"/>
              </a:tabLst>
            </a:pPr>
            <a:r>
              <a:rPr sz="1000" b="0" spc="-50" dirty="0">
                <a:latin typeface="Bookman Old Style"/>
                <a:cs typeface="Bookman Old Style"/>
              </a:rPr>
              <a:t>Bridges</a:t>
            </a:r>
            <a:r>
              <a:rPr sz="1000" b="0" spc="-60" dirty="0">
                <a:latin typeface="Bookman Old Style"/>
                <a:cs typeface="Bookman Old Style"/>
              </a:rPr>
              <a:t> </a:t>
            </a:r>
            <a:r>
              <a:rPr sz="1000" b="0" spc="-40" dirty="0">
                <a:latin typeface="Bookman Old Style"/>
                <a:cs typeface="Bookman Old Style"/>
              </a:rPr>
              <a:t>the</a:t>
            </a:r>
            <a:r>
              <a:rPr sz="1000" b="0" spc="-60" dirty="0">
                <a:latin typeface="Bookman Old Style"/>
                <a:cs typeface="Bookman Old Style"/>
              </a:rPr>
              <a:t> </a:t>
            </a:r>
            <a:r>
              <a:rPr sz="1000" b="0" spc="-35" dirty="0">
                <a:latin typeface="Bookman Old Style"/>
                <a:cs typeface="Bookman Old Style"/>
              </a:rPr>
              <a:t>gap</a:t>
            </a:r>
            <a:r>
              <a:rPr sz="1000" b="0" spc="-55" dirty="0">
                <a:latin typeface="Bookman Old Style"/>
                <a:cs typeface="Bookman Old Style"/>
              </a:rPr>
              <a:t> </a:t>
            </a:r>
            <a:r>
              <a:rPr sz="1000" b="0" spc="-30" dirty="0">
                <a:latin typeface="Bookman Old Style"/>
                <a:cs typeface="Bookman Old Style"/>
              </a:rPr>
              <a:t>between</a:t>
            </a:r>
            <a:r>
              <a:rPr sz="1000" b="0" spc="-60" dirty="0">
                <a:latin typeface="Bookman Old Style"/>
                <a:cs typeface="Bookman Old Style"/>
              </a:rPr>
              <a:t> </a:t>
            </a:r>
            <a:r>
              <a:rPr sz="1000" b="0" spc="-55" dirty="0">
                <a:latin typeface="Bookman Old Style"/>
                <a:cs typeface="Bookman Old Style"/>
              </a:rPr>
              <a:t>loss </a:t>
            </a:r>
            <a:r>
              <a:rPr sz="1000" b="0" spc="-35" dirty="0">
                <a:latin typeface="Bookman Old Style"/>
                <a:cs typeface="Bookman Old Style"/>
              </a:rPr>
              <a:t>reweighting</a:t>
            </a:r>
            <a:r>
              <a:rPr sz="1000" b="0" spc="-65" dirty="0">
                <a:latin typeface="Bookman Old Style"/>
                <a:cs typeface="Bookman Old Style"/>
              </a:rPr>
              <a:t> </a:t>
            </a:r>
            <a:r>
              <a:rPr sz="1000" b="0" spc="-50" dirty="0">
                <a:latin typeface="Bookman Old Style"/>
                <a:cs typeface="Bookman Old Style"/>
              </a:rPr>
              <a:t>and</a:t>
            </a:r>
            <a:r>
              <a:rPr sz="1000" b="0" spc="-60" dirty="0">
                <a:latin typeface="Bookman Old Style"/>
                <a:cs typeface="Bookman Old Style"/>
              </a:rPr>
              <a:t> </a:t>
            </a:r>
            <a:r>
              <a:rPr sz="1000" b="0" spc="-35" dirty="0">
                <a:latin typeface="Bookman Old Style"/>
                <a:cs typeface="Bookman Old Style"/>
              </a:rPr>
              <a:t>label</a:t>
            </a:r>
            <a:r>
              <a:rPr sz="1000" b="0" spc="-55" dirty="0">
                <a:latin typeface="Bookman Old Style"/>
                <a:cs typeface="Bookman Old Style"/>
              </a:rPr>
              <a:t> </a:t>
            </a:r>
            <a:r>
              <a:rPr sz="1000" b="0" spc="-10" dirty="0">
                <a:latin typeface="Bookman Old Style"/>
                <a:cs typeface="Bookman Old Style"/>
              </a:rPr>
              <a:t>correction.</a:t>
            </a:r>
            <a:endParaRPr sz="1000">
              <a:latin typeface="Bookman Old Style"/>
              <a:cs typeface="Bookman Old Style"/>
            </a:endParaRPr>
          </a:p>
        </p:txBody>
      </p:sp>
      <p:sp>
        <p:nvSpPr>
          <p:cNvPr id="67" name="object 67"/>
          <p:cNvSpPr txBox="1"/>
          <p:nvPr/>
        </p:nvSpPr>
        <p:spPr>
          <a:xfrm>
            <a:off x="314274" y="2115235"/>
            <a:ext cx="5131435" cy="234950"/>
          </a:xfrm>
          <a:prstGeom prst="rect">
            <a:avLst/>
          </a:prstGeom>
          <a:solidFill>
            <a:srgbClr val="003874"/>
          </a:solidFill>
        </p:spPr>
        <p:txBody>
          <a:bodyPr vert="horz" wrap="square" lIns="0" tIns="10160" rIns="0" bIns="0" rtlCol="0">
            <a:spAutoFit/>
          </a:bodyPr>
          <a:lstStyle/>
          <a:p>
            <a:pPr marL="45085">
              <a:lnSpc>
                <a:spcPct val="100000"/>
              </a:lnSpc>
              <a:spcBef>
                <a:spcPts val="80"/>
              </a:spcBef>
            </a:pPr>
            <a:r>
              <a:rPr sz="1100" b="0" spc="-10" dirty="0">
                <a:solidFill>
                  <a:srgbClr val="FFFFFF"/>
                </a:solidFill>
                <a:latin typeface="Bookman Old Style"/>
                <a:cs typeface="Bookman Old Style"/>
              </a:rPr>
              <a:t>Highlights</a:t>
            </a:r>
            <a:endParaRPr sz="1100">
              <a:latin typeface="Bookman Old Style"/>
              <a:cs typeface="Bookman Old Style"/>
            </a:endParaRPr>
          </a:p>
        </p:txBody>
      </p:sp>
      <p:sp>
        <p:nvSpPr>
          <p:cNvPr id="68" name="object 68"/>
          <p:cNvSpPr txBox="1"/>
          <p:nvPr/>
        </p:nvSpPr>
        <p:spPr>
          <a:xfrm>
            <a:off x="465988" y="2359803"/>
            <a:ext cx="3855085" cy="445770"/>
          </a:xfrm>
          <a:prstGeom prst="rect">
            <a:avLst/>
          </a:prstGeom>
        </p:spPr>
        <p:txBody>
          <a:bodyPr vert="horz" wrap="square" lIns="0" tIns="69850" rIns="0" bIns="0" rtlCol="0">
            <a:spAutoFit/>
          </a:bodyPr>
          <a:lstStyle/>
          <a:p>
            <a:pPr marL="170180" indent="-132080">
              <a:lnSpc>
                <a:spcPct val="100000"/>
              </a:lnSpc>
              <a:spcBef>
                <a:spcPts val="550"/>
              </a:spcBef>
              <a:buClr>
                <a:srgbClr val="003874"/>
              </a:buClr>
              <a:buFont typeface="Meiryo UI"/>
              <a:buChar char="•"/>
              <a:tabLst>
                <a:tab pos="170180" algn="l"/>
              </a:tabLst>
            </a:pPr>
            <a:r>
              <a:rPr sz="1000" b="0" spc="-55" dirty="0">
                <a:latin typeface="Bookman Old Style"/>
                <a:cs typeface="Bookman Old Style"/>
              </a:rPr>
              <a:t>Robust</a:t>
            </a:r>
            <a:r>
              <a:rPr sz="1000" b="0" spc="-50" dirty="0">
                <a:latin typeface="Bookman Old Style"/>
                <a:cs typeface="Bookman Old Style"/>
              </a:rPr>
              <a:t> </a:t>
            </a:r>
            <a:r>
              <a:rPr sz="1000" b="0" spc="-30" dirty="0">
                <a:latin typeface="Bookman Old Style"/>
                <a:cs typeface="Bookman Old Style"/>
              </a:rPr>
              <a:t>performance</a:t>
            </a:r>
            <a:r>
              <a:rPr sz="1000" b="0" spc="-50" dirty="0">
                <a:latin typeface="Bookman Old Style"/>
                <a:cs typeface="Bookman Old Style"/>
              </a:rPr>
              <a:t> </a:t>
            </a:r>
            <a:r>
              <a:rPr sz="1000" b="0" spc="-25" dirty="0">
                <a:latin typeface="Bookman Old Style"/>
                <a:cs typeface="Bookman Old Style"/>
              </a:rPr>
              <a:t>on</a:t>
            </a:r>
            <a:r>
              <a:rPr sz="1000" b="0" spc="-50" dirty="0">
                <a:latin typeface="Bookman Old Style"/>
                <a:cs typeface="Bookman Old Style"/>
              </a:rPr>
              <a:t> </a:t>
            </a:r>
            <a:r>
              <a:rPr sz="1000" b="0" spc="-40" dirty="0">
                <a:latin typeface="Bookman Old Style"/>
                <a:cs typeface="Bookman Old Style"/>
              </a:rPr>
              <a:t>high-</a:t>
            </a:r>
            <a:r>
              <a:rPr sz="1000" b="0" spc="-35" dirty="0">
                <a:latin typeface="Bookman Old Style"/>
                <a:cs typeface="Bookman Old Style"/>
              </a:rPr>
              <a:t>noise</a:t>
            </a:r>
            <a:r>
              <a:rPr sz="1000" b="0" spc="-45" dirty="0">
                <a:latin typeface="Bookman Old Style"/>
                <a:cs typeface="Bookman Old Style"/>
              </a:rPr>
              <a:t> </a:t>
            </a:r>
            <a:r>
              <a:rPr sz="1000" b="0" spc="-10" dirty="0">
                <a:latin typeface="Bookman Old Style"/>
                <a:cs typeface="Bookman Old Style"/>
              </a:rPr>
              <a:t>datasets.</a:t>
            </a:r>
            <a:endParaRPr sz="1000">
              <a:latin typeface="Bookman Old Style"/>
              <a:cs typeface="Bookman Old Style"/>
            </a:endParaRPr>
          </a:p>
          <a:p>
            <a:pPr marL="170180" indent="-132080">
              <a:lnSpc>
                <a:spcPct val="100000"/>
              </a:lnSpc>
              <a:spcBef>
                <a:spcPts val="455"/>
              </a:spcBef>
              <a:buClr>
                <a:srgbClr val="003874"/>
              </a:buClr>
              <a:buFont typeface="Meiryo UI"/>
              <a:buChar char="•"/>
              <a:tabLst>
                <a:tab pos="170180" algn="l"/>
              </a:tabLst>
            </a:pPr>
            <a:r>
              <a:rPr sz="1000" b="0" spc="-40" dirty="0">
                <a:latin typeface="Bookman Old Style"/>
                <a:cs typeface="Bookman Old Style"/>
              </a:rPr>
              <a:t>Outperforms</a:t>
            </a:r>
            <a:r>
              <a:rPr sz="1000" b="0" spc="-45" dirty="0">
                <a:latin typeface="Bookman Old Style"/>
                <a:cs typeface="Bookman Old Style"/>
              </a:rPr>
              <a:t> </a:t>
            </a:r>
            <a:r>
              <a:rPr sz="1000" b="0" spc="-35" dirty="0">
                <a:latin typeface="Bookman Old Style"/>
                <a:cs typeface="Bookman Old Style"/>
              </a:rPr>
              <a:t>state-of-the-art</a:t>
            </a:r>
            <a:r>
              <a:rPr sz="1000" b="0" spc="-40" dirty="0">
                <a:latin typeface="Bookman Old Style"/>
                <a:cs typeface="Bookman Old Style"/>
              </a:rPr>
              <a:t> methods </a:t>
            </a:r>
            <a:r>
              <a:rPr sz="1000" b="0" spc="-35" dirty="0">
                <a:latin typeface="Bookman Old Style"/>
                <a:cs typeface="Bookman Old Style"/>
              </a:rPr>
              <a:t>in</a:t>
            </a:r>
            <a:r>
              <a:rPr sz="1000" b="0" spc="-45" dirty="0">
                <a:latin typeface="Bookman Old Style"/>
                <a:cs typeface="Bookman Old Style"/>
              </a:rPr>
              <a:t> </a:t>
            </a:r>
            <a:r>
              <a:rPr sz="1000" b="0" spc="-25" dirty="0">
                <a:latin typeface="Bookman Old Style"/>
                <a:cs typeface="Bookman Old Style"/>
              </a:rPr>
              <a:t>multiple</a:t>
            </a:r>
            <a:r>
              <a:rPr sz="1000" b="0" spc="-40" dirty="0">
                <a:latin typeface="Bookman Old Style"/>
                <a:cs typeface="Bookman Old Style"/>
              </a:rPr>
              <a:t> </a:t>
            </a:r>
            <a:r>
              <a:rPr sz="1000" b="0" spc="-10" dirty="0">
                <a:latin typeface="Bookman Old Style"/>
                <a:cs typeface="Bookman Old Style"/>
              </a:rPr>
              <a:t>experiments.</a:t>
            </a:r>
            <a:endParaRPr sz="1000">
              <a:latin typeface="Bookman Old Style"/>
              <a:cs typeface="Bookman Old Style"/>
            </a:endParaRPr>
          </a:p>
        </p:txBody>
      </p:sp>
      <p:grpSp>
        <p:nvGrpSpPr>
          <p:cNvPr id="69" name="object 69"/>
          <p:cNvGrpSpPr/>
          <p:nvPr/>
        </p:nvGrpSpPr>
        <p:grpSpPr>
          <a:xfrm>
            <a:off x="0" y="3131464"/>
            <a:ext cx="5760085" cy="108585"/>
            <a:chOff x="0" y="3131464"/>
            <a:chExt cx="5760085" cy="108585"/>
          </a:xfrm>
        </p:grpSpPr>
        <p:sp>
          <p:nvSpPr>
            <p:cNvPr id="70" name="object 70"/>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71" name="object 71"/>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72" name="object 72"/>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73" name="object 73"/>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74" name="object 74"/>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2" action="ppaction://hlinksldjump"/>
              </a:rPr>
              <a:t>Robust</a:t>
            </a:r>
            <a:r>
              <a:rPr sz="550" b="0" spc="-5" dirty="0">
                <a:solidFill>
                  <a:srgbClr val="003874"/>
                </a:solidFill>
                <a:latin typeface="Bookman Old Style"/>
                <a:cs typeface="Bookman Old Style"/>
                <a:hlinkClick r:id="rId12" action="ppaction://hlinksldjump"/>
              </a:rPr>
              <a:t> </a:t>
            </a:r>
            <a:r>
              <a:rPr sz="550" b="0" spc="-30" dirty="0">
                <a:solidFill>
                  <a:srgbClr val="003874"/>
                </a:solidFill>
                <a:latin typeface="Bookman Old Style"/>
                <a:cs typeface="Bookman Old Style"/>
                <a:hlinkClick r:id="rId12" action="ppaction://hlinksldjump"/>
              </a:rPr>
              <a:t>Classiﬁcation</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via</a:t>
            </a:r>
            <a:r>
              <a:rPr sz="550" b="0" spc="-5" dirty="0">
                <a:solidFill>
                  <a:srgbClr val="003874"/>
                </a:solidFill>
                <a:latin typeface="Bookman Old Style"/>
                <a:cs typeface="Bookman Old Style"/>
                <a:hlinkClick r:id="rId12" action="ppaction://hlinksldjump"/>
              </a:rPr>
              <a:t> </a:t>
            </a:r>
            <a:r>
              <a:rPr sz="550" b="0" spc="-35" dirty="0">
                <a:solidFill>
                  <a:srgbClr val="003874"/>
                </a:solidFill>
                <a:latin typeface="Bookman Old Style"/>
                <a:cs typeface="Bookman Old Style"/>
                <a:hlinkClick r:id="rId12" action="ppaction://hlinksldjump"/>
              </a:rPr>
              <a:t>Regression</a:t>
            </a:r>
            <a:r>
              <a:rPr sz="550" b="0" spc="-5" dirty="0">
                <a:solidFill>
                  <a:srgbClr val="003874"/>
                </a:solidFill>
                <a:latin typeface="Bookman Old Style"/>
                <a:cs typeface="Bookman Old Style"/>
                <a:hlinkClick r:id="rId12" action="ppaction://hlinksldjump"/>
              </a:rPr>
              <a:t> </a:t>
            </a:r>
            <a:r>
              <a:rPr sz="550" b="0" spc="-10" dirty="0">
                <a:solidFill>
                  <a:srgbClr val="003874"/>
                </a:solidFill>
                <a:latin typeface="Bookman Old Style"/>
                <a:cs typeface="Bookman Old Style"/>
                <a:hlinkClick r:id="rId12" action="ppaction://hlinksldjump"/>
              </a:rPr>
              <a:t>for</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Learning</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with</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Noisy</a:t>
            </a:r>
            <a:r>
              <a:rPr sz="550" b="0" spc="-5" dirty="0">
                <a:solidFill>
                  <a:srgbClr val="003874"/>
                </a:solidFill>
                <a:latin typeface="Bookman Old Style"/>
                <a:cs typeface="Bookman Old Style"/>
                <a:hlinkClick r:id="rId12" action="ppaction://hlinksldjump"/>
              </a:rPr>
              <a:t> </a:t>
            </a:r>
            <a:r>
              <a:rPr sz="550" b="0" spc="-10" dirty="0">
                <a:solidFill>
                  <a:srgbClr val="003874"/>
                </a:solidFill>
                <a:latin typeface="Bookman Old Style"/>
                <a:cs typeface="Bookman Old Style"/>
                <a:hlinkClick r:id="rId12" action="ppaction://hlinksldjump"/>
              </a:rPr>
              <a:t>Labels</a:t>
            </a:r>
            <a:endParaRPr sz="550">
              <a:latin typeface="Bookman Old Style"/>
              <a:cs typeface="Bookman Old Style"/>
            </a:endParaRPr>
          </a:p>
        </p:txBody>
      </p:sp>
      <p:sp>
        <p:nvSpPr>
          <p:cNvPr id="75" name="object 75"/>
          <p:cNvSpPr txBox="1"/>
          <p:nvPr/>
        </p:nvSpPr>
        <p:spPr>
          <a:xfrm>
            <a:off x="4471619" y="3131763"/>
            <a:ext cx="627380" cy="105410"/>
          </a:xfrm>
          <a:prstGeom prst="rect">
            <a:avLst/>
          </a:prstGeom>
        </p:spPr>
        <p:txBody>
          <a:bodyPr vert="horz" wrap="square" lIns="0" tIns="5080" rIns="0" bIns="0" rtlCol="0">
            <a:spAutoFit/>
          </a:bodyPr>
          <a:lstStyle/>
          <a:p>
            <a:pPr marL="12700">
              <a:lnSpc>
                <a:spcPct val="100000"/>
              </a:lnSpc>
              <a:spcBef>
                <a:spcPts val="40"/>
              </a:spcBef>
            </a:pPr>
            <a:r>
              <a:rPr sz="550" b="0" spc="-20" dirty="0">
                <a:solidFill>
                  <a:srgbClr val="FFFFFF"/>
                </a:solidFill>
                <a:latin typeface="Bookman Old Style"/>
                <a:cs typeface="Bookman Old Style"/>
              </a:rPr>
              <a:t>December</a:t>
            </a:r>
            <a:r>
              <a:rPr sz="550" b="0" spc="-5" dirty="0">
                <a:solidFill>
                  <a:srgbClr val="FFFFFF"/>
                </a:solidFill>
                <a:latin typeface="Bookman Old Style"/>
                <a:cs typeface="Bookman Old Style"/>
              </a:rPr>
              <a:t> </a:t>
            </a:r>
            <a:r>
              <a:rPr sz="550" b="0" spc="-50" dirty="0">
                <a:solidFill>
                  <a:srgbClr val="FFFFFF"/>
                </a:solidFill>
                <a:latin typeface="Bookman Old Style"/>
                <a:cs typeface="Bookman Old Style"/>
              </a:rPr>
              <a:t>10,</a:t>
            </a:r>
            <a:r>
              <a:rPr sz="550" b="0" spc="-5" dirty="0">
                <a:solidFill>
                  <a:srgbClr val="FFFFFF"/>
                </a:solidFill>
                <a:latin typeface="Bookman Old Style"/>
                <a:cs typeface="Bookman Old Style"/>
              </a:rPr>
              <a:t> </a:t>
            </a:r>
            <a:r>
              <a:rPr sz="550" b="0" spc="-35" dirty="0">
                <a:solidFill>
                  <a:srgbClr val="FFFFFF"/>
                </a:solidFill>
                <a:latin typeface="Bookman Old Style"/>
                <a:cs typeface="Bookman Old Style"/>
              </a:rPr>
              <a:t>2024</a:t>
            </a:r>
            <a:endParaRPr sz="550">
              <a:latin typeface="Bookman Old Style"/>
              <a:cs typeface="Bookman Old Style"/>
            </a:endParaRPr>
          </a:p>
        </p:txBody>
      </p:sp>
      <p:sp>
        <p:nvSpPr>
          <p:cNvPr id="76" name="object 76"/>
          <p:cNvSpPr txBox="1"/>
          <p:nvPr/>
        </p:nvSpPr>
        <p:spPr>
          <a:xfrm>
            <a:off x="5505818" y="3131763"/>
            <a:ext cx="200025" cy="105410"/>
          </a:xfrm>
          <a:prstGeom prst="rect">
            <a:avLst/>
          </a:prstGeom>
        </p:spPr>
        <p:txBody>
          <a:bodyPr vert="horz" wrap="square" lIns="0" tIns="5080" rIns="0" bIns="0" rtlCol="0">
            <a:spAutoFit/>
          </a:bodyPr>
          <a:lstStyle/>
          <a:p>
            <a:pPr marL="12700">
              <a:lnSpc>
                <a:spcPct val="100000"/>
              </a:lnSpc>
              <a:spcBef>
                <a:spcPts val="40"/>
              </a:spcBef>
            </a:pPr>
            <a:r>
              <a:rPr sz="550" b="0" spc="-55" dirty="0">
                <a:solidFill>
                  <a:srgbClr val="FFFFFF"/>
                </a:solidFill>
                <a:latin typeface="Bookman Old Style"/>
                <a:cs typeface="Bookman Old Style"/>
              </a:rPr>
              <a:t>6</a:t>
            </a:r>
            <a:r>
              <a:rPr sz="550" b="0" spc="-50" dirty="0">
                <a:solidFill>
                  <a:srgbClr val="FFFFFF"/>
                </a:solidFill>
                <a:latin typeface="Bookman Old Style"/>
                <a:cs typeface="Bookman Old Style"/>
              </a:rPr>
              <a:t> </a:t>
            </a:r>
            <a:r>
              <a:rPr sz="550" b="0" spc="-80" dirty="0">
                <a:solidFill>
                  <a:srgbClr val="FFFFFF"/>
                </a:solidFill>
                <a:latin typeface="Bookman Old Style"/>
                <a:cs typeface="Bookman Old Style"/>
              </a:rPr>
              <a:t>/</a:t>
            </a:r>
            <a:r>
              <a:rPr sz="550" b="0" spc="-50" dirty="0">
                <a:solidFill>
                  <a:srgbClr val="FFFFFF"/>
                </a:solidFill>
                <a:latin typeface="Bookman Old Style"/>
                <a:cs typeface="Bookman Old Style"/>
              </a:rPr>
              <a:t> </a:t>
            </a:r>
            <a:r>
              <a:rPr sz="550" b="0" spc="-35" dirty="0">
                <a:solidFill>
                  <a:srgbClr val="FFFFFF"/>
                </a:solidFill>
                <a:latin typeface="Bookman Old Style"/>
                <a:cs typeface="Bookman Old Style"/>
              </a:rPr>
              <a:t>37</a:t>
            </a:r>
            <a:endParaRPr sz="550">
              <a:latin typeface="Bookman Old Style"/>
              <a:cs typeface="Bookman Old Style"/>
            </a:endParaRPr>
          </a:p>
        </p:txBody>
      </p:sp>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258323" y="3046691"/>
            <a:ext cx="43180" cy="30480"/>
          </a:xfrm>
          <a:custGeom>
            <a:avLst/>
            <a:gdLst/>
            <a:ahLst/>
            <a:cxnLst/>
            <a:rect l="l" t="t" r="r" b="b"/>
            <a:pathLst>
              <a:path w="43179" h="30480">
                <a:moveTo>
                  <a:pt x="0" y="30366"/>
                </a:moveTo>
                <a:lnTo>
                  <a:pt x="43019" y="30366"/>
                </a:lnTo>
                <a:lnTo>
                  <a:pt x="43019" y="0"/>
                </a:lnTo>
                <a:lnTo>
                  <a:pt x="0" y="0"/>
                </a:lnTo>
                <a:lnTo>
                  <a:pt x="0" y="30366"/>
                </a:lnTo>
                <a:close/>
              </a:path>
            </a:pathLst>
          </a:custGeom>
          <a:ln w="5060">
            <a:solidFill>
              <a:srgbClr val="99AFC7"/>
            </a:solidFill>
          </a:ln>
        </p:spPr>
        <p:txBody>
          <a:bodyPr wrap="square" lIns="0" tIns="0" rIns="0" bIns="0" rtlCol="0"/>
          <a:lstStyle/>
          <a:p>
            <a:endParaRPr/>
          </a:p>
        </p:txBody>
      </p:sp>
      <p:sp>
        <p:nvSpPr>
          <p:cNvPr id="3" name="object 3"/>
          <p:cNvSpPr/>
          <p:nvPr/>
        </p:nvSpPr>
        <p:spPr>
          <a:xfrm>
            <a:off x="4178706" y="3042729"/>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CCD7E3"/>
          </a:solidFill>
        </p:spPr>
        <p:txBody>
          <a:bodyPr wrap="square" lIns="0" tIns="0" rIns="0" bIns="0" rtlCol="0"/>
          <a:lstStyle/>
          <a:p>
            <a:endParaRPr/>
          </a:p>
        </p:txBody>
      </p:sp>
      <p:sp>
        <p:nvSpPr>
          <p:cNvPr id="4" name="object 4"/>
          <p:cNvSpPr/>
          <p:nvPr/>
        </p:nvSpPr>
        <p:spPr>
          <a:xfrm>
            <a:off x="4356508" y="3042729"/>
            <a:ext cx="25400" cy="38100"/>
          </a:xfrm>
          <a:custGeom>
            <a:avLst/>
            <a:gdLst/>
            <a:ahLst/>
            <a:cxnLst/>
            <a:rect l="l" t="t" r="r" b="b"/>
            <a:pathLst>
              <a:path w="25400" h="38100">
                <a:moveTo>
                  <a:pt x="0" y="0"/>
                </a:moveTo>
                <a:lnTo>
                  <a:pt x="0" y="38100"/>
                </a:lnTo>
                <a:lnTo>
                  <a:pt x="25400" y="19050"/>
                </a:lnTo>
                <a:lnTo>
                  <a:pt x="0" y="0"/>
                </a:lnTo>
                <a:close/>
              </a:path>
            </a:pathLst>
          </a:custGeom>
          <a:solidFill>
            <a:srgbClr val="CCD7E3"/>
          </a:solidFill>
        </p:spPr>
        <p:txBody>
          <a:bodyPr wrap="square" lIns="0" tIns="0" rIns="0" bIns="0" rtlCol="0"/>
          <a:lstStyle/>
          <a:p>
            <a:endParaRPr/>
          </a:p>
        </p:txBody>
      </p:sp>
      <p:grpSp>
        <p:nvGrpSpPr>
          <p:cNvPr id="5" name="object 5"/>
          <p:cNvGrpSpPr/>
          <p:nvPr/>
        </p:nvGrpSpPr>
        <p:grpSpPr>
          <a:xfrm>
            <a:off x="4442244" y="3033848"/>
            <a:ext cx="203200" cy="55880"/>
            <a:chOff x="4442244" y="3033848"/>
            <a:chExt cx="203200" cy="55880"/>
          </a:xfrm>
        </p:grpSpPr>
        <p:sp>
          <p:nvSpPr>
            <p:cNvPr id="6" name="object 6"/>
            <p:cNvSpPr/>
            <p:nvPr/>
          </p:nvSpPr>
          <p:spPr>
            <a:xfrm>
              <a:off x="4505413" y="3036378"/>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99AFC7"/>
              </a:solidFill>
            </a:ln>
          </p:spPr>
          <p:txBody>
            <a:bodyPr wrap="square" lIns="0" tIns="0" rIns="0" bIns="0" rtlCol="0"/>
            <a:lstStyle/>
            <a:p>
              <a:endParaRPr/>
            </a:p>
          </p:txBody>
        </p:sp>
        <p:sp>
          <p:nvSpPr>
            <p:cNvPr id="7" name="object 7"/>
            <p:cNvSpPr/>
            <p:nvPr/>
          </p:nvSpPr>
          <p:spPr>
            <a:xfrm>
              <a:off x="4442244"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grpSp>
      <p:grpSp>
        <p:nvGrpSpPr>
          <p:cNvPr id="8" name="object 8"/>
          <p:cNvGrpSpPr/>
          <p:nvPr/>
        </p:nvGrpSpPr>
        <p:grpSpPr>
          <a:xfrm>
            <a:off x="4705769" y="3032583"/>
            <a:ext cx="203200" cy="58419"/>
            <a:chOff x="4705769" y="3032583"/>
            <a:chExt cx="203200" cy="58419"/>
          </a:xfrm>
        </p:grpSpPr>
        <p:sp>
          <p:nvSpPr>
            <p:cNvPr id="9" name="object 9"/>
            <p:cNvSpPr/>
            <p:nvPr/>
          </p:nvSpPr>
          <p:spPr>
            <a:xfrm>
              <a:off x="4794670" y="3049079"/>
              <a:ext cx="38100" cy="0"/>
            </a:xfrm>
            <a:custGeom>
              <a:avLst/>
              <a:gdLst/>
              <a:ahLst/>
              <a:cxnLst/>
              <a:rect l="l" t="t" r="r" b="b"/>
              <a:pathLst>
                <a:path w="38100">
                  <a:moveTo>
                    <a:pt x="0" y="0"/>
                  </a:moveTo>
                  <a:lnTo>
                    <a:pt x="38100" y="0"/>
                  </a:lnTo>
                </a:path>
              </a:pathLst>
            </a:custGeom>
            <a:ln w="7591">
              <a:solidFill>
                <a:srgbClr val="99AFC7"/>
              </a:solidFill>
            </a:ln>
          </p:spPr>
          <p:txBody>
            <a:bodyPr wrap="square" lIns="0" tIns="0" rIns="0" bIns="0" rtlCol="0"/>
            <a:lstStyle/>
            <a:p>
              <a:endParaRPr/>
            </a:p>
          </p:txBody>
        </p:sp>
        <p:sp>
          <p:nvSpPr>
            <p:cNvPr id="10" name="object 10"/>
            <p:cNvSpPr/>
            <p:nvPr/>
          </p:nvSpPr>
          <p:spPr>
            <a:xfrm>
              <a:off x="4705769"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sp>
          <p:nvSpPr>
            <p:cNvPr id="11" name="object 11"/>
            <p:cNvSpPr/>
            <p:nvPr/>
          </p:nvSpPr>
          <p:spPr>
            <a:xfrm>
              <a:off x="4781970" y="3036378"/>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CCD7E3"/>
              </a:solidFill>
            </a:ln>
          </p:spPr>
          <p:txBody>
            <a:bodyPr wrap="square" lIns="0" tIns="0" rIns="0" bIns="0" rtlCol="0"/>
            <a:lstStyle/>
            <a:p>
              <a:endParaRPr/>
            </a:p>
          </p:txBody>
        </p:sp>
      </p:grpSp>
      <p:grpSp>
        <p:nvGrpSpPr>
          <p:cNvPr id="12" name="object 12"/>
          <p:cNvGrpSpPr/>
          <p:nvPr/>
        </p:nvGrpSpPr>
        <p:grpSpPr>
          <a:xfrm>
            <a:off x="4969294" y="3032583"/>
            <a:ext cx="203200" cy="58419"/>
            <a:chOff x="4969294" y="3032583"/>
            <a:chExt cx="203200" cy="58419"/>
          </a:xfrm>
        </p:grpSpPr>
        <p:sp>
          <p:nvSpPr>
            <p:cNvPr id="13" name="object 13"/>
            <p:cNvSpPr/>
            <p:nvPr/>
          </p:nvSpPr>
          <p:spPr>
            <a:xfrm>
              <a:off x="5045495" y="3036378"/>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99AFC7"/>
              </a:solidFill>
            </a:ln>
          </p:spPr>
          <p:txBody>
            <a:bodyPr wrap="square" lIns="0" tIns="0" rIns="0" bIns="0" rtlCol="0"/>
            <a:lstStyle/>
            <a:p>
              <a:endParaRPr/>
            </a:p>
          </p:txBody>
        </p:sp>
        <p:sp>
          <p:nvSpPr>
            <p:cNvPr id="14" name="object 14"/>
            <p:cNvSpPr/>
            <p:nvPr/>
          </p:nvSpPr>
          <p:spPr>
            <a:xfrm>
              <a:off x="4969294"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sp>
          <p:nvSpPr>
            <p:cNvPr id="15" name="object 15"/>
            <p:cNvSpPr/>
            <p:nvPr/>
          </p:nvSpPr>
          <p:spPr>
            <a:xfrm>
              <a:off x="5045495" y="3074479"/>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CCD7E3"/>
              </a:solidFill>
            </a:ln>
          </p:spPr>
          <p:txBody>
            <a:bodyPr wrap="square" lIns="0" tIns="0" rIns="0" bIns="0" rtlCol="0"/>
            <a:lstStyle/>
            <a:p>
              <a:endParaRPr/>
            </a:p>
          </p:txBody>
        </p:sp>
      </p:grpSp>
      <p:sp>
        <p:nvSpPr>
          <p:cNvPr id="16" name="object 16"/>
          <p:cNvSpPr/>
          <p:nvPr/>
        </p:nvSpPr>
        <p:spPr>
          <a:xfrm>
            <a:off x="5309020" y="3036378"/>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99AFC7"/>
            </a:solidFill>
          </a:ln>
        </p:spPr>
        <p:txBody>
          <a:bodyPr wrap="square" lIns="0" tIns="0" rIns="0" bIns="0" rtlCol="0"/>
          <a:lstStyle/>
          <a:p>
            <a:endParaRPr/>
          </a:p>
        </p:txBody>
      </p:sp>
      <p:grpSp>
        <p:nvGrpSpPr>
          <p:cNvPr id="17" name="object 17"/>
          <p:cNvGrpSpPr/>
          <p:nvPr/>
        </p:nvGrpSpPr>
        <p:grpSpPr>
          <a:xfrm>
            <a:off x="5478573" y="3033848"/>
            <a:ext cx="238760" cy="57150"/>
            <a:chOff x="5478573" y="3033848"/>
            <a:chExt cx="238760" cy="57150"/>
          </a:xfrm>
        </p:grpSpPr>
        <p:sp>
          <p:nvSpPr>
            <p:cNvPr id="18" name="object 18"/>
            <p:cNvSpPr/>
            <p:nvPr/>
          </p:nvSpPr>
          <p:spPr>
            <a:xfrm>
              <a:off x="5603025" y="3066859"/>
              <a:ext cx="20320" cy="20320"/>
            </a:xfrm>
            <a:custGeom>
              <a:avLst/>
              <a:gdLst/>
              <a:ahLst/>
              <a:cxnLst/>
              <a:rect l="l" t="t" r="r" b="b"/>
              <a:pathLst>
                <a:path w="20320" h="20319">
                  <a:moveTo>
                    <a:pt x="0" y="0"/>
                  </a:moveTo>
                  <a:lnTo>
                    <a:pt x="20320" y="20320"/>
                  </a:lnTo>
                </a:path>
              </a:pathLst>
            </a:custGeom>
            <a:ln w="7591">
              <a:solidFill>
                <a:srgbClr val="99AFC7"/>
              </a:solidFill>
            </a:ln>
          </p:spPr>
          <p:txBody>
            <a:bodyPr wrap="square" lIns="0" tIns="0" rIns="0" bIns="0" rtlCol="0"/>
            <a:lstStyle/>
            <a:p>
              <a:endParaRPr/>
            </a:p>
          </p:txBody>
        </p:sp>
        <p:sp>
          <p:nvSpPr>
            <p:cNvPr id="19" name="object 19"/>
            <p:cNvSpPr/>
            <p:nvPr/>
          </p:nvSpPr>
          <p:spPr>
            <a:xfrm>
              <a:off x="5575961" y="3040364"/>
              <a:ext cx="30480" cy="30480"/>
            </a:xfrm>
            <a:custGeom>
              <a:avLst/>
              <a:gdLst/>
              <a:ahLst/>
              <a:cxnLst/>
              <a:rect l="l" t="t" r="r" b="b"/>
              <a:pathLst>
                <a:path w="30479" h="3048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99AFC7"/>
              </a:solidFill>
            </a:ln>
          </p:spPr>
          <p:txBody>
            <a:bodyPr wrap="square" lIns="0" tIns="0" rIns="0" bIns="0" rtlCol="0"/>
            <a:lstStyle/>
            <a:p>
              <a:endParaRPr/>
            </a:p>
          </p:txBody>
        </p:sp>
        <p:sp>
          <p:nvSpPr>
            <p:cNvPr id="20" name="object 20"/>
            <p:cNvSpPr/>
            <p:nvPr/>
          </p:nvSpPr>
          <p:spPr>
            <a:xfrm>
              <a:off x="5481104" y="3036378"/>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99AFC7"/>
              </a:solidFill>
            </a:ln>
          </p:spPr>
          <p:txBody>
            <a:bodyPr wrap="square" lIns="0" tIns="0" rIns="0" bIns="0" rtlCol="0"/>
            <a:lstStyle/>
            <a:p>
              <a:endParaRPr/>
            </a:p>
          </p:txBody>
        </p:sp>
      </p:grpSp>
      <p:grpSp>
        <p:nvGrpSpPr>
          <p:cNvPr id="21" name="object 21"/>
          <p:cNvGrpSpPr/>
          <p:nvPr/>
        </p:nvGrpSpPr>
        <p:grpSpPr>
          <a:xfrm>
            <a:off x="-32" y="25"/>
            <a:ext cx="5760085" cy="232410"/>
            <a:chOff x="-32" y="25"/>
            <a:chExt cx="5760085" cy="232410"/>
          </a:xfrm>
        </p:grpSpPr>
        <p:pic>
          <p:nvPicPr>
            <p:cNvPr id="22" name="object 22"/>
            <p:cNvPicPr/>
            <p:nvPr/>
          </p:nvPicPr>
          <p:blipFill>
            <a:blip r:embed="rId3" cstate="print"/>
            <a:stretch>
              <a:fillRect/>
            </a:stretch>
          </p:blipFill>
          <p:spPr>
            <a:xfrm>
              <a:off x="0" y="25"/>
              <a:ext cx="5759996" cy="200418"/>
            </a:xfrm>
            <a:prstGeom prst="rect">
              <a:avLst/>
            </a:prstGeom>
          </p:spPr>
        </p:pic>
        <p:sp>
          <p:nvSpPr>
            <p:cNvPr id="23" name="object 23"/>
            <p:cNvSpPr/>
            <p:nvPr/>
          </p:nvSpPr>
          <p:spPr>
            <a:xfrm>
              <a:off x="-32" y="198766"/>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1C39"/>
            </a:solidFill>
          </p:spPr>
          <p:txBody>
            <a:bodyPr wrap="square" lIns="0" tIns="0" rIns="0" bIns="0" rtlCol="0"/>
            <a:lstStyle/>
            <a:p>
              <a:endParaRPr/>
            </a:p>
          </p:txBody>
        </p:sp>
        <p:sp>
          <p:nvSpPr>
            <p:cNvPr id="24" name="object 24"/>
            <p:cNvSpPr/>
            <p:nvPr/>
          </p:nvSpPr>
          <p:spPr>
            <a:xfrm>
              <a:off x="120650"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5" name="object 25"/>
            <p:cNvSpPr/>
            <p:nvPr/>
          </p:nvSpPr>
          <p:spPr>
            <a:xfrm>
              <a:off x="171056"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6" name="object 26"/>
            <p:cNvSpPr/>
            <p:nvPr/>
          </p:nvSpPr>
          <p:spPr>
            <a:xfrm>
              <a:off x="22144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7" name="object 27"/>
            <p:cNvSpPr/>
            <p:nvPr/>
          </p:nvSpPr>
          <p:spPr>
            <a:xfrm>
              <a:off x="271856"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8" name="object 28"/>
            <p:cNvSpPr/>
            <p:nvPr/>
          </p:nvSpPr>
          <p:spPr>
            <a:xfrm>
              <a:off x="600684" y="107317"/>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29" name="object 29"/>
            <p:cNvSpPr/>
            <p:nvPr/>
          </p:nvSpPr>
          <p:spPr>
            <a:xfrm>
              <a:off x="60068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0" name="object 30"/>
            <p:cNvSpPr/>
            <p:nvPr/>
          </p:nvSpPr>
          <p:spPr>
            <a:xfrm>
              <a:off x="651090"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1" name="object 31"/>
            <p:cNvSpPr/>
            <p:nvPr/>
          </p:nvSpPr>
          <p:spPr>
            <a:xfrm>
              <a:off x="70148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2" name="object 32"/>
            <p:cNvSpPr/>
            <p:nvPr/>
          </p:nvSpPr>
          <p:spPr>
            <a:xfrm>
              <a:off x="751890"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3" name="object 33"/>
            <p:cNvSpPr/>
            <p:nvPr/>
          </p:nvSpPr>
          <p:spPr>
            <a:xfrm>
              <a:off x="802284"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4" name="object 34"/>
            <p:cNvSpPr/>
            <p:nvPr/>
          </p:nvSpPr>
          <p:spPr>
            <a:xfrm>
              <a:off x="20091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5" name="object 35"/>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6" name="object 36"/>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7" name="object 37"/>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8" name="object 38"/>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9" name="object 39"/>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0" name="object 40"/>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1" name="object 41"/>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2" name="object 42"/>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3" name="object 43"/>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4" name="object 44"/>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5" name="object 45"/>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6" name="object 46"/>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7" name="object 47"/>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8" name="object 48"/>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9" name="object 49"/>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0" name="object 50"/>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1" name="object 51"/>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2" name="object 52"/>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3" name="object 53"/>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4" name="object 54"/>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5" name="object 55"/>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6" name="object 56"/>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7" name="object 57"/>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8" name="object 58"/>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9" name="object 59"/>
            <p:cNvSpPr/>
            <p:nvPr/>
          </p:nvSpPr>
          <p:spPr>
            <a:xfrm>
              <a:off x="5193791"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60" name="object 60"/>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4" action="ppaction://hlinksldjump"/>
              </a:rPr>
              <a:t>Introduction</a:t>
            </a:r>
            <a:r>
              <a:rPr sz="550" b="0" spc="330" dirty="0">
                <a:solidFill>
                  <a:srgbClr val="7F8D9C"/>
                </a:solidFill>
                <a:latin typeface="Bookman Old Style"/>
                <a:cs typeface="Bookman Old Style"/>
              </a:rPr>
              <a:t> </a:t>
            </a:r>
            <a:r>
              <a:rPr sz="550" b="0" spc="-35" dirty="0">
                <a:solidFill>
                  <a:srgbClr val="FFFFFF"/>
                </a:solidFill>
                <a:latin typeface="Bookman Old Style"/>
                <a:cs typeface="Bookman Old Style"/>
                <a:hlinkClick r:id="rId5" action="ppaction://hlinksldjump"/>
              </a:rPr>
              <a:t>Background:</a:t>
            </a:r>
            <a:r>
              <a:rPr sz="550" b="0" spc="-25" dirty="0">
                <a:solidFill>
                  <a:srgbClr val="FFFFFF"/>
                </a:solidFill>
                <a:latin typeface="Bookman Old Style"/>
                <a:cs typeface="Bookman Old Style"/>
                <a:hlinkClick r:id="rId5" action="ppaction://hlinksldjump"/>
              </a:rPr>
              <a:t> Compositional</a:t>
            </a:r>
            <a:r>
              <a:rPr sz="550" b="0" spc="-55" dirty="0">
                <a:solidFill>
                  <a:srgbClr val="FFFFFF"/>
                </a:solidFill>
                <a:latin typeface="Bookman Old Style"/>
                <a:cs typeface="Bookman Old Style"/>
                <a:hlinkClick r:id="rId5" action="ppaction://hlinksldjump"/>
              </a:rPr>
              <a:t> </a:t>
            </a:r>
            <a:r>
              <a:rPr sz="550" b="0" spc="-40" dirty="0">
                <a:solidFill>
                  <a:srgbClr val="FFFFFF"/>
                </a:solidFill>
                <a:latin typeface="Bookman Old Style"/>
                <a:cs typeface="Bookman Old Style"/>
                <a:hlinkClick r:id="rId5" action="ppaction://hlinksldjump"/>
              </a:rPr>
              <a:t>Data</a:t>
            </a:r>
            <a:r>
              <a:rPr sz="550" b="0" spc="-55" dirty="0">
                <a:solidFill>
                  <a:srgbClr val="FFFFFF"/>
                </a:solidFill>
                <a:latin typeface="Bookman Old Style"/>
                <a:cs typeface="Bookman Old Style"/>
                <a:hlinkClick r:id="rId5" action="ppaction://hlinksldjump"/>
              </a:rPr>
              <a:t> </a:t>
            </a:r>
            <a:r>
              <a:rPr sz="550" b="0" spc="-10" dirty="0">
                <a:solidFill>
                  <a:srgbClr val="FFFFFF"/>
                </a:solidFill>
                <a:latin typeface="Bookman Old Style"/>
                <a:cs typeface="Bookman Old Style"/>
                <a:hlinkClick r:id="rId5" action="ppaction://hlinksldjump"/>
              </a:rPr>
              <a:t>Analysis</a:t>
            </a:r>
            <a:r>
              <a:rPr sz="550" b="0" spc="390" dirty="0">
                <a:solidFill>
                  <a:srgbClr val="FFFFFF"/>
                </a:solidFill>
                <a:latin typeface="Bookman Old Style"/>
                <a:cs typeface="Bookman Old Style"/>
              </a:rPr>
              <a:t> </a:t>
            </a:r>
            <a:r>
              <a:rPr sz="550" b="0" spc="-20" dirty="0">
                <a:solidFill>
                  <a:srgbClr val="7F8D9C"/>
                </a:solidFill>
                <a:latin typeface="Bookman Old Style"/>
                <a:cs typeface="Bookman Old Style"/>
                <a:hlinkClick r:id="rId6" action="ppaction://hlinksldjump"/>
              </a:rPr>
              <a:t>Proposed</a:t>
            </a:r>
            <a:r>
              <a:rPr sz="550" b="0" spc="-55" dirty="0">
                <a:solidFill>
                  <a:srgbClr val="7F8D9C"/>
                </a:solidFill>
                <a:latin typeface="Bookman Old Style"/>
                <a:cs typeface="Bookman Old Style"/>
                <a:hlinkClick r:id="rId6" action="ppaction://hlinksldjump"/>
              </a:rPr>
              <a:t> </a:t>
            </a:r>
            <a:r>
              <a:rPr sz="550" b="0" dirty="0">
                <a:solidFill>
                  <a:srgbClr val="7F8D9C"/>
                </a:solidFill>
                <a:latin typeface="Bookman Old Style"/>
                <a:cs typeface="Bookman Old Style"/>
                <a:hlinkClick r:id="rId6" action="ppaction://hlinksldjump"/>
              </a:rPr>
              <a:t>Method</a:t>
            </a:r>
            <a:r>
              <a:rPr sz="550" b="0" spc="395" dirty="0">
                <a:solidFill>
                  <a:srgbClr val="7F8D9C"/>
                </a:solidFill>
                <a:latin typeface="Bookman Old Style"/>
                <a:cs typeface="Bookman Old Style"/>
              </a:rPr>
              <a:t> </a:t>
            </a:r>
            <a:r>
              <a:rPr sz="550" b="0" spc="-40" dirty="0">
                <a:solidFill>
                  <a:srgbClr val="7F8D9C"/>
                </a:solidFill>
                <a:latin typeface="Bookman Old Style"/>
                <a:cs typeface="Bookman Old Style"/>
                <a:hlinkClick r:id="rId7" action="ppaction://hlinksldjump"/>
              </a:rPr>
              <a:t>Data</a:t>
            </a:r>
            <a:r>
              <a:rPr sz="550" b="0" spc="-55" dirty="0">
                <a:solidFill>
                  <a:srgbClr val="7F8D9C"/>
                </a:solidFill>
                <a:latin typeface="Bookman Old Style"/>
                <a:cs typeface="Bookman Old Style"/>
                <a:hlinkClick r:id="rId7" action="ppaction://hlinksldjump"/>
              </a:rPr>
              <a:t> </a:t>
            </a:r>
            <a:r>
              <a:rPr sz="550" b="0" spc="-60" dirty="0">
                <a:solidFill>
                  <a:srgbClr val="7F8D9C"/>
                </a:solidFill>
                <a:latin typeface="Bookman Old Style"/>
                <a:cs typeface="Bookman Old Style"/>
                <a:hlinkClick r:id="rId7" action="ppaction://hlinksldjump"/>
              </a:rPr>
              <a:t>&amp;</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Experiments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8" action="ppaction://hlinksldjump"/>
              </a:rPr>
              <a:t>Code</a:t>
            </a:r>
            <a:r>
              <a:rPr sz="550" b="0" spc="-55" dirty="0">
                <a:solidFill>
                  <a:srgbClr val="7F8D9C"/>
                </a:solidFill>
                <a:latin typeface="Bookman Old Style"/>
                <a:cs typeface="Bookman Old Style"/>
                <a:hlinkClick r:id="rId8" action="ppaction://hlinksldjump"/>
              </a:rPr>
              <a:t> </a:t>
            </a:r>
            <a:r>
              <a:rPr sz="550" b="0" spc="-10" dirty="0">
                <a:solidFill>
                  <a:srgbClr val="7F8D9C"/>
                </a:solidFill>
                <a:latin typeface="Bookman Old Style"/>
                <a:cs typeface="Bookman Old Style"/>
                <a:hlinkClick r:id="rId8" action="ppaction://hlinksldjump"/>
              </a:rPr>
              <a:t>Execution</a:t>
            </a:r>
            <a:r>
              <a:rPr sz="550" b="0" spc="395" dirty="0">
                <a:solidFill>
                  <a:srgbClr val="7F8D9C"/>
                </a:solidFill>
                <a:latin typeface="Bookman Old Style"/>
                <a:cs typeface="Bookman Old Style"/>
              </a:rPr>
              <a:t> </a:t>
            </a:r>
            <a:r>
              <a:rPr sz="550" b="0" spc="-30" dirty="0">
                <a:solidFill>
                  <a:srgbClr val="7F8D9C"/>
                </a:solidFill>
                <a:latin typeface="Bookman Old Style"/>
                <a:cs typeface="Bookman Old Style"/>
                <a:hlinkClick r:id="rId9" action="ppaction://hlinksldjump"/>
              </a:rPr>
              <a:t>Other</a:t>
            </a:r>
            <a:r>
              <a:rPr sz="550" b="0" spc="-55" dirty="0">
                <a:solidFill>
                  <a:srgbClr val="7F8D9C"/>
                </a:solidFill>
                <a:latin typeface="Bookman Old Style"/>
                <a:cs typeface="Bookman Old Style"/>
                <a:hlinkClick r:id="rId9" action="ppaction://hlinksldjump"/>
              </a:rPr>
              <a:t> </a:t>
            </a:r>
            <a:r>
              <a:rPr sz="550" b="0" spc="-25" dirty="0">
                <a:solidFill>
                  <a:srgbClr val="7F8D9C"/>
                </a:solidFill>
                <a:latin typeface="Bookman Old Style"/>
                <a:cs typeface="Bookman Old Style"/>
                <a:hlinkClick r:id="rId9" action="ppaction://hlinksldjump"/>
              </a:rPr>
              <a:t>Applications</a:t>
            </a:r>
            <a:r>
              <a:rPr sz="550" b="0" spc="-55" dirty="0">
                <a:solidFill>
                  <a:srgbClr val="7F8D9C"/>
                </a:solidFill>
                <a:latin typeface="Bookman Old Style"/>
                <a:cs typeface="Bookman Old Style"/>
                <a:hlinkClick r:id="rId9" action="ppaction://hlinksldjump"/>
              </a:rPr>
              <a:t> </a:t>
            </a:r>
            <a:r>
              <a:rPr sz="550" b="0" spc="-60" dirty="0">
                <a:solidFill>
                  <a:srgbClr val="7F8D9C"/>
                </a:solidFill>
                <a:latin typeface="Bookman Old Style"/>
                <a:cs typeface="Bookman Old Style"/>
                <a:hlinkClick r:id="rId9" action="ppaction://hlinksldjump"/>
              </a:rPr>
              <a:t>&amp;</a:t>
            </a:r>
            <a:r>
              <a:rPr sz="550" b="0" spc="-55" dirty="0">
                <a:solidFill>
                  <a:srgbClr val="7F8D9C"/>
                </a:solidFill>
                <a:latin typeface="Bookman Old Style"/>
                <a:cs typeface="Bookman Old Style"/>
                <a:hlinkClick r:id="rId9" action="ppaction://hlinksldjump"/>
              </a:rPr>
              <a:t> </a:t>
            </a:r>
            <a:r>
              <a:rPr sz="550" b="0" spc="-10" dirty="0">
                <a:solidFill>
                  <a:srgbClr val="7F8D9C"/>
                </a:solidFill>
                <a:latin typeface="Bookman Old Style"/>
                <a:cs typeface="Bookman Old Style"/>
                <a:hlinkClick r:id="rId9" action="ppaction://hlinksldjump"/>
              </a:rPr>
              <a:t>Analysis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10" action="ppaction://hlinksldjump"/>
              </a:rPr>
              <a:t>Implementing</a:t>
            </a:r>
            <a:r>
              <a:rPr sz="550" b="0" spc="-55" dirty="0">
                <a:solidFill>
                  <a:srgbClr val="7F8D9C"/>
                </a:solidFill>
                <a:latin typeface="Bookman Old Style"/>
                <a:cs typeface="Bookman Old Style"/>
                <a:hlinkClick r:id="rId10" action="ppaction://hlinksldjump"/>
              </a:rPr>
              <a:t> </a:t>
            </a:r>
            <a:r>
              <a:rPr sz="550" b="0" spc="-30" dirty="0">
                <a:solidFill>
                  <a:srgbClr val="7F8D9C"/>
                </a:solidFill>
                <a:latin typeface="Bookman Old Style"/>
                <a:cs typeface="Bookman Old Style"/>
                <a:hlinkClick r:id="rId10" action="ppaction://hlinksldjump"/>
              </a:rPr>
              <a:t>the</a:t>
            </a:r>
            <a:r>
              <a:rPr sz="550" b="0" spc="-55" dirty="0">
                <a:solidFill>
                  <a:srgbClr val="7F8D9C"/>
                </a:solidFill>
                <a:latin typeface="Bookman Old Style"/>
                <a:cs typeface="Bookman Old Style"/>
                <a:hlinkClick r:id="rId10" action="ppaction://hlinksldjump"/>
              </a:rPr>
              <a:t> </a:t>
            </a:r>
            <a:r>
              <a:rPr sz="550" b="0" spc="-20" dirty="0">
                <a:solidFill>
                  <a:srgbClr val="7F8D9C"/>
                </a:solidFill>
                <a:latin typeface="Bookman Old Style"/>
                <a:cs typeface="Bookman Old Style"/>
                <a:hlinkClick r:id="rId10" action="ppaction://hlinksldjump"/>
              </a:rPr>
              <a:t>Idea</a:t>
            </a:r>
            <a:endParaRPr sz="550">
              <a:latin typeface="Bookman Old Style"/>
              <a:cs typeface="Bookman Old Style"/>
            </a:endParaRPr>
          </a:p>
        </p:txBody>
      </p:sp>
      <p:pic>
        <p:nvPicPr>
          <p:cNvPr id="61" name="object 61"/>
          <p:cNvPicPr/>
          <p:nvPr/>
        </p:nvPicPr>
        <p:blipFill>
          <a:blip r:embed="rId11" cstate="print"/>
          <a:stretch>
            <a:fillRect/>
          </a:stretch>
        </p:blipFill>
        <p:spPr>
          <a:xfrm>
            <a:off x="289848" y="509777"/>
            <a:ext cx="133611" cy="133611"/>
          </a:xfrm>
          <a:prstGeom prst="rect">
            <a:avLst/>
          </a:prstGeom>
        </p:spPr>
      </p:pic>
      <p:sp>
        <p:nvSpPr>
          <p:cNvPr id="62" name="object 62"/>
          <p:cNvSpPr txBox="1">
            <a:spLocks noGrp="1"/>
          </p:cNvSpPr>
          <p:nvPr>
            <p:ph type="title"/>
          </p:nvPr>
        </p:nvSpPr>
        <p:spPr>
          <a:xfrm>
            <a:off x="313080" y="478175"/>
            <a:ext cx="918844" cy="178435"/>
          </a:xfrm>
          <a:prstGeom prst="rect">
            <a:avLst/>
          </a:prstGeom>
        </p:spPr>
        <p:txBody>
          <a:bodyPr vert="horz" wrap="square" lIns="0" tIns="12700" rIns="0" bIns="0" rtlCol="0">
            <a:spAutoFit/>
          </a:bodyPr>
          <a:lstStyle/>
          <a:p>
            <a:pPr marL="12700">
              <a:lnSpc>
                <a:spcPct val="100000"/>
              </a:lnSpc>
              <a:spcBef>
                <a:spcPts val="100"/>
              </a:spcBef>
            </a:pPr>
            <a:r>
              <a:rPr sz="900" dirty="0"/>
              <a:t>1</a:t>
            </a:r>
            <a:r>
              <a:rPr sz="900" spc="375" dirty="0"/>
              <a:t> </a:t>
            </a:r>
            <a:r>
              <a:rPr sz="1000" spc="-30" dirty="0">
                <a:solidFill>
                  <a:srgbClr val="CCD7E3"/>
                </a:solidFill>
                <a:hlinkClick r:id="rId4" action="ppaction://hlinksldjump"/>
              </a:rPr>
              <a:t>Introduction</a:t>
            </a:r>
            <a:endParaRPr sz="1000"/>
          </a:p>
        </p:txBody>
      </p:sp>
      <p:pic>
        <p:nvPicPr>
          <p:cNvPr id="63" name="object 63"/>
          <p:cNvPicPr/>
          <p:nvPr/>
        </p:nvPicPr>
        <p:blipFill>
          <a:blip r:embed="rId12" cstate="print"/>
          <a:stretch>
            <a:fillRect/>
          </a:stretch>
        </p:blipFill>
        <p:spPr>
          <a:xfrm>
            <a:off x="289848" y="864730"/>
            <a:ext cx="133611" cy="133611"/>
          </a:xfrm>
          <a:prstGeom prst="rect">
            <a:avLst/>
          </a:prstGeom>
        </p:spPr>
      </p:pic>
      <p:pic>
        <p:nvPicPr>
          <p:cNvPr id="64" name="object 64"/>
          <p:cNvPicPr/>
          <p:nvPr/>
        </p:nvPicPr>
        <p:blipFill>
          <a:blip r:embed="rId11" cstate="print"/>
          <a:stretch>
            <a:fillRect/>
          </a:stretch>
        </p:blipFill>
        <p:spPr>
          <a:xfrm>
            <a:off x="289848" y="1219682"/>
            <a:ext cx="133611" cy="133611"/>
          </a:xfrm>
          <a:prstGeom prst="rect">
            <a:avLst/>
          </a:prstGeom>
        </p:spPr>
      </p:pic>
      <p:pic>
        <p:nvPicPr>
          <p:cNvPr id="65" name="object 65"/>
          <p:cNvPicPr/>
          <p:nvPr/>
        </p:nvPicPr>
        <p:blipFill>
          <a:blip r:embed="rId11" cstate="print"/>
          <a:stretch>
            <a:fillRect/>
          </a:stretch>
        </p:blipFill>
        <p:spPr>
          <a:xfrm>
            <a:off x="289848" y="1574647"/>
            <a:ext cx="133611" cy="133611"/>
          </a:xfrm>
          <a:prstGeom prst="rect">
            <a:avLst/>
          </a:prstGeom>
        </p:spPr>
      </p:pic>
      <p:pic>
        <p:nvPicPr>
          <p:cNvPr id="66" name="object 66"/>
          <p:cNvPicPr/>
          <p:nvPr/>
        </p:nvPicPr>
        <p:blipFill>
          <a:blip r:embed="rId11" cstate="print"/>
          <a:stretch>
            <a:fillRect/>
          </a:stretch>
        </p:blipFill>
        <p:spPr>
          <a:xfrm>
            <a:off x="289848" y="1929599"/>
            <a:ext cx="133611" cy="133611"/>
          </a:xfrm>
          <a:prstGeom prst="rect">
            <a:avLst/>
          </a:prstGeom>
        </p:spPr>
      </p:pic>
      <p:pic>
        <p:nvPicPr>
          <p:cNvPr id="67" name="object 67"/>
          <p:cNvPicPr/>
          <p:nvPr/>
        </p:nvPicPr>
        <p:blipFill>
          <a:blip r:embed="rId11" cstate="print"/>
          <a:stretch>
            <a:fillRect/>
          </a:stretch>
        </p:blipFill>
        <p:spPr>
          <a:xfrm>
            <a:off x="289848" y="2284552"/>
            <a:ext cx="133611" cy="133611"/>
          </a:xfrm>
          <a:prstGeom prst="rect">
            <a:avLst/>
          </a:prstGeom>
        </p:spPr>
      </p:pic>
      <p:pic>
        <p:nvPicPr>
          <p:cNvPr id="68" name="object 68"/>
          <p:cNvPicPr/>
          <p:nvPr/>
        </p:nvPicPr>
        <p:blipFill>
          <a:blip r:embed="rId11" cstate="print"/>
          <a:stretch>
            <a:fillRect/>
          </a:stretch>
        </p:blipFill>
        <p:spPr>
          <a:xfrm>
            <a:off x="289848" y="2639504"/>
            <a:ext cx="133611" cy="133611"/>
          </a:xfrm>
          <a:prstGeom prst="rect">
            <a:avLst/>
          </a:prstGeom>
        </p:spPr>
      </p:pic>
      <p:sp>
        <p:nvSpPr>
          <p:cNvPr id="69" name="object 69"/>
          <p:cNvSpPr txBox="1">
            <a:spLocks noGrp="1"/>
          </p:cNvSpPr>
          <p:nvPr>
            <p:ph type="body" idx="1"/>
          </p:nvPr>
        </p:nvSpPr>
        <p:spPr>
          <a:prstGeom prst="rect">
            <a:avLst/>
          </a:prstGeom>
        </p:spPr>
        <p:txBody>
          <a:bodyPr vert="horz" wrap="square" lIns="0" tIns="12700" rIns="0" bIns="0" rtlCol="0">
            <a:spAutoFit/>
          </a:bodyPr>
          <a:lstStyle/>
          <a:p>
            <a:pPr marL="168275" indent="-155575">
              <a:lnSpc>
                <a:spcPct val="100000"/>
              </a:lnSpc>
              <a:spcBef>
                <a:spcPts val="100"/>
              </a:spcBef>
              <a:buClr>
                <a:srgbClr val="FFFFFF"/>
              </a:buClr>
              <a:buSzPct val="90000"/>
              <a:buAutoNum type="arabicPlain" startAt="2"/>
              <a:tabLst>
                <a:tab pos="168275" algn="l"/>
              </a:tabLst>
            </a:pPr>
            <a:r>
              <a:rPr spc="-55" dirty="0">
                <a:hlinkClick r:id="rId5" action="ppaction://hlinksldjump"/>
              </a:rPr>
              <a:t>Background:</a:t>
            </a:r>
            <a:r>
              <a:rPr spc="5" dirty="0">
                <a:hlinkClick r:id="rId5" action="ppaction://hlinksldjump"/>
              </a:rPr>
              <a:t> </a:t>
            </a:r>
            <a:r>
              <a:rPr spc="-30" dirty="0">
                <a:hlinkClick r:id="rId5" action="ppaction://hlinksldjump"/>
              </a:rPr>
              <a:t>Compositional</a:t>
            </a:r>
            <a:r>
              <a:rPr spc="-55" dirty="0">
                <a:hlinkClick r:id="rId5" action="ppaction://hlinksldjump"/>
              </a:rPr>
              <a:t> </a:t>
            </a:r>
            <a:r>
              <a:rPr spc="-50" dirty="0">
                <a:hlinkClick r:id="rId5" action="ppaction://hlinksldjump"/>
              </a:rPr>
              <a:t>Data</a:t>
            </a:r>
            <a:r>
              <a:rPr spc="-55" dirty="0">
                <a:hlinkClick r:id="rId5" action="ppaction://hlinksldjump"/>
              </a:rPr>
              <a:t> </a:t>
            </a:r>
            <a:r>
              <a:rPr spc="-35" dirty="0">
                <a:hlinkClick r:id="rId5" action="ppaction://hlinksldjump"/>
              </a:rPr>
              <a:t>Analysis</a:t>
            </a:r>
          </a:p>
          <a:p>
            <a:pPr>
              <a:lnSpc>
                <a:spcPct val="100000"/>
              </a:lnSpc>
              <a:spcBef>
                <a:spcPts val="420"/>
              </a:spcBef>
              <a:buClr>
                <a:srgbClr val="FFFFFF"/>
              </a:buClr>
              <a:buFont typeface="Bookman Old Style"/>
              <a:buAutoNum type="arabicPlain" startAt="2"/>
            </a:pPr>
            <a:endParaRPr spc="-35" dirty="0">
              <a:hlinkClick r:id="rId5" action="ppaction://hlinksldjump"/>
            </a:endParaRPr>
          </a:p>
          <a:p>
            <a:pPr marL="168275" indent="-155575">
              <a:lnSpc>
                <a:spcPct val="100000"/>
              </a:lnSpc>
              <a:spcBef>
                <a:spcPts val="5"/>
              </a:spcBef>
              <a:buClr>
                <a:srgbClr val="FFFFFF"/>
              </a:buClr>
              <a:buSzPct val="90000"/>
              <a:buAutoNum type="arabicPlain" startAt="2"/>
              <a:tabLst>
                <a:tab pos="168275" algn="l"/>
              </a:tabLst>
            </a:pPr>
            <a:r>
              <a:rPr spc="-35" dirty="0">
                <a:solidFill>
                  <a:srgbClr val="CCD7E3"/>
                </a:solidFill>
                <a:hlinkClick r:id="rId6" action="ppaction://hlinksldjump"/>
              </a:rPr>
              <a:t>Proposed</a:t>
            </a:r>
            <a:r>
              <a:rPr spc="-55" dirty="0">
                <a:solidFill>
                  <a:srgbClr val="CCD7E3"/>
                </a:solidFill>
                <a:hlinkClick r:id="rId6" action="ppaction://hlinksldjump"/>
              </a:rPr>
              <a:t> </a:t>
            </a:r>
            <a:r>
              <a:rPr spc="-10" dirty="0">
                <a:solidFill>
                  <a:srgbClr val="CCD7E3"/>
                </a:solidFill>
                <a:hlinkClick r:id="rId6" action="ppaction://hlinksldjump"/>
              </a:rPr>
              <a:t>Method</a:t>
            </a:r>
          </a:p>
          <a:p>
            <a:pPr>
              <a:lnSpc>
                <a:spcPct val="100000"/>
              </a:lnSpc>
              <a:spcBef>
                <a:spcPts val="420"/>
              </a:spcBef>
              <a:buClr>
                <a:srgbClr val="FFFFFF"/>
              </a:buClr>
              <a:buFont typeface="Bookman Old Style"/>
              <a:buAutoNum type="arabicPlain" startAt="2"/>
            </a:pPr>
            <a:endParaRPr spc="-10" dirty="0">
              <a:solidFill>
                <a:srgbClr val="CCD7E3"/>
              </a:solidFill>
              <a:hlinkClick r:id="rId6" action="ppaction://hlinksldjump"/>
            </a:endParaRPr>
          </a:p>
          <a:p>
            <a:pPr marL="168275" indent="-155575">
              <a:lnSpc>
                <a:spcPct val="100000"/>
              </a:lnSpc>
              <a:buClr>
                <a:srgbClr val="FFFFFF"/>
              </a:buClr>
              <a:buSzPct val="90000"/>
              <a:buAutoNum type="arabicPlain" startAt="2"/>
              <a:tabLst>
                <a:tab pos="168275" algn="l"/>
              </a:tabLst>
            </a:pPr>
            <a:r>
              <a:rPr spc="-50" dirty="0">
                <a:solidFill>
                  <a:srgbClr val="CCD7E3"/>
                </a:solidFill>
                <a:hlinkClick r:id="rId7" action="ppaction://hlinksldjump"/>
              </a:rPr>
              <a:t>Data</a:t>
            </a:r>
            <a:r>
              <a:rPr spc="-85" dirty="0">
                <a:solidFill>
                  <a:srgbClr val="CCD7E3"/>
                </a:solidFill>
                <a:hlinkClick r:id="rId7" action="ppaction://hlinksldjump"/>
              </a:rPr>
              <a:t> </a:t>
            </a:r>
            <a:r>
              <a:rPr spc="-105" dirty="0">
                <a:solidFill>
                  <a:srgbClr val="CCD7E3"/>
                </a:solidFill>
                <a:hlinkClick r:id="rId7" action="ppaction://hlinksldjump"/>
              </a:rPr>
              <a:t>&amp;</a:t>
            </a:r>
            <a:r>
              <a:rPr spc="-75" dirty="0">
                <a:solidFill>
                  <a:srgbClr val="CCD7E3"/>
                </a:solidFill>
                <a:hlinkClick r:id="rId7" action="ppaction://hlinksldjump"/>
              </a:rPr>
              <a:t> </a:t>
            </a:r>
            <a:r>
              <a:rPr spc="-10" dirty="0">
                <a:solidFill>
                  <a:srgbClr val="CCD7E3"/>
                </a:solidFill>
                <a:hlinkClick r:id="rId7" action="ppaction://hlinksldjump"/>
              </a:rPr>
              <a:t>Experiments</a:t>
            </a:r>
          </a:p>
          <a:p>
            <a:pPr>
              <a:lnSpc>
                <a:spcPct val="100000"/>
              </a:lnSpc>
              <a:spcBef>
                <a:spcPts val="420"/>
              </a:spcBef>
              <a:buClr>
                <a:srgbClr val="FFFFFF"/>
              </a:buClr>
              <a:buFont typeface="Bookman Old Style"/>
              <a:buAutoNum type="arabicPlain" startAt="2"/>
            </a:pPr>
            <a:endParaRPr spc="-10" dirty="0">
              <a:solidFill>
                <a:srgbClr val="CCD7E3"/>
              </a:solidFill>
              <a:hlinkClick r:id="rId7" action="ppaction://hlinksldjump"/>
            </a:endParaRPr>
          </a:p>
          <a:p>
            <a:pPr marL="168275" indent="-155575">
              <a:lnSpc>
                <a:spcPct val="100000"/>
              </a:lnSpc>
              <a:buClr>
                <a:srgbClr val="FFFFFF"/>
              </a:buClr>
              <a:buSzPct val="90000"/>
              <a:buAutoNum type="arabicPlain" startAt="2"/>
              <a:tabLst>
                <a:tab pos="168275" algn="l"/>
              </a:tabLst>
            </a:pPr>
            <a:r>
              <a:rPr spc="-35" dirty="0">
                <a:solidFill>
                  <a:srgbClr val="CCD7E3"/>
                </a:solidFill>
                <a:hlinkClick r:id="rId8" action="ppaction://hlinksldjump"/>
              </a:rPr>
              <a:t>Code</a:t>
            </a:r>
            <a:r>
              <a:rPr spc="-60" dirty="0">
                <a:solidFill>
                  <a:srgbClr val="CCD7E3"/>
                </a:solidFill>
                <a:hlinkClick r:id="rId8" action="ppaction://hlinksldjump"/>
              </a:rPr>
              <a:t> </a:t>
            </a:r>
            <a:r>
              <a:rPr spc="-10" dirty="0">
                <a:solidFill>
                  <a:srgbClr val="CCD7E3"/>
                </a:solidFill>
                <a:hlinkClick r:id="rId8" action="ppaction://hlinksldjump"/>
              </a:rPr>
              <a:t>Execution</a:t>
            </a:r>
          </a:p>
          <a:p>
            <a:pPr>
              <a:lnSpc>
                <a:spcPct val="100000"/>
              </a:lnSpc>
              <a:spcBef>
                <a:spcPts val="420"/>
              </a:spcBef>
              <a:buClr>
                <a:srgbClr val="FFFFFF"/>
              </a:buClr>
              <a:buFont typeface="Bookman Old Style"/>
              <a:buAutoNum type="arabicPlain" startAt="2"/>
            </a:pPr>
            <a:endParaRPr spc="-10" dirty="0">
              <a:solidFill>
                <a:srgbClr val="CCD7E3"/>
              </a:solidFill>
              <a:hlinkClick r:id="rId8" action="ppaction://hlinksldjump"/>
            </a:endParaRPr>
          </a:p>
          <a:p>
            <a:pPr marL="168275" indent="-155575">
              <a:lnSpc>
                <a:spcPct val="100000"/>
              </a:lnSpc>
              <a:buClr>
                <a:srgbClr val="FFFFFF"/>
              </a:buClr>
              <a:buSzPct val="90000"/>
              <a:buAutoNum type="arabicPlain" startAt="2"/>
              <a:tabLst>
                <a:tab pos="168275" algn="l"/>
              </a:tabLst>
            </a:pPr>
            <a:r>
              <a:rPr spc="-45" dirty="0">
                <a:solidFill>
                  <a:srgbClr val="CCD7E3"/>
                </a:solidFill>
                <a:hlinkClick r:id="rId9" action="ppaction://hlinksldjump"/>
              </a:rPr>
              <a:t>Other</a:t>
            </a:r>
            <a:r>
              <a:rPr spc="-50" dirty="0">
                <a:solidFill>
                  <a:srgbClr val="CCD7E3"/>
                </a:solidFill>
                <a:hlinkClick r:id="rId9" action="ppaction://hlinksldjump"/>
              </a:rPr>
              <a:t> </a:t>
            </a:r>
            <a:r>
              <a:rPr spc="-40" dirty="0">
                <a:solidFill>
                  <a:srgbClr val="CCD7E3"/>
                </a:solidFill>
                <a:hlinkClick r:id="rId9" action="ppaction://hlinksldjump"/>
              </a:rPr>
              <a:t>Applications</a:t>
            </a:r>
            <a:r>
              <a:rPr spc="-50" dirty="0">
                <a:solidFill>
                  <a:srgbClr val="CCD7E3"/>
                </a:solidFill>
                <a:hlinkClick r:id="rId9" action="ppaction://hlinksldjump"/>
              </a:rPr>
              <a:t> </a:t>
            </a:r>
            <a:r>
              <a:rPr spc="-105" dirty="0">
                <a:solidFill>
                  <a:srgbClr val="CCD7E3"/>
                </a:solidFill>
                <a:hlinkClick r:id="rId9" action="ppaction://hlinksldjump"/>
              </a:rPr>
              <a:t>&amp;</a:t>
            </a:r>
            <a:r>
              <a:rPr spc="-45" dirty="0">
                <a:solidFill>
                  <a:srgbClr val="CCD7E3"/>
                </a:solidFill>
                <a:hlinkClick r:id="rId9" action="ppaction://hlinksldjump"/>
              </a:rPr>
              <a:t> </a:t>
            </a:r>
            <a:r>
              <a:rPr spc="-10" dirty="0">
                <a:solidFill>
                  <a:srgbClr val="CCD7E3"/>
                </a:solidFill>
                <a:hlinkClick r:id="rId9" action="ppaction://hlinksldjump"/>
              </a:rPr>
              <a:t>Analysis</a:t>
            </a:r>
          </a:p>
          <a:p>
            <a:pPr>
              <a:lnSpc>
                <a:spcPct val="100000"/>
              </a:lnSpc>
              <a:spcBef>
                <a:spcPts val="420"/>
              </a:spcBef>
              <a:buClr>
                <a:srgbClr val="FFFFFF"/>
              </a:buClr>
              <a:buFont typeface="Bookman Old Style"/>
              <a:buAutoNum type="arabicPlain" startAt="2"/>
            </a:pPr>
            <a:endParaRPr spc="-10" dirty="0">
              <a:solidFill>
                <a:srgbClr val="CCD7E3"/>
              </a:solidFill>
              <a:hlinkClick r:id="rId9" action="ppaction://hlinksldjump"/>
            </a:endParaRPr>
          </a:p>
          <a:p>
            <a:pPr marL="168275" indent="-155575">
              <a:lnSpc>
                <a:spcPct val="100000"/>
              </a:lnSpc>
              <a:spcBef>
                <a:spcPts val="5"/>
              </a:spcBef>
              <a:buClr>
                <a:srgbClr val="FFFFFF"/>
              </a:buClr>
              <a:buSzPct val="90000"/>
              <a:buAutoNum type="arabicPlain" startAt="2"/>
              <a:tabLst>
                <a:tab pos="168275" algn="l"/>
              </a:tabLst>
            </a:pPr>
            <a:r>
              <a:rPr spc="-25" dirty="0">
                <a:solidFill>
                  <a:srgbClr val="CCD7E3"/>
                </a:solidFill>
                <a:hlinkClick r:id="rId10" action="ppaction://hlinksldjump"/>
              </a:rPr>
              <a:t>Implementing</a:t>
            </a:r>
            <a:r>
              <a:rPr spc="-60" dirty="0">
                <a:solidFill>
                  <a:srgbClr val="CCD7E3"/>
                </a:solidFill>
                <a:hlinkClick r:id="rId10" action="ppaction://hlinksldjump"/>
              </a:rPr>
              <a:t> </a:t>
            </a:r>
            <a:r>
              <a:rPr spc="-40" dirty="0">
                <a:solidFill>
                  <a:srgbClr val="CCD7E3"/>
                </a:solidFill>
                <a:hlinkClick r:id="rId10" action="ppaction://hlinksldjump"/>
              </a:rPr>
              <a:t>the</a:t>
            </a:r>
            <a:r>
              <a:rPr spc="-50" dirty="0">
                <a:solidFill>
                  <a:srgbClr val="CCD7E3"/>
                </a:solidFill>
                <a:hlinkClick r:id="rId10" action="ppaction://hlinksldjump"/>
              </a:rPr>
              <a:t> </a:t>
            </a:r>
            <a:r>
              <a:rPr spc="-20" dirty="0">
                <a:solidFill>
                  <a:srgbClr val="CCD7E3"/>
                </a:solidFill>
                <a:hlinkClick r:id="rId10" action="ppaction://hlinksldjump"/>
              </a:rPr>
              <a:t>Idea</a:t>
            </a:r>
          </a:p>
        </p:txBody>
      </p:sp>
      <p:grpSp>
        <p:nvGrpSpPr>
          <p:cNvPr id="70" name="object 70"/>
          <p:cNvGrpSpPr/>
          <p:nvPr/>
        </p:nvGrpSpPr>
        <p:grpSpPr>
          <a:xfrm>
            <a:off x="0" y="3131464"/>
            <a:ext cx="5760085" cy="108585"/>
            <a:chOff x="0" y="3131464"/>
            <a:chExt cx="5760085" cy="108585"/>
          </a:xfrm>
        </p:grpSpPr>
        <p:sp>
          <p:nvSpPr>
            <p:cNvPr id="71" name="object 71"/>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72" name="object 72"/>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73" name="object 73"/>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74" name="object 74"/>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75" name="object 75"/>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3" action="ppaction://hlinksldjump"/>
              </a:rPr>
              <a:t>Robust</a:t>
            </a:r>
            <a:r>
              <a:rPr sz="550" b="0" spc="-5" dirty="0">
                <a:solidFill>
                  <a:srgbClr val="003874"/>
                </a:solidFill>
                <a:latin typeface="Bookman Old Style"/>
                <a:cs typeface="Bookman Old Style"/>
                <a:hlinkClick r:id="rId13" action="ppaction://hlinksldjump"/>
              </a:rPr>
              <a:t> </a:t>
            </a:r>
            <a:r>
              <a:rPr sz="550" b="0" spc="-30" dirty="0">
                <a:solidFill>
                  <a:srgbClr val="003874"/>
                </a:solidFill>
                <a:latin typeface="Bookman Old Style"/>
                <a:cs typeface="Bookman Old Style"/>
                <a:hlinkClick r:id="rId13" action="ppaction://hlinksldjump"/>
              </a:rPr>
              <a:t>Classiﬁcation</a:t>
            </a:r>
            <a:r>
              <a:rPr sz="550" b="0" spc="-5" dirty="0">
                <a:solidFill>
                  <a:srgbClr val="003874"/>
                </a:solidFill>
                <a:latin typeface="Bookman Old Style"/>
                <a:cs typeface="Bookman Old Style"/>
                <a:hlinkClick r:id="rId13" action="ppaction://hlinksldjump"/>
              </a:rPr>
              <a:t> </a:t>
            </a:r>
            <a:r>
              <a:rPr sz="550" b="0" spc="-25" dirty="0">
                <a:solidFill>
                  <a:srgbClr val="003874"/>
                </a:solidFill>
                <a:latin typeface="Bookman Old Style"/>
                <a:cs typeface="Bookman Old Style"/>
                <a:hlinkClick r:id="rId13" action="ppaction://hlinksldjump"/>
              </a:rPr>
              <a:t>via</a:t>
            </a:r>
            <a:r>
              <a:rPr sz="550" b="0" spc="-5" dirty="0">
                <a:solidFill>
                  <a:srgbClr val="003874"/>
                </a:solidFill>
                <a:latin typeface="Bookman Old Style"/>
                <a:cs typeface="Bookman Old Style"/>
                <a:hlinkClick r:id="rId13" action="ppaction://hlinksldjump"/>
              </a:rPr>
              <a:t> </a:t>
            </a:r>
            <a:r>
              <a:rPr sz="550" b="0" spc="-35" dirty="0">
                <a:solidFill>
                  <a:srgbClr val="003874"/>
                </a:solidFill>
                <a:latin typeface="Bookman Old Style"/>
                <a:cs typeface="Bookman Old Style"/>
                <a:hlinkClick r:id="rId13" action="ppaction://hlinksldjump"/>
              </a:rPr>
              <a:t>Regression</a:t>
            </a:r>
            <a:r>
              <a:rPr sz="550" b="0" spc="-5" dirty="0">
                <a:solidFill>
                  <a:srgbClr val="003874"/>
                </a:solidFill>
                <a:latin typeface="Bookman Old Style"/>
                <a:cs typeface="Bookman Old Style"/>
                <a:hlinkClick r:id="rId13" action="ppaction://hlinksldjump"/>
              </a:rPr>
              <a:t> </a:t>
            </a:r>
            <a:r>
              <a:rPr sz="550" b="0" spc="-10" dirty="0">
                <a:solidFill>
                  <a:srgbClr val="003874"/>
                </a:solidFill>
                <a:latin typeface="Bookman Old Style"/>
                <a:cs typeface="Bookman Old Style"/>
                <a:hlinkClick r:id="rId13" action="ppaction://hlinksldjump"/>
              </a:rPr>
              <a:t>for</a:t>
            </a:r>
            <a:r>
              <a:rPr sz="550" b="0" spc="-5" dirty="0">
                <a:solidFill>
                  <a:srgbClr val="003874"/>
                </a:solidFill>
                <a:latin typeface="Bookman Old Style"/>
                <a:cs typeface="Bookman Old Style"/>
                <a:hlinkClick r:id="rId13" action="ppaction://hlinksldjump"/>
              </a:rPr>
              <a:t> </a:t>
            </a:r>
            <a:r>
              <a:rPr sz="550" b="0" spc="-25" dirty="0">
                <a:solidFill>
                  <a:srgbClr val="003874"/>
                </a:solidFill>
                <a:latin typeface="Bookman Old Style"/>
                <a:cs typeface="Bookman Old Style"/>
                <a:hlinkClick r:id="rId13" action="ppaction://hlinksldjump"/>
              </a:rPr>
              <a:t>Learning</a:t>
            </a:r>
            <a:r>
              <a:rPr sz="550" b="0" spc="-5" dirty="0">
                <a:solidFill>
                  <a:srgbClr val="003874"/>
                </a:solidFill>
                <a:latin typeface="Bookman Old Style"/>
                <a:cs typeface="Bookman Old Style"/>
                <a:hlinkClick r:id="rId13" action="ppaction://hlinksldjump"/>
              </a:rPr>
              <a:t> </a:t>
            </a:r>
            <a:r>
              <a:rPr sz="550" b="0" spc="-25" dirty="0">
                <a:solidFill>
                  <a:srgbClr val="003874"/>
                </a:solidFill>
                <a:latin typeface="Bookman Old Style"/>
                <a:cs typeface="Bookman Old Style"/>
                <a:hlinkClick r:id="rId13" action="ppaction://hlinksldjump"/>
              </a:rPr>
              <a:t>with</a:t>
            </a:r>
            <a:r>
              <a:rPr sz="550" b="0" spc="-5" dirty="0">
                <a:solidFill>
                  <a:srgbClr val="003874"/>
                </a:solidFill>
                <a:latin typeface="Bookman Old Style"/>
                <a:cs typeface="Bookman Old Style"/>
                <a:hlinkClick r:id="rId13" action="ppaction://hlinksldjump"/>
              </a:rPr>
              <a:t> </a:t>
            </a:r>
            <a:r>
              <a:rPr sz="550" b="0" spc="-25" dirty="0">
                <a:solidFill>
                  <a:srgbClr val="003874"/>
                </a:solidFill>
                <a:latin typeface="Bookman Old Style"/>
                <a:cs typeface="Bookman Old Style"/>
                <a:hlinkClick r:id="rId13" action="ppaction://hlinksldjump"/>
              </a:rPr>
              <a:t>Noisy</a:t>
            </a:r>
            <a:r>
              <a:rPr sz="550" b="0" spc="-5" dirty="0">
                <a:solidFill>
                  <a:srgbClr val="003874"/>
                </a:solidFill>
                <a:latin typeface="Bookman Old Style"/>
                <a:cs typeface="Bookman Old Style"/>
                <a:hlinkClick r:id="rId13" action="ppaction://hlinksldjump"/>
              </a:rPr>
              <a:t> </a:t>
            </a:r>
            <a:r>
              <a:rPr sz="550" b="0" spc="-10" dirty="0">
                <a:solidFill>
                  <a:srgbClr val="003874"/>
                </a:solidFill>
                <a:latin typeface="Bookman Old Style"/>
                <a:cs typeface="Bookman Old Style"/>
                <a:hlinkClick r:id="rId13" action="ppaction://hlinksldjump"/>
              </a:rPr>
              <a:t>Labels</a:t>
            </a:r>
            <a:endParaRPr sz="550">
              <a:latin typeface="Bookman Old Style"/>
              <a:cs typeface="Bookman Old Style"/>
            </a:endParaRPr>
          </a:p>
        </p:txBody>
      </p:sp>
      <p:sp>
        <p:nvSpPr>
          <p:cNvPr id="76" name="object 76"/>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77" name="object 77"/>
          <p:cNvSpPr txBox="1"/>
          <p:nvPr/>
        </p:nvSpPr>
        <p:spPr>
          <a:xfrm>
            <a:off x="5468772" y="3131763"/>
            <a:ext cx="237490" cy="105410"/>
          </a:xfrm>
          <a:prstGeom prst="rect">
            <a:avLst/>
          </a:prstGeom>
        </p:spPr>
        <p:txBody>
          <a:bodyPr vert="horz" wrap="square" lIns="0" tIns="5080" rIns="0" bIns="0" rtlCol="0">
            <a:spAutoFit/>
          </a:bodyPr>
          <a:lstStyle/>
          <a:p>
            <a:pPr marL="12700">
              <a:lnSpc>
                <a:spcPct val="100000"/>
              </a:lnSpc>
              <a:spcBef>
                <a:spcPts val="40"/>
              </a:spcBef>
            </a:pPr>
            <a:fld id="{81D60167-4931-47E6-BA6A-407CBD079E47}" type="slidenum">
              <a:rPr sz="550" b="0" spc="-55" dirty="0">
                <a:solidFill>
                  <a:srgbClr val="FFFFFF"/>
                </a:solidFill>
                <a:latin typeface="Bookman Old Style"/>
                <a:cs typeface="Bookman Old Style"/>
              </a:rPr>
              <a:t>7</a:t>
            </a:fld>
            <a:r>
              <a:rPr sz="550" b="0" spc="-45" dirty="0">
                <a:solidFill>
                  <a:srgbClr val="FFFFFF"/>
                </a:solidFill>
                <a:latin typeface="Bookman Old Style"/>
                <a:cs typeface="Bookman Old Style"/>
              </a:rPr>
              <a:t> </a:t>
            </a:r>
            <a:r>
              <a:rPr sz="550" b="0" spc="-80" dirty="0">
                <a:solidFill>
                  <a:srgbClr val="FFFFFF"/>
                </a:solidFill>
                <a:latin typeface="Bookman Old Style"/>
                <a:cs typeface="Bookman Old Style"/>
              </a:rPr>
              <a:t>/</a:t>
            </a:r>
            <a:r>
              <a:rPr sz="550" b="0" spc="-45" dirty="0">
                <a:solidFill>
                  <a:srgbClr val="FFFFFF"/>
                </a:solidFill>
                <a:latin typeface="Bookman Old Style"/>
                <a:cs typeface="Bookman Old Style"/>
              </a:rPr>
              <a:t> </a:t>
            </a:r>
            <a:r>
              <a:rPr sz="550" b="0" spc="-25" dirty="0">
                <a:solidFill>
                  <a:srgbClr val="FFFFFF"/>
                </a:solidFill>
                <a:latin typeface="Bookman Old Style"/>
                <a:cs typeface="Bookman Old Style"/>
              </a:rPr>
              <a:t>37</a:t>
            </a:r>
            <a:endParaRPr sz="550">
              <a:latin typeface="Bookman Old Style"/>
              <a:cs typeface="Bookman Old Style"/>
            </a:endParaRPr>
          </a:p>
        </p:txBody>
      </p:sp>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258323" y="3046691"/>
            <a:ext cx="43180" cy="30480"/>
          </a:xfrm>
          <a:custGeom>
            <a:avLst/>
            <a:gdLst/>
            <a:ahLst/>
            <a:cxnLst/>
            <a:rect l="l" t="t" r="r" b="b"/>
            <a:pathLst>
              <a:path w="43179" h="30480">
                <a:moveTo>
                  <a:pt x="0" y="30366"/>
                </a:moveTo>
                <a:lnTo>
                  <a:pt x="43019" y="30366"/>
                </a:lnTo>
                <a:lnTo>
                  <a:pt x="43019" y="0"/>
                </a:lnTo>
                <a:lnTo>
                  <a:pt x="0" y="0"/>
                </a:lnTo>
                <a:lnTo>
                  <a:pt x="0" y="30366"/>
                </a:lnTo>
                <a:close/>
              </a:path>
            </a:pathLst>
          </a:custGeom>
          <a:ln w="5060">
            <a:solidFill>
              <a:srgbClr val="99AFC7"/>
            </a:solidFill>
          </a:ln>
        </p:spPr>
        <p:txBody>
          <a:bodyPr wrap="square" lIns="0" tIns="0" rIns="0" bIns="0" rtlCol="0"/>
          <a:lstStyle/>
          <a:p>
            <a:endParaRPr/>
          </a:p>
        </p:txBody>
      </p:sp>
      <p:sp>
        <p:nvSpPr>
          <p:cNvPr id="3" name="object 3"/>
          <p:cNvSpPr/>
          <p:nvPr/>
        </p:nvSpPr>
        <p:spPr>
          <a:xfrm>
            <a:off x="4178706" y="3042729"/>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CCD7E3"/>
          </a:solidFill>
        </p:spPr>
        <p:txBody>
          <a:bodyPr wrap="square" lIns="0" tIns="0" rIns="0" bIns="0" rtlCol="0"/>
          <a:lstStyle/>
          <a:p>
            <a:endParaRPr/>
          </a:p>
        </p:txBody>
      </p:sp>
      <p:sp>
        <p:nvSpPr>
          <p:cNvPr id="4" name="object 4"/>
          <p:cNvSpPr/>
          <p:nvPr/>
        </p:nvSpPr>
        <p:spPr>
          <a:xfrm>
            <a:off x="4356508" y="3042729"/>
            <a:ext cx="25400" cy="38100"/>
          </a:xfrm>
          <a:custGeom>
            <a:avLst/>
            <a:gdLst/>
            <a:ahLst/>
            <a:cxnLst/>
            <a:rect l="l" t="t" r="r" b="b"/>
            <a:pathLst>
              <a:path w="25400" h="38100">
                <a:moveTo>
                  <a:pt x="0" y="0"/>
                </a:moveTo>
                <a:lnTo>
                  <a:pt x="0" y="38100"/>
                </a:lnTo>
                <a:lnTo>
                  <a:pt x="25400" y="19050"/>
                </a:lnTo>
                <a:lnTo>
                  <a:pt x="0" y="0"/>
                </a:lnTo>
                <a:close/>
              </a:path>
            </a:pathLst>
          </a:custGeom>
          <a:solidFill>
            <a:srgbClr val="CCD7E3"/>
          </a:solidFill>
        </p:spPr>
        <p:txBody>
          <a:bodyPr wrap="square" lIns="0" tIns="0" rIns="0" bIns="0" rtlCol="0"/>
          <a:lstStyle/>
          <a:p>
            <a:endParaRPr/>
          </a:p>
        </p:txBody>
      </p:sp>
      <p:grpSp>
        <p:nvGrpSpPr>
          <p:cNvPr id="5" name="object 5"/>
          <p:cNvGrpSpPr/>
          <p:nvPr/>
        </p:nvGrpSpPr>
        <p:grpSpPr>
          <a:xfrm>
            <a:off x="4442244" y="3033848"/>
            <a:ext cx="203200" cy="55880"/>
            <a:chOff x="4442244" y="3033848"/>
            <a:chExt cx="203200" cy="55880"/>
          </a:xfrm>
        </p:grpSpPr>
        <p:sp>
          <p:nvSpPr>
            <p:cNvPr id="6" name="object 6"/>
            <p:cNvSpPr/>
            <p:nvPr/>
          </p:nvSpPr>
          <p:spPr>
            <a:xfrm>
              <a:off x="4505413" y="3036378"/>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99AFC7"/>
              </a:solidFill>
            </a:ln>
          </p:spPr>
          <p:txBody>
            <a:bodyPr wrap="square" lIns="0" tIns="0" rIns="0" bIns="0" rtlCol="0"/>
            <a:lstStyle/>
            <a:p>
              <a:endParaRPr/>
            </a:p>
          </p:txBody>
        </p:sp>
        <p:sp>
          <p:nvSpPr>
            <p:cNvPr id="7" name="object 7"/>
            <p:cNvSpPr/>
            <p:nvPr/>
          </p:nvSpPr>
          <p:spPr>
            <a:xfrm>
              <a:off x="4442244"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grpSp>
      <p:grpSp>
        <p:nvGrpSpPr>
          <p:cNvPr id="8" name="object 8"/>
          <p:cNvGrpSpPr/>
          <p:nvPr/>
        </p:nvGrpSpPr>
        <p:grpSpPr>
          <a:xfrm>
            <a:off x="4705769" y="3032583"/>
            <a:ext cx="203200" cy="58419"/>
            <a:chOff x="4705769" y="3032583"/>
            <a:chExt cx="203200" cy="58419"/>
          </a:xfrm>
        </p:grpSpPr>
        <p:sp>
          <p:nvSpPr>
            <p:cNvPr id="9" name="object 9"/>
            <p:cNvSpPr/>
            <p:nvPr/>
          </p:nvSpPr>
          <p:spPr>
            <a:xfrm>
              <a:off x="4794670" y="3049079"/>
              <a:ext cx="38100" cy="0"/>
            </a:xfrm>
            <a:custGeom>
              <a:avLst/>
              <a:gdLst/>
              <a:ahLst/>
              <a:cxnLst/>
              <a:rect l="l" t="t" r="r" b="b"/>
              <a:pathLst>
                <a:path w="38100">
                  <a:moveTo>
                    <a:pt x="0" y="0"/>
                  </a:moveTo>
                  <a:lnTo>
                    <a:pt x="38100" y="0"/>
                  </a:lnTo>
                </a:path>
              </a:pathLst>
            </a:custGeom>
            <a:ln w="7591">
              <a:solidFill>
                <a:srgbClr val="99AFC7"/>
              </a:solidFill>
            </a:ln>
          </p:spPr>
          <p:txBody>
            <a:bodyPr wrap="square" lIns="0" tIns="0" rIns="0" bIns="0" rtlCol="0"/>
            <a:lstStyle/>
            <a:p>
              <a:endParaRPr/>
            </a:p>
          </p:txBody>
        </p:sp>
        <p:sp>
          <p:nvSpPr>
            <p:cNvPr id="10" name="object 10"/>
            <p:cNvSpPr/>
            <p:nvPr/>
          </p:nvSpPr>
          <p:spPr>
            <a:xfrm>
              <a:off x="4705769"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sp>
          <p:nvSpPr>
            <p:cNvPr id="11" name="object 11"/>
            <p:cNvSpPr/>
            <p:nvPr/>
          </p:nvSpPr>
          <p:spPr>
            <a:xfrm>
              <a:off x="4781970" y="3036378"/>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CCD7E3"/>
              </a:solidFill>
            </a:ln>
          </p:spPr>
          <p:txBody>
            <a:bodyPr wrap="square" lIns="0" tIns="0" rIns="0" bIns="0" rtlCol="0"/>
            <a:lstStyle/>
            <a:p>
              <a:endParaRPr/>
            </a:p>
          </p:txBody>
        </p:sp>
      </p:grpSp>
      <p:grpSp>
        <p:nvGrpSpPr>
          <p:cNvPr id="12" name="object 12"/>
          <p:cNvGrpSpPr/>
          <p:nvPr/>
        </p:nvGrpSpPr>
        <p:grpSpPr>
          <a:xfrm>
            <a:off x="4969294" y="3032583"/>
            <a:ext cx="203200" cy="58419"/>
            <a:chOff x="4969294" y="3032583"/>
            <a:chExt cx="203200" cy="58419"/>
          </a:xfrm>
        </p:grpSpPr>
        <p:sp>
          <p:nvSpPr>
            <p:cNvPr id="13" name="object 13"/>
            <p:cNvSpPr/>
            <p:nvPr/>
          </p:nvSpPr>
          <p:spPr>
            <a:xfrm>
              <a:off x="5045495" y="3036378"/>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99AFC7"/>
              </a:solidFill>
            </a:ln>
          </p:spPr>
          <p:txBody>
            <a:bodyPr wrap="square" lIns="0" tIns="0" rIns="0" bIns="0" rtlCol="0"/>
            <a:lstStyle/>
            <a:p>
              <a:endParaRPr/>
            </a:p>
          </p:txBody>
        </p:sp>
        <p:sp>
          <p:nvSpPr>
            <p:cNvPr id="14" name="object 14"/>
            <p:cNvSpPr/>
            <p:nvPr/>
          </p:nvSpPr>
          <p:spPr>
            <a:xfrm>
              <a:off x="4969294"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sp>
          <p:nvSpPr>
            <p:cNvPr id="15" name="object 15"/>
            <p:cNvSpPr/>
            <p:nvPr/>
          </p:nvSpPr>
          <p:spPr>
            <a:xfrm>
              <a:off x="5045495" y="3074479"/>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CCD7E3"/>
              </a:solidFill>
            </a:ln>
          </p:spPr>
          <p:txBody>
            <a:bodyPr wrap="square" lIns="0" tIns="0" rIns="0" bIns="0" rtlCol="0"/>
            <a:lstStyle/>
            <a:p>
              <a:endParaRPr/>
            </a:p>
          </p:txBody>
        </p:sp>
      </p:grpSp>
      <p:sp>
        <p:nvSpPr>
          <p:cNvPr id="16" name="object 16"/>
          <p:cNvSpPr/>
          <p:nvPr/>
        </p:nvSpPr>
        <p:spPr>
          <a:xfrm>
            <a:off x="5309020" y="3036378"/>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99AFC7"/>
            </a:solidFill>
          </a:ln>
        </p:spPr>
        <p:txBody>
          <a:bodyPr wrap="square" lIns="0" tIns="0" rIns="0" bIns="0" rtlCol="0"/>
          <a:lstStyle/>
          <a:p>
            <a:endParaRPr/>
          </a:p>
        </p:txBody>
      </p:sp>
      <p:grpSp>
        <p:nvGrpSpPr>
          <p:cNvPr id="17" name="object 17"/>
          <p:cNvGrpSpPr/>
          <p:nvPr/>
        </p:nvGrpSpPr>
        <p:grpSpPr>
          <a:xfrm>
            <a:off x="5478573" y="3033848"/>
            <a:ext cx="238760" cy="57150"/>
            <a:chOff x="5478573" y="3033848"/>
            <a:chExt cx="238760" cy="57150"/>
          </a:xfrm>
        </p:grpSpPr>
        <p:sp>
          <p:nvSpPr>
            <p:cNvPr id="18" name="object 18"/>
            <p:cNvSpPr/>
            <p:nvPr/>
          </p:nvSpPr>
          <p:spPr>
            <a:xfrm>
              <a:off x="5603025" y="3066859"/>
              <a:ext cx="20320" cy="20320"/>
            </a:xfrm>
            <a:custGeom>
              <a:avLst/>
              <a:gdLst/>
              <a:ahLst/>
              <a:cxnLst/>
              <a:rect l="l" t="t" r="r" b="b"/>
              <a:pathLst>
                <a:path w="20320" h="20319">
                  <a:moveTo>
                    <a:pt x="0" y="0"/>
                  </a:moveTo>
                  <a:lnTo>
                    <a:pt x="20320" y="20320"/>
                  </a:lnTo>
                </a:path>
              </a:pathLst>
            </a:custGeom>
            <a:ln w="7591">
              <a:solidFill>
                <a:srgbClr val="99AFC7"/>
              </a:solidFill>
            </a:ln>
          </p:spPr>
          <p:txBody>
            <a:bodyPr wrap="square" lIns="0" tIns="0" rIns="0" bIns="0" rtlCol="0"/>
            <a:lstStyle/>
            <a:p>
              <a:endParaRPr/>
            </a:p>
          </p:txBody>
        </p:sp>
        <p:sp>
          <p:nvSpPr>
            <p:cNvPr id="19" name="object 19"/>
            <p:cNvSpPr/>
            <p:nvPr/>
          </p:nvSpPr>
          <p:spPr>
            <a:xfrm>
              <a:off x="5575961" y="3040364"/>
              <a:ext cx="30480" cy="30480"/>
            </a:xfrm>
            <a:custGeom>
              <a:avLst/>
              <a:gdLst/>
              <a:ahLst/>
              <a:cxnLst/>
              <a:rect l="l" t="t" r="r" b="b"/>
              <a:pathLst>
                <a:path w="30479" h="3048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99AFC7"/>
              </a:solidFill>
            </a:ln>
          </p:spPr>
          <p:txBody>
            <a:bodyPr wrap="square" lIns="0" tIns="0" rIns="0" bIns="0" rtlCol="0"/>
            <a:lstStyle/>
            <a:p>
              <a:endParaRPr/>
            </a:p>
          </p:txBody>
        </p:sp>
        <p:sp>
          <p:nvSpPr>
            <p:cNvPr id="20" name="object 20"/>
            <p:cNvSpPr/>
            <p:nvPr/>
          </p:nvSpPr>
          <p:spPr>
            <a:xfrm>
              <a:off x="5481104" y="3036378"/>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99AFC7"/>
              </a:solidFill>
            </a:ln>
          </p:spPr>
          <p:txBody>
            <a:bodyPr wrap="square" lIns="0" tIns="0" rIns="0" bIns="0" rtlCol="0"/>
            <a:lstStyle/>
            <a:p>
              <a:endParaRPr/>
            </a:p>
          </p:txBody>
        </p:sp>
      </p:grpSp>
      <p:grpSp>
        <p:nvGrpSpPr>
          <p:cNvPr id="21" name="object 21"/>
          <p:cNvGrpSpPr/>
          <p:nvPr/>
        </p:nvGrpSpPr>
        <p:grpSpPr>
          <a:xfrm>
            <a:off x="-32" y="25"/>
            <a:ext cx="5760085" cy="232410"/>
            <a:chOff x="-32" y="25"/>
            <a:chExt cx="5760085" cy="232410"/>
          </a:xfrm>
        </p:grpSpPr>
        <p:pic>
          <p:nvPicPr>
            <p:cNvPr id="22" name="object 22"/>
            <p:cNvPicPr/>
            <p:nvPr/>
          </p:nvPicPr>
          <p:blipFill>
            <a:blip r:embed="rId3" cstate="print"/>
            <a:stretch>
              <a:fillRect/>
            </a:stretch>
          </p:blipFill>
          <p:spPr>
            <a:xfrm>
              <a:off x="0" y="25"/>
              <a:ext cx="5759996" cy="200418"/>
            </a:xfrm>
            <a:prstGeom prst="rect">
              <a:avLst/>
            </a:prstGeom>
          </p:spPr>
        </p:pic>
        <p:sp>
          <p:nvSpPr>
            <p:cNvPr id="23" name="object 23"/>
            <p:cNvSpPr/>
            <p:nvPr/>
          </p:nvSpPr>
          <p:spPr>
            <a:xfrm>
              <a:off x="-32" y="198766"/>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1C39"/>
            </a:solidFill>
          </p:spPr>
          <p:txBody>
            <a:bodyPr wrap="square" lIns="0" tIns="0" rIns="0" bIns="0" rtlCol="0"/>
            <a:lstStyle/>
            <a:p>
              <a:endParaRPr/>
            </a:p>
          </p:txBody>
        </p:sp>
        <p:sp>
          <p:nvSpPr>
            <p:cNvPr id="24" name="object 24"/>
            <p:cNvSpPr/>
            <p:nvPr/>
          </p:nvSpPr>
          <p:spPr>
            <a:xfrm>
              <a:off x="120650"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5" name="object 25"/>
            <p:cNvSpPr/>
            <p:nvPr/>
          </p:nvSpPr>
          <p:spPr>
            <a:xfrm>
              <a:off x="171056"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6" name="object 26"/>
            <p:cNvSpPr/>
            <p:nvPr/>
          </p:nvSpPr>
          <p:spPr>
            <a:xfrm>
              <a:off x="22144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7" name="object 27"/>
            <p:cNvSpPr/>
            <p:nvPr/>
          </p:nvSpPr>
          <p:spPr>
            <a:xfrm>
              <a:off x="271856"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8" name="object 28"/>
            <p:cNvSpPr/>
            <p:nvPr/>
          </p:nvSpPr>
          <p:spPr>
            <a:xfrm>
              <a:off x="60068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9" name="object 29"/>
            <p:cNvSpPr/>
            <p:nvPr/>
          </p:nvSpPr>
          <p:spPr>
            <a:xfrm>
              <a:off x="651090" y="107317"/>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30" name="object 30"/>
            <p:cNvSpPr/>
            <p:nvPr/>
          </p:nvSpPr>
          <p:spPr>
            <a:xfrm>
              <a:off x="651090"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1" name="object 31"/>
            <p:cNvSpPr/>
            <p:nvPr/>
          </p:nvSpPr>
          <p:spPr>
            <a:xfrm>
              <a:off x="70148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2" name="object 32"/>
            <p:cNvSpPr/>
            <p:nvPr/>
          </p:nvSpPr>
          <p:spPr>
            <a:xfrm>
              <a:off x="751890"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3" name="object 33"/>
            <p:cNvSpPr/>
            <p:nvPr/>
          </p:nvSpPr>
          <p:spPr>
            <a:xfrm>
              <a:off x="802284"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4" name="object 34"/>
            <p:cNvSpPr/>
            <p:nvPr/>
          </p:nvSpPr>
          <p:spPr>
            <a:xfrm>
              <a:off x="20091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5" name="object 35"/>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6" name="object 36"/>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7" name="object 37"/>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8" name="object 38"/>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9" name="object 39"/>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0" name="object 40"/>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1" name="object 41"/>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2" name="object 42"/>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3" name="object 43"/>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4" name="object 44"/>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5" name="object 45"/>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6" name="object 46"/>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7" name="object 47"/>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8" name="object 48"/>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9" name="object 49"/>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0" name="object 50"/>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1" name="object 51"/>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2" name="object 52"/>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3" name="object 53"/>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4" name="object 54"/>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5" name="object 55"/>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6" name="object 56"/>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7" name="object 57"/>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8" name="object 58"/>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59" name="object 59"/>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4" action="ppaction://hlinksldjump"/>
              </a:rPr>
              <a:t>Introduction</a:t>
            </a:r>
            <a:r>
              <a:rPr sz="550" b="0" spc="330" dirty="0">
                <a:solidFill>
                  <a:srgbClr val="7F8D9C"/>
                </a:solidFill>
                <a:latin typeface="Bookman Old Style"/>
                <a:cs typeface="Bookman Old Style"/>
              </a:rPr>
              <a:t> </a:t>
            </a:r>
            <a:r>
              <a:rPr sz="550" b="0" spc="-35" dirty="0">
                <a:solidFill>
                  <a:srgbClr val="FFFFFF"/>
                </a:solidFill>
                <a:latin typeface="Bookman Old Style"/>
                <a:cs typeface="Bookman Old Style"/>
                <a:hlinkClick r:id="rId5" action="ppaction://hlinksldjump"/>
              </a:rPr>
              <a:t>Background:</a:t>
            </a:r>
            <a:r>
              <a:rPr sz="550" b="0" spc="-25" dirty="0">
                <a:solidFill>
                  <a:srgbClr val="FFFFFF"/>
                </a:solidFill>
                <a:latin typeface="Bookman Old Style"/>
                <a:cs typeface="Bookman Old Style"/>
                <a:hlinkClick r:id="rId5" action="ppaction://hlinksldjump"/>
              </a:rPr>
              <a:t> Compositional</a:t>
            </a:r>
            <a:r>
              <a:rPr sz="550" b="0" spc="-55" dirty="0">
                <a:solidFill>
                  <a:srgbClr val="FFFFFF"/>
                </a:solidFill>
                <a:latin typeface="Bookman Old Style"/>
                <a:cs typeface="Bookman Old Style"/>
                <a:hlinkClick r:id="rId5" action="ppaction://hlinksldjump"/>
              </a:rPr>
              <a:t> </a:t>
            </a:r>
            <a:r>
              <a:rPr sz="550" b="0" spc="-40" dirty="0">
                <a:solidFill>
                  <a:srgbClr val="FFFFFF"/>
                </a:solidFill>
                <a:latin typeface="Bookman Old Style"/>
                <a:cs typeface="Bookman Old Style"/>
                <a:hlinkClick r:id="rId5" action="ppaction://hlinksldjump"/>
              </a:rPr>
              <a:t>Data</a:t>
            </a:r>
            <a:r>
              <a:rPr sz="550" b="0" spc="-55" dirty="0">
                <a:solidFill>
                  <a:srgbClr val="FFFFFF"/>
                </a:solidFill>
                <a:latin typeface="Bookman Old Style"/>
                <a:cs typeface="Bookman Old Style"/>
                <a:hlinkClick r:id="rId5" action="ppaction://hlinksldjump"/>
              </a:rPr>
              <a:t> </a:t>
            </a:r>
            <a:r>
              <a:rPr sz="550" b="0" spc="-10" dirty="0">
                <a:solidFill>
                  <a:srgbClr val="FFFFFF"/>
                </a:solidFill>
                <a:latin typeface="Bookman Old Style"/>
                <a:cs typeface="Bookman Old Style"/>
                <a:hlinkClick r:id="rId5" action="ppaction://hlinksldjump"/>
              </a:rPr>
              <a:t>Analysis</a:t>
            </a:r>
            <a:r>
              <a:rPr sz="550" b="0" spc="390" dirty="0">
                <a:solidFill>
                  <a:srgbClr val="FFFFFF"/>
                </a:solidFill>
                <a:latin typeface="Bookman Old Style"/>
                <a:cs typeface="Bookman Old Style"/>
              </a:rPr>
              <a:t> </a:t>
            </a:r>
            <a:r>
              <a:rPr sz="550" b="0" spc="-20" dirty="0">
                <a:solidFill>
                  <a:srgbClr val="7F8D9C"/>
                </a:solidFill>
                <a:latin typeface="Bookman Old Style"/>
                <a:cs typeface="Bookman Old Style"/>
                <a:hlinkClick r:id="rId6" action="ppaction://hlinksldjump"/>
              </a:rPr>
              <a:t>Proposed</a:t>
            </a:r>
            <a:r>
              <a:rPr sz="550" b="0" spc="-55" dirty="0">
                <a:solidFill>
                  <a:srgbClr val="7F8D9C"/>
                </a:solidFill>
                <a:latin typeface="Bookman Old Style"/>
                <a:cs typeface="Bookman Old Style"/>
                <a:hlinkClick r:id="rId6" action="ppaction://hlinksldjump"/>
              </a:rPr>
              <a:t> </a:t>
            </a:r>
            <a:r>
              <a:rPr sz="550" b="0" dirty="0">
                <a:solidFill>
                  <a:srgbClr val="7F8D9C"/>
                </a:solidFill>
                <a:latin typeface="Bookman Old Style"/>
                <a:cs typeface="Bookman Old Style"/>
                <a:hlinkClick r:id="rId6" action="ppaction://hlinksldjump"/>
              </a:rPr>
              <a:t>Method</a:t>
            </a:r>
            <a:r>
              <a:rPr sz="550" b="0" spc="395" dirty="0">
                <a:solidFill>
                  <a:srgbClr val="7F8D9C"/>
                </a:solidFill>
                <a:latin typeface="Bookman Old Style"/>
                <a:cs typeface="Bookman Old Style"/>
              </a:rPr>
              <a:t> </a:t>
            </a:r>
            <a:r>
              <a:rPr sz="550" b="0" spc="-40" dirty="0">
                <a:solidFill>
                  <a:srgbClr val="7F8D9C"/>
                </a:solidFill>
                <a:latin typeface="Bookman Old Style"/>
                <a:cs typeface="Bookman Old Style"/>
                <a:hlinkClick r:id="rId7" action="ppaction://hlinksldjump"/>
              </a:rPr>
              <a:t>Data</a:t>
            </a:r>
            <a:r>
              <a:rPr sz="550" b="0" spc="-55" dirty="0">
                <a:solidFill>
                  <a:srgbClr val="7F8D9C"/>
                </a:solidFill>
                <a:latin typeface="Bookman Old Style"/>
                <a:cs typeface="Bookman Old Style"/>
                <a:hlinkClick r:id="rId7" action="ppaction://hlinksldjump"/>
              </a:rPr>
              <a:t> </a:t>
            </a:r>
            <a:r>
              <a:rPr sz="550" b="0" spc="-60" dirty="0">
                <a:solidFill>
                  <a:srgbClr val="7F8D9C"/>
                </a:solidFill>
                <a:latin typeface="Bookman Old Style"/>
                <a:cs typeface="Bookman Old Style"/>
                <a:hlinkClick r:id="rId7" action="ppaction://hlinksldjump"/>
              </a:rPr>
              <a:t>&amp;</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Experiments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8" action="ppaction://hlinksldjump"/>
              </a:rPr>
              <a:t>Code</a:t>
            </a:r>
            <a:r>
              <a:rPr sz="550" b="0" spc="-55" dirty="0">
                <a:solidFill>
                  <a:srgbClr val="7F8D9C"/>
                </a:solidFill>
                <a:latin typeface="Bookman Old Style"/>
                <a:cs typeface="Bookman Old Style"/>
                <a:hlinkClick r:id="rId8" action="ppaction://hlinksldjump"/>
              </a:rPr>
              <a:t> </a:t>
            </a:r>
            <a:r>
              <a:rPr sz="550" b="0" spc="-10" dirty="0">
                <a:solidFill>
                  <a:srgbClr val="7F8D9C"/>
                </a:solidFill>
                <a:latin typeface="Bookman Old Style"/>
                <a:cs typeface="Bookman Old Style"/>
                <a:hlinkClick r:id="rId8" action="ppaction://hlinksldjump"/>
              </a:rPr>
              <a:t>Execution</a:t>
            </a:r>
            <a:r>
              <a:rPr sz="550" b="0" spc="395" dirty="0">
                <a:solidFill>
                  <a:srgbClr val="7F8D9C"/>
                </a:solidFill>
                <a:latin typeface="Bookman Old Style"/>
                <a:cs typeface="Bookman Old Style"/>
              </a:rPr>
              <a:t> </a:t>
            </a:r>
            <a:r>
              <a:rPr sz="550" b="0" spc="-30" dirty="0">
                <a:solidFill>
                  <a:srgbClr val="7F8D9C"/>
                </a:solidFill>
                <a:latin typeface="Bookman Old Style"/>
                <a:cs typeface="Bookman Old Style"/>
                <a:hlinkClick r:id="rId9" action="ppaction://hlinksldjump"/>
              </a:rPr>
              <a:t>Other</a:t>
            </a:r>
            <a:r>
              <a:rPr sz="550" b="0" spc="-55" dirty="0">
                <a:solidFill>
                  <a:srgbClr val="7F8D9C"/>
                </a:solidFill>
                <a:latin typeface="Bookman Old Style"/>
                <a:cs typeface="Bookman Old Style"/>
                <a:hlinkClick r:id="rId9" action="ppaction://hlinksldjump"/>
              </a:rPr>
              <a:t> </a:t>
            </a:r>
            <a:r>
              <a:rPr sz="550" b="0" spc="-25" dirty="0">
                <a:solidFill>
                  <a:srgbClr val="7F8D9C"/>
                </a:solidFill>
                <a:latin typeface="Bookman Old Style"/>
                <a:cs typeface="Bookman Old Style"/>
                <a:hlinkClick r:id="rId9" action="ppaction://hlinksldjump"/>
              </a:rPr>
              <a:t>Applications</a:t>
            </a:r>
            <a:r>
              <a:rPr sz="550" b="0" spc="-55" dirty="0">
                <a:solidFill>
                  <a:srgbClr val="7F8D9C"/>
                </a:solidFill>
                <a:latin typeface="Bookman Old Style"/>
                <a:cs typeface="Bookman Old Style"/>
                <a:hlinkClick r:id="rId9" action="ppaction://hlinksldjump"/>
              </a:rPr>
              <a:t> </a:t>
            </a:r>
            <a:r>
              <a:rPr sz="550" b="0" spc="-60" dirty="0">
                <a:solidFill>
                  <a:srgbClr val="7F8D9C"/>
                </a:solidFill>
                <a:latin typeface="Bookman Old Style"/>
                <a:cs typeface="Bookman Old Style"/>
                <a:hlinkClick r:id="rId9" action="ppaction://hlinksldjump"/>
              </a:rPr>
              <a:t>&amp;</a:t>
            </a:r>
            <a:r>
              <a:rPr sz="550" b="0" spc="-55" dirty="0">
                <a:solidFill>
                  <a:srgbClr val="7F8D9C"/>
                </a:solidFill>
                <a:latin typeface="Bookman Old Style"/>
                <a:cs typeface="Bookman Old Style"/>
                <a:hlinkClick r:id="rId9" action="ppaction://hlinksldjump"/>
              </a:rPr>
              <a:t> </a:t>
            </a:r>
            <a:r>
              <a:rPr sz="550" b="0" spc="-10" dirty="0">
                <a:solidFill>
                  <a:srgbClr val="7F8D9C"/>
                </a:solidFill>
                <a:latin typeface="Bookman Old Style"/>
                <a:cs typeface="Bookman Old Style"/>
                <a:hlinkClick r:id="rId9" action="ppaction://hlinksldjump"/>
              </a:rPr>
              <a:t>Analysis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10" action="ppaction://hlinksldjump"/>
              </a:rPr>
              <a:t>Implementing</a:t>
            </a:r>
            <a:r>
              <a:rPr sz="550" b="0" spc="-55" dirty="0">
                <a:solidFill>
                  <a:srgbClr val="7F8D9C"/>
                </a:solidFill>
                <a:latin typeface="Bookman Old Style"/>
                <a:cs typeface="Bookman Old Style"/>
                <a:hlinkClick r:id="rId10" action="ppaction://hlinksldjump"/>
              </a:rPr>
              <a:t> </a:t>
            </a:r>
            <a:r>
              <a:rPr sz="550" b="0" spc="-30" dirty="0">
                <a:solidFill>
                  <a:srgbClr val="7F8D9C"/>
                </a:solidFill>
                <a:latin typeface="Bookman Old Style"/>
                <a:cs typeface="Bookman Old Style"/>
                <a:hlinkClick r:id="rId10" action="ppaction://hlinksldjump"/>
              </a:rPr>
              <a:t>the</a:t>
            </a:r>
            <a:r>
              <a:rPr sz="550" b="0" spc="-55" dirty="0">
                <a:solidFill>
                  <a:srgbClr val="7F8D9C"/>
                </a:solidFill>
                <a:latin typeface="Bookman Old Style"/>
                <a:cs typeface="Bookman Old Style"/>
                <a:hlinkClick r:id="rId10" action="ppaction://hlinksldjump"/>
              </a:rPr>
              <a:t> </a:t>
            </a:r>
            <a:r>
              <a:rPr sz="550" b="0" spc="-20" dirty="0">
                <a:solidFill>
                  <a:srgbClr val="7F8D9C"/>
                </a:solidFill>
                <a:latin typeface="Bookman Old Style"/>
                <a:cs typeface="Bookman Old Style"/>
                <a:hlinkClick r:id="rId10" action="ppaction://hlinksldjump"/>
              </a:rPr>
              <a:t>Idea</a:t>
            </a:r>
            <a:endParaRPr sz="550">
              <a:latin typeface="Bookman Old Style"/>
              <a:cs typeface="Bookman Old Style"/>
            </a:endParaRPr>
          </a:p>
        </p:txBody>
      </p:sp>
      <p:grpSp>
        <p:nvGrpSpPr>
          <p:cNvPr id="60" name="object 60"/>
          <p:cNvGrpSpPr/>
          <p:nvPr/>
        </p:nvGrpSpPr>
        <p:grpSpPr>
          <a:xfrm>
            <a:off x="0" y="104786"/>
            <a:ext cx="5760085" cy="318770"/>
            <a:chOff x="0" y="104786"/>
            <a:chExt cx="5760085" cy="318770"/>
          </a:xfrm>
        </p:grpSpPr>
        <p:pic>
          <p:nvPicPr>
            <p:cNvPr id="61" name="object 61"/>
            <p:cNvPicPr/>
            <p:nvPr/>
          </p:nvPicPr>
          <p:blipFill>
            <a:blip r:embed="rId11" cstate="print"/>
            <a:stretch>
              <a:fillRect/>
            </a:stretch>
          </p:blipFill>
          <p:spPr>
            <a:xfrm>
              <a:off x="0" y="104786"/>
              <a:ext cx="5759996" cy="125718"/>
            </a:xfrm>
            <a:prstGeom prst="rect">
              <a:avLst/>
            </a:prstGeom>
          </p:spPr>
        </p:pic>
        <p:sp>
          <p:nvSpPr>
            <p:cNvPr id="62" name="object 62"/>
            <p:cNvSpPr/>
            <p:nvPr/>
          </p:nvSpPr>
          <p:spPr>
            <a:xfrm>
              <a:off x="0" y="227495"/>
              <a:ext cx="5760085" cy="195580"/>
            </a:xfrm>
            <a:custGeom>
              <a:avLst/>
              <a:gdLst/>
              <a:ahLst/>
              <a:cxnLst/>
              <a:rect l="l" t="t" r="r" b="b"/>
              <a:pathLst>
                <a:path w="5760085" h="195579">
                  <a:moveTo>
                    <a:pt x="5759996" y="0"/>
                  </a:moveTo>
                  <a:lnTo>
                    <a:pt x="0" y="0"/>
                  </a:lnTo>
                  <a:lnTo>
                    <a:pt x="0" y="195503"/>
                  </a:lnTo>
                  <a:lnTo>
                    <a:pt x="5759996" y="195503"/>
                  </a:lnTo>
                  <a:lnTo>
                    <a:pt x="5759996" y="0"/>
                  </a:lnTo>
                  <a:close/>
                </a:path>
              </a:pathLst>
            </a:custGeom>
            <a:solidFill>
              <a:srgbClr val="003874"/>
            </a:solidFill>
          </p:spPr>
          <p:txBody>
            <a:bodyPr wrap="square" lIns="0" tIns="0" rIns="0" bIns="0" rtlCol="0"/>
            <a:lstStyle/>
            <a:p>
              <a:endParaRPr/>
            </a:p>
          </p:txBody>
        </p:sp>
      </p:grpSp>
      <p:sp>
        <p:nvSpPr>
          <p:cNvPr id="63" name="object 6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30" dirty="0"/>
              <a:t>Deﬁnition</a:t>
            </a:r>
            <a:r>
              <a:rPr spc="-50" dirty="0"/>
              <a:t> </a:t>
            </a:r>
            <a:r>
              <a:rPr spc="-55" dirty="0"/>
              <a:t>and</a:t>
            </a:r>
            <a:r>
              <a:rPr spc="-40" dirty="0"/>
              <a:t> </a:t>
            </a:r>
            <a:r>
              <a:rPr spc="-55" dirty="0"/>
              <a:t>Challenges</a:t>
            </a:r>
            <a:r>
              <a:rPr spc="-45" dirty="0"/>
              <a:t> </a:t>
            </a:r>
            <a:r>
              <a:rPr dirty="0"/>
              <a:t>of</a:t>
            </a:r>
            <a:r>
              <a:rPr spc="-50" dirty="0"/>
              <a:t> </a:t>
            </a:r>
            <a:r>
              <a:rPr spc="-35" dirty="0"/>
              <a:t>Compositional</a:t>
            </a:r>
            <a:r>
              <a:rPr spc="-45" dirty="0"/>
              <a:t> </a:t>
            </a:r>
            <a:r>
              <a:rPr spc="-20" dirty="0"/>
              <a:t>Data</a:t>
            </a:r>
          </a:p>
        </p:txBody>
      </p:sp>
      <p:sp>
        <p:nvSpPr>
          <p:cNvPr id="64" name="object 64"/>
          <p:cNvSpPr/>
          <p:nvPr/>
        </p:nvSpPr>
        <p:spPr>
          <a:xfrm>
            <a:off x="-32" y="421334"/>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3873"/>
          </a:solidFill>
        </p:spPr>
        <p:txBody>
          <a:bodyPr wrap="square" lIns="0" tIns="0" rIns="0" bIns="0" rtlCol="0"/>
          <a:lstStyle/>
          <a:p>
            <a:endParaRPr/>
          </a:p>
        </p:txBody>
      </p:sp>
      <p:sp>
        <p:nvSpPr>
          <p:cNvPr id="65" name="object 65"/>
          <p:cNvSpPr txBox="1"/>
          <p:nvPr/>
        </p:nvSpPr>
        <p:spPr>
          <a:xfrm>
            <a:off x="321894" y="542852"/>
            <a:ext cx="4937125" cy="828040"/>
          </a:xfrm>
          <a:prstGeom prst="rect">
            <a:avLst/>
          </a:prstGeom>
        </p:spPr>
        <p:txBody>
          <a:bodyPr vert="horz" wrap="square" lIns="0" tIns="69850" rIns="0" bIns="0" rtlCol="0">
            <a:spAutoFit/>
          </a:bodyPr>
          <a:lstStyle/>
          <a:p>
            <a:pPr marL="38100">
              <a:lnSpc>
                <a:spcPct val="100000"/>
              </a:lnSpc>
              <a:spcBef>
                <a:spcPts val="550"/>
              </a:spcBef>
            </a:pPr>
            <a:r>
              <a:rPr sz="1000" b="1" spc="-10" dirty="0">
                <a:latin typeface="Book Antiqua"/>
                <a:cs typeface="Book Antiqua"/>
              </a:rPr>
              <a:t>Deﬁnition:</a:t>
            </a:r>
            <a:endParaRPr sz="1000">
              <a:latin typeface="Book Antiqua"/>
              <a:cs typeface="Book Antiqua"/>
            </a:endParaRPr>
          </a:p>
          <a:p>
            <a:pPr marL="313690" marR="30480" indent="-132080">
              <a:lnSpc>
                <a:spcPct val="112900"/>
              </a:lnSpc>
              <a:spcBef>
                <a:spcPts val="300"/>
              </a:spcBef>
              <a:buClr>
                <a:srgbClr val="003874"/>
              </a:buClr>
              <a:buFont typeface="Meiryo UI"/>
              <a:buChar char="•"/>
              <a:tabLst>
                <a:tab pos="314960" algn="l"/>
              </a:tabLst>
            </a:pPr>
            <a:r>
              <a:rPr sz="1000" b="0" spc="-35" dirty="0">
                <a:latin typeface="Bookman Old Style"/>
                <a:cs typeface="Bookman Old Style"/>
              </a:rPr>
              <a:t>Compositional</a:t>
            </a:r>
            <a:r>
              <a:rPr sz="1000" b="0" spc="-55" dirty="0">
                <a:latin typeface="Bookman Old Style"/>
                <a:cs typeface="Bookman Old Style"/>
              </a:rPr>
              <a:t> </a:t>
            </a:r>
            <a:r>
              <a:rPr sz="1000" b="0" spc="-50" dirty="0">
                <a:latin typeface="Bookman Old Style"/>
                <a:cs typeface="Bookman Old Style"/>
              </a:rPr>
              <a:t>data</a:t>
            </a:r>
            <a:r>
              <a:rPr sz="1000" b="0" spc="-55" dirty="0">
                <a:latin typeface="Bookman Old Style"/>
                <a:cs typeface="Bookman Old Style"/>
              </a:rPr>
              <a:t> </a:t>
            </a:r>
            <a:r>
              <a:rPr sz="1000" b="0" spc="-50" dirty="0">
                <a:latin typeface="Bookman Old Style"/>
                <a:cs typeface="Bookman Old Style"/>
              </a:rPr>
              <a:t>are</a:t>
            </a:r>
            <a:r>
              <a:rPr sz="1000" b="0" spc="-55" dirty="0">
                <a:latin typeface="Bookman Old Style"/>
                <a:cs typeface="Bookman Old Style"/>
              </a:rPr>
              <a:t> </a:t>
            </a:r>
            <a:r>
              <a:rPr sz="1000" b="0" spc="-40" dirty="0">
                <a:latin typeface="Bookman Old Style"/>
                <a:cs typeface="Bookman Old Style"/>
              </a:rPr>
              <a:t>vectors</a:t>
            </a:r>
            <a:r>
              <a:rPr sz="1000" b="0" spc="-55" dirty="0">
                <a:latin typeface="Bookman Old Style"/>
                <a:cs typeface="Bookman Old Style"/>
              </a:rPr>
              <a:t> </a:t>
            </a:r>
            <a:r>
              <a:rPr sz="1000" b="0" spc="-40" dirty="0">
                <a:latin typeface="Bookman Old Style"/>
                <a:cs typeface="Bookman Old Style"/>
              </a:rPr>
              <a:t>where</a:t>
            </a:r>
            <a:r>
              <a:rPr sz="1000" b="0" spc="-55" dirty="0">
                <a:latin typeface="Bookman Old Style"/>
                <a:cs typeface="Bookman Old Style"/>
              </a:rPr>
              <a:t> </a:t>
            </a:r>
            <a:r>
              <a:rPr sz="1000" b="0" spc="-45" dirty="0">
                <a:latin typeface="Bookman Old Style"/>
                <a:cs typeface="Bookman Old Style"/>
              </a:rPr>
              <a:t>each</a:t>
            </a:r>
            <a:r>
              <a:rPr sz="1000" b="0" spc="-50" dirty="0">
                <a:latin typeface="Bookman Old Style"/>
                <a:cs typeface="Bookman Old Style"/>
              </a:rPr>
              <a:t> </a:t>
            </a:r>
            <a:r>
              <a:rPr sz="1000" b="0" spc="-30" dirty="0">
                <a:latin typeface="Bookman Old Style"/>
                <a:cs typeface="Bookman Old Style"/>
              </a:rPr>
              <a:t>element</a:t>
            </a:r>
            <a:r>
              <a:rPr sz="1000" b="0" spc="-55" dirty="0">
                <a:latin typeface="Bookman Old Style"/>
                <a:cs typeface="Bookman Old Style"/>
              </a:rPr>
              <a:t> represents </a:t>
            </a:r>
            <a:r>
              <a:rPr sz="1000" b="0" spc="-60" dirty="0">
                <a:latin typeface="Bookman Old Style"/>
                <a:cs typeface="Bookman Old Style"/>
              </a:rPr>
              <a:t>a</a:t>
            </a:r>
            <a:r>
              <a:rPr sz="1000" b="0" spc="-55" dirty="0">
                <a:latin typeface="Bookman Old Style"/>
                <a:cs typeface="Bookman Old Style"/>
              </a:rPr>
              <a:t> </a:t>
            </a:r>
            <a:r>
              <a:rPr sz="1000" b="0" spc="-40" dirty="0">
                <a:latin typeface="Bookman Old Style"/>
                <a:cs typeface="Bookman Old Style"/>
              </a:rPr>
              <a:t>part</a:t>
            </a:r>
            <a:r>
              <a:rPr sz="1000" b="0" spc="-55" dirty="0">
                <a:latin typeface="Bookman Old Style"/>
                <a:cs typeface="Bookman Old Style"/>
              </a:rPr>
              <a:t> </a:t>
            </a:r>
            <a:r>
              <a:rPr sz="1000" b="0" dirty="0">
                <a:latin typeface="Bookman Old Style"/>
                <a:cs typeface="Bookman Old Style"/>
              </a:rPr>
              <a:t>of</a:t>
            </a:r>
            <a:r>
              <a:rPr sz="1000" b="0" spc="-50" dirty="0">
                <a:latin typeface="Bookman Old Style"/>
                <a:cs typeface="Bookman Old Style"/>
              </a:rPr>
              <a:t> </a:t>
            </a:r>
            <a:r>
              <a:rPr sz="1000" b="0" spc="-60" dirty="0">
                <a:latin typeface="Bookman Old Style"/>
                <a:cs typeface="Bookman Old Style"/>
              </a:rPr>
              <a:t>a</a:t>
            </a:r>
            <a:r>
              <a:rPr sz="1000" b="0" spc="-55" dirty="0">
                <a:latin typeface="Bookman Old Style"/>
                <a:cs typeface="Bookman Old Style"/>
              </a:rPr>
              <a:t> </a:t>
            </a:r>
            <a:r>
              <a:rPr sz="1000" b="0" spc="-10" dirty="0">
                <a:latin typeface="Bookman Old Style"/>
                <a:cs typeface="Bookman Old Style"/>
              </a:rPr>
              <a:t>whole 	</a:t>
            </a:r>
            <a:r>
              <a:rPr sz="1000" b="0" spc="-35" dirty="0">
                <a:latin typeface="Bookman Old Style"/>
                <a:cs typeface="Bookman Old Style"/>
              </a:rPr>
              <a:t>(e.g.,</a:t>
            </a:r>
            <a:r>
              <a:rPr sz="1000" b="0" spc="-45" dirty="0">
                <a:latin typeface="Bookman Old Style"/>
                <a:cs typeface="Bookman Old Style"/>
              </a:rPr>
              <a:t> </a:t>
            </a:r>
            <a:r>
              <a:rPr sz="1000" b="0" spc="-35" dirty="0">
                <a:latin typeface="Bookman Old Style"/>
                <a:cs typeface="Bookman Old Style"/>
              </a:rPr>
              <a:t>proportions,</a:t>
            </a:r>
            <a:r>
              <a:rPr sz="1000" b="0" spc="-45" dirty="0">
                <a:latin typeface="Bookman Old Style"/>
                <a:cs typeface="Bookman Old Style"/>
              </a:rPr>
              <a:t> </a:t>
            </a:r>
            <a:r>
              <a:rPr sz="1000" b="0" spc="-10" dirty="0">
                <a:latin typeface="Bookman Old Style"/>
                <a:cs typeface="Bookman Old Style"/>
              </a:rPr>
              <a:t>percentages).</a:t>
            </a:r>
            <a:endParaRPr sz="1000">
              <a:latin typeface="Bookman Old Style"/>
              <a:cs typeface="Bookman Old Style"/>
            </a:endParaRPr>
          </a:p>
          <a:p>
            <a:pPr marL="313690" indent="-132080">
              <a:lnSpc>
                <a:spcPct val="100000"/>
              </a:lnSpc>
              <a:spcBef>
                <a:spcPts val="455"/>
              </a:spcBef>
              <a:buClr>
                <a:srgbClr val="003874"/>
              </a:buClr>
              <a:buFont typeface="Meiryo UI"/>
              <a:buChar char="•"/>
              <a:tabLst>
                <a:tab pos="313690" algn="l"/>
              </a:tabLst>
            </a:pPr>
            <a:r>
              <a:rPr sz="1000" b="0" spc="-55" dirty="0">
                <a:latin typeface="Bookman Old Style"/>
                <a:cs typeface="Bookman Old Style"/>
              </a:rPr>
              <a:t>Example:</a:t>
            </a:r>
            <a:r>
              <a:rPr sz="1000" b="0" spc="20" dirty="0">
                <a:latin typeface="Bookman Old Style"/>
                <a:cs typeface="Bookman Old Style"/>
              </a:rPr>
              <a:t> </a:t>
            </a:r>
            <a:r>
              <a:rPr sz="1000" b="1" dirty="0">
                <a:latin typeface="Book Antiqua"/>
                <a:cs typeface="Book Antiqua"/>
              </a:rPr>
              <a:t>x</a:t>
            </a:r>
            <a:r>
              <a:rPr sz="1000" b="1" spc="-30" dirty="0">
                <a:latin typeface="Book Antiqua"/>
                <a:cs typeface="Book Antiqua"/>
              </a:rPr>
              <a:t> </a:t>
            </a:r>
            <a:r>
              <a:rPr sz="1000" i="1" spc="-80" dirty="0">
                <a:latin typeface="Meiryo UI"/>
                <a:cs typeface="Meiryo UI"/>
              </a:rPr>
              <a:t>=</a:t>
            </a:r>
            <a:r>
              <a:rPr sz="1000" i="1" spc="-114" dirty="0">
                <a:latin typeface="Meiryo UI"/>
                <a:cs typeface="Meiryo UI"/>
              </a:rPr>
              <a:t> </a:t>
            </a:r>
            <a:r>
              <a:rPr sz="1000" b="0" spc="-25" dirty="0">
                <a:latin typeface="Bookman Old Style"/>
                <a:cs typeface="Bookman Old Style"/>
              </a:rPr>
              <a:t>[</a:t>
            </a:r>
            <a:r>
              <a:rPr sz="1000" b="0" i="1" spc="-25" dirty="0">
                <a:latin typeface="Bookman Old Style"/>
                <a:cs typeface="Bookman Old Style"/>
              </a:rPr>
              <a:t>x</a:t>
            </a:r>
            <a:r>
              <a:rPr sz="1125" b="0" spc="-37" baseline="-11111" dirty="0">
                <a:latin typeface="Bookman Old Style"/>
                <a:cs typeface="Bookman Old Style"/>
              </a:rPr>
              <a:t>1</a:t>
            </a:r>
            <a:r>
              <a:rPr sz="1000" b="0" spc="-25" dirty="0">
                <a:latin typeface="Bookman Old Style"/>
                <a:cs typeface="Bookman Old Style"/>
              </a:rPr>
              <a:t>,</a:t>
            </a:r>
            <a:r>
              <a:rPr sz="1000" b="0" spc="-190" dirty="0">
                <a:latin typeface="Bookman Old Style"/>
                <a:cs typeface="Bookman Old Style"/>
              </a:rPr>
              <a:t> </a:t>
            </a:r>
            <a:r>
              <a:rPr sz="1000" b="0" i="1" dirty="0">
                <a:latin typeface="Bookman Old Style"/>
                <a:cs typeface="Bookman Old Style"/>
              </a:rPr>
              <a:t>x</a:t>
            </a:r>
            <a:r>
              <a:rPr sz="1125" b="0" baseline="-11111" dirty="0">
                <a:latin typeface="Bookman Old Style"/>
                <a:cs typeface="Bookman Old Style"/>
              </a:rPr>
              <a:t>2</a:t>
            </a:r>
            <a:r>
              <a:rPr sz="1000" b="0" dirty="0">
                <a:latin typeface="Bookman Old Style"/>
                <a:cs typeface="Bookman Old Style"/>
              </a:rPr>
              <a:t>,...,</a:t>
            </a:r>
            <a:r>
              <a:rPr sz="1000" b="0" spc="-195" dirty="0">
                <a:latin typeface="Bookman Old Style"/>
                <a:cs typeface="Bookman Old Style"/>
              </a:rPr>
              <a:t> </a:t>
            </a:r>
            <a:r>
              <a:rPr sz="1000" b="0" i="1" dirty="0">
                <a:latin typeface="Bookman Old Style"/>
                <a:cs typeface="Bookman Old Style"/>
              </a:rPr>
              <a:t>x</a:t>
            </a:r>
            <a:r>
              <a:rPr sz="1125" b="0" i="1" baseline="-11111" dirty="0">
                <a:latin typeface="Bookman Old Style"/>
                <a:cs typeface="Bookman Old Style"/>
              </a:rPr>
              <a:t>D</a:t>
            </a:r>
            <a:r>
              <a:rPr sz="1000" b="0" dirty="0">
                <a:latin typeface="Bookman Old Style"/>
                <a:cs typeface="Bookman Old Style"/>
              </a:rPr>
              <a:t>]</a:t>
            </a:r>
            <a:r>
              <a:rPr sz="1000" b="0" spc="-45" dirty="0">
                <a:latin typeface="Bookman Old Style"/>
                <a:cs typeface="Bookman Old Style"/>
              </a:rPr>
              <a:t> </a:t>
            </a:r>
            <a:r>
              <a:rPr sz="1000" b="0" spc="-65" dirty="0">
                <a:latin typeface="Bookman Old Style"/>
                <a:cs typeface="Bookman Old Style"/>
              </a:rPr>
              <a:t>such</a:t>
            </a:r>
            <a:r>
              <a:rPr sz="1000" b="0" spc="-45" dirty="0">
                <a:latin typeface="Bookman Old Style"/>
                <a:cs typeface="Bookman Old Style"/>
              </a:rPr>
              <a:t> </a:t>
            </a:r>
            <a:r>
              <a:rPr sz="1000" b="0" spc="-10" dirty="0">
                <a:latin typeface="Bookman Old Style"/>
                <a:cs typeface="Bookman Old Style"/>
              </a:rPr>
              <a:t>that:</a:t>
            </a:r>
            <a:endParaRPr sz="1000">
              <a:latin typeface="Bookman Old Style"/>
              <a:cs typeface="Bookman Old Style"/>
            </a:endParaRPr>
          </a:p>
        </p:txBody>
      </p:sp>
      <p:sp>
        <p:nvSpPr>
          <p:cNvPr id="70" name="object 70"/>
          <p:cNvSpPr txBox="1"/>
          <p:nvPr/>
        </p:nvSpPr>
        <p:spPr>
          <a:xfrm>
            <a:off x="309194" y="1755628"/>
            <a:ext cx="4829175" cy="1172845"/>
          </a:xfrm>
          <a:prstGeom prst="rect">
            <a:avLst/>
          </a:prstGeom>
        </p:spPr>
        <p:txBody>
          <a:bodyPr vert="horz" wrap="square" lIns="0" tIns="13970" rIns="0" bIns="0" rtlCol="0">
            <a:spAutoFit/>
          </a:bodyPr>
          <a:lstStyle/>
          <a:p>
            <a:pPr marR="680720" algn="ctr">
              <a:lnSpc>
                <a:spcPct val="100000"/>
              </a:lnSpc>
              <a:spcBef>
                <a:spcPts val="110"/>
              </a:spcBef>
            </a:pPr>
            <a:endParaRPr sz="750" dirty="0">
              <a:latin typeface="Bookman Old Style"/>
              <a:cs typeface="Bookman Old Style"/>
            </a:endParaRPr>
          </a:p>
          <a:p>
            <a:pPr>
              <a:lnSpc>
                <a:spcPct val="100000"/>
              </a:lnSpc>
              <a:spcBef>
                <a:spcPts val="25"/>
              </a:spcBef>
            </a:pPr>
            <a:endParaRPr sz="750" dirty="0">
              <a:latin typeface="Bookman Old Style"/>
              <a:cs typeface="Bookman Old Style"/>
            </a:endParaRPr>
          </a:p>
          <a:p>
            <a:pPr marL="50800">
              <a:lnSpc>
                <a:spcPct val="100000"/>
              </a:lnSpc>
            </a:pPr>
            <a:r>
              <a:rPr sz="1000" b="1" spc="-10" dirty="0">
                <a:latin typeface="Book Antiqua"/>
                <a:cs typeface="Book Antiqua"/>
              </a:rPr>
              <a:t>Challenges:</a:t>
            </a:r>
            <a:endParaRPr sz="1000" dirty="0">
              <a:latin typeface="Book Antiqua"/>
              <a:cs typeface="Book Antiqua"/>
            </a:endParaRPr>
          </a:p>
          <a:p>
            <a:pPr marL="326390" marR="43180" indent="-132080">
              <a:lnSpc>
                <a:spcPct val="112900"/>
              </a:lnSpc>
              <a:spcBef>
                <a:spcPts val="300"/>
              </a:spcBef>
              <a:buClr>
                <a:srgbClr val="003874"/>
              </a:buClr>
              <a:buFont typeface="Meiryo UI"/>
              <a:buChar char="•"/>
              <a:tabLst>
                <a:tab pos="327660" algn="l"/>
              </a:tabLst>
            </a:pPr>
            <a:r>
              <a:rPr sz="1000" b="0" spc="-35" dirty="0">
                <a:latin typeface="Bookman Old Style"/>
                <a:cs typeface="Bookman Old Style"/>
              </a:rPr>
              <a:t>Compositional</a:t>
            </a:r>
            <a:r>
              <a:rPr sz="1000" b="0" spc="-45" dirty="0">
                <a:latin typeface="Bookman Old Style"/>
                <a:cs typeface="Bookman Old Style"/>
              </a:rPr>
              <a:t> </a:t>
            </a:r>
            <a:r>
              <a:rPr sz="1000" b="0" spc="-50" dirty="0">
                <a:latin typeface="Bookman Old Style"/>
                <a:cs typeface="Bookman Old Style"/>
              </a:rPr>
              <a:t>data</a:t>
            </a:r>
            <a:r>
              <a:rPr sz="1000" b="0" spc="-40" dirty="0">
                <a:latin typeface="Bookman Old Style"/>
                <a:cs typeface="Bookman Old Style"/>
              </a:rPr>
              <a:t> </a:t>
            </a:r>
            <a:r>
              <a:rPr sz="1000" b="0" spc="-15" dirty="0">
                <a:latin typeface="Bookman Old Style"/>
                <a:cs typeface="Bookman Old Style"/>
              </a:rPr>
              <a:t>lie</a:t>
            </a:r>
            <a:r>
              <a:rPr sz="1000" b="0" spc="-45" dirty="0">
                <a:latin typeface="Bookman Old Style"/>
                <a:cs typeface="Bookman Old Style"/>
              </a:rPr>
              <a:t> </a:t>
            </a:r>
            <a:r>
              <a:rPr sz="1000" b="0" spc="-35" dirty="0">
                <a:latin typeface="Bookman Old Style"/>
                <a:cs typeface="Bookman Old Style"/>
              </a:rPr>
              <a:t>in</a:t>
            </a:r>
            <a:r>
              <a:rPr sz="1000" b="0" spc="-40" dirty="0">
                <a:latin typeface="Bookman Old Style"/>
                <a:cs typeface="Bookman Old Style"/>
              </a:rPr>
              <a:t> </a:t>
            </a:r>
            <a:r>
              <a:rPr sz="1000" b="0" spc="-60" dirty="0">
                <a:latin typeface="Bookman Old Style"/>
                <a:cs typeface="Bookman Old Style"/>
              </a:rPr>
              <a:t>a</a:t>
            </a:r>
            <a:r>
              <a:rPr sz="1000" b="0" spc="-40" dirty="0">
                <a:latin typeface="Bookman Old Style"/>
                <a:cs typeface="Bookman Old Style"/>
              </a:rPr>
              <a:t> constrained</a:t>
            </a:r>
            <a:r>
              <a:rPr sz="1000" b="0" spc="-45" dirty="0">
                <a:latin typeface="Bookman Old Style"/>
                <a:cs typeface="Bookman Old Style"/>
              </a:rPr>
              <a:t> simplex,</a:t>
            </a:r>
            <a:r>
              <a:rPr sz="1000" b="0" spc="-40" dirty="0">
                <a:latin typeface="Bookman Old Style"/>
                <a:cs typeface="Bookman Old Style"/>
              </a:rPr>
              <a:t> </a:t>
            </a:r>
            <a:r>
              <a:rPr sz="1000" b="0" spc="-50" dirty="0">
                <a:latin typeface="Bookman Old Style"/>
                <a:cs typeface="Bookman Old Style"/>
              </a:rPr>
              <a:t>making</a:t>
            </a:r>
            <a:r>
              <a:rPr sz="1000" b="0" spc="-40" dirty="0">
                <a:latin typeface="Bookman Old Style"/>
                <a:cs typeface="Bookman Old Style"/>
              </a:rPr>
              <a:t> traditional</a:t>
            </a:r>
            <a:r>
              <a:rPr sz="1000" b="0" spc="-45" dirty="0">
                <a:latin typeface="Bookman Old Style"/>
                <a:cs typeface="Bookman Old Style"/>
              </a:rPr>
              <a:t> </a:t>
            </a:r>
            <a:r>
              <a:rPr sz="1000" b="0" spc="-40" dirty="0">
                <a:latin typeface="Bookman Old Style"/>
                <a:cs typeface="Bookman Old Style"/>
              </a:rPr>
              <a:t>statistical 	techniques</a:t>
            </a:r>
            <a:r>
              <a:rPr sz="1000" b="0" spc="-25" dirty="0">
                <a:latin typeface="Bookman Old Style"/>
                <a:cs typeface="Bookman Old Style"/>
              </a:rPr>
              <a:t> </a:t>
            </a:r>
            <a:r>
              <a:rPr sz="1000" b="0" spc="-10" dirty="0">
                <a:latin typeface="Bookman Old Style"/>
                <a:cs typeface="Bookman Old Style"/>
              </a:rPr>
              <a:t>unsuitable.</a:t>
            </a:r>
            <a:endParaRPr sz="1000" dirty="0">
              <a:latin typeface="Bookman Old Style"/>
              <a:cs typeface="Bookman Old Style"/>
            </a:endParaRPr>
          </a:p>
          <a:p>
            <a:pPr marL="326390" marR="174625" indent="-132080">
              <a:lnSpc>
                <a:spcPct val="112900"/>
              </a:lnSpc>
              <a:spcBef>
                <a:spcPts val="295"/>
              </a:spcBef>
              <a:buClr>
                <a:srgbClr val="003874"/>
              </a:buClr>
              <a:buFont typeface="Meiryo UI"/>
              <a:buChar char="•"/>
              <a:tabLst>
                <a:tab pos="327660" algn="l"/>
              </a:tabLst>
            </a:pPr>
            <a:r>
              <a:rPr sz="1000" b="0" spc="-50" dirty="0">
                <a:latin typeface="Bookman Old Style"/>
                <a:cs typeface="Bookman Old Style"/>
              </a:rPr>
              <a:t>Solutions</a:t>
            </a:r>
            <a:r>
              <a:rPr sz="1000" b="0" spc="-55" dirty="0">
                <a:latin typeface="Bookman Old Style"/>
                <a:cs typeface="Bookman Old Style"/>
              </a:rPr>
              <a:t> </a:t>
            </a:r>
            <a:r>
              <a:rPr sz="1000" b="0" spc="-40" dirty="0">
                <a:latin typeface="Bookman Old Style"/>
                <a:cs typeface="Bookman Old Style"/>
              </a:rPr>
              <a:t>require</a:t>
            </a:r>
            <a:r>
              <a:rPr sz="1000" b="0" spc="-55" dirty="0">
                <a:latin typeface="Bookman Old Style"/>
                <a:cs typeface="Bookman Old Style"/>
              </a:rPr>
              <a:t> </a:t>
            </a:r>
            <a:r>
              <a:rPr sz="1000" b="0" spc="-45" dirty="0">
                <a:latin typeface="Bookman Old Style"/>
                <a:cs typeface="Bookman Old Style"/>
              </a:rPr>
              <a:t>transformations</a:t>
            </a:r>
            <a:r>
              <a:rPr sz="1000" b="0" spc="-50" dirty="0">
                <a:latin typeface="Bookman Old Style"/>
                <a:cs typeface="Bookman Old Style"/>
              </a:rPr>
              <a:t> that</a:t>
            </a:r>
            <a:r>
              <a:rPr sz="1000" b="0" spc="-60" dirty="0">
                <a:latin typeface="Bookman Old Style"/>
                <a:cs typeface="Bookman Old Style"/>
              </a:rPr>
              <a:t> </a:t>
            </a:r>
            <a:r>
              <a:rPr sz="1000" b="0" spc="-35" dirty="0">
                <a:latin typeface="Bookman Old Style"/>
                <a:cs typeface="Bookman Old Style"/>
              </a:rPr>
              <a:t>map</a:t>
            </a:r>
            <a:r>
              <a:rPr sz="1000" b="0" spc="-55" dirty="0">
                <a:latin typeface="Bookman Old Style"/>
                <a:cs typeface="Bookman Old Style"/>
              </a:rPr>
              <a:t> </a:t>
            </a:r>
            <a:r>
              <a:rPr sz="1000" b="0" spc="-40" dirty="0">
                <a:latin typeface="Bookman Old Style"/>
                <a:cs typeface="Bookman Old Style"/>
              </a:rPr>
              <a:t>the</a:t>
            </a:r>
            <a:r>
              <a:rPr sz="1000" b="0" spc="-50" dirty="0">
                <a:latin typeface="Bookman Old Style"/>
                <a:cs typeface="Bookman Old Style"/>
              </a:rPr>
              <a:t> data</a:t>
            </a:r>
            <a:r>
              <a:rPr sz="1000" b="0" spc="-55" dirty="0">
                <a:latin typeface="Bookman Old Style"/>
                <a:cs typeface="Bookman Old Style"/>
              </a:rPr>
              <a:t> </a:t>
            </a:r>
            <a:r>
              <a:rPr sz="1000" b="0" spc="-25" dirty="0">
                <a:latin typeface="Bookman Old Style"/>
                <a:cs typeface="Bookman Old Style"/>
              </a:rPr>
              <a:t>from</a:t>
            </a:r>
            <a:r>
              <a:rPr sz="1000" b="0" spc="-55" dirty="0">
                <a:latin typeface="Bookman Old Style"/>
                <a:cs typeface="Bookman Old Style"/>
              </a:rPr>
              <a:t> </a:t>
            </a:r>
            <a:r>
              <a:rPr sz="1000" b="0" spc="-40" dirty="0">
                <a:latin typeface="Bookman Old Style"/>
                <a:cs typeface="Bookman Old Style"/>
              </a:rPr>
              <a:t>the</a:t>
            </a:r>
            <a:r>
              <a:rPr sz="1000" b="0" spc="-50" dirty="0">
                <a:latin typeface="Bookman Old Style"/>
                <a:cs typeface="Bookman Old Style"/>
              </a:rPr>
              <a:t> </a:t>
            </a:r>
            <a:r>
              <a:rPr sz="1000" b="0" spc="-40" dirty="0">
                <a:latin typeface="Bookman Old Style"/>
                <a:cs typeface="Bookman Old Style"/>
              </a:rPr>
              <a:t>simplex</a:t>
            </a:r>
            <a:r>
              <a:rPr sz="1000" b="0" spc="-55" dirty="0">
                <a:latin typeface="Bookman Old Style"/>
                <a:cs typeface="Bookman Old Style"/>
              </a:rPr>
              <a:t> </a:t>
            </a:r>
            <a:r>
              <a:rPr sz="1000" b="0" spc="-10" dirty="0">
                <a:latin typeface="Bookman Old Style"/>
                <a:cs typeface="Bookman Old Style"/>
              </a:rPr>
              <a:t>to</a:t>
            </a:r>
            <a:r>
              <a:rPr sz="1000" b="0" spc="-55" dirty="0">
                <a:latin typeface="Bookman Old Style"/>
                <a:cs typeface="Bookman Old Style"/>
              </a:rPr>
              <a:t> </a:t>
            </a:r>
            <a:r>
              <a:rPr sz="1000" b="0" spc="-25" dirty="0">
                <a:latin typeface="Bookman Old Style"/>
                <a:cs typeface="Bookman Old Style"/>
              </a:rPr>
              <a:t>an 	</a:t>
            </a:r>
            <a:r>
              <a:rPr sz="1000" b="0" spc="-45" dirty="0">
                <a:latin typeface="Bookman Old Style"/>
                <a:cs typeface="Bookman Old Style"/>
              </a:rPr>
              <a:t>unconstrained</a:t>
            </a:r>
            <a:r>
              <a:rPr sz="1000" b="0" spc="10" dirty="0">
                <a:latin typeface="Bookman Old Style"/>
                <a:cs typeface="Bookman Old Style"/>
              </a:rPr>
              <a:t> </a:t>
            </a:r>
            <a:r>
              <a:rPr sz="1000" b="0" spc="-10" dirty="0">
                <a:latin typeface="Bookman Old Style"/>
                <a:cs typeface="Bookman Old Style"/>
              </a:rPr>
              <a:t>space.</a:t>
            </a:r>
            <a:endParaRPr sz="1000" dirty="0">
              <a:latin typeface="Bookman Old Style"/>
              <a:cs typeface="Bookman Old Style"/>
            </a:endParaRPr>
          </a:p>
        </p:txBody>
      </p:sp>
      <p:grpSp>
        <p:nvGrpSpPr>
          <p:cNvPr id="71" name="object 71"/>
          <p:cNvGrpSpPr/>
          <p:nvPr/>
        </p:nvGrpSpPr>
        <p:grpSpPr>
          <a:xfrm>
            <a:off x="0" y="3131464"/>
            <a:ext cx="5760085" cy="108585"/>
            <a:chOff x="0" y="3131464"/>
            <a:chExt cx="5760085" cy="108585"/>
          </a:xfrm>
        </p:grpSpPr>
        <p:sp>
          <p:nvSpPr>
            <p:cNvPr id="72" name="object 72"/>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73" name="object 73"/>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74" name="object 74"/>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75" name="object 75"/>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76" name="object 76"/>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2" action="ppaction://hlinksldjump"/>
              </a:rPr>
              <a:t>Robust</a:t>
            </a:r>
            <a:r>
              <a:rPr sz="550" b="0" spc="-5" dirty="0">
                <a:solidFill>
                  <a:srgbClr val="003874"/>
                </a:solidFill>
                <a:latin typeface="Bookman Old Style"/>
                <a:cs typeface="Bookman Old Style"/>
                <a:hlinkClick r:id="rId12" action="ppaction://hlinksldjump"/>
              </a:rPr>
              <a:t> </a:t>
            </a:r>
            <a:r>
              <a:rPr sz="550" b="0" spc="-30" dirty="0">
                <a:solidFill>
                  <a:srgbClr val="003874"/>
                </a:solidFill>
                <a:latin typeface="Bookman Old Style"/>
                <a:cs typeface="Bookman Old Style"/>
                <a:hlinkClick r:id="rId12" action="ppaction://hlinksldjump"/>
              </a:rPr>
              <a:t>Classiﬁcation</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via</a:t>
            </a:r>
            <a:r>
              <a:rPr sz="550" b="0" spc="-5" dirty="0">
                <a:solidFill>
                  <a:srgbClr val="003874"/>
                </a:solidFill>
                <a:latin typeface="Bookman Old Style"/>
                <a:cs typeface="Bookman Old Style"/>
                <a:hlinkClick r:id="rId12" action="ppaction://hlinksldjump"/>
              </a:rPr>
              <a:t> </a:t>
            </a:r>
            <a:r>
              <a:rPr sz="550" b="0" spc="-35" dirty="0">
                <a:solidFill>
                  <a:srgbClr val="003874"/>
                </a:solidFill>
                <a:latin typeface="Bookman Old Style"/>
                <a:cs typeface="Bookman Old Style"/>
                <a:hlinkClick r:id="rId12" action="ppaction://hlinksldjump"/>
              </a:rPr>
              <a:t>Regression</a:t>
            </a:r>
            <a:r>
              <a:rPr sz="550" b="0" spc="-5" dirty="0">
                <a:solidFill>
                  <a:srgbClr val="003874"/>
                </a:solidFill>
                <a:latin typeface="Bookman Old Style"/>
                <a:cs typeface="Bookman Old Style"/>
                <a:hlinkClick r:id="rId12" action="ppaction://hlinksldjump"/>
              </a:rPr>
              <a:t> </a:t>
            </a:r>
            <a:r>
              <a:rPr sz="550" b="0" spc="-10" dirty="0">
                <a:solidFill>
                  <a:srgbClr val="003874"/>
                </a:solidFill>
                <a:latin typeface="Bookman Old Style"/>
                <a:cs typeface="Bookman Old Style"/>
                <a:hlinkClick r:id="rId12" action="ppaction://hlinksldjump"/>
              </a:rPr>
              <a:t>for</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Learning</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with</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Noisy</a:t>
            </a:r>
            <a:r>
              <a:rPr sz="550" b="0" spc="-5" dirty="0">
                <a:solidFill>
                  <a:srgbClr val="003874"/>
                </a:solidFill>
                <a:latin typeface="Bookman Old Style"/>
                <a:cs typeface="Bookman Old Style"/>
                <a:hlinkClick r:id="rId12" action="ppaction://hlinksldjump"/>
              </a:rPr>
              <a:t> </a:t>
            </a:r>
            <a:r>
              <a:rPr sz="550" b="0" spc="-10" dirty="0">
                <a:solidFill>
                  <a:srgbClr val="003874"/>
                </a:solidFill>
                <a:latin typeface="Bookman Old Style"/>
                <a:cs typeface="Bookman Old Style"/>
                <a:hlinkClick r:id="rId12" action="ppaction://hlinksldjump"/>
              </a:rPr>
              <a:t>Labels</a:t>
            </a:r>
            <a:endParaRPr sz="550">
              <a:latin typeface="Bookman Old Style"/>
              <a:cs typeface="Bookman Old Style"/>
            </a:endParaRPr>
          </a:p>
        </p:txBody>
      </p:sp>
      <p:sp>
        <p:nvSpPr>
          <p:cNvPr id="77" name="object 77"/>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78" name="object 78"/>
          <p:cNvSpPr txBox="1"/>
          <p:nvPr/>
        </p:nvSpPr>
        <p:spPr>
          <a:xfrm>
            <a:off x="5468772" y="3131763"/>
            <a:ext cx="237490" cy="105410"/>
          </a:xfrm>
          <a:prstGeom prst="rect">
            <a:avLst/>
          </a:prstGeom>
        </p:spPr>
        <p:txBody>
          <a:bodyPr vert="horz" wrap="square" lIns="0" tIns="5080" rIns="0" bIns="0" rtlCol="0">
            <a:spAutoFit/>
          </a:bodyPr>
          <a:lstStyle/>
          <a:p>
            <a:pPr marL="12700">
              <a:lnSpc>
                <a:spcPct val="100000"/>
              </a:lnSpc>
              <a:spcBef>
                <a:spcPts val="40"/>
              </a:spcBef>
            </a:pPr>
            <a:fld id="{81D60167-4931-47E6-BA6A-407CBD079E47}" type="slidenum">
              <a:rPr sz="550" b="0" spc="-55" dirty="0">
                <a:solidFill>
                  <a:srgbClr val="FFFFFF"/>
                </a:solidFill>
                <a:latin typeface="Bookman Old Style"/>
                <a:cs typeface="Bookman Old Style"/>
              </a:rPr>
              <a:t>8</a:t>
            </a:fld>
            <a:r>
              <a:rPr sz="550" b="0" spc="-45" dirty="0">
                <a:solidFill>
                  <a:srgbClr val="FFFFFF"/>
                </a:solidFill>
                <a:latin typeface="Bookman Old Style"/>
                <a:cs typeface="Bookman Old Style"/>
              </a:rPr>
              <a:t> </a:t>
            </a:r>
            <a:r>
              <a:rPr sz="550" b="0" spc="-80" dirty="0">
                <a:solidFill>
                  <a:srgbClr val="FFFFFF"/>
                </a:solidFill>
                <a:latin typeface="Bookman Old Style"/>
                <a:cs typeface="Bookman Old Style"/>
              </a:rPr>
              <a:t>/</a:t>
            </a:r>
            <a:r>
              <a:rPr sz="550" b="0" spc="-45" dirty="0">
                <a:solidFill>
                  <a:srgbClr val="FFFFFF"/>
                </a:solidFill>
                <a:latin typeface="Bookman Old Style"/>
                <a:cs typeface="Bookman Old Style"/>
              </a:rPr>
              <a:t> </a:t>
            </a:r>
            <a:r>
              <a:rPr sz="550" b="0" spc="-25" dirty="0">
                <a:solidFill>
                  <a:srgbClr val="FFFFFF"/>
                </a:solidFill>
                <a:latin typeface="Bookman Old Style"/>
                <a:cs typeface="Bookman Old Style"/>
              </a:rPr>
              <a:t>37</a:t>
            </a:r>
            <a:endParaRPr sz="550">
              <a:latin typeface="Bookman Old Style"/>
              <a:cs typeface="Bookman Old Style"/>
            </a:endParaRPr>
          </a:p>
        </p:txBody>
      </p:sp>
      <p:pic>
        <p:nvPicPr>
          <p:cNvPr id="80" name="Picture 79">
            <a:extLst>
              <a:ext uri="{FF2B5EF4-FFF2-40B4-BE49-F238E27FC236}">
                <a16:creationId xmlns:a16="http://schemas.microsoft.com/office/drawing/2014/main" id="{6F1CE01E-52F6-04E6-9805-357522C38602}"/>
              </a:ext>
            </a:extLst>
          </p:cNvPr>
          <p:cNvPicPr>
            <a:picLocks noChangeAspect="1"/>
          </p:cNvPicPr>
          <p:nvPr/>
        </p:nvPicPr>
        <p:blipFill>
          <a:blip r:embed="rId13"/>
          <a:stretch>
            <a:fillRect/>
          </a:stretch>
        </p:blipFill>
        <p:spPr>
          <a:xfrm>
            <a:off x="2044700" y="1429145"/>
            <a:ext cx="1648816" cy="498080"/>
          </a:xfrm>
          <a:prstGeom prst="rect">
            <a:avLst/>
          </a:prstGeom>
        </p:spPr>
      </p:pic>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258323" y="3046691"/>
            <a:ext cx="43180" cy="30480"/>
          </a:xfrm>
          <a:custGeom>
            <a:avLst/>
            <a:gdLst/>
            <a:ahLst/>
            <a:cxnLst/>
            <a:rect l="l" t="t" r="r" b="b"/>
            <a:pathLst>
              <a:path w="43179" h="30480">
                <a:moveTo>
                  <a:pt x="0" y="30366"/>
                </a:moveTo>
                <a:lnTo>
                  <a:pt x="43019" y="30366"/>
                </a:lnTo>
                <a:lnTo>
                  <a:pt x="43019" y="0"/>
                </a:lnTo>
                <a:lnTo>
                  <a:pt x="0" y="0"/>
                </a:lnTo>
                <a:lnTo>
                  <a:pt x="0" y="30366"/>
                </a:lnTo>
                <a:close/>
              </a:path>
            </a:pathLst>
          </a:custGeom>
          <a:ln w="5060">
            <a:solidFill>
              <a:srgbClr val="99AFC7"/>
            </a:solidFill>
          </a:ln>
        </p:spPr>
        <p:txBody>
          <a:bodyPr wrap="square" lIns="0" tIns="0" rIns="0" bIns="0" rtlCol="0"/>
          <a:lstStyle/>
          <a:p>
            <a:endParaRPr/>
          </a:p>
        </p:txBody>
      </p:sp>
      <p:sp>
        <p:nvSpPr>
          <p:cNvPr id="3" name="object 3"/>
          <p:cNvSpPr/>
          <p:nvPr/>
        </p:nvSpPr>
        <p:spPr>
          <a:xfrm>
            <a:off x="4178706" y="3042729"/>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CCD7E3"/>
          </a:solidFill>
        </p:spPr>
        <p:txBody>
          <a:bodyPr wrap="square" lIns="0" tIns="0" rIns="0" bIns="0" rtlCol="0"/>
          <a:lstStyle/>
          <a:p>
            <a:endParaRPr/>
          </a:p>
        </p:txBody>
      </p:sp>
      <p:sp>
        <p:nvSpPr>
          <p:cNvPr id="4" name="object 4"/>
          <p:cNvSpPr/>
          <p:nvPr/>
        </p:nvSpPr>
        <p:spPr>
          <a:xfrm>
            <a:off x="4356508" y="3042729"/>
            <a:ext cx="25400" cy="38100"/>
          </a:xfrm>
          <a:custGeom>
            <a:avLst/>
            <a:gdLst/>
            <a:ahLst/>
            <a:cxnLst/>
            <a:rect l="l" t="t" r="r" b="b"/>
            <a:pathLst>
              <a:path w="25400" h="38100">
                <a:moveTo>
                  <a:pt x="0" y="0"/>
                </a:moveTo>
                <a:lnTo>
                  <a:pt x="0" y="38100"/>
                </a:lnTo>
                <a:lnTo>
                  <a:pt x="25400" y="19050"/>
                </a:lnTo>
                <a:lnTo>
                  <a:pt x="0" y="0"/>
                </a:lnTo>
                <a:close/>
              </a:path>
            </a:pathLst>
          </a:custGeom>
          <a:solidFill>
            <a:srgbClr val="CCD7E3"/>
          </a:solidFill>
        </p:spPr>
        <p:txBody>
          <a:bodyPr wrap="square" lIns="0" tIns="0" rIns="0" bIns="0" rtlCol="0"/>
          <a:lstStyle/>
          <a:p>
            <a:endParaRPr/>
          </a:p>
        </p:txBody>
      </p:sp>
      <p:grpSp>
        <p:nvGrpSpPr>
          <p:cNvPr id="5" name="object 5"/>
          <p:cNvGrpSpPr/>
          <p:nvPr/>
        </p:nvGrpSpPr>
        <p:grpSpPr>
          <a:xfrm>
            <a:off x="4442244" y="3033848"/>
            <a:ext cx="203200" cy="55880"/>
            <a:chOff x="4442244" y="3033848"/>
            <a:chExt cx="203200" cy="55880"/>
          </a:xfrm>
        </p:grpSpPr>
        <p:sp>
          <p:nvSpPr>
            <p:cNvPr id="6" name="object 6"/>
            <p:cNvSpPr/>
            <p:nvPr/>
          </p:nvSpPr>
          <p:spPr>
            <a:xfrm>
              <a:off x="4505413" y="3036378"/>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99AFC7"/>
              </a:solidFill>
            </a:ln>
          </p:spPr>
          <p:txBody>
            <a:bodyPr wrap="square" lIns="0" tIns="0" rIns="0" bIns="0" rtlCol="0"/>
            <a:lstStyle/>
            <a:p>
              <a:endParaRPr/>
            </a:p>
          </p:txBody>
        </p:sp>
        <p:sp>
          <p:nvSpPr>
            <p:cNvPr id="7" name="object 7"/>
            <p:cNvSpPr/>
            <p:nvPr/>
          </p:nvSpPr>
          <p:spPr>
            <a:xfrm>
              <a:off x="4442244"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grpSp>
      <p:grpSp>
        <p:nvGrpSpPr>
          <p:cNvPr id="8" name="object 8"/>
          <p:cNvGrpSpPr/>
          <p:nvPr/>
        </p:nvGrpSpPr>
        <p:grpSpPr>
          <a:xfrm>
            <a:off x="4705769" y="3032583"/>
            <a:ext cx="203200" cy="58419"/>
            <a:chOff x="4705769" y="3032583"/>
            <a:chExt cx="203200" cy="58419"/>
          </a:xfrm>
        </p:grpSpPr>
        <p:sp>
          <p:nvSpPr>
            <p:cNvPr id="9" name="object 9"/>
            <p:cNvSpPr/>
            <p:nvPr/>
          </p:nvSpPr>
          <p:spPr>
            <a:xfrm>
              <a:off x="4794670" y="3049079"/>
              <a:ext cx="38100" cy="0"/>
            </a:xfrm>
            <a:custGeom>
              <a:avLst/>
              <a:gdLst/>
              <a:ahLst/>
              <a:cxnLst/>
              <a:rect l="l" t="t" r="r" b="b"/>
              <a:pathLst>
                <a:path w="38100">
                  <a:moveTo>
                    <a:pt x="0" y="0"/>
                  </a:moveTo>
                  <a:lnTo>
                    <a:pt x="38100" y="0"/>
                  </a:lnTo>
                </a:path>
              </a:pathLst>
            </a:custGeom>
            <a:ln w="7591">
              <a:solidFill>
                <a:srgbClr val="99AFC7"/>
              </a:solidFill>
            </a:ln>
          </p:spPr>
          <p:txBody>
            <a:bodyPr wrap="square" lIns="0" tIns="0" rIns="0" bIns="0" rtlCol="0"/>
            <a:lstStyle/>
            <a:p>
              <a:endParaRPr/>
            </a:p>
          </p:txBody>
        </p:sp>
        <p:sp>
          <p:nvSpPr>
            <p:cNvPr id="10" name="object 10"/>
            <p:cNvSpPr/>
            <p:nvPr/>
          </p:nvSpPr>
          <p:spPr>
            <a:xfrm>
              <a:off x="4705769"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sp>
          <p:nvSpPr>
            <p:cNvPr id="11" name="object 11"/>
            <p:cNvSpPr/>
            <p:nvPr/>
          </p:nvSpPr>
          <p:spPr>
            <a:xfrm>
              <a:off x="4781970" y="3036378"/>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CCD7E3"/>
              </a:solidFill>
            </a:ln>
          </p:spPr>
          <p:txBody>
            <a:bodyPr wrap="square" lIns="0" tIns="0" rIns="0" bIns="0" rtlCol="0"/>
            <a:lstStyle/>
            <a:p>
              <a:endParaRPr/>
            </a:p>
          </p:txBody>
        </p:sp>
      </p:grpSp>
      <p:grpSp>
        <p:nvGrpSpPr>
          <p:cNvPr id="12" name="object 12"/>
          <p:cNvGrpSpPr/>
          <p:nvPr/>
        </p:nvGrpSpPr>
        <p:grpSpPr>
          <a:xfrm>
            <a:off x="4969294" y="3032583"/>
            <a:ext cx="203200" cy="58419"/>
            <a:chOff x="4969294" y="3032583"/>
            <a:chExt cx="203200" cy="58419"/>
          </a:xfrm>
        </p:grpSpPr>
        <p:sp>
          <p:nvSpPr>
            <p:cNvPr id="13" name="object 13"/>
            <p:cNvSpPr/>
            <p:nvPr/>
          </p:nvSpPr>
          <p:spPr>
            <a:xfrm>
              <a:off x="5045495" y="3036378"/>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99AFC7"/>
              </a:solidFill>
            </a:ln>
          </p:spPr>
          <p:txBody>
            <a:bodyPr wrap="square" lIns="0" tIns="0" rIns="0" bIns="0" rtlCol="0"/>
            <a:lstStyle/>
            <a:p>
              <a:endParaRPr/>
            </a:p>
          </p:txBody>
        </p:sp>
        <p:sp>
          <p:nvSpPr>
            <p:cNvPr id="14" name="object 14"/>
            <p:cNvSpPr/>
            <p:nvPr/>
          </p:nvSpPr>
          <p:spPr>
            <a:xfrm>
              <a:off x="4969294"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sp>
          <p:nvSpPr>
            <p:cNvPr id="15" name="object 15"/>
            <p:cNvSpPr/>
            <p:nvPr/>
          </p:nvSpPr>
          <p:spPr>
            <a:xfrm>
              <a:off x="5045495" y="3074479"/>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CCD7E3"/>
              </a:solidFill>
            </a:ln>
          </p:spPr>
          <p:txBody>
            <a:bodyPr wrap="square" lIns="0" tIns="0" rIns="0" bIns="0" rtlCol="0"/>
            <a:lstStyle/>
            <a:p>
              <a:endParaRPr/>
            </a:p>
          </p:txBody>
        </p:sp>
      </p:grpSp>
      <p:sp>
        <p:nvSpPr>
          <p:cNvPr id="16" name="object 16"/>
          <p:cNvSpPr/>
          <p:nvPr/>
        </p:nvSpPr>
        <p:spPr>
          <a:xfrm>
            <a:off x="5309020" y="3036378"/>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99AFC7"/>
            </a:solidFill>
          </a:ln>
        </p:spPr>
        <p:txBody>
          <a:bodyPr wrap="square" lIns="0" tIns="0" rIns="0" bIns="0" rtlCol="0"/>
          <a:lstStyle/>
          <a:p>
            <a:endParaRPr/>
          </a:p>
        </p:txBody>
      </p:sp>
      <p:grpSp>
        <p:nvGrpSpPr>
          <p:cNvPr id="17" name="object 17"/>
          <p:cNvGrpSpPr/>
          <p:nvPr/>
        </p:nvGrpSpPr>
        <p:grpSpPr>
          <a:xfrm>
            <a:off x="5478573" y="3033848"/>
            <a:ext cx="238760" cy="57150"/>
            <a:chOff x="5478573" y="3033848"/>
            <a:chExt cx="238760" cy="57150"/>
          </a:xfrm>
        </p:grpSpPr>
        <p:sp>
          <p:nvSpPr>
            <p:cNvPr id="18" name="object 18"/>
            <p:cNvSpPr/>
            <p:nvPr/>
          </p:nvSpPr>
          <p:spPr>
            <a:xfrm>
              <a:off x="5603025" y="3066859"/>
              <a:ext cx="20320" cy="20320"/>
            </a:xfrm>
            <a:custGeom>
              <a:avLst/>
              <a:gdLst/>
              <a:ahLst/>
              <a:cxnLst/>
              <a:rect l="l" t="t" r="r" b="b"/>
              <a:pathLst>
                <a:path w="20320" h="20319">
                  <a:moveTo>
                    <a:pt x="0" y="0"/>
                  </a:moveTo>
                  <a:lnTo>
                    <a:pt x="20320" y="20320"/>
                  </a:lnTo>
                </a:path>
              </a:pathLst>
            </a:custGeom>
            <a:ln w="7591">
              <a:solidFill>
                <a:srgbClr val="99AFC7"/>
              </a:solidFill>
            </a:ln>
          </p:spPr>
          <p:txBody>
            <a:bodyPr wrap="square" lIns="0" tIns="0" rIns="0" bIns="0" rtlCol="0"/>
            <a:lstStyle/>
            <a:p>
              <a:endParaRPr/>
            </a:p>
          </p:txBody>
        </p:sp>
        <p:sp>
          <p:nvSpPr>
            <p:cNvPr id="19" name="object 19"/>
            <p:cNvSpPr/>
            <p:nvPr/>
          </p:nvSpPr>
          <p:spPr>
            <a:xfrm>
              <a:off x="5575961" y="3040364"/>
              <a:ext cx="30480" cy="30480"/>
            </a:xfrm>
            <a:custGeom>
              <a:avLst/>
              <a:gdLst/>
              <a:ahLst/>
              <a:cxnLst/>
              <a:rect l="l" t="t" r="r" b="b"/>
              <a:pathLst>
                <a:path w="30479" h="3048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99AFC7"/>
              </a:solidFill>
            </a:ln>
          </p:spPr>
          <p:txBody>
            <a:bodyPr wrap="square" lIns="0" tIns="0" rIns="0" bIns="0" rtlCol="0"/>
            <a:lstStyle/>
            <a:p>
              <a:endParaRPr/>
            </a:p>
          </p:txBody>
        </p:sp>
        <p:sp>
          <p:nvSpPr>
            <p:cNvPr id="20" name="object 20"/>
            <p:cNvSpPr/>
            <p:nvPr/>
          </p:nvSpPr>
          <p:spPr>
            <a:xfrm>
              <a:off x="5481104" y="3036378"/>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99AFC7"/>
              </a:solidFill>
            </a:ln>
          </p:spPr>
          <p:txBody>
            <a:bodyPr wrap="square" lIns="0" tIns="0" rIns="0" bIns="0" rtlCol="0"/>
            <a:lstStyle/>
            <a:p>
              <a:endParaRPr/>
            </a:p>
          </p:txBody>
        </p:sp>
      </p:grpSp>
      <p:grpSp>
        <p:nvGrpSpPr>
          <p:cNvPr id="21" name="object 21"/>
          <p:cNvGrpSpPr/>
          <p:nvPr/>
        </p:nvGrpSpPr>
        <p:grpSpPr>
          <a:xfrm>
            <a:off x="-32" y="25"/>
            <a:ext cx="5760085" cy="232410"/>
            <a:chOff x="-32" y="25"/>
            <a:chExt cx="5760085" cy="232410"/>
          </a:xfrm>
        </p:grpSpPr>
        <p:pic>
          <p:nvPicPr>
            <p:cNvPr id="22" name="object 22"/>
            <p:cNvPicPr/>
            <p:nvPr/>
          </p:nvPicPr>
          <p:blipFill>
            <a:blip r:embed="rId3" cstate="print"/>
            <a:stretch>
              <a:fillRect/>
            </a:stretch>
          </p:blipFill>
          <p:spPr>
            <a:xfrm>
              <a:off x="0" y="25"/>
              <a:ext cx="5759996" cy="200418"/>
            </a:xfrm>
            <a:prstGeom prst="rect">
              <a:avLst/>
            </a:prstGeom>
          </p:spPr>
        </p:pic>
        <p:sp>
          <p:nvSpPr>
            <p:cNvPr id="23" name="object 23"/>
            <p:cNvSpPr/>
            <p:nvPr/>
          </p:nvSpPr>
          <p:spPr>
            <a:xfrm>
              <a:off x="-32" y="198766"/>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1C39"/>
            </a:solidFill>
          </p:spPr>
          <p:txBody>
            <a:bodyPr wrap="square" lIns="0" tIns="0" rIns="0" bIns="0" rtlCol="0"/>
            <a:lstStyle/>
            <a:p>
              <a:endParaRPr/>
            </a:p>
          </p:txBody>
        </p:sp>
        <p:sp>
          <p:nvSpPr>
            <p:cNvPr id="24" name="object 24"/>
            <p:cNvSpPr/>
            <p:nvPr/>
          </p:nvSpPr>
          <p:spPr>
            <a:xfrm>
              <a:off x="120650"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5" name="object 25"/>
            <p:cNvSpPr/>
            <p:nvPr/>
          </p:nvSpPr>
          <p:spPr>
            <a:xfrm>
              <a:off x="171056"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6" name="object 26"/>
            <p:cNvSpPr/>
            <p:nvPr/>
          </p:nvSpPr>
          <p:spPr>
            <a:xfrm>
              <a:off x="22144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7" name="object 27"/>
            <p:cNvSpPr/>
            <p:nvPr/>
          </p:nvSpPr>
          <p:spPr>
            <a:xfrm>
              <a:off x="271856"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28" name="object 28"/>
            <p:cNvSpPr/>
            <p:nvPr/>
          </p:nvSpPr>
          <p:spPr>
            <a:xfrm>
              <a:off x="60068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29" name="object 29"/>
            <p:cNvSpPr/>
            <p:nvPr/>
          </p:nvSpPr>
          <p:spPr>
            <a:xfrm>
              <a:off x="651090"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0" name="object 30"/>
            <p:cNvSpPr/>
            <p:nvPr/>
          </p:nvSpPr>
          <p:spPr>
            <a:xfrm>
              <a:off x="701484" y="107317"/>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31" name="object 31"/>
            <p:cNvSpPr/>
            <p:nvPr/>
          </p:nvSpPr>
          <p:spPr>
            <a:xfrm>
              <a:off x="70148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2" name="object 32"/>
            <p:cNvSpPr/>
            <p:nvPr/>
          </p:nvSpPr>
          <p:spPr>
            <a:xfrm>
              <a:off x="751890"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3" name="object 33"/>
            <p:cNvSpPr/>
            <p:nvPr/>
          </p:nvSpPr>
          <p:spPr>
            <a:xfrm>
              <a:off x="802284"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34" name="object 34"/>
            <p:cNvSpPr/>
            <p:nvPr/>
          </p:nvSpPr>
          <p:spPr>
            <a:xfrm>
              <a:off x="20091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5" name="object 35"/>
            <p:cNvSpPr/>
            <p:nvPr/>
          </p:nvSpPr>
          <p:spPr>
            <a:xfrm>
              <a:off x="2059571"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6" name="object 36"/>
            <p:cNvSpPr/>
            <p:nvPr/>
          </p:nvSpPr>
          <p:spPr>
            <a:xfrm>
              <a:off x="21099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7" name="object 37"/>
            <p:cNvSpPr/>
            <p:nvPr/>
          </p:nvSpPr>
          <p:spPr>
            <a:xfrm>
              <a:off x="21603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8" name="object 38"/>
            <p:cNvSpPr/>
            <p:nvPr/>
          </p:nvSpPr>
          <p:spPr>
            <a:xfrm>
              <a:off x="221076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39" name="object 39"/>
            <p:cNvSpPr/>
            <p:nvPr/>
          </p:nvSpPr>
          <p:spPr>
            <a:xfrm>
              <a:off x="2261158"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0" name="object 40"/>
            <p:cNvSpPr/>
            <p:nvPr/>
          </p:nvSpPr>
          <p:spPr>
            <a:xfrm>
              <a:off x="26480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1" name="object 41"/>
            <p:cNvSpPr/>
            <p:nvPr/>
          </p:nvSpPr>
          <p:spPr>
            <a:xfrm>
              <a:off x="269849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2" name="object 42"/>
            <p:cNvSpPr/>
            <p:nvPr/>
          </p:nvSpPr>
          <p:spPr>
            <a:xfrm>
              <a:off x="27488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3" name="object 43"/>
            <p:cNvSpPr/>
            <p:nvPr/>
          </p:nvSpPr>
          <p:spPr>
            <a:xfrm>
              <a:off x="279929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4" name="object 44"/>
            <p:cNvSpPr/>
            <p:nvPr/>
          </p:nvSpPr>
          <p:spPr>
            <a:xfrm>
              <a:off x="284968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5" name="object 45"/>
            <p:cNvSpPr/>
            <p:nvPr/>
          </p:nvSpPr>
          <p:spPr>
            <a:xfrm>
              <a:off x="33562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6" name="object 46"/>
            <p:cNvSpPr/>
            <p:nvPr/>
          </p:nvSpPr>
          <p:spPr>
            <a:xfrm>
              <a:off x="340664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7" name="object 47"/>
            <p:cNvSpPr/>
            <p:nvPr/>
          </p:nvSpPr>
          <p:spPr>
            <a:xfrm>
              <a:off x="34570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8" name="object 48"/>
            <p:cNvSpPr/>
            <p:nvPr/>
          </p:nvSpPr>
          <p:spPr>
            <a:xfrm>
              <a:off x="3507447"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9" name="object 49"/>
            <p:cNvSpPr/>
            <p:nvPr/>
          </p:nvSpPr>
          <p:spPr>
            <a:xfrm>
              <a:off x="355785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0" name="object 50"/>
            <p:cNvSpPr/>
            <p:nvPr/>
          </p:nvSpPr>
          <p:spPr>
            <a:xfrm>
              <a:off x="3929583"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1" name="object 51"/>
            <p:cNvSpPr/>
            <p:nvPr/>
          </p:nvSpPr>
          <p:spPr>
            <a:xfrm>
              <a:off x="39799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2" name="object 52"/>
            <p:cNvSpPr/>
            <p:nvPr/>
          </p:nvSpPr>
          <p:spPr>
            <a:xfrm>
              <a:off x="403038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3" name="object 53"/>
            <p:cNvSpPr/>
            <p:nvPr/>
          </p:nvSpPr>
          <p:spPr>
            <a:xfrm>
              <a:off x="4080789"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4" name="object 54"/>
            <p:cNvSpPr/>
            <p:nvPr/>
          </p:nvSpPr>
          <p:spPr>
            <a:xfrm>
              <a:off x="49417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5" name="object 55"/>
            <p:cNvSpPr/>
            <p:nvPr/>
          </p:nvSpPr>
          <p:spPr>
            <a:xfrm>
              <a:off x="49921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6" name="object 56"/>
            <p:cNvSpPr/>
            <p:nvPr/>
          </p:nvSpPr>
          <p:spPr>
            <a:xfrm>
              <a:off x="50425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7" name="object 57"/>
            <p:cNvSpPr/>
            <p:nvPr/>
          </p:nvSpPr>
          <p:spPr>
            <a:xfrm>
              <a:off x="5092992"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58" name="object 58"/>
            <p:cNvSpPr/>
            <p:nvPr/>
          </p:nvSpPr>
          <p:spPr>
            <a:xfrm>
              <a:off x="5143385"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59" name="object 59"/>
          <p:cNvSpPr txBox="1"/>
          <p:nvPr/>
        </p:nvSpPr>
        <p:spPr>
          <a:xfrm>
            <a:off x="95300" y="-4018"/>
            <a:ext cx="5569585" cy="109220"/>
          </a:xfrm>
          <a:prstGeom prst="rect">
            <a:avLst/>
          </a:prstGeom>
        </p:spPr>
        <p:txBody>
          <a:bodyPr vert="horz" wrap="square" lIns="0" tIns="12700" rIns="0" bIns="0" rtlCol="0">
            <a:spAutoFit/>
          </a:bodyPr>
          <a:lstStyle/>
          <a:p>
            <a:pPr marL="12700">
              <a:lnSpc>
                <a:spcPct val="100000"/>
              </a:lnSpc>
              <a:spcBef>
                <a:spcPts val="100"/>
              </a:spcBef>
            </a:pPr>
            <a:r>
              <a:rPr sz="550" b="0" spc="-10" dirty="0">
                <a:solidFill>
                  <a:srgbClr val="7F8D9C"/>
                </a:solidFill>
                <a:latin typeface="Bookman Old Style"/>
                <a:cs typeface="Bookman Old Style"/>
                <a:hlinkClick r:id="rId4" action="ppaction://hlinksldjump"/>
              </a:rPr>
              <a:t>Introduction</a:t>
            </a:r>
            <a:r>
              <a:rPr sz="550" b="0" spc="330" dirty="0">
                <a:solidFill>
                  <a:srgbClr val="7F8D9C"/>
                </a:solidFill>
                <a:latin typeface="Bookman Old Style"/>
                <a:cs typeface="Bookman Old Style"/>
              </a:rPr>
              <a:t> </a:t>
            </a:r>
            <a:r>
              <a:rPr sz="550" b="0" spc="-35" dirty="0">
                <a:solidFill>
                  <a:srgbClr val="FFFFFF"/>
                </a:solidFill>
                <a:latin typeface="Bookman Old Style"/>
                <a:cs typeface="Bookman Old Style"/>
                <a:hlinkClick r:id="rId5" action="ppaction://hlinksldjump"/>
              </a:rPr>
              <a:t>Background:</a:t>
            </a:r>
            <a:r>
              <a:rPr sz="550" b="0" spc="-25" dirty="0">
                <a:solidFill>
                  <a:srgbClr val="FFFFFF"/>
                </a:solidFill>
                <a:latin typeface="Bookman Old Style"/>
                <a:cs typeface="Bookman Old Style"/>
                <a:hlinkClick r:id="rId5" action="ppaction://hlinksldjump"/>
              </a:rPr>
              <a:t> Compositional</a:t>
            </a:r>
            <a:r>
              <a:rPr sz="550" b="0" spc="-55" dirty="0">
                <a:solidFill>
                  <a:srgbClr val="FFFFFF"/>
                </a:solidFill>
                <a:latin typeface="Bookman Old Style"/>
                <a:cs typeface="Bookman Old Style"/>
                <a:hlinkClick r:id="rId5" action="ppaction://hlinksldjump"/>
              </a:rPr>
              <a:t> </a:t>
            </a:r>
            <a:r>
              <a:rPr sz="550" b="0" spc="-40" dirty="0">
                <a:solidFill>
                  <a:srgbClr val="FFFFFF"/>
                </a:solidFill>
                <a:latin typeface="Bookman Old Style"/>
                <a:cs typeface="Bookman Old Style"/>
                <a:hlinkClick r:id="rId5" action="ppaction://hlinksldjump"/>
              </a:rPr>
              <a:t>Data</a:t>
            </a:r>
            <a:r>
              <a:rPr sz="550" b="0" spc="-55" dirty="0">
                <a:solidFill>
                  <a:srgbClr val="FFFFFF"/>
                </a:solidFill>
                <a:latin typeface="Bookman Old Style"/>
                <a:cs typeface="Bookman Old Style"/>
                <a:hlinkClick r:id="rId5" action="ppaction://hlinksldjump"/>
              </a:rPr>
              <a:t> </a:t>
            </a:r>
            <a:r>
              <a:rPr sz="550" b="0" spc="-10" dirty="0">
                <a:solidFill>
                  <a:srgbClr val="FFFFFF"/>
                </a:solidFill>
                <a:latin typeface="Bookman Old Style"/>
                <a:cs typeface="Bookman Old Style"/>
                <a:hlinkClick r:id="rId5" action="ppaction://hlinksldjump"/>
              </a:rPr>
              <a:t>Analysis</a:t>
            </a:r>
            <a:r>
              <a:rPr sz="550" b="0" spc="390" dirty="0">
                <a:solidFill>
                  <a:srgbClr val="FFFFFF"/>
                </a:solidFill>
                <a:latin typeface="Bookman Old Style"/>
                <a:cs typeface="Bookman Old Style"/>
              </a:rPr>
              <a:t> </a:t>
            </a:r>
            <a:r>
              <a:rPr sz="550" b="0" spc="-20" dirty="0">
                <a:solidFill>
                  <a:srgbClr val="7F8D9C"/>
                </a:solidFill>
                <a:latin typeface="Bookman Old Style"/>
                <a:cs typeface="Bookman Old Style"/>
                <a:hlinkClick r:id="rId6" action="ppaction://hlinksldjump"/>
              </a:rPr>
              <a:t>Proposed</a:t>
            </a:r>
            <a:r>
              <a:rPr sz="550" b="0" spc="-55" dirty="0">
                <a:solidFill>
                  <a:srgbClr val="7F8D9C"/>
                </a:solidFill>
                <a:latin typeface="Bookman Old Style"/>
                <a:cs typeface="Bookman Old Style"/>
                <a:hlinkClick r:id="rId6" action="ppaction://hlinksldjump"/>
              </a:rPr>
              <a:t> </a:t>
            </a:r>
            <a:r>
              <a:rPr sz="550" b="0" dirty="0">
                <a:solidFill>
                  <a:srgbClr val="7F8D9C"/>
                </a:solidFill>
                <a:latin typeface="Bookman Old Style"/>
                <a:cs typeface="Bookman Old Style"/>
                <a:hlinkClick r:id="rId6" action="ppaction://hlinksldjump"/>
              </a:rPr>
              <a:t>Method</a:t>
            </a:r>
            <a:r>
              <a:rPr sz="550" b="0" spc="395" dirty="0">
                <a:solidFill>
                  <a:srgbClr val="7F8D9C"/>
                </a:solidFill>
                <a:latin typeface="Bookman Old Style"/>
                <a:cs typeface="Bookman Old Style"/>
              </a:rPr>
              <a:t> </a:t>
            </a:r>
            <a:r>
              <a:rPr sz="550" b="0" spc="-40" dirty="0">
                <a:solidFill>
                  <a:srgbClr val="7F8D9C"/>
                </a:solidFill>
                <a:latin typeface="Bookman Old Style"/>
                <a:cs typeface="Bookman Old Style"/>
                <a:hlinkClick r:id="rId7" action="ppaction://hlinksldjump"/>
              </a:rPr>
              <a:t>Data</a:t>
            </a:r>
            <a:r>
              <a:rPr sz="550" b="0" spc="-55" dirty="0">
                <a:solidFill>
                  <a:srgbClr val="7F8D9C"/>
                </a:solidFill>
                <a:latin typeface="Bookman Old Style"/>
                <a:cs typeface="Bookman Old Style"/>
                <a:hlinkClick r:id="rId7" action="ppaction://hlinksldjump"/>
              </a:rPr>
              <a:t> </a:t>
            </a:r>
            <a:r>
              <a:rPr sz="550" b="0" spc="-60" dirty="0">
                <a:solidFill>
                  <a:srgbClr val="7F8D9C"/>
                </a:solidFill>
                <a:latin typeface="Bookman Old Style"/>
                <a:cs typeface="Bookman Old Style"/>
                <a:hlinkClick r:id="rId7" action="ppaction://hlinksldjump"/>
              </a:rPr>
              <a:t>&amp;</a:t>
            </a:r>
            <a:r>
              <a:rPr sz="550" b="0" spc="-55" dirty="0">
                <a:solidFill>
                  <a:srgbClr val="7F8D9C"/>
                </a:solidFill>
                <a:latin typeface="Bookman Old Style"/>
                <a:cs typeface="Bookman Old Style"/>
                <a:hlinkClick r:id="rId7" action="ppaction://hlinksldjump"/>
              </a:rPr>
              <a:t> </a:t>
            </a:r>
            <a:r>
              <a:rPr sz="550" b="0" spc="-10" dirty="0">
                <a:solidFill>
                  <a:srgbClr val="7F8D9C"/>
                </a:solidFill>
                <a:latin typeface="Bookman Old Style"/>
                <a:cs typeface="Bookman Old Style"/>
                <a:hlinkClick r:id="rId7" action="ppaction://hlinksldjump"/>
              </a:rPr>
              <a:t>Experiments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8" action="ppaction://hlinksldjump"/>
              </a:rPr>
              <a:t>Code</a:t>
            </a:r>
            <a:r>
              <a:rPr sz="550" b="0" spc="-55" dirty="0">
                <a:solidFill>
                  <a:srgbClr val="7F8D9C"/>
                </a:solidFill>
                <a:latin typeface="Bookman Old Style"/>
                <a:cs typeface="Bookman Old Style"/>
                <a:hlinkClick r:id="rId8" action="ppaction://hlinksldjump"/>
              </a:rPr>
              <a:t> </a:t>
            </a:r>
            <a:r>
              <a:rPr sz="550" b="0" spc="-10" dirty="0">
                <a:solidFill>
                  <a:srgbClr val="7F8D9C"/>
                </a:solidFill>
                <a:latin typeface="Bookman Old Style"/>
                <a:cs typeface="Bookman Old Style"/>
                <a:hlinkClick r:id="rId8" action="ppaction://hlinksldjump"/>
              </a:rPr>
              <a:t>Execution</a:t>
            </a:r>
            <a:r>
              <a:rPr sz="550" b="0" spc="395" dirty="0">
                <a:solidFill>
                  <a:srgbClr val="7F8D9C"/>
                </a:solidFill>
                <a:latin typeface="Bookman Old Style"/>
                <a:cs typeface="Bookman Old Style"/>
              </a:rPr>
              <a:t> </a:t>
            </a:r>
            <a:r>
              <a:rPr sz="550" b="0" spc="-30" dirty="0">
                <a:solidFill>
                  <a:srgbClr val="7F8D9C"/>
                </a:solidFill>
                <a:latin typeface="Bookman Old Style"/>
                <a:cs typeface="Bookman Old Style"/>
                <a:hlinkClick r:id="rId9" action="ppaction://hlinksldjump"/>
              </a:rPr>
              <a:t>Other</a:t>
            </a:r>
            <a:r>
              <a:rPr sz="550" b="0" spc="-55" dirty="0">
                <a:solidFill>
                  <a:srgbClr val="7F8D9C"/>
                </a:solidFill>
                <a:latin typeface="Bookman Old Style"/>
                <a:cs typeface="Bookman Old Style"/>
                <a:hlinkClick r:id="rId9" action="ppaction://hlinksldjump"/>
              </a:rPr>
              <a:t> </a:t>
            </a:r>
            <a:r>
              <a:rPr sz="550" b="0" spc="-25" dirty="0">
                <a:solidFill>
                  <a:srgbClr val="7F8D9C"/>
                </a:solidFill>
                <a:latin typeface="Bookman Old Style"/>
                <a:cs typeface="Bookman Old Style"/>
                <a:hlinkClick r:id="rId9" action="ppaction://hlinksldjump"/>
              </a:rPr>
              <a:t>Applications</a:t>
            </a:r>
            <a:r>
              <a:rPr sz="550" b="0" spc="-55" dirty="0">
                <a:solidFill>
                  <a:srgbClr val="7F8D9C"/>
                </a:solidFill>
                <a:latin typeface="Bookman Old Style"/>
                <a:cs typeface="Bookman Old Style"/>
                <a:hlinkClick r:id="rId9" action="ppaction://hlinksldjump"/>
              </a:rPr>
              <a:t> </a:t>
            </a:r>
            <a:r>
              <a:rPr sz="550" b="0" spc="-60" dirty="0">
                <a:solidFill>
                  <a:srgbClr val="7F8D9C"/>
                </a:solidFill>
                <a:latin typeface="Bookman Old Style"/>
                <a:cs typeface="Bookman Old Style"/>
                <a:hlinkClick r:id="rId9" action="ppaction://hlinksldjump"/>
              </a:rPr>
              <a:t>&amp;</a:t>
            </a:r>
            <a:r>
              <a:rPr sz="550" b="0" spc="-55" dirty="0">
                <a:solidFill>
                  <a:srgbClr val="7F8D9C"/>
                </a:solidFill>
                <a:latin typeface="Bookman Old Style"/>
                <a:cs typeface="Bookman Old Style"/>
                <a:hlinkClick r:id="rId9" action="ppaction://hlinksldjump"/>
              </a:rPr>
              <a:t> </a:t>
            </a:r>
            <a:r>
              <a:rPr sz="550" b="0" spc="-10" dirty="0">
                <a:solidFill>
                  <a:srgbClr val="7F8D9C"/>
                </a:solidFill>
                <a:latin typeface="Bookman Old Style"/>
                <a:cs typeface="Bookman Old Style"/>
                <a:hlinkClick r:id="rId9" action="ppaction://hlinksldjump"/>
              </a:rPr>
              <a:t>Analysis</a:t>
            </a:r>
            <a:r>
              <a:rPr sz="550" b="0" spc="395" dirty="0">
                <a:solidFill>
                  <a:srgbClr val="7F8D9C"/>
                </a:solidFill>
                <a:latin typeface="Bookman Old Style"/>
                <a:cs typeface="Bookman Old Style"/>
              </a:rPr>
              <a:t> </a:t>
            </a:r>
            <a:r>
              <a:rPr sz="550" b="0" spc="-20" dirty="0">
                <a:solidFill>
                  <a:srgbClr val="7F8D9C"/>
                </a:solidFill>
                <a:latin typeface="Bookman Old Style"/>
                <a:cs typeface="Bookman Old Style"/>
                <a:hlinkClick r:id="rId10" action="ppaction://hlinksldjump"/>
              </a:rPr>
              <a:t>Implementing</a:t>
            </a:r>
            <a:r>
              <a:rPr sz="550" b="0" spc="-55" dirty="0">
                <a:solidFill>
                  <a:srgbClr val="7F8D9C"/>
                </a:solidFill>
                <a:latin typeface="Bookman Old Style"/>
                <a:cs typeface="Bookman Old Style"/>
                <a:hlinkClick r:id="rId10" action="ppaction://hlinksldjump"/>
              </a:rPr>
              <a:t> </a:t>
            </a:r>
            <a:r>
              <a:rPr sz="550" b="0" spc="-30" dirty="0">
                <a:solidFill>
                  <a:srgbClr val="7F8D9C"/>
                </a:solidFill>
                <a:latin typeface="Bookman Old Style"/>
                <a:cs typeface="Bookman Old Style"/>
                <a:hlinkClick r:id="rId10" action="ppaction://hlinksldjump"/>
              </a:rPr>
              <a:t>the</a:t>
            </a:r>
            <a:r>
              <a:rPr sz="550" b="0" spc="-55" dirty="0">
                <a:solidFill>
                  <a:srgbClr val="7F8D9C"/>
                </a:solidFill>
                <a:latin typeface="Bookman Old Style"/>
                <a:cs typeface="Bookman Old Style"/>
                <a:hlinkClick r:id="rId10" action="ppaction://hlinksldjump"/>
              </a:rPr>
              <a:t> </a:t>
            </a:r>
            <a:r>
              <a:rPr sz="550" b="0" spc="-20" dirty="0">
                <a:solidFill>
                  <a:srgbClr val="7F8D9C"/>
                </a:solidFill>
                <a:latin typeface="Bookman Old Style"/>
                <a:cs typeface="Bookman Old Style"/>
                <a:hlinkClick r:id="rId10" action="ppaction://hlinksldjump"/>
              </a:rPr>
              <a:t>Idea</a:t>
            </a:r>
            <a:endParaRPr sz="550">
              <a:latin typeface="Bookman Old Style"/>
              <a:cs typeface="Bookman Old Style"/>
            </a:endParaRPr>
          </a:p>
        </p:txBody>
      </p:sp>
      <p:grpSp>
        <p:nvGrpSpPr>
          <p:cNvPr id="60" name="object 60"/>
          <p:cNvGrpSpPr/>
          <p:nvPr/>
        </p:nvGrpSpPr>
        <p:grpSpPr>
          <a:xfrm>
            <a:off x="0" y="104786"/>
            <a:ext cx="5760085" cy="318770"/>
            <a:chOff x="0" y="104786"/>
            <a:chExt cx="5760085" cy="318770"/>
          </a:xfrm>
        </p:grpSpPr>
        <p:pic>
          <p:nvPicPr>
            <p:cNvPr id="61" name="object 61"/>
            <p:cNvPicPr/>
            <p:nvPr/>
          </p:nvPicPr>
          <p:blipFill>
            <a:blip r:embed="rId11" cstate="print"/>
            <a:stretch>
              <a:fillRect/>
            </a:stretch>
          </p:blipFill>
          <p:spPr>
            <a:xfrm>
              <a:off x="0" y="104786"/>
              <a:ext cx="5759996" cy="125718"/>
            </a:xfrm>
            <a:prstGeom prst="rect">
              <a:avLst/>
            </a:prstGeom>
          </p:spPr>
        </p:pic>
        <p:sp>
          <p:nvSpPr>
            <p:cNvPr id="62" name="object 62"/>
            <p:cNvSpPr/>
            <p:nvPr/>
          </p:nvSpPr>
          <p:spPr>
            <a:xfrm>
              <a:off x="0" y="227495"/>
              <a:ext cx="5760085" cy="195580"/>
            </a:xfrm>
            <a:custGeom>
              <a:avLst/>
              <a:gdLst/>
              <a:ahLst/>
              <a:cxnLst/>
              <a:rect l="l" t="t" r="r" b="b"/>
              <a:pathLst>
                <a:path w="5760085" h="195579">
                  <a:moveTo>
                    <a:pt x="5759996" y="0"/>
                  </a:moveTo>
                  <a:lnTo>
                    <a:pt x="0" y="0"/>
                  </a:lnTo>
                  <a:lnTo>
                    <a:pt x="0" y="195503"/>
                  </a:lnTo>
                  <a:lnTo>
                    <a:pt x="5759996" y="195503"/>
                  </a:lnTo>
                  <a:lnTo>
                    <a:pt x="5759996" y="0"/>
                  </a:lnTo>
                  <a:close/>
                </a:path>
              </a:pathLst>
            </a:custGeom>
            <a:solidFill>
              <a:srgbClr val="003874"/>
            </a:solidFill>
          </p:spPr>
          <p:txBody>
            <a:bodyPr wrap="square" lIns="0" tIns="0" rIns="0" bIns="0" rtlCol="0"/>
            <a:lstStyle/>
            <a:p>
              <a:endParaRPr/>
            </a:p>
          </p:txBody>
        </p:sp>
      </p:grpSp>
      <p:sp>
        <p:nvSpPr>
          <p:cNvPr id="63" name="object 63"/>
          <p:cNvSpPr txBox="1">
            <a:spLocks noGrp="1"/>
          </p:cNvSpPr>
          <p:nvPr>
            <p:ph type="title"/>
          </p:nvPr>
        </p:nvSpPr>
        <p:spPr>
          <a:xfrm>
            <a:off x="95300" y="215813"/>
            <a:ext cx="2327910" cy="193040"/>
          </a:xfrm>
          <a:prstGeom prst="rect">
            <a:avLst/>
          </a:prstGeom>
        </p:spPr>
        <p:txBody>
          <a:bodyPr vert="horz" wrap="square" lIns="0" tIns="12700" rIns="0" bIns="0" rtlCol="0">
            <a:spAutoFit/>
          </a:bodyPr>
          <a:lstStyle/>
          <a:p>
            <a:pPr marL="12700">
              <a:lnSpc>
                <a:spcPct val="100000"/>
              </a:lnSpc>
              <a:spcBef>
                <a:spcPts val="100"/>
              </a:spcBef>
            </a:pPr>
            <a:r>
              <a:rPr spc="-35" dirty="0"/>
              <a:t>Mapping</a:t>
            </a:r>
            <a:r>
              <a:rPr spc="-70" dirty="0"/>
              <a:t> </a:t>
            </a:r>
            <a:r>
              <a:rPr spc="-20" dirty="0"/>
              <a:t>to</a:t>
            </a:r>
            <a:r>
              <a:rPr spc="-60" dirty="0"/>
              <a:t> an</a:t>
            </a:r>
            <a:r>
              <a:rPr spc="-65" dirty="0"/>
              <a:t> </a:t>
            </a:r>
            <a:r>
              <a:rPr spc="-50" dirty="0"/>
              <a:t>Unconstrained</a:t>
            </a:r>
            <a:r>
              <a:rPr spc="-65" dirty="0"/>
              <a:t> </a:t>
            </a:r>
            <a:r>
              <a:rPr spc="-25" dirty="0"/>
              <a:t>Space</a:t>
            </a:r>
          </a:p>
        </p:txBody>
      </p:sp>
      <p:sp>
        <p:nvSpPr>
          <p:cNvPr id="64" name="object 64"/>
          <p:cNvSpPr/>
          <p:nvPr/>
        </p:nvSpPr>
        <p:spPr>
          <a:xfrm>
            <a:off x="-32" y="421334"/>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3873"/>
          </a:solidFill>
        </p:spPr>
        <p:txBody>
          <a:bodyPr wrap="square" lIns="0" tIns="0" rIns="0" bIns="0" rtlCol="0"/>
          <a:lstStyle/>
          <a:p>
            <a:endParaRPr/>
          </a:p>
        </p:txBody>
      </p:sp>
      <p:sp>
        <p:nvSpPr>
          <p:cNvPr id="65" name="object 65"/>
          <p:cNvSpPr txBox="1"/>
          <p:nvPr/>
        </p:nvSpPr>
        <p:spPr>
          <a:xfrm>
            <a:off x="347294" y="797567"/>
            <a:ext cx="2150745" cy="178435"/>
          </a:xfrm>
          <a:prstGeom prst="rect">
            <a:avLst/>
          </a:prstGeom>
        </p:spPr>
        <p:txBody>
          <a:bodyPr vert="horz" wrap="square" lIns="0" tIns="12700" rIns="0" bIns="0" rtlCol="0">
            <a:spAutoFit/>
          </a:bodyPr>
          <a:lstStyle/>
          <a:p>
            <a:pPr marL="12700">
              <a:lnSpc>
                <a:spcPct val="100000"/>
              </a:lnSpc>
              <a:spcBef>
                <a:spcPts val="100"/>
              </a:spcBef>
            </a:pPr>
            <a:r>
              <a:rPr sz="1000" b="1" dirty="0">
                <a:latin typeface="Book Antiqua"/>
                <a:cs typeface="Book Antiqua"/>
              </a:rPr>
              <a:t>Centered</a:t>
            </a:r>
            <a:r>
              <a:rPr sz="1000" b="1" spc="50" dirty="0">
                <a:latin typeface="Book Antiqua"/>
                <a:cs typeface="Book Antiqua"/>
              </a:rPr>
              <a:t> </a:t>
            </a:r>
            <a:r>
              <a:rPr sz="1000" b="1" dirty="0">
                <a:latin typeface="Book Antiqua"/>
                <a:cs typeface="Book Antiqua"/>
              </a:rPr>
              <a:t>Log-Ratio</a:t>
            </a:r>
            <a:r>
              <a:rPr sz="1000" b="1" spc="40" dirty="0">
                <a:latin typeface="Book Antiqua"/>
                <a:cs typeface="Book Antiqua"/>
              </a:rPr>
              <a:t> </a:t>
            </a:r>
            <a:r>
              <a:rPr sz="1000" b="1" dirty="0">
                <a:latin typeface="Book Antiqua"/>
                <a:cs typeface="Book Antiqua"/>
              </a:rPr>
              <a:t>(clr)</a:t>
            </a:r>
            <a:r>
              <a:rPr sz="1000" b="1" spc="50" dirty="0">
                <a:latin typeface="Book Antiqua"/>
                <a:cs typeface="Book Antiqua"/>
              </a:rPr>
              <a:t> </a:t>
            </a:r>
            <a:r>
              <a:rPr sz="1000" b="1" spc="-10" dirty="0">
                <a:latin typeface="Book Antiqua"/>
                <a:cs typeface="Book Antiqua"/>
              </a:rPr>
              <a:t>Transform:</a:t>
            </a:r>
            <a:endParaRPr sz="1000">
              <a:latin typeface="Book Antiqua"/>
              <a:cs typeface="Book Antiqua"/>
            </a:endParaRPr>
          </a:p>
        </p:txBody>
      </p:sp>
      <p:sp>
        <p:nvSpPr>
          <p:cNvPr id="80" name="object 80"/>
          <p:cNvSpPr txBox="1"/>
          <p:nvPr/>
        </p:nvSpPr>
        <p:spPr>
          <a:xfrm>
            <a:off x="347294" y="1611802"/>
            <a:ext cx="751840" cy="178435"/>
          </a:xfrm>
          <a:prstGeom prst="rect">
            <a:avLst/>
          </a:prstGeom>
        </p:spPr>
        <p:txBody>
          <a:bodyPr vert="horz" wrap="square" lIns="0" tIns="12700" rIns="0" bIns="0" rtlCol="0">
            <a:spAutoFit/>
          </a:bodyPr>
          <a:lstStyle/>
          <a:p>
            <a:pPr marL="12700">
              <a:lnSpc>
                <a:spcPct val="100000"/>
              </a:lnSpc>
              <a:spcBef>
                <a:spcPts val="100"/>
              </a:spcBef>
            </a:pPr>
            <a:r>
              <a:rPr sz="1000" b="0" spc="-40" dirty="0">
                <a:latin typeface="Bookman Old Style"/>
                <a:cs typeface="Bookman Old Style"/>
              </a:rPr>
              <a:t>where</a:t>
            </a:r>
            <a:r>
              <a:rPr sz="1000" b="0" spc="-5" dirty="0">
                <a:latin typeface="Bookman Old Style"/>
                <a:cs typeface="Bookman Old Style"/>
              </a:rPr>
              <a:t> </a:t>
            </a:r>
            <a:r>
              <a:rPr sz="1000" b="0" i="1" dirty="0">
                <a:latin typeface="Bookman Old Style"/>
                <a:cs typeface="Bookman Old Style"/>
              </a:rPr>
              <a:t>g</a:t>
            </a:r>
            <a:r>
              <a:rPr sz="1000" b="0" dirty="0">
                <a:latin typeface="Bookman Old Style"/>
                <a:cs typeface="Bookman Old Style"/>
              </a:rPr>
              <a:t>(</a:t>
            </a:r>
            <a:r>
              <a:rPr sz="1000" b="1" dirty="0">
                <a:latin typeface="Book Antiqua"/>
                <a:cs typeface="Book Antiqua"/>
              </a:rPr>
              <a:t>x</a:t>
            </a:r>
            <a:r>
              <a:rPr sz="1000" b="0" dirty="0">
                <a:latin typeface="Bookman Old Style"/>
                <a:cs typeface="Bookman Old Style"/>
              </a:rPr>
              <a:t>)</a:t>
            </a:r>
            <a:r>
              <a:rPr sz="1000" b="0" spc="-60" dirty="0">
                <a:latin typeface="Bookman Old Style"/>
                <a:cs typeface="Bookman Old Style"/>
              </a:rPr>
              <a:t> </a:t>
            </a:r>
            <a:r>
              <a:rPr sz="1000" i="1" spc="-50" dirty="0">
                <a:latin typeface="Meiryo UI"/>
                <a:cs typeface="Meiryo UI"/>
              </a:rPr>
              <a:t>=</a:t>
            </a:r>
            <a:endParaRPr sz="1000">
              <a:latin typeface="Meiryo UI"/>
              <a:cs typeface="Meiryo UI"/>
            </a:endParaRPr>
          </a:p>
        </p:txBody>
      </p:sp>
      <p:sp>
        <p:nvSpPr>
          <p:cNvPr id="81" name="object 81"/>
          <p:cNvSpPr txBox="1"/>
          <p:nvPr/>
        </p:nvSpPr>
        <p:spPr>
          <a:xfrm>
            <a:off x="1145299" y="1603356"/>
            <a:ext cx="133985" cy="178435"/>
          </a:xfrm>
          <a:prstGeom prst="rect">
            <a:avLst/>
          </a:prstGeom>
        </p:spPr>
        <p:txBody>
          <a:bodyPr vert="horz" wrap="square" lIns="0" tIns="12700" rIns="0" bIns="0" rtlCol="0">
            <a:spAutoFit/>
          </a:bodyPr>
          <a:lstStyle/>
          <a:p>
            <a:pPr marL="12700">
              <a:lnSpc>
                <a:spcPct val="100000"/>
              </a:lnSpc>
              <a:spcBef>
                <a:spcPts val="100"/>
              </a:spcBef>
            </a:pPr>
            <a:r>
              <a:rPr sz="1000" spc="-50" dirty="0">
                <a:latin typeface="Georgia"/>
                <a:cs typeface="Georgia"/>
              </a:rPr>
              <a:t>∏</a:t>
            </a:r>
            <a:endParaRPr sz="1000" dirty="0">
              <a:latin typeface="Georgia"/>
              <a:cs typeface="Georgia"/>
            </a:endParaRPr>
          </a:p>
        </p:txBody>
      </p:sp>
      <p:sp>
        <p:nvSpPr>
          <p:cNvPr id="82" name="object 82"/>
          <p:cNvSpPr txBox="1"/>
          <p:nvPr/>
        </p:nvSpPr>
        <p:spPr>
          <a:xfrm>
            <a:off x="1254823" y="1590097"/>
            <a:ext cx="178435" cy="240665"/>
          </a:xfrm>
          <a:prstGeom prst="rect">
            <a:avLst/>
          </a:prstGeom>
        </p:spPr>
        <p:txBody>
          <a:bodyPr vert="horz" wrap="square" lIns="0" tIns="13970" rIns="0" bIns="0" rtlCol="0">
            <a:spAutoFit/>
          </a:bodyPr>
          <a:lstStyle/>
          <a:p>
            <a:pPr marL="12700">
              <a:lnSpc>
                <a:spcPts val="840"/>
              </a:lnSpc>
              <a:spcBef>
                <a:spcPts val="110"/>
              </a:spcBef>
            </a:pPr>
            <a:r>
              <a:rPr sz="750" b="0" i="1" spc="-50" dirty="0">
                <a:latin typeface="Bookman Old Style"/>
                <a:cs typeface="Bookman Old Style"/>
              </a:rPr>
              <a:t>D</a:t>
            </a:r>
            <a:endParaRPr sz="750">
              <a:latin typeface="Bookman Old Style"/>
              <a:cs typeface="Bookman Old Style"/>
            </a:endParaRPr>
          </a:p>
          <a:p>
            <a:pPr marL="12700">
              <a:lnSpc>
                <a:spcPts val="840"/>
              </a:lnSpc>
            </a:pPr>
            <a:r>
              <a:rPr sz="750" b="0" i="1" spc="-25" dirty="0">
                <a:latin typeface="Bookman Old Style"/>
                <a:cs typeface="Bookman Old Style"/>
              </a:rPr>
              <a:t>i</a:t>
            </a:r>
            <a:r>
              <a:rPr sz="750" i="1" spc="-25" dirty="0">
                <a:latin typeface="Meiryo UI"/>
                <a:cs typeface="Meiryo UI"/>
              </a:rPr>
              <a:t>=</a:t>
            </a:r>
            <a:r>
              <a:rPr sz="750" b="0" spc="-25" dirty="0">
                <a:latin typeface="Bookman Old Style"/>
                <a:cs typeface="Bookman Old Style"/>
              </a:rPr>
              <a:t>1</a:t>
            </a:r>
            <a:endParaRPr sz="750">
              <a:latin typeface="Bookman Old Style"/>
              <a:cs typeface="Bookman Old Style"/>
            </a:endParaRPr>
          </a:p>
        </p:txBody>
      </p:sp>
      <p:sp>
        <p:nvSpPr>
          <p:cNvPr id="83" name="object 83"/>
          <p:cNvSpPr txBox="1"/>
          <p:nvPr/>
        </p:nvSpPr>
        <p:spPr>
          <a:xfrm>
            <a:off x="1492986" y="1663426"/>
            <a:ext cx="56515" cy="141605"/>
          </a:xfrm>
          <a:prstGeom prst="rect">
            <a:avLst/>
          </a:prstGeom>
        </p:spPr>
        <p:txBody>
          <a:bodyPr vert="horz" wrap="square" lIns="0" tIns="13970" rIns="0" bIns="0" rtlCol="0">
            <a:spAutoFit/>
          </a:bodyPr>
          <a:lstStyle/>
          <a:p>
            <a:pPr marL="12700">
              <a:lnSpc>
                <a:spcPct val="100000"/>
              </a:lnSpc>
              <a:spcBef>
                <a:spcPts val="110"/>
              </a:spcBef>
            </a:pPr>
            <a:r>
              <a:rPr sz="750" b="0" i="1" spc="-50" dirty="0">
                <a:latin typeface="Bookman Old Style"/>
                <a:cs typeface="Bookman Old Style"/>
              </a:rPr>
              <a:t>i</a:t>
            </a:r>
            <a:endParaRPr sz="750">
              <a:latin typeface="Bookman Old Style"/>
              <a:cs typeface="Bookman Old Style"/>
            </a:endParaRPr>
          </a:p>
        </p:txBody>
      </p:sp>
      <p:sp>
        <p:nvSpPr>
          <p:cNvPr id="84" name="object 84"/>
          <p:cNvSpPr txBox="1"/>
          <p:nvPr/>
        </p:nvSpPr>
        <p:spPr>
          <a:xfrm>
            <a:off x="1100286" y="1622913"/>
            <a:ext cx="508634" cy="178435"/>
          </a:xfrm>
          <a:prstGeom prst="rect">
            <a:avLst/>
          </a:prstGeom>
        </p:spPr>
        <p:txBody>
          <a:bodyPr vert="horz" wrap="square" lIns="0" tIns="12700" rIns="0" bIns="0" rtlCol="0">
            <a:spAutoFit/>
          </a:bodyPr>
          <a:lstStyle/>
          <a:p>
            <a:pPr marL="12700">
              <a:lnSpc>
                <a:spcPct val="100000"/>
              </a:lnSpc>
              <a:spcBef>
                <a:spcPts val="100"/>
              </a:spcBef>
              <a:tabLst>
                <a:tab pos="445770" algn="l"/>
              </a:tabLst>
            </a:pPr>
            <a:r>
              <a:rPr sz="1000" spc="-50" dirty="0">
                <a:latin typeface="Georgia"/>
                <a:cs typeface="Georgia"/>
              </a:rPr>
              <a:t>(</a:t>
            </a:r>
            <a:r>
              <a:rPr sz="1000" dirty="0">
                <a:latin typeface="Georgia"/>
                <a:cs typeface="Georgia"/>
              </a:rPr>
              <a:t>	</a:t>
            </a:r>
            <a:r>
              <a:rPr sz="1000" spc="-50" dirty="0">
                <a:latin typeface="Georgia"/>
                <a:cs typeface="Georgia"/>
              </a:rPr>
              <a:t>)</a:t>
            </a:r>
            <a:endParaRPr sz="1000" dirty="0">
              <a:latin typeface="Georgia"/>
              <a:cs typeface="Georgia"/>
            </a:endParaRPr>
          </a:p>
        </p:txBody>
      </p:sp>
      <p:sp>
        <p:nvSpPr>
          <p:cNvPr id="85" name="object 85"/>
          <p:cNvSpPr txBox="1"/>
          <p:nvPr/>
        </p:nvSpPr>
        <p:spPr>
          <a:xfrm>
            <a:off x="1595666" y="1550868"/>
            <a:ext cx="71120" cy="109220"/>
          </a:xfrm>
          <a:prstGeom prst="rect">
            <a:avLst/>
          </a:prstGeom>
        </p:spPr>
        <p:txBody>
          <a:bodyPr vert="horz" wrap="square" lIns="0" tIns="12700" rIns="0" bIns="0" rtlCol="0">
            <a:spAutoFit/>
          </a:bodyPr>
          <a:lstStyle/>
          <a:p>
            <a:pPr marL="12700">
              <a:lnSpc>
                <a:spcPct val="100000"/>
              </a:lnSpc>
              <a:spcBef>
                <a:spcPts val="100"/>
              </a:spcBef>
            </a:pPr>
            <a:r>
              <a:rPr sz="550" b="0" u="sng" spc="-100" dirty="0">
                <a:uFill>
                  <a:solidFill>
                    <a:srgbClr val="000000"/>
                  </a:solidFill>
                </a:uFill>
                <a:latin typeface="Bookman Old Style"/>
                <a:cs typeface="Bookman Old Style"/>
              </a:rPr>
              <a:t> </a:t>
            </a:r>
            <a:r>
              <a:rPr sz="550" b="0" u="sng" spc="-50" dirty="0">
                <a:uFill>
                  <a:solidFill>
                    <a:srgbClr val="000000"/>
                  </a:solidFill>
                </a:uFill>
                <a:latin typeface="Bookman Old Style"/>
                <a:cs typeface="Bookman Old Style"/>
              </a:rPr>
              <a:t>1</a:t>
            </a:r>
            <a:endParaRPr sz="550">
              <a:latin typeface="Bookman Old Style"/>
              <a:cs typeface="Bookman Old Style"/>
            </a:endParaRPr>
          </a:p>
        </p:txBody>
      </p:sp>
      <p:sp>
        <p:nvSpPr>
          <p:cNvPr id="86" name="object 86"/>
          <p:cNvSpPr txBox="1"/>
          <p:nvPr/>
        </p:nvSpPr>
        <p:spPr>
          <a:xfrm>
            <a:off x="1595666" y="1628477"/>
            <a:ext cx="78740" cy="109220"/>
          </a:xfrm>
          <a:prstGeom prst="rect">
            <a:avLst/>
          </a:prstGeom>
        </p:spPr>
        <p:txBody>
          <a:bodyPr vert="horz" wrap="square" lIns="0" tIns="12700" rIns="0" bIns="0" rtlCol="0">
            <a:spAutoFit/>
          </a:bodyPr>
          <a:lstStyle/>
          <a:p>
            <a:pPr marL="12700">
              <a:lnSpc>
                <a:spcPct val="100000"/>
              </a:lnSpc>
              <a:spcBef>
                <a:spcPts val="100"/>
              </a:spcBef>
            </a:pPr>
            <a:r>
              <a:rPr sz="550" b="0" i="1" spc="-50" dirty="0">
                <a:latin typeface="Bookman Old Style"/>
                <a:cs typeface="Bookman Old Style"/>
              </a:rPr>
              <a:t>D</a:t>
            </a:r>
            <a:endParaRPr sz="550">
              <a:latin typeface="Bookman Old Style"/>
              <a:cs typeface="Bookman Old Style"/>
            </a:endParaRPr>
          </a:p>
        </p:txBody>
      </p:sp>
      <p:sp>
        <p:nvSpPr>
          <p:cNvPr id="87" name="object 87"/>
          <p:cNvSpPr txBox="1"/>
          <p:nvPr/>
        </p:nvSpPr>
        <p:spPr>
          <a:xfrm>
            <a:off x="1427175" y="1611802"/>
            <a:ext cx="1609090" cy="178435"/>
          </a:xfrm>
          <a:prstGeom prst="rect">
            <a:avLst/>
          </a:prstGeom>
        </p:spPr>
        <p:txBody>
          <a:bodyPr vert="horz" wrap="square" lIns="0" tIns="12700" rIns="0" bIns="0" rtlCol="0">
            <a:spAutoFit/>
          </a:bodyPr>
          <a:lstStyle/>
          <a:p>
            <a:pPr marL="12700">
              <a:lnSpc>
                <a:spcPct val="100000"/>
              </a:lnSpc>
              <a:spcBef>
                <a:spcPts val="100"/>
              </a:spcBef>
              <a:tabLst>
                <a:tab pos="284480" algn="l"/>
              </a:tabLst>
            </a:pPr>
            <a:r>
              <a:rPr sz="1000" b="0" i="1" spc="-50" dirty="0">
                <a:latin typeface="Bookman Old Style"/>
                <a:cs typeface="Bookman Old Style"/>
              </a:rPr>
              <a:t>x</a:t>
            </a:r>
            <a:r>
              <a:rPr sz="1000" b="0" i="1" dirty="0">
                <a:latin typeface="Bookman Old Style"/>
                <a:cs typeface="Bookman Old Style"/>
              </a:rPr>
              <a:t>	</a:t>
            </a:r>
            <a:r>
              <a:rPr sz="1000" b="0" spc="-55" dirty="0">
                <a:latin typeface="Bookman Old Style"/>
                <a:cs typeface="Bookman Old Style"/>
              </a:rPr>
              <a:t>is</a:t>
            </a:r>
            <a:r>
              <a:rPr sz="1000" b="0" spc="-60" dirty="0">
                <a:latin typeface="Bookman Old Style"/>
                <a:cs typeface="Bookman Old Style"/>
              </a:rPr>
              <a:t> </a:t>
            </a:r>
            <a:r>
              <a:rPr sz="1000" b="0" spc="-40" dirty="0">
                <a:latin typeface="Bookman Old Style"/>
                <a:cs typeface="Bookman Old Style"/>
              </a:rPr>
              <a:t>the</a:t>
            </a:r>
            <a:r>
              <a:rPr sz="1000" b="0" spc="-60" dirty="0">
                <a:latin typeface="Bookman Old Style"/>
                <a:cs typeface="Bookman Old Style"/>
              </a:rPr>
              <a:t> </a:t>
            </a:r>
            <a:r>
              <a:rPr sz="1000" b="0" spc="-25" dirty="0">
                <a:latin typeface="Bookman Old Style"/>
                <a:cs typeface="Bookman Old Style"/>
              </a:rPr>
              <a:t>geometric</a:t>
            </a:r>
            <a:r>
              <a:rPr sz="1000" b="0" spc="-60" dirty="0">
                <a:latin typeface="Bookman Old Style"/>
                <a:cs typeface="Bookman Old Style"/>
              </a:rPr>
              <a:t> </a:t>
            </a:r>
            <a:r>
              <a:rPr sz="1000" b="0" spc="-30" dirty="0">
                <a:latin typeface="Bookman Old Style"/>
                <a:cs typeface="Bookman Old Style"/>
              </a:rPr>
              <a:t>mean.</a:t>
            </a:r>
            <a:endParaRPr sz="1000">
              <a:latin typeface="Bookman Old Style"/>
              <a:cs typeface="Bookman Old Style"/>
            </a:endParaRPr>
          </a:p>
        </p:txBody>
      </p:sp>
      <p:sp>
        <p:nvSpPr>
          <p:cNvPr id="88" name="object 88"/>
          <p:cNvSpPr txBox="1"/>
          <p:nvPr/>
        </p:nvSpPr>
        <p:spPr>
          <a:xfrm>
            <a:off x="347294" y="1891875"/>
            <a:ext cx="2106295" cy="178435"/>
          </a:xfrm>
          <a:prstGeom prst="rect">
            <a:avLst/>
          </a:prstGeom>
        </p:spPr>
        <p:txBody>
          <a:bodyPr vert="horz" wrap="square" lIns="0" tIns="12700" rIns="0" bIns="0" rtlCol="0">
            <a:spAutoFit/>
          </a:bodyPr>
          <a:lstStyle/>
          <a:p>
            <a:pPr marL="12700">
              <a:lnSpc>
                <a:spcPct val="100000"/>
              </a:lnSpc>
              <a:spcBef>
                <a:spcPts val="100"/>
              </a:spcBef>
            </a:pPr>
            <a:r>
              <a:rPr sz="1000" b="1" spc="-30" dirty="0">
                <a:latin typeface="Book Antiqua"/>
                <a:cs typeface="Book Antiqua"/>
              </a:rPr>
              <a:t>Additive</a:t>
            </a:r>
            <a:r>
              <a:rPr sz="1000" b="1" spc="30" dirty="0">
                <a:latin typeface="Book Antiqua"/>
                <a:cs typeface="Book Antiqua"/>
              </a:rPr>
              <a:t> </a:t>
            </a:r>
            <a:r>
              <a:rPr sz="1000" b="1" dirty="0">
                <a:latin typeface="Book Antiqua"/>
                <a:cs typeface="Book Antiqua"/>
              </a:rPr>
              <a:t>Log-Ratio</a:t>
            </a:r>
            <a:r>
              <a:rPr sz="1000" b="1" spc="30" dirty="0">
                <a:latin typeface="Book Antiqua"/>
                <a:cs typeface="Book Antiqua"/>
              </a:rPr>
              <a:t> </a:t>
            </a:r>
            <a:r>
              <a:rPr sz="1000" b="1" dirty="0">
                <a:latin typeface="Book Antiqua"/>
                <a:cs typeface="Book Antiqua"/>
              </a:rPr>
              <a:t>(alr)</a:t>
            </a:r>
            <a:r>
              <a:rPr sz="1000" b="1" spc="30" dirty="0">
                <a:latin typeface="Book Antiqua"/>
                <a:cs typeface="Book Antiqua"/>
              </a:rPr>
              <a:t> </a:t>
            </a:r>
            <a:r>
              <a:rPr sz="1000" b="1" spc="-10" dirty="0">
                <a:latin typeface="Book Antiqua"/>
                <a:cs typeface="Book Antiqua"/>
              </a:rPr>
              <a:t>Transform:</a:t>
            </a:r>
            <a:endParaRPr sz="1000">
              <a:latin typeface="Book Antiqua"/>
              <a:cs typeface="Book Antiqua"/>
            </a:endParaRPr>
          </a:p>
        </p:txBody>
      </p:sp>
      <p:grpSp>
        <p:nvGrpSpPr>
          <p:cNvPr id="104" name="object 104"/>
          <p:cNvGrpSpPr/>
          <p:nvPr/>
        </p:nvGrpSpPr>
        <p:grpSpPr>
          <a:xfrm>
            <a:off x="0" y="3131464"/>
            <a:ext cx="5760085" cy="108585"/>
            <a:chOff x="0" y="3131464"/>
            <a:chExt cx="5760085" cy="108585"/>
          </a:xfrm>
        </p:grpSpPr>
        <p:sp>
          <p:nvSpPr>
            <p:cNvPr id="105" name="object 105"/>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106" name="object 106"/>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107" name="object 107"/>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108" name="object 108"/>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25" dirty="0"/>
              <a:t>Artiﬁcal</a:t>
            </a:r>
            <a:r>
              <a:rPr dirty="0"/>
              <a:t> </a:t>
            </a:r>
            <a:r>
              <a:rPr spc="-10" dirty="0"/>
              <a:t>Intelligence</a:t>
            </a:r>
          </a:p>
        </p:txBody>
      </p:sp>
      <p:sp>
        <p:nvSpPr>
          <p:cNvPr id="109" name="object 109"/>
          <p:cNvSpPr txBox="1"/>
          <p:nvPr/>
        </p:nvSpPr>
        <p:spPr>
          <a:xfrm>
            <a:off x="1814969" y="3131763"/>
            <a:ext cx="2130425" cy="105410"/>
          </a:xfrm>
          <a:prstGeom prst="rect">
            <a:avLst/>
          </a:prstGeom>
        </p:spPr>
        <p:txBody>
          <a:bodyPr vert="horz" wrap="square" lIns="0" tIns="5080" rIns="0" bIns="0" rtlCol="0">
            <a:spAutoFit/>
          </a:bodyPr>
          <a:lstStyle/>
          <a:p>
            <a:pPr marL="12700">
              <a:lnSpc>
                <a:spcPct val="100000"/>
              </a:lnSpc>
              <a:spcBef>
                <a:spcPts val="40"/>
              </a:spcBef>
            </a:pPr>
            <a:r>
              <a:rPr sz="550" b="0" spc="-40" dirty="0">
                <a:solidFill>
                  <a:srgbClr val="003874"/>
                </a:solidFill>
                <a:latin typeface="Bookman Old Style"/>
                <a:cs typeface="Bookman Old Style"/>
                <a:hlinkClick r:id="rId12" action="ppaction://hlinksldjump"/>
              </a:rPr>
              <a:t>Robust</a:t>
            </a:r>
            <a:r>
              <a:rPr sz="550" b="0" spc="-5" dirty="0">
                <a:solidFill>
                  <a:srgbClr val="003874"/>
                </a:solidFill>
                <a:latin typeface="Bookman Old Style"/>
                <a:cs typeface="Bookman Old Style"/>
                <a:hlinkClick r:id="rId12" action="ppaction://hlinksldjump"/>
              </a:rPr>
              <a:t> </a:t>
            </a:r>
            <a:r>
              <a:rPr sz="550" b="0" spc="-30" dirty="0">
                <a:solidFill>
                  <a:srgbClr val="003874"/>
                </a:solidFill>
                <a:latin typeface="Bookman Old Style"/>
                <a:cs typeface="Bookman Old Style"/>
                <a:hlinkClick r:id="rId12" action="ppaction://hlinksldjump"/>
              </a:rPr>
              <a:t>Classiﬁcation</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via</a:t>
            </a:r>
            <a:r>
              <a:rPr sz="550" b="0" spc="-5" dirty="0">
                <a:solidFill>
                  <a:srgbClr val="003874"/>
                </a:solidFill>
                <a:latin typeface="Bookman Old Style"/>
                <a:cs typeface="Bookman Old Style"/>
                <a:hlinkClick r:id="rId12" action="ppaction://hlinksldjump"/>
              </a:rPr>
              <a:t> </a:t>
            </a:r>
            <a:r>
              <a:rPr sz="550" b="0" spc="-35" dirty="0">
                <a:solidFill>
                  <a:srgbClr val="003874"/>
                </a:solidFill>
                <a:latin typeface="Bookman Old Style"/>
                <a:cs typeface="Bookman Old Style"/>
                <a:hlinkClick r:id="rId12" action="ppaction://hlinksldjump"/>
              </a:rPr>
              <a:t>Regression</a:t>
            </a:r>
            <a:r>
              <a:rPr sz="550" b="0" spc="-5" dirty="0">
                <a:solidFill>
                  <a:srgbClr val="003874"/>
                </a:solidFill>
                <a:latin typeface="Bookman Old Style"/>
                <a:cs typeface="Bookman Old Style"/>
                <a:hlinkClick r:id="rId12" action="ppaction://hlinksldjump"/>
              </a:rPr>
              <a:t> </a:t>
            </a:r>
            <a:r>
              <a:rPr sz="550" b="0" spc="-10" dirty="0">
                <a:solidFill>
                  <a:srgbClr val="003874"/>
                </a:solidFill>
                <a:latin typeface="Bookman Old Style"/>
                <a:cs typeface="Bookman Old Style"/>
                <a:hlinkClick r:id="rId12" action="ppaction://hlinksldjump"/>
              </a:rPr>
              <a:t>for</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Learning</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with</a:t>
            </a:r>
            <a:r>
              <a:rPr sz="550" b="0" spc="-5" dirty="0">
                <a:solidFill>
                  <a:srgbClr val="003874"/>
                </a:solidFill>
                <a:latin typeface="Bookman Old Style"/>
                <a:cs typeface="Bookman Old Style"/>
                <a:hlinkClick r:id="rId12" action="ppaction://hlinksldjump"/>
              </a:rPr>
              <a:t> </a:t>
            </a:r>
            <a:r>
              <a:rPr sz="550" b="0" spc="-25" dirty="0">
                <a:solidFill>
                  <a:srgbClr val="003874"/>
                </a:solidFill>
                <a:latin typeface="Bookman Old Style"/>
                <a:cs typeface="Bookman Old Style"/>
                <a:hlinkClick r:id="rId12" action="ppaction://hlinksldjump"/>
              </a:rPr>
              <a:t>Noisy</a:t>
            </a:r>
            <a:r>
              <a:rPr sz="550" b="0" spc="-5" dirty="0">
                <a:solidFill>
                  <a:srgbClr val="003874"/>
                </a:solidFill>
                <a:latin typeface="Bookman Old Style"/>
                <a:cs typeface="Bookman Old Style"/>
                <a:hlinkClick r:id="rId12" action="ppaction://hlinksldjump"/>
              </a:rPr>
              <a:t> </a:t>
            </a:r>
            <a:r>
              <a:rPr sz="550" b="0" spc="-10" dirty="0">
                <a:solidFill>
                  <a:srgbClr val="003874"/>
                </a:solidFill>
                <a:latin typeface="Bookman Old Style"/>
                <a:cs typeface="Bookman Old Style"/>
                <a:hlinkClick r:id="rId12" action="ppaction://hlinksldjump"/>
              </a:rPr>
              <a:t>Labels</a:t>
            </a:r>
            <a:endParaRPr sz="550">
              <a:latin typeface="Bookman Old Style"/>
              <a:cs typeface="Bookman Old Style"/>
            </a:endParaRPr>
          </a:p>
        </p:txBody>
      </p:sp>
      <p:sp>
        <p:nvSpPr>
          <p:cNvPr id="110" name="object 110"/>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20" dirty="0"/>
              <a:t>December</a:t>
            </a:r>
            <a:r>
              <a:rPr spc="-5" dirty="0"/>
              <a:t> </a:t>
            </a:r>
            <a:r>
              <a:rPr spc="-50" dirty="0"/>
              <a:t>10,</a:t>
            </a:r>
            <a:r>
              <a:rPr spc="-5" dirty="0"/>
              <a:t> </a:t>
            </a:r>
            <a:r>
              <a:rPr spc="-35" dirty="0"/>
              <a:t>2024</a:t>
            </a:r>
          </a:p>
        </p:txBody>
      </p:sp>
      <p:sp>
        <p:nvSpPr>
          <p:cNvPr id="111" name="object 111"/>
          <p:cNvSpPr txBox="1"/>
          <p:nvPr/>
        </p:nvSpPr>
        <p:spPr>
          <a:xfrm>
            <a:off x="5468772" y="3131763"/>
            <a:ext cx="237490" cy="105410"/>
          </a:xfrm>
          <a:prstGeom prst="rect">
            <a:avLst/>
          </a:prstGeom>
        </p:spPr>
        <p:txBody>
          <a:bodyPr vert="horz" wrap="square" lIns="0" tIns="5080" rIns="0" bIns="0" rtlCol="0">
            <a:spAutoFit/>
          </a:bodyPr>
          <a:lstStyle/>
          <a:p>
            <a:pPr marL="12700">
              <a:lnSpc>
                <a:spcPct val="100000"/>
              </a:lnSpc>
              <a:spcBef>
                <a:spcPts val="40"/>
              </a:spcBef>
            </a:pPr>
            <a:fld id="{81D60167-4931-47E6-BA6A-407CBD079E47}" type="slidenum">
              <a:rPr sz="550" b="0" spc="-55" dirty="0">
                <a:solidFill>
                  <a:srgbClr val="FFFFFF"/>
                </a:solidFill>
                <a:latin typeface="Bookman Old Style"/>
                <a:cs typeface="Bookman Old Style"/>
              </a:rPr>
              <a:t>9</a:t>
            </a:fld>
            <a:r>
              <a:rPr sz="550" b="0" spc="-45" dirty="0">
                <a:solidFill>
                  <a:srgbClr val="FFFFFF"/>
                </a:solidFill>
                <a:latin typeface="Bookman Old Style"/>
                <a:cs typeface="Bookman Old Style"/>
              </a:rPr>
              <a:t> </a:t>
            </a:r>
            <a:r>
              <a:rPr sz="550" b="0" spc="-80" dirty="0">
                <a:solidFill>
                  <a:srgbClr val="FFFFFF"/>
                </a:solidFill>
                <a:latin typeface="Bookman Old Style"/>
                <a:cs typeface="Bookman Old Style"/>
              </a:rPr>
              <a:t>/</a:t>
            </a:r>
            <a:r>
              <a:rPr sz="550" b="0" spc="-45" dirty="0">
                <a:solidFill>
                  <a:srgbClr val="FFFFFF"/>
                </a:solidFill>
                <a:latin typeface="Bookman Old Style"/>
                <a:cs typeface="Bookman Old Style"/>
              </a:rPr>
              <a:t> </a:t>
            </a:r>
            <a:r>
              <a:rPr sz="550" b="0" spc="-25" dirty="0">
                <a:solidFill>
                  <a:srgbClr val="FFFFFF"/>
                </a:solidFill>
                <a:latin typeface="Bookman Old Style"/>
                <a:cs typeface="Bookman Old Style"/>
              </a:rPr>
              <a:t>37</a:t>
            </a:r>
            <a:endParaRPr sz="550">
              <a:latin typeface="Bookman Old Style"/>
              <a:cs typeface="Bookman Old Style"/>
            </a:endParaRPr>
          </a:p>
        </p:txBody>
      </p:sp>
      <p:pic>
        <p:nvPicPr>
          <p:cNvPr id="113" name="Picture 112">
            <a:extLst>
              <a:ext uri="{FF2B5EF4-FFF2-40B4-BE49-F238E27FC236}">
                <a16:creationId xmlns:a16="http://schemas.microsoft.com/office/drawing/2014/main" id="{E4E7EF8F-9082-2FEE-FA00-5CF3E9975D24}"/>
              </a:ext>
            </a:extLst>
          </p:cNvPr>
          <p:cNvPicPr>
            <a:picLocks noChangeAspect="1"/>
          </p:cNvPicPr>
          <p:nvPr/>
        </p:nvPicPr>
        <p:blipFill>
          <a:blip r:embed="rId13"/>
          <a:stretch>
            <a:fillRect/>
          </a:stretch>
        </p:blipFill>
        <p:spPr>
          <a:xfrm>
            <a:off x="1697470" y="1113214"/>
            <a:ext cx="2365080" cy="377879"/>
          </a:xfrm>
          <a:prstGeom prst="rect">
            <a:avLst/>
          </a:prstGeom>
        </p:spPr>
      </p:pic>
      <p:pic>
        <p:nvPicPr>
          <p:cNvPr id="115" name="Picture 114">
            <a:extLst>
              <a:ext uri="{FF2B5EF4-FFF2-40B4-BE49-F238E27FC236}">
                <a16:creationId xmlns:a16="http://schemas.microsoft.com/office/drawing/2014/main" id="{84D92695-94F4-13B1-E5A5-C015B038BBBB}"/>
              </a:ext>
            </a:extLst>
          </p:cNvPr>
          <p:cNvPicPr>
            <a:picLocks noChangeAspect="1"/>
          </p:cNvPicPr>
          <p:nvPr/>
        </p:nvPicPr>
        <p:blipFill>
          <a:blip r:embed="rId14"/>
          <a:stretch>
            <a:fillRect/>
          </a:stretch>
        </p:blipFill>
        <p:spPr>
          <a:xfrm>
            <a:off x="1674406" y="2165164"/>
            <a:ext cx="2420634" cy="387083"/>
          </a:xfrm>
          <a:prstGeom prst="rect">
            <a:avLst/>
          </a:prstGeom>
        </p:spPr>
      </p:pic>
    </p:spTree>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100</TotalTime>
  <Words>7042</Words>
  <Application>Microsoft Office PowerPoint</Application>
  <PresentationFormat>Custom</PresentationFormat>
  <Paragraphs>760</Paragraphs>
  <Slides>37</Slides>
  <Notes>35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Meiryo UI</vt:lpstr>
      <vt:lpstr>Aptos</vt:lpstr>
      <vt:lpstr>Arial</vt:lpstr>
      <vt:lpstr>Book Antiqua</vt:lpstr>
      <vt:lpstr>Bookman Old Style</vt:lpstr>
      <vt:lpstr>Georgia</vt:lpstr>
      <vt:lpstr>Times New Roman</vt:lpstr>
      <vt:lpstr>Office Theme</vt:lpstr>
      <vt:lpstr>Robust Classiﬁcation via Regression for Learning with Noisy Labels</vt:lpstr>
      <vt:lpstr>PowerPoint Presentation</vt:lpstr>
      <vt:lpstr>1 Introduction</vt:lpstr>
      <vt:lpstr>Background and Motivation</vt:lpstr>
      <vt:lpstr>Why This Paper?</vt:lpstr>
      <vt:lpstr>Contributions of the Paper</vt:lpstr>
      <vt:lpstr>1 Introduction</vt:lpstr>
      <vt:lpstr>Deﬁnition and Challenges of Compositional Data</vt:lpstr>
      <vt:lpstr>Mapping to an Unconstrained Space</vt:lpstr>
      <vt:lpstr>Isometric Log-Ratio (ilr) Transformation</vt:lpstr>
      <vt:lpstr>Advantages of Log-Ratio Transforms</vt:lpstr>
      <vt:lpstr>PowerPoint Presentation</vt:lpstr>
      <vt:lpstr>Three-Step Process for Robust Classiﬁcation</vt:lpstr>
      <vt:lpstr>Label Smoothing and Log-Ratio Transform</vt:lpstr>
      <vt:lpstr>Handling Noisy Labels with a Gaussian Noise Model</vt:lpstr>
      <vt:lpstr>Mapping Predictions Back to the Simplex</vt:lpstr>
      <vt:lpstr>Uniﬁed Approach for Handling Noisy Labels</vt:lpstr>
      <vt:lpstr>PowerPoint Presentation</vt:lpstr>
      <vt:lpstr>Synthetic Datasets</vt:lpstr>
      <vt:lpstr>Training and Evaluation Details</vt:lpstr>
      <vt:lpstr>CIFAR-10 and CIFAR-100 Results</vt:lpstr>
      <vt:lpstr>Key Insights</vt:lpstr>
      <vt:lpstr>PowerPoint Presentation</vt:lpstr>
      <vt:lpstr>Our Results vs. SGN</vt:lpstr>
      <vt:lpstr>Performance on CIFAR-10</vt:lpstr>
      <vt:lpstr>Performance on CIFAR-100</vt:lpstr>
      <vt:lpstr>Comparison Across Both Datasets</vt:lpstr>
      <vt:lpstr>PowerPoint Presentation</vt:lpstr>
      <vt:lpstr>Applications of Robust Learning Techniques</vt:lpstr>
      <vt:lpstr>Analysis of the SGN Approach</vt:lpstr>
      <vt:lpstr>Potential Enhancements to SGN</vt:lpstr>
      <vt:lpstr>PowerPoint Presentation</vt:lpstr>
      <vt:lpstr>Testing the Model on Fashion-MNIST</vt:lpstr>
      <vt:lpstr>Training Details and Evaluation Metrics</vt:lpstr>
      <vt:lpstr>Comparison of SGN and Our Implementation</vt:lpstr>
      <vt:lpstr>Analysis of Results</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Robust Classification via Regression for Learning with Noisy Labels</dc:title>
  <dc:creator>Sid Bhatia &amp; Aaron Shamouli</dc:creator>
  <cp:lastModifiedBy>Sid Bhatia</cp:lastModifiedBy>
  <cp:revision>35</cp:revision>
  <dcterms:created xsi:type="dcterms:W3CDTF">2024-12-02T20:00:50Z</dcterms:created>
  <dcterms:modified xsi:type="dcterms:W3CDTF">2024-12-06T16:41:26Z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2024-12-02T00:00:00Z</vt:filetime>
  </property>
  <property fmtid="{D5CDD505-2E9C-101B-9397-08002B2CF9AE}" pid="3" name="Creator">
    <vt:lpwstr>LaTeX with Beamer class</vt:lpwstr>
  </property>
  <property fmtid="{D5CDD505-2E9C-101B-9397-08002B2CF9AE}" pid="4" name="Producer">
    <vt:lpwstr>xdvipdfmx (20240305)</vt:lpwstr>
  </property>
  <property fmtid="{D5CDD505-2E9C-101B-9397-08002B2CF9AE}" pid="5" name="LastSaved">
    <vt:filetime>2024-12-02T00:00:00Z</vt:filetime>
  </property>
</Properties>
</file>