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8" r:id="rId39"/>
    <p:sldId id="300" r:id="rId40"/>
    <p:sldId id="301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297" r:id="rId51"/>
    <p:sldId id="262" r:id="rId52"/>
    <p:sldId id="26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Relationship Id="rId3" Type="http://schemas.openxmlformats.org/officeDocument/2006/relationships/hyperlink" Target="http://localhost:8000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three_js/lessons/lesson01.html" TargetMode="External"/><Relationship Id="rId4" Type="http://schemas.openxmlformats.org/officeDocument/2006/relationships/hyperlink" Target="file://localhost/view-source/http/::127.0.0.1/8000:three_js:lessons:lesson01.html" TargetMode="External"/><Relationship Id="rId5" Type="http://schemas.openxmlformats.org/officeDocument/2006/relationships/hyperlink" Target="http://learningwebgl.com/blog/?p=28" TargetMode="External"/><Relationship Id="rId6" Type="http://schemas.openxmlformats.org/officeDocument/2006/relationships/hyperlink" Target="http://www.johannes-raida.de/tutorials/three.js/tutorial02/tutorial02webgl.htm" TargetMode="External"/><Relationship Id="rId7" Type="http://schemas.openxmlformats.org/officeDocument/2006/relationships/hyperlink" Target="file://localhost/view-source/http/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view-source/http/::localhost/8000:webgl:lesson01.html" TargetMode="External"/><Relationship Id="rId4" Type="http://schemas.openxmlformats.org/officeDocument/2006/relationships/hyperlink" Target="http://learningwebgl.com/blog/?p=28" TargetMode="External"/><Relationship Id="rId5" Type="http://schemas.openxmlformats.org/officeDocument/2006/relationships/hyperlink" Target="file://localhost/view-source/http/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http://www.johannes-raida.de/tutorials.htm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3: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1 in </a:t>
            </a:r>
            <a:r>
              <a:rPr lang="en-US" b="1" dirty="0" err="1" smtClean="0"/>
              <a:t>Three.js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following at command line: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https://github.com/uva-graphics/webgl.git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webgl</a:t>
            </a:r>
            <a:endParaRPr lang="en-US" sz="2800" dirty="0"/>
          </a:p>
          <a:p>
            <a:r>
              <a:rPr lang="en-US" sz="2800" dirty="0" smtClean="0"/>
              <a:t>python -m </a:t>
            </a:r>
            <a:r>
              <a:rPr lang="en-US" sz="2800" dirty="0" err="1" smtClean="0"/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http://localhost:8000/</a:t>
            </a:r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</a:t>
            </a:r>
            <a:r>
              <a:rPr lang="en-US" b="1" dirty="0" smtClean="0"/>
              <a:t>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3"/>
              </a:rPr>
              <a:t>Three.js </a:t>
            </a:r>
            <a:r>
              <a:rPr lang="en-US" dirty="0" smtClean="0">
                <a:hlinkClick r:id="rId3"/>
              </a:rPr>
              <a:t>lesson 1</a:t>
            </a:r>
            <a:r>
              <a:rPr lang="en-US" dirty="0" smtClean="0"/>
              <a:t> (also, </a:t>
            </a:r>
            <a:r>
              <a:rPr lang="en-US" dirty="0" smtClean="0">
                <a:hlinkClick r:id="rId4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5"/>
              </a:rPr>
              <a:t/>
            </a:r>
            <a:br>
              <a:rPr lang="en-US" dirty="0">
                <a:hlinkClick r:id="rId5"/>
              </a:rPr>
            </a:br>
            <a:r>
              <a:rPr lang="en-US" dirty="0">
                <a:hlinkClick r:id="rId6"/>
              </a:rPr>
              <a:t>T</a:t>
            </a:r>
            <a:r>
              <a:rPr lang="en-US" dirty="0" smtClean="0">
                <a:hlinkClick r:id="rId6"/>
              </a:rPr>
              <a:t>hree.js </a:t>
            </a:r>
            <a:r>
              <a:rPr lang="en-US" dirty="0">
                <a:hlinkClick r:id="rId6"/>
              </a:rPr>
              <a:t>lesson 1</a:t>
            </a:r>
            <a:r>
              <a:rPr lang="en-US" dirty="0"/>
              <a:t> (also, </a:t>
            </a:r>
            <a:r>
              <a:rPr lang="en-US" dirty="0">
                <a:hlinkClick r:id="rId7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scene and camera, </a:t>
            </a:r>
            <a:r>
              <a:rPr lang="en-US" dirty="0" err="1" smtClean="0"/>
              <a:t>init</a:t>
            </a:r>
            <a:r>
              <a:rPr lang="en-US" dirty="0" smtClean="0"/>
              <a:t>, and render.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scene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	// Global scene object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camera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/ Global camera object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78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 smtClean="0"/>
              <a:t>Set up the renderer.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 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Detector.webgl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THREE.WebGLRenderer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antialias:true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 else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THREE.CanvasRenderer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renderer.setClearColor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(0x000000, 1)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// Opaque black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 // Viewport size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renderer.setSize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WebGLCanvas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")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appendChild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renderer.domElement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705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scene and add camera.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scene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sz="8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// Set camera field of view, aspect 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// ratio, near, far clipping plane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camera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THREE.PerspectiveCamera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(45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100)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camera.position.set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0, 10);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camera.lookAt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scene.position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(camera);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112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triangle geometry.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( 0.0,  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THREE.Face3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1, 2));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074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Create material.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       color:0xFFFFFF,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/ Render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front 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and back-facing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polys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7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Combine geometry and material into mesh.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triangleMesh.position.set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(-1.5,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0.0, 4.0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49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085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7194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</a:t>
            </a:r>
            <a:r>
              <a:rPr lang="en-US" b="1" dirty="0" smtClean="0"/>
              <a:t>Color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Three.js</a:t>
            </a:r>
            <a:r>
              <a:rPr lang="en-US" dirty="0" smtClean="0"/>
              <a:t> to make </a:t>
            </a:r>
            <a:r>
              <a:rPr lang="en-US" dirty="0" err="1" smtClean="0"/>
              <a:t>WebGL</a:t>
            </a:r>
            <a:r>
              <a:rPr lang="en-US" dirty="0" smtClean="0"/>
              <a:t> more sane.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WebGL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4"/>
              </a:rPr>
              <a:t/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WebGL lesson 1</a:t>
            </a:r>
            <a:r>
              <a:rPr lang="en-US" dirty="0"/>
              <a:t> (also, </a:t>
            </a:r>
            <a:r>
              <a:rPr lang="en-US" dirty="0">
                <a:hlinkClick r:id="rId5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2019</Words>
  <Application>Microsoft Macintosh PowerPoint</Application>
  <PresentationFormat>On-screen Show (4:3)</PresentationFormat>
  <Paragraphs>493</Paragraphs>
  <Slides>52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3: Movement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More Exciting WebGL Samples</vt:lpstr>
      <vt:lpstr>Lesson 1 in Three.js</vt:lpstr>
      <vt:lpstr>Lesson 1: Triangle and Quad (Three.js)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2: Color (Three.js)</vt:lpstr>
      <vt:lpstr>Next Time…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First</cp:lastModifiedBy>
  <cp:revision>40</cp:revision>
  <dcterms:created xsi:type="dcterms:W3CDTF">2015-04-14T20:16:38Z</dcterms:created>
  <dcterms:modified xsi:type="dcterms:W3CDTF">2015-04-21T19:18:53Z</dcterms:modified>
</cp:coreProperties>
</file>