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8" r:id="rId39"/>
    <p:sldId id="300" r:id="rId40"/>
    <p:sldId id="301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3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262" r:id="rId66"/>
    <p:sldId id="26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/view-source/http/::127.0.0.1/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view-source/http/::localhost/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3: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</a:t>
            </a:r>
            <a:r>
              <a:rPr lang="en-US" b="1" dirty="0" smtClean="0"/>
              <a:t>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</a:t>
            </a:r>
            <a:r>
              <a:rPr lang="en-US" dirty="0" smtClean="0">
                <a:hlinkClick r:id="rId3"/>
              </a:rPr>
              <a:t>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</a:t>
            </a:r>
            <a:r>
              <a:rPr lang="en-US" b="1" dirty="0" smtClean="0"/>
              <a:t>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Set vertex colors.</a:t>
            </a:r>
          </a:p>
          <a:p>
            <a:r>
              <a:rPr lang="en-US" sz="4800" dirty="0" smtClean="0"/>
              <a:t>Q: What is this doing at the lower </a:t>
            </a:r>
            <a:r>
              <a:rPr lang="en-US" sz="4800" dirty="0" err="1" smtClean="0"/>
              <a:t>WebGL</a:t>
            </a:r>
            <a:r>
              <a:rPr lang="en-US" sz="4800" dirty="0" smtClean="0"/>
              <a:t> layer?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vertexColors:THREE.VertexColors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1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3: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Call </a:t>
            </a:r>
            <a:r>
              <a:rPr lang="en-US" sz="4800" dirty="0" err="1" smtClean="0"/>
              <a:t>animateScene</a:t>
            </a:r>
            <a:r>
              <a:rPr lang="en-US" sz="4800" dirty="0" smtClean="0"/>
              <a:t>(), which calls </a:t>
            </a:r>
            <a:r>
              <a:rPr lang="en-US" sz="4800" dirty="0" err="1" smtClean="0"/>
              <a:t>renderScene</a:t>
            </a:r>
            <a:r>
              <a:rPr lang="en-US" sz="4800" dirty="0" smtClean="0"/>
              <a:t>().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Call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() instead of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triangleMesh.rotation.y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+= 0.1;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squareMesh.rotation.x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-= 0.075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// Register animation callback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requestAnimationFrame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4: 3D Shapes</a:t>
            </a:r>
            <a:endParaRPr lang="en-US" b="1" dirty="0"/>
          </a:p>
        </p:txBody>
      </p:sp>
      <p:pic>
        <p:nvPicPr>
          <p:cNvPr id="3" name="Picture 2" descr="Screen Shot 2015-04-21 at 3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550"/>
            <a:ext cx="9144000" cy="4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5000" dirty="0" smtClean="0"/>
              <a:t>Q: How could we build the pyramid and cube?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038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new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THREE.CylinderGeometry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0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 1.5, 1.5, 4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top and bottom radius, height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segments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0;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&lt;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pyramidGeometry.faces.length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++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(1.5, 1.5, 1.5)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// Size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= [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({color:0xFF0000}),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({color:0x0000FF}),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({color:0xFFFFFF})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];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723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Use different material on every face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THREE.MeshFaceMaterial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Create a mesh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from geometry 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and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(1.5,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036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5: Texture</a:t>
            </a:r>
            <a:endParaRPr lang="en-US" b="1" dirty="0"/>
          </a:p>
        </p:txBody>
      </p:sp>
      <p:pic>
        <p:nvPicPr>
          <p:cNvPr id="4" name="Picture 3" descr="Screen Shot 2015-04-21 at 3.48.2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4" y="1417638"/>
            <a:ext cx="5487813" cy="5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05: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(2.0, 2.0, 2.0);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THREE.ImageUtils.loadTexture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NeHe.jpg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04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6: Keyboard, Lighting</a:t>
            </a:r>
            <a:endParaRPr lang="en-US" b="1" dirty="0"/>
          </a:p>
        </p:txBody>
      </p:sp>
      <p:pic>
        <p:nvPicPr>
          <p:cNvPr id="3" name="Picture 2" descr="Screen Shot 2015-04-21 at 3.5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0319" r="13422" b="14085"/>
          <a:stretch/>
        </p:blipFill>
        <p:spPr>
          <a:xfrm>
            <a:off x="2004786" y="1417638"/>
            <a:ext cx="5134429" cy="52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Lambertian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(lit) textured material model 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THREE.MeshLambertMaterial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map:crateTexture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Build a box the same as before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				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camera.position.x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camera.position.y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camera.position.z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14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Ambient light, given color and intensity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(0x101010,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Directional light, given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color, intensity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(0xffffff,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832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 keyboard event callback at the end of </a:t>
            </a:r>
            <a:r>
              <a:rPr lang="en-US" sz="4000" dirty="0" err="1" smtClean="0"/>
              <a:t>initializeScene</a:t>
            </a:r>
            <a:r>
              <a:rPr lang="en-US" sz="4000" dirty="0" smtClean="0"/>
              <a:t>():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document.addEventListener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",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onDocumentKeyDown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118904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Keyboard handler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keyCode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== 70) { //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ASCII code for F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switch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0: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crateTexture.minFilter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crateTexture.magFilter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1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break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  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crateTexture.needsUpdate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true;</a:t>
            </a:r>
            <a:endParaRPr lang="en-US" sz="3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992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2280</Words>
  <Application>Microsoft Macintosh PowerPoint</Application>
  <PresentationFormat>On-screen Show (4:3)</PresentationFormat>
  <Paragraphs>599</Paragraphs>
  <Slides>66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Lesson 02</vt:lpstr>
      <vt:lpstr>Lesson 3: Movement</vt:lpstr>
      <vt:lpstr>Lesson 03</vt:lpstr>
      <vt:lpstr>Lesson 4: 3D Shapes</vt:lpstr>
      <vt:lpstr>Lesson 04</vt:lpstr>
      <vt:lpstr>Lesson 04: Pyramid</vt:lpstr>
      <vt:lpstr>Lesson 04: Box</vt:lpstr>
      <vt:lpstr>Lesson 04: Box</vt:lpstr>
      <vt:lpstr>Lesson 5: Texture</vt:lpstr>
      <vt:lpstr>Lesson 05: Texture</vt:lpstr>
      <vt:lpstr>Lesson 6: Keyboard, Lighting</vt:lpstr>
      <vt:lpstr>Lesson 06: Keyboard, Lighting</vt:lpstr>
      <vt:lpstr>Lesson 06: Keyboard, Lighting</vt:lpstr>
      <vt:lpstr>Lesson 06: Keyboard, Lighting</vt:lpstr>
      <vt:lpstr>Lesson 06: Keyboard, Lighting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53</cp:revision>
  <dcterms:created xsi:type="dcterms:W3CDTF">2015-04-14T20:16:38Z</dcterms:created>
  <dcterms:modified xsi:type="dcterms:W3CDTF">2015-04-21T20:14:13Z</dcterms:modified>
</cp:coreProperties>
</file>