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62" r:id="rId40"/>
    <p:sldId id="26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Relationship Id="rId3" Type="http://schemas.openxmlformats.org/officeDocument/2006/relationships/hyperlink" Target="file://localhost/view-source/http/::localhost/8000:webgl:lesson0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Three.js</a:t>
            </a:r>
            <a:r>
              <a:rPr lang="en-US" dirty="0" smtClean="0"/>
              <a:t> to make </a:t>
            </a:r>
            <a:r>
              <a:rPr lang="en-US" dirty="0" err="1" smtClean="0"/>
              <a:t>WebGL</a:t>
            </a:r>
            <a:r>
              <a:rPr lang="en-US" dirty="0" smtClean="0"/>
              <a:t> more sane.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 smtClean="0"/>
              <a:t>The links in later slides assume that a local server</a:t>
            </a:r>
            <a:r>
              <a:rPr lang="en-US" dirty="0"/>
              <a:t> </a:t>
            </a:r>
            <a:r>
              <a:rPr lang="en-US" dirty="0" smtClean="0"/>
              <a:t>has been created in this manner.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WebGL lesson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1829</Words>
  <Application>Microsoft Macintosh PowerPoint</Application>
  <PresentationFormat>On-screen Show (4:3)</PresentationFormat>
  <Paragraphs>406</Paragraphs>
  <Slides>40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Next Time…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27</cp:revision>
  <dcterms:created xsi:type="dcterms:W3CDTF">2015-04-14T20:16:38Z</dcterms:created>
  <dcterms:modified xsi:type="dcterms:W3CDTF">2015-04-16T20:49:26Z</dcterms:modified>
</cp:coreProperties>
</file>