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45B1-B16D-426F-8C61-118C347614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4759" y="3122332"/>
            <a:ext cx="2384719" cy="1784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46860" y="3122332"/>
            <a:ext cx="8639908" cy="17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202241" y="3633746"/>
            <a:ext cx="4999159" cy="68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761" y="237391"/>
            <a:ext cx="11612008" cy="2502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55339" y="951611"/>
            <a:ext cx="5987562" cy="68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7993" y="396752"/>
            <a:ext cx="209257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RootController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9880" y="2036516"/>
            <a:ext cx="1556239" cy="35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9716" y="2036516"/>
            <a:ext cx="1740877" cy="35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88823" y="2036516"/>
            <a:ext cx="1855177" cy="35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PhysicsController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8293" y="1136402"/>
            <a:ext cx="1556239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PlayMode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96330" y="1136403"/>
            <a:ext cx="1477107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LoadingMode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73919" y="1136403"/>
            <a:ext cx="1856644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LevelSelectMode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103" y="3671882"/>
            <a:ext cx="1529862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GameCanvas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3793" y="3743319"/>
            <a:ext cx="83527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16638" y="3752938"/>
            <a:ext cx="782515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Oob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91469" y="3748542"/>
            <a:ext cx="826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43794" y="3748542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Bullet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760" y="24335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6860" y="31251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759" y="312233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8216411" y="1488922"/>
            <a:ext cx="2451589" cy="547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0"/>
          </p:cNvCxnSpPr>
          <p:nvPr/>
        </p:nvCxnSpPr>
        <p:spPr>
          <a:xfrm flipH="1">
            <a:off x="8216412" y="1483699"/>
            <a:ext cx="1" cy="552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6" idx="3"/>
          </p:cNvCxnSpPr>
          <p:nvPr/>
        </p:nvCxnSpPr>
        <p:spPr>
          <a:xfrm flipH="1">
            <a:off x="6790593" y="1483699"/>
            <a:ext cx="1425820" cy="730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6" idx="0"/>
          </p:cNvCxnSpPr>
          <p:nvPr/>
        </p:nvCxnSpPr>
        <p:spPr>
          <a:xfrm flipH="1">
            <a:off x="5920155" y="1483700"/>
            <a:ext cx="282086" cy="55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1" idx="0"/>
          </p:cNvCxnSpPr>
          <p:nvPr/>
        </p:nvCxnSpPr>
        <p:spPr>
          <a:xfrm>
            <a:off x="6096000" y="739652"/>
            <a:ext cx="53120" cy="211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</p:cNvCxnSpPr>
          <p:nvPr/>
        </p:nvCxnSpPr>
        <p:spPr>
          <a:xfrm flipH="1">
            <a:off x="10667999" y="2394258"/>
            <a:ext cx="1" cy="728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210771" y="2404429"/>
            <a:ext cx="5640" cy="71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86636" y="3743319"/>
            <a:ext cx="13872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GameObject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 flipV="1">
            <a:off x="5273919" y="3971919"/>
            <a:ext cx="928322" cy="3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01032" y="39719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Inherits</a:t>
            </a:r>
          </a:p>
        </p:txBody>
      </p:sp>
      <p:cxnSp>
        <p:nvCxnSpPr>
          <p:cNvPr id="71" name="Straight Arrow Connector 70"/>
          <p:cNvCxnSpPr>
            <a:stCxn id="63" idx="1"/>
            <a:endCxn id="11" idx="3"/>
          </p:cNvCxnSpPr>
          <p:nvPr/>
        </p:nvCxnSpPr>
        <p:spPr>
          <a:xfrm flipH="1" flipV="1">
            <a:off x="2092965" y="3896086"/>
            <a:ext cx="1793671" cy="7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77840" y="1119599"/>
            <a:ext cx="1415462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GameMode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1" idx="1"/>
            <a:endCxn id="83" idx="3"/>
          </p:cNvCxnSpPr>
          <p:nvPr/>
        </p:nvCxnSpPr>
        <p:spPr>
          <a:xfrm flipH="1">
            <a:off x="1993302" y="1293248"/>
            <a:ext cx="1162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076100" y="1265896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cxnSp>
        <p:nvCxnSpPr>
          <p:cNvPr id="89" name="Straight Arrow Connector 88"/>
          <p:cNvCxnSpPr>
            <a:stCxn id="83" idx="2"/>
            <a:endCxn id="11" idx="0"/>
          </p:cNvCxnSpPr>
          <p:nvPr/>
        </p:nvCxnSpPr>
        <p:spPr>
          <a:xfrm>
            <a:off x="1285571" y="1466896"/>
            <a:ext cx="42463" cy="220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731560" y="2049094"/>
            <a:ext cx="1609331" cy="35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XMLReader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" idx="2"/>
            <a:endCxn id="94" idx="0"/>
          </p:cNvCxnSpPr>
          <p:nvPr/>
        </p:nvCxnSpPr>
        <p:spPr>
          <a:xfrm flipH="1">
            <a:off x="2536226" y="1483700"/>
            <a:ext cx="1598658" cy="565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532613" y="2039960"/>
            <a:ext cx="1340824" cy="35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LevelBuilder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" idx="2"/>
            <a:endCxn id="98" idx="0"/>
          </p:cNvCxnSpPr>
          <p:nvPr/>
        </p:nvCxnSpPr>
        <p:spPr>
          <a:xfrm>
            <a:off x="4134884" y="1483700"/>
            <a:ext cx="68141" cy="556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8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136"/>
          <p:cNvSpPr/>
          <p:nvPr/>
        </p:nvSpPr>
        <p:spPr>
          <a:xfrm>
            <a:off x="633040" y="659414"/>
            <a:ext cx="351692" cy="351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2700000">
            <a:off x="1934361" y="692442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/>
          <p:cNvSpPr/>
          <p:nvPr/>
        </p:nvSpPr>
        <p:spPr>
          <a:xfrm>
            <a:off x="10700611" y="3887562"/>
            <a:ext cx="1219908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Destroy planet and launch </a:t>
            </a:r>
            <a:r>
              <a:rPr lang="en-US" sz="1200" dirty="0" err="1">
                <a:solidFill>
                  <a:schemeClr val="tx1"/>
                </a:solidFill>
              </a:rPr>
              <a:t>Oob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>
            <a:stCxn id="137" idx="6"/>
          </p:cNvCxnSpPr>
          <p:nvPr/>
        </p:nvCxnSpPr>
        <p:spPr>
          <a:xfrm>
            <a:off x="984732" y="835260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: Rounded Corners 141"/>
          <p:cNvSpPr/>
          <p:nvPr/>
        </p:nvSpPr>
        <p:spPr>
          <a:xfrm>
            <a:off x="1546706" y="1614845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Reset </a:t>
            </a:r>
            <a:r>
              <a:rPr lang="en-US" sz="1200" dirty="0" err="1">
                <a:solidFill>
                  <a:sysClr val="windowText" lastClr="000000"/>
                </a:solidFill>
              </a:rPr>
              <a:t>PlayMode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074245" y="1030154"/>
            <a:ext cx="0" cy="5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70132" y="1200075"/>
            <a:ext cx="170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 or </a:t>
            </a:r>
            <a:r>
              <a:rPr lang="en-US" sz="1200" dirty="0" err="1"/>
              <a:t>Oob</a:t>
            </a:r>
            <a:r>
              <a:rPr lang="en-US" sz="1200" dirty="0"/>
              <a:t> off screen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2272073" y="832326"/>
            <a:ext cx="175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67994" y="835044"/>
            <a:ext cx="1960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Reset and </a:t>
            </a:r>
            <a:r>
              <a:rPr lang="en-US" sz="1200" dirty="0" err="1"/>
              <a:t>Oob</a:t>
            </a:r>
            <a:r>
              <a:rPr lang="en-US" sz="1200" dirty="0"/>
              <a:t> on screen</a:t>
            </a:r>
          </a:p>
        </p:txBody>
      </p:sp>
      <p:sp>
        <p:nvSpPr>
          <p:cNvPr id="147" name="Rectangle: Rounded Corners 146"/>
          <p:cNvSpPr/>
          <p:nvPr/>
        </p:nvSpPr>
        <p:spPr>
          <a:xfrm>
            <a:off x="281347" y="1614108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draw</a:t>
            </a:r>
          </a:p>
        </p:txBody>
      </p:sp>
      <p:cxnSp>
        <p:nvCxnSpPr>
          <p:cNvPr id="148" name="Straight Arrow Connector 147"/>
          <p:cNvCxnSpPr>
            <a:stCxn id="147" idx="0"/>
            <a:endCxn id="137" idx="4"/>
          </p:cNvCxnSpPr>
          <p:nvPr/>
        </p:nvCxnSpPr>
        <p:spPr>
          <a:xfrm flipV="1">
            <a:off x="808886" y="1011106"/>
            <a:ext cx="0" cy="60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2700000">
            <a:off x="4081884" y="692442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4215173" y="1033084"/>
            <a:ext cx="0" cy="5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419596" y="811808"/>
            <a:ext cx="175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63352" y="112373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jumping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711462" y="793481"/>
            <a:ext cx="107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on planet</a:t>
            </a:r>
          </a:p>
        </p:txBody>
      </p:sp>
      <p:sp>
        <p:nvSpPr>
          <p:cNvPr id="155" name="Rectangle: Rounded Corners 154"/>
          <p:cNvSpPr/>
          <p:nvPr/>
        </p:nvSpPr>
        <p:spPr>
          <a:xfrm>
            <a:off x="3701362" y="1620704"/>
            <a:ext cx="1055077" cy="518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Decrease speed if not minimum</a:t>
            </a:r>
          </a:p>
        </p:txBody>
      </p:sp>
      <p:cxnSp>
        <p:nvCxnSpPr>
          <p:cNvPr id="156" name="Straight Connector 155"/>
          <p:cNvCxnSpPr>
            <a:stCxn id="142" idx="2"/>
          </p:cNvCxnSpPr>
          <p:nvPr/>
        </p:nvCxnSpPr>
        <p:spPr>
          <a:xfrm flipH="1">
            <a:off x="2071189" y="2010499"/>
            <a:ext cx="3056" cy="70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2700000">
            <a:off x="6232813" y="69681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6570525" y="832326"/>
            <a:ext cx="1577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916956" y="561921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black hole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9096920" y="852069"/>
            <a:ext cx="223269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1329615" y="852069"/>
            <a:ext cx="0" cy="205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 rot="2700000">
            <a:off x="11189730" y="2964314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9555009" y="2829397"/>
            <a:ext cx="1442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Planet not too small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02778" y="3404027"/>
            <a:ext cx="11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Planet too small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1329614" y="3299378"/>
            <a:ext cx="0" cy="59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 rot="2700000">
            <a:off x="9805318" y="3945505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Straight Arrow Connector 184"/>
          <p:cNvCxnSpPr>
            <a:stCxn id="139" idx="1"/>
          </p:cNvCxnSpPr>
          <p:nvPr/>
        </p:nvCxnSpPr>
        <p:spPr>
          <a:xfrm flipH="1">
            <a:off x="10143030" y="4085389"/>
            <a:ext cx="557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9945202" y="4283216"/>
            <a:ext cx="0" cy="66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421313" y="3618073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all command</a:t>
            </a:r>
          </a:p>
          <a:p>
            <a:r>
              <a:rPr lang="en-US" sz="1200" dirty="0"/>
              <a:t>planets dead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9033960" y="4474580"/>
            <a:ext cx="18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command planets dead</a:t>
            </a:r>
          </a:p>
        </p:txBody>
      </p:sp>
      <p:sp>
        <p:nvSpPr>
          <p:cNvPr id="190" name="Oval 189"/>
          <p:cNvSpPr/>
          <p:nvPr/>
        </p:nvSpPr>
        <p:spPr>
          <a:xfrm>
            <a:off x="11297911" y="6177062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1362043" y="6236057"/>
            <a:ext cx="351692" cy="351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5091946" y="1879221"/>
            <a:ext cx="0" cy="102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 rot="2700000">
            <a:off x="4905662" y="5673541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5039912" y="5167931"/>
            <a:ext cx="0" cy="45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978275" y="6575021"/>
            <a:ext cx="106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too small</a:t>
            </a:r>
          </a:p>
        </p:txBody>
      </p:sp>
      <p:cxnSp>
        <p:nvCxnSpPr>
          <p:cNvPr id="227" name="Straight Connector 226"/>
          <p:cNvCxnSpPr>
            <a:stCxn id="288" idx="1"/>
          </p:cNvCxnSpPr>
          <p:nvPr/>
        </p:nvCxnSpPr>
        <p:spPr>
          <a:xfrm flipH="1">
            <a:off x="808886" y="3506317"/>
            <a:ext cx="960048" cy="22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5039912" y="6011253"/>
            <a:ext cx="0" cy="57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/>
          <p:cNvSpPr/>
          <p:nvPr/>
        </p:nvSpPr>
        <p:spPr>
          <a:xfrm>
            <a:off x="2359762" y="4494751"/>
            <a:ext cx="1010196" cy="5607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Move ship along set path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3905316" y="6584848"/>
            <a:ext cx="1146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: Rounded Corners 231"/>
          <p:cNvSpPr/>
          <p:nvPr/>
        </p:nvSpPr>
        <p:spPr>
          <a:xfrm>
            <a:off x="2631897" y="6450757"/>
            <a:ext cx="1292030" cy="26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err="1">
                <a:solidFill>
                  <a:schemeClr val="tx1"/>
                </a:solidFill>
              </a:rPr>
              <a:t>PlayMode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>
            <a:stCxn id="232" idx="1"/>
          </p:cNvCxnSpPr>
          <p:nvPr/>
        </p:nvCxnSpPr>
        <p:spPr>
          <a:xfrm flipH="1" flipV="1">
            <a:off x="808885" y="6573433"/>
            <a:ext cx="1823012" cy="1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 rot="2700000">
            <a:off x="3686229" y="5677831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2856864" y="5813425"/>
            <a:ext cx="771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30" idx="2"/>
          </p:cNvCxnSpPr>
          <p:nvPr/>
        </p:nvCxnSpPr>
        <p:spPr>
          <a:xfrm flipV="1">
            <a:off x="2856864" y="5055547"/>
            <a:ext cx="7996" cy="75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944593" y="5790838"/>
            <a:ext cx="1699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Ship not in range of </a:t>
            </a:r>
            <a:r>
              <a:rPr lang="en-US" sz="1200" dirty="0" err="1"/>
              <a:t>Oob</a:t>
            </a:r>
            <a:endParaRPr lang="en-US" sz="1200" dirty="0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2822643" y="3488219"/>
            <a:ext cx="1003470" cy="6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3818310" y="3488218"/>
            <a:ext cx="7803" cy="2123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 rot="5400000">
            <a:off x="3016382" y="4643228"/>
            <a:ext cx="145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Ship in range of </a:t>
            </a:r>
            <a:r>
              <a:rPr lang="en-US" sz="1200" dirty="0" err="1"/>
              <a:t>Oob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101362" y="5594352"/>
            <a:ext cx="7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big enough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1137100" y="6643787"/>
            <a:ext cx="794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Beat level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6365625" y="362370"/>
            <a:ext cx="0" cy="272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5467193" y="362370"/>
            <a:ext cx="905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253"/>
          <p:cNvSpPr/>
          <p:nvPr/>
        </p:nvSpPr>
        <p:spPr>
          <a:xfrm>
            <a:off x="4418231" y="79828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Reset </a:t>
            </a:r>
            <a:r>
              <a:rPr lang="en-US" sz="1200" dirty="0" err="1">
                <a:solidFill>
                  <a:sysClr val="windowText" lastClr="000000"/>
                </a:solidFill>
              </a:rPr>
              <a:t>PlayMode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55" name="Straight Connector 254"/>
          <p:cNvCxnSpPr>
            <a:stCxn id="254" idx="1"/>
          </p:cNvCxnSpPr>
          <p:nvPr/>
        </p:nvCxnSpPr>
        <p:spPr>
          <a:xfrm flipH="1">
            <a:off x="184638" y="277655"/>
            <a:ext cx="4233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84638" y="277655"/>
            <a:ext cx="0" cy="243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616770" y="144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 hole</a:t>
            </a:r>
          </a:p>
        </p:txBody>
      </p:sp>
      <p:sp>
        <p:nvSpPr>
          <p:cNvPr id="268" name="Rectangle 267"/>
          <p:cNvSpPr/>
          <p:nvPr/>
        </p:nvSpPr>
        <p:spPr>
          <a:xfrm rot="2700000">
            <a:off x="9805316" y="5012764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10158219" y="4913872"/>
            <a:ext cx="1678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Side objective complete</a:t>
            </a:r>
          </a:p>
        </p:txBody>
      </p:sp>
      <p:cxnSp>
        <p:nvCxnSpPr>
          <p:cNvPr id="274" name="Straight Connector 273"/>
          <p:cNvCxnSpPr/>
          <p:nvPr/>
        </p:nvCxnSpPr>
        <p:spPr>
          <a:xfrm>
            <a:off x="10143028" y="5147234"/>
            <a:ext cx="1219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11362043" y="5147234"/>
            <a:ext cx="0" cy="28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/>
          <p:cNvSpPr/>
          <p:nvPr/>
        </p:nvSpPr>
        <p:spPr>
          <a:xfrm>
            <a:off x="10752535" y="5434487"/>
            <a:ext cx="1219908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Increment stat</a:t>
            </a:r>
          </a:p>
        </p:txBody>
      </p:sp>
      <p:cxnSp>
        <p:nvCxnSpPr>
          <p:cNvPr id="279" name="Straight Arrow Connector 278"/>
          <p:cNvCxnSpPr>
            <a:endCxn id="190" idx="0"/>
          </p:cNvCxnSpPr>
          <p:nvPr/>
        </p:nvCxnSpPr>
        <p:spPr>
          <a:xfrm flipH="1">
            <a:off x="11531274" y="5830141"/>
            <a:ext cx="3306" cy="346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9945200" y="5350476"/>
            <a:ext cx="0" cy="105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190" idx="2"/>
          </p:cNvCxnSpPr>
          <p:nvPr/>
        </p:nvCxnSpPr>
        <p:spPr>
          <a:xfrm>
            <a:off x="9945200" y="6410424"/>
            <a:ext cx="135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5400000">
            <a:off x="9087897" y="5905757"/>
            <a:ext cx="143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Side objective failed</a:t>
            </a:r>
          </a:p>
        </p:txBody>
      </p:sp>
      <p:sp>
        <p:nvSpPr>
          <p:cNvPr id="285" name="Rectangle: Rounded Corners 284"/>
          <p:cNvSpPr/>
          <p:nvPr/>
        </p:nvSpPr>
        <p:spPr>
          <a:xfrm>
            <a:off x="8149054" y="654242"/>
            <a:ext cx="102618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Handle mass changes</a:t>
            </a:r>
          </a:p>
        </p:txBody>
      </p:sp>
      <p:sp>
        <p:nvSpPr>
          <p:cNvPr id="288" name="Rectangle: Rounded Corners 287"/>
          <p:cNvSpPr/>
          <p:nvPr/>
        </p:nvSpPr>
        <p:spPr>
          <a:xfrm>
            <a:off x="1768934" y="3308490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Handle attacking</a:t>
            </a:r>
          </a:p>
        </p:txBody>
      </p:sp>
      <p:sp>
        <p:nvSpPr>
          <p:cNvPr id="291" name="Rectangle 290"/>
          <p:cNvSpPr/>
          <p:nvPr/>
        </p:nvSpPr>
        <p:spPr>
          <a:xfrm rot="2700000">
            <a:off x="4957818" y="2971156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2700000">
            <a:off x="7390960" y="2970779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/>
          <p:nvPr/>
        </p:nvCxnSpPr>
        <p:spPr>
          <a:xfrm flipH="1">
            <a:off x="7525510" y="4079738"/>
            <a:ext cx="222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7525510" y="3299378"/>
            <a:ext cx="0" cy="7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>
            <a:off x="5295529" y="3110663"/>
            <a:ext cx="2037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7728672" y="3104198"/>
            <a:ext cx="340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endCxn id="155" idx="3"/>
          </p:cNvCxnSpPr>
          <p:nvPr/>
        </p:nvCxnSpPr>
        <p:spPr>
          <a:xfrm flipH="1">
            <a:off x="4756439" y="1879221"/>
            <a:ext cx="332288" cy="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: Rounded Corners 314"/>
          <p:cNvSpPr/>
          <p:nvPr/>
        </p:nvSpPr>
        <p:spPr>
          <a:xfrm>
            <a:off x="4855931" y="3698991"/>
            <a:ext cx="1055077" cy="518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Handle collision</a:t>
            </a:r>
          </a:p>
        </p:txBody>
      </p:sp>
      <p:cxnSp>
        <p:nvCxnSpPr>
          <p:cNvPr id="317" name="Straight Arrow Connector 316"/>
          <p:cNvCxnSpPr/>
          <p:nvPr/>
        </p:nvCxnSpPr>
        <p:spPr>
          <a:xfrm>
            <a:off x="5088727" y="3308490"/>
            <a:ext cx="0" cy="39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458948" y="3104198"/>
            <a:ext cx="440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4458948" y="3110663"/>
            <a:ext cx="0" cy="1877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 rot="2700000">
            <a:off x="4900475" y="483815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5039912" y="4217006"/>
            <a:ext cx="0" cy="56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4458948" y="4978042"/>
            <a:ext cx="38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5046619" y="333197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329" name="TextBox 328"/>
          <p:cNvSpPr txBox="1"/>
          <p:nvPr/>
        </p:nvSpPr>
        <p:spPr>
          <a:xfrm rot="5400000">
            <a:off x="3890873" y="3780855"/>
            <a:ext cx="91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collision</a:t>
            </a:r>
          </a:p>
        </p:txBody>
      </p:sp>
      <p:cxnSp>
        <p:nvCxnSpPr>
          <p:cNvPr id="331" name="Straight Arrow Connector 330"/>
          <p:cNvCxnSpPr/>
          <p:nvPr/>
        </p:nvCxnSpPr>
        <p:spPr>
          <a:xfrm flipH="1">
            <a:off x="4023940" y="5813425"/>
            <a:ext cx="81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 rot="2700000">
            <a:off x="669000" y="462840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/>
          <p:cNvCxnSpPr>
            <a:stCxn id="230" idx="1"/>
          </p:cNvCxnSpPr>
          <p:nvPr/>
        </p:nvCxnSpPr>
        <p:spPr>
          <a:xfrm flipH="1" flipV="1">
            <a:off x="1006712" y="4768292"/>
            <a:ext cx="1353050" cy="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V="1">
            <a:off x="808884" y="4966120"/>
            <a:ext cx="0" cy="1607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 rot="2700000">
            <a:off x="674127" y="3391350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Arrow Connector 338"/>
          <p:cNvCxnSpPr/>
          <p:nvPr/>
        </p:nvCxnSpPr>
        <p:spPr>
          <a:xfrm flipV="1">
            <a:off x="808884" y="3729062"/>
            <a:ext cx="0" cy="84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 rot="2700000">
            <a:off x="675907" y="2578900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/>
          <p:cNvCxnSpPr/>
          <p:nvPr/>
        </p:nvCxnSpPr>
        <p:spPr>
          <a:xfrm flipH="1">
            <a:off x="1013619" y="2712779"/>
            <a:ext cx="1057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184638" y="2712779"/>
            <a:ext cx="433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flipV="1">
            <a:off x="808884" y="2912836"/>
            <a:ext cx="0" cy="41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endCxn id="147" idx="2"/>
          </p:cNvCxnSpPr>
          <p:nvPr/>
        </p:nvCxnSpPr>
        <p:spPr>
          <a:xfrm flipV="1">
            <a:off x="808884" y="2009762"/>
            <a:ext cx="2" cy="511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574507" y="422001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5199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118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Loughney</dc:creator>
  <cp:lastModifiedBy>Matt Loughney</cp:lastModifiedBy>
  <cp:revision>36</cp:revision>
  <dcterms:created xsi:type="dcterms:W3CDTF">2017-03-15T18:47:45Z</dcterms:created>
  <dcterms:modified xsi:type="dcterms:W3CDTF">2017-03-16T17:18:42Z</dcterms:modified>
</cp:coreProperties>
</file>