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13061-09DF-4512-8DA8-E882C58D075E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pPr latinLnBrk="1"/>
          <a:endParaRPr lang="ko-KR" altLang="en-US"/>
        </a:p>
      </dgm:t>
    </dgm:pt>
    <dgm:pt modelId="{805A3991-FBB0-4B30-92B7-0D1C7C9D4555}">
      <dgm:prSet phldrT="[텍스트]"/>
      <dgm:spPr/>
      <dgm:t>
        <a:bodyPr/>
        <a:lstStyle/>
        <a:p>
          <a:pPr latinLnBrk="1"/>
          <a:r>
            <a:rPr lang="ko-KR" altLang="en-US" dirty="0"/>
            <a:t>위치 업데이트</a:t>
          </a:r>
        </a:p>
      </dgm:t>
    </dgm:pt>
    <dgm:pt modelId="{8C2AF6A0-6DF8-44ED-8A26-8F27428C746B}" type="parTrans" cxnId="{F2C5092B-9EB3-4694-B5A6-40CB1CE0B702}">
      <dgm:prSet/>
      <dgm:spPr/>
      <dgm:t>
        <a:bodyPr/>
        <a:lstStyle/>
        <a:p>
          <a:pPr latinLnBrk="1"/>
          <a:endParaRPr lang="ko-KR" altLang="en-US"/>
        </a:p>
      </dgm:t>
    </dgm:pt>
    <dgm:pt modelId="{A4898BFD-1272-43E4-A877-7D7262FA6291}" type="sibTrans" cxnId="{F2C5092B-9EB3-4694-B5A6-40CB1CE0B702}">
      <dgm:prSet/>
      <dgm:spPr/>
      <dgm:t>
        <a:bodyPr/>
        <a:lstStyle/>
        <a:p>
          <a:pPr latinLnBrk="1"/>
          <a:endParaRPr lang="ko-KR" altLang="en-US"/>
        </a:p>
      </dgm:t>
    </dgm:pt>
    <dgm:pt modelId="{67442488-7716-4B3B-B757-CE4AB48E45F7}">
      <dgm:prSet phldrT="[텍스트]"/>
      <dgm:spPr/>
      <dgm:t>
        <a:bodyPr/>
        <a:lstStyle/>
        <a:p>
          <a:pPr latinLnBrk="1"/>
          <a:r>
            <a:rPr lang="ko-KR" altLang="en-US" dirty="0"/>
            <a:t>함수 평가</a:t>
          </a:r>
        </a:p>
      </dgm:t>
    </dgm:pt>
    <dgm:pt modelId="{F482D927-76F9-4F84-9AE2-F9050A6B04F9}" type="parTrans" cxnId="{AECBF516-DB4A-4250-ADF8-7F99890D17E9}">
      <dgm:prSet/>
      <dgm:spPr/>
      <dgm:t>
        <a:bodyPr/>
        <a:lstStyle/>
        <a:p>
          <a:pPr latinLnBrk="1"/>
          <a:endParaRPr lang="ko-KR" altLang="en-US"/>
        </a:p>
      </dgm:t>
    </dgm:pt>
    <dgm:pt modelId="{452D9B2B-D539-4A6E-A53B-7FCD1F4E9F8E}" type="sibTrans" cxnId="{AECBF516-DB4A-4250-ADF8-7F99890D17E9}">
      <dgm:prSet/>
      <dgm:spPr/>
      <dgm:t>
        <a:bodyPr/>
        <a:lstStyle/>
        <a:p>
          <a:pPr latinLnBrk="1"/>
          <a:endParaRPr lang="ko-KR" altLang="en-US"/>
        </a:p>
      </dgm:t>
    </dgm:pt>
    <dgm:pt modelId="{F6A3A9CF-0DD5-4519-9A41-512CB94308AB}">
      <dgm:prSet phldrT="[텍스트]"/>
      <dgm:spPr/>
      <dgm:t>
        <a:bodyPr/>
        <a:lstStyle/>
        <a:p>
          <a:pPr latinLnBrk="1"/>
          <a:r>
            <a:rPr lang="ko-KR" altLang="en-US" dirty="0"/>
            <a:t>입자</a:t>
          </a:r>
          <a:r>
            <a:rPr lang="en-US" altLang="ko-KR" dirty="0"/>
            <a:t>, </a:t>
          </a:r>
          <a:r>
            <a:rPr lang="ko-KR" altLang="en-US" dirty="0"/>
            <a:t>군집 </a:t>
          </a:r>
          <a:r>
            <a:rPr lang="ko-KR" altLang="en-US" dirty="0" err="1"/>
            <a:t>최적값</a:t>
          </a:r>
          <a:r>
            <a:rPr lang="ko-KR" altLang="en-US" dirty="0"/>
            <a:t> 업데이트</a:t>
          </a:r>
        </a:p>
      </dgm:t>
    </dgm:pt>
    <dgm:pt modelId="{D23C0DF4-CFE7-49F6-91B6-23E155781BFB}" type="parTrans" cxnId="{A93DCCDC-6003-491D-8EBB-5D5465AF2731}">
      <dgm:prSet/>
      <dgm:spPr/>
      <dgm:t>
        <a:bodyPr/>
        <a:lstStyle/>
        <a:p>
          <a:pPr latinLnBrk="1"/>
          <a:endParaRPr lang="ko-KR" altLang="en-US"/>
        </a:p>
      </dgm:t>
    </dgm:pt>
    <dgm:pt modelId="{0BE291CE-CAAE-45E6-AE21-893A24704E01}" type="sibTrans" cxnId="{A93DCCDC-6003-491D-8EBB-5D5465AF2731}">
      <dgm:prSet/>
      <dgm:spPr/>
      <dgm:t>
        <a:bodyPr/>
        <a:lstStyle/>
        <a:p>
          <a:pPr latinLnBrk="1"/>
          <a:endParaRPr lang="ko-KR" altLang="en-US"/>
        </a:p>
      </dgm:t>
    </dgm:pt>
    <dgm:pt modelId="{368E9572-876E-4E6A-94C8-866721B2ACC3}">
      <dgm:prSet phldrT="[텍스트]"/>
      <dgm:spPr/>
      <dgm:t>
        <a:bodyPr/>
        <a:lstStyle/>
        <a:p>
          <a:pPr latinLnBrk="1"/>
          <a:r>
            <a:rPr lang="ko-KR" altLang="en-US" dirty="0"/>
            <a:t>목적 함수 반복</a:t>
          </a:r>
          <a:r>
            <a:rPr lang="en-US" altLang="ko-KR" dirty="0"/>
            <a:t>, PSO </a:t>
          </a:r>
          <a:r>
            <a:rPr lang="ko-KR" altLang="en-US" dirty="0"/>
            <a:t>실행</a:t>
          </a:r>
        </a:p>
      </dgm:t>
    </dgm:pt>
    <dgm:pt modelId="{A378AFCF-213C-4574-9F69-F482E0DF8CAB}" type="parTrans" cxnId="{8126F9CC-7AB8-4BDE-A654-65F672C9C02B}">
      <dgm:prSet/>
      <dgm:spPr/>
      <dgm:t>
        <a:bodyPr/>
        <a:lstStyle/>
        <a:p>
          <a:pPr latinLnBrk="1"/>
          <a:endParaRPr lang="ko-KR" altLang="en-US"/>
        </a:p>
      </dgm:t>
    </dgm:pt>
    <dgm:pt modelId="{1B445DFD-94B2-4EFD-B0BF-2A19CD31183F}" type="sibTrans" cxnId="{8126F9CC-7AB8-4BDE-A654-65F672C9C02B}">
      <dgm:prSet/>
      <dgm:spPr/>
      <dgm:t>
        <a:bodyPr/>
        <a:lstStyle/>
        <a:p>
          <a:pPr latinLnBrk="1"/>
          <a:endParaRPr lang="ko-KR" altLang="en-US"/>
        </a:p>
      </dgm:t>
    </dgm:pt>
    <dgm:pt modelId="{6715D9A2-0638-427C-A085-0391883DEDEB}">
      <dgm:prSet phldrT="[텍스트]"/>
      <dgm:spPr/>
      <dgm:t>
        <a:bodyPr/>
        <a:lstStyle/>
        <a:p>
          <a:pPr latinLnBrk="1"/>
          <a:r>
            <a:rPr lang="ko-KR" altLang="en-US" dirty="0"/>
            <a:t>속도 계산</a:t>
          </a:r>
        </a:p>
      </dgm:t>
    </dgm:pt>
    <dgm:pt modelId="{F114A72E-CF43-4005-88BA-C3645BE0B501}" type="parTrans" cxnId="{E91DF775-6461-4984-BB35-C0AF40A70BE7}">
      <dgm:prSet/>
      <dgm:spPr/>
      <dgm:t>
        <a:bodyPr/>
        <a:lstStyle/>
        <a:p>
          <a:pPr latinLnBrk="1"/>
          <a:endParaRPr lang="ko-KR" altLang="en-US"/>
        </a:p>
      </dgm:t>
    </dgm:pt>
    <dgm:pt modelId="{3E468C8C-1E07-4D84-BFAF-B092F00A37AB}" type="sibTrans" cxnId="{E91DF775-6461-4984-BB35-C0AF40A70BE7}">
      <dgm:prSet/>
      <dgm:spPr/>
      <dgm:t>
        <a:bodyPr/>
        <a:lstStyle/>
        <a:p>
          <a:pPr latinLnBrk="1"/>
          <a:endParaRPr lang="ko-KR" altLang="en-US"/>
        </a:p>
      </dgm:t>
    </dgm:pt>
    <dgm:pt modelId="{5BA2A053-5ACF-4590-9D45-8F492559FB53}" type="pres">
      <dgm:prSet presAssocID="{6B813061-09DF-4512-8DA8-E882C58D075E}" presName="cycle" presStyleCnt="0">
        <dgm:presLayoutVars>
          <dgm:dir/>
          <dgm:resizeHandles val="exact"/>
        </dgm:presLayoutVars>
      </dgm:prSet>
      <dgm:spPr/>
    </dgm:pt>
    <dgm:pt modelId="{0D81F60F-E931-439E-BDA5-B64A8B772CF5}" type="pres">
      <dgm:prSet presAssocID="{805A3991-FBB0-4B30-92B7-0D1C7C9D4555}" presName="node" presStyleLbl="node1" presStyleIdx="0" presStyleCnt="5">
        <dgm:presLayoutVars>
          <dgm:bulletEnabled val="1"/>
        </dgm:presLayoutVars>
      </dgm:prSet>
      <dgm:spPr/>
    </dgm:pt>
    <dgm:pt modelId="{66BEBF71-F585-434C-9CD7-1CB75476B83F}" type="pres">
      <dgm:prSet presAssocID="{A4898BFD-1272-43E4-A877-7D7262FA6291}" presName="sibTrans" presStyleLbl="sibTrans2D1" presStyleIdx="0" presStyleCnt="5"/>
      <dgm:spPr/>
    </dgm:pt>
    <dgm:pt modelId="{0CC4B84E-5348-4F66-9453-6312CBB1DCB9}" type="pres">
      <dgm:prSet presAssocID="{A4898BFD-1272-43E4-A877-7D7262FA6291}" presName="connectorText" presStyleLbl="sibTrans2D1" presStyleIdx="0" presStyleCnt="5"/>
      <dgm:spPr/>
    </dgm:pt>
    <dgm:pt modelId="{DB387BB6-D809-4798-9B4D-4882F9D901B8}" type="pres">
      <dgm:prSet presAssocID="{67442488-7716-4B3B-B757-CE4AB48E45F7}" presName="node" presStyleLbl="node1" presStyleIdx="1" presStyleCnt="5">
        <dgm:presLayoutVars>
          <dgm:bulletEnabled val="1"/>
        </dgm:presLayoutVars>
      </dgm:prSet>
      <dgm:spPr/>
    </dgm:pt>
    <dgm:pt modelId="{2F4B3891-6816-479C-86FE-7D7332FAB83D}" type="pres">
      <dgm:prSet presAssocID="{452D9B2B-D539-4A6E-A53B-7FCD1F4E9F8E}" presName="sibTrans" presStyleLbl="sibTrans2D1" presStyleIdx="1" presStyleCnt="5"/>
      <dgm:spPr/>
    </dgm:pt>
    <dgm:pt modelId="{33540CCA-B821-4CBC-915F-357342C5BB0F}" type="pres">
      <dgm:prSet presAssocID="{452D9B2B-D539-4A6E-A53B-7FCD1F4E9F8E}" presName="connectorText" presStyleLbl="sibTrans2D1" presStyleIdx="1" presStyleCnt="5"/>
      <dgm:spPr/>
    </dgm:pt>
    <dgm:pt modelId="{25E5AF7E-0458-431A-BBEF-5885A69B68F2}" type="pres">
      <dgm:prSet presAssocID="{F6A3A9CF-0DD5-4519-9A41-512CB94308AB}" presName="node" presStyleLbl="node1" presStyleIdx="2" presStyleCnt="5">
        <dgm:presLayoutVars>
          <dgm:bulletEnabled val="1"/>
        </dgm:presLayoutVars>
      </dgm:prSet>
      <dgm:spPr/>
    </dgm:pt>
    <dgm:pt modelId="{301AFD57-F516-4F7F-9F11-E8C8A623BC44}" type="pres">
      <dgm:prSet presAssocID="{0BE291CE-CAAE-45E6-AE21-893A24704E01}" presName="sibTrans" presStyleLbl="sibTrans2D1" presStyleIdx="2" presStyleCnt="5"/>
      <dgm:spPr/>
    </dgm:pt>
    <dgm:pt modelId="{45AE7FF1-2F81-4C08-9C2E-3DE459DD14CB}" type="pres">
      <dgm:prSet presAssocID="{0BE291CE-CAAE-45E6-AE21-893A24704E01}" presName="connectorText" presStyleLbl="sibTrans2D1" presStyleIdx="2" presStyleCnt="5"/>
      <dgm:spPr/>
    </dgm:pt>
    <dgm:pt modelId="{552089BB-9AE9-4A38-986B-7043B3CA304C}" type="pres">
      <dgm:prSet presAssocID="{368E9572-876E-4E6A-94C8-866721B2ACC3}" presName="node" presStyleLbl="node1" presStyleIdx="3" presStyleCnt="5">
        <dgm:presLayoutVars>
          <dgm:bulletEnabled val="1"/>
        </dgm:presLayoutVars>
      </dgm:prSet>
      <dgm:spPr/>
    </dgm:pt>
    <dgm:pt modelId="{A1660544-8358-4B0F-BC67-07998D52202E}" type="pres">
      <dgm:prSet presAssocID="{1B445DFD-94B2-4EFD-B0BF-2A19CD31183F}" presName="sibTrans" presStyleLbl="sibTrans2D1" presStyleIdx="3" presStyleCnt="5"/>
      <dgm:spPr/>
    </dgm:pt>
    <dgm:pt modelId="{0AB09F6D-AC69-49A3-97C6-0EA68F23ECF5}" type="pres">
      <dgm:prSet presAssocID="{1B445DFD-94B2-4EFD-B0BF-2A19CD31183F}" presName="connectorText" presStyleLbl="sibTrans2D1" presStyleIdx="3" presStyleCnt="5"/>
      <dgm:spPr/>
    </dgm:pt>
    <dgm:pt modelId="{54A534D9-4E9A-4F98-BBAE-7B2DA4233194}" type="pres">
      <dgm:prSet presAssocID="{6715D9A2-0638-427C-A085-0391883DEDEB}" presName="node" presStyleLbl="node1" presStyleIdx="4" presStyleCnt="5">
        <dgm:presLayoutVars>
          <dgm:bulletEnabled val="1"/>
        </dgm:presLayoutVars>
      </dgm:prSet>
      <dgm:spPr/>
    </dgm:pt>
    <dgm:pt modelId="{DDCE16B8-4303-436E-B653-4ACB423413F3}" type="pres">
      <dgm:prSet presAssocID="{3E468C8C-1E07-4D84-BFAF-B092F00A37AB}" presName="sibTrans" presStyleLbl="sibTrans2D1" presStyleIdx="4" presStyleCnt="5"/>
      <dgm:spPr/>
    </dgm:pt>
    <dgm:pt modelId="{85457D31-8B5E-4815-8951-261EC8DC55E6}" type="pres">
      <dgm:prSet presAssocID="{3E468C8C-1E07-4D84-BFAF-B092F00A37AB}" presName="connectorText" presStyleLbl="sibTrans2D1" presStyleIdx="4" presStyleCnt="5"/>
      <dgm:spPr/>
    </dgm:pt>
  </dgm:ptLst>
  <dgm:cxnLst>
    <dgm:cxn modelId="{25931E09-0C08-4F6B-9A76-4CF35C49ECE5}" type="presOf" srcId="{368E9572-876E-4E6A-94C8-866721B2ACC3}" destId="{552089BB-9AE9-4A38-986B-7043B3CA304C}" srcOrd="0" destOrd="0" presId="urn:microsoft.com/office/officeart/2005/8/layout/cycle2"/>
    <dgm:cxn modelId="{AECBF516-DB4A-4250-ADF8-7F99890D17E9}" srcId="{6B813061-09DF-4512-8DA8-E882C58D075E}" destId="{67442488-7716-4B3B-B757-CE4AB48E45F7}" srcOrd="1" destOrd="0" parTransId="{F482D927-76F9-4F84-9AE2-F9050A6B04F9}" sibTransId="{452D9B2B-D539-4A6E-A53B-7FCD1F4E9F8E}"/>
    <dgm:cxn modelId="{24D7CC1C-323E-459D-842E-0170A2D7DD94}" type="presOf" srcId="{0BE291CE-CAAE-45E6-AE21-893A24704E01}" destId="{301AFD57-F516-4F7F-9F11-E8C8A623BC44}" srcOrd="0" destOrd="0" presId="urn:microsoft.com/office/officeart/2005/8/layout/cycle2"/>
    <dgm:cxn modelId="{17A80028-2919-4051-9BD8-B3EE7A2B3CE4}" type="presOf" srcId="{0BE291CE-CAAE-45E6-AE21-893A24704E01}" destId="{45AE7FF1-2F81-4C08-9C2E-3DE459DD14CB}" srcOrd="1" destOrd="0" presId="urn:microsoft.com/office/officeart/2005/8/layout/cycle2"/>
    <dgm:cxn modelId="{F2C5092B-9EB3-4694-B5A6-40CB1CE0B702}" srcId="{6B813061-09DF-4512-8DA8-E882C58D075E}" destId="{805A3991-FBB0-4B30-92B7-0D1C7C9D4555}" srcOrd="0" destOrd="0" parTransId="{8C2AF6A0-6DF8-44ED-8A26-8F27428C746B}" sibTransId="{A4898BFD-1272-43E4-A877-7D7262FA6291}"/>
    <dgm:cxn modelId="{CF5AF444-5F8A-4992-8A6C-80DAA8FCFFD6}" type="presOf" srcId="{3E468C8C-1E07-4D84-BFAF-B092F00A37AB}" destId="{85457D31-8B5E-4815-8951-261EC8DC55E6}" srcOrd="1" destOrd="0" presId="urn:microsoft.com/office/officeart/2005/8/layout/cycle2"/>
    <dgm:cxn modelId="{D8958947-D218-4F23-9EAF-8F4439606000}" type="presOf" srcId="{452D9B2B-D539-4A6E-A53B-7FCD1F4E9F8E}" destId="{2F4B3891-6816-479C-86FE-7D7332FAB83D}" srcOrd="0" destOrd="0" presId="urn:microsoft.com/office/officeart/2005/8/layout/cycle2"/>
    <dgm:cxn modelId="{AA9BC567-A7D5-4B4A-ABB2-1707CEA61D21}" type="presOf" srcId="{67442488-7716-4B3B-B757-CE4AB48E45F7}" destId="{DB387BB6-D809-4798-9B4D-4882F9D901B8}" srcOrd="0" destOrd="0" presId="urn:microsoft.com/office/officeart/2005/8/layout/cycle2"/>
    <dgm:cxn modelId="{6A98E44E-5AE4-4C66-89C6-B6225D887163}" type="presOf" srcId="{1B445DFD-94B2-4EFD-B0BF-2A19CD31183F}" destId="{A1660544-8358-4B0F-BC67-07998D52202E}" srcOrd="0" destOrd="0" presId="urn:microsoft.com/office/officeart/2005/8/layout/cycle2"/>
    <dgm:cxn modelId="{E91DF775-6461-4984-BB35-C0AF40A70BE7}" srcId="{6B813061-09DF-4512-8DA8-E882C58D075E}" destId="{6715D9A2-0638-427C-A085-0391883DEDEB}" srcOrd="4" destOrd="0" parTransId="{F114A72E-CF43-4005-88BA-C3645BE0B501}" sibTransId="{3E468C8C-1E07-4D84-BFAF-B092F00A37AB}"/>
    <dgm:cxn modelId="{245F2387-62E4-4BA0-8C94-C34CB3AA4B72}" type="presOf" srcId="{F6A3A9CF-0DD5-4519-9A41-512CB94308AB}" destId="{25E5AF7E-0458-431A-BBEF-5885A69B68F2}" srcOrd="0" destOrd="0" presId="urn:microsoft.com/office/officeart/2005/8/layout/cycle2"/>
    <dgm:cxn modelId="{6E998F88-1278-4613-8FD6-56D7CAD74AF7}" type="presOf" srcId="{805A3991-FBB0-4B30-92B7-0D1C7C9D4555}" destId="{0D81F60F-E931-439E-BDA5-B64A8B772CF5}" srcOrd="0" destOrd="0" presId="urn:microsoft.com/office/officeart/2005/8/layout/cycle2"/>
    <dgm:cxn modelId="{E73CB191-25C2-4EC6-8232-25D071D7F287}" type="presOf" srcId="{1B445DFD-94B2-4EFD-B0BF-2A19CD31183F}" destId="{0AB09F6D-AC69-49A3-97C6-0EA68F23ECF5}" srcOrd="1" destOrd="0" presId="urn:microsoft.com/office/officeart/2005/8/layout/cycle2"/>
    <dgm:cxn modelId="{0586399B-B947-4C73-8B15-7666C972F290}" type="presOf" srcId="{A4898BFD-1272-43E4-A877-7D7262FA6291}" destId="{66BEBF71-F585-434C-9CD7-1CB75476B83F}" srcOrd="0" destOrd="0" presId="urn:microsoft.com/office/officeart/2005/8/layout/cycle2"/>
    <dgm:cxn modelId="{07A9F79E-8CC0-45CE-9F3E-CF4983EBA86C}" type="presOf" srcId="{3E468C8C-1E07-4D84-BFAF-B092F00A37AB}" destId="{DDCE16B8-4303-436E-B653-4ACB423413F3}" srcOrd="0" destOrd="0" presId="urn:microsoft.com/office/officeart/2005/8/layout/cycle2"/>
    <dgm:cxn modelId="{1F525BB1-6169-44CA-B40F-F51C664BDB09}" type="presOf" srcId="{A4898BFD-1272-43E4-A877-7D7262FA6291}" destId="{0CC4B84E-5348-4F66-9453-6312CBB1DCB9}" srcOrd="1" destOrd="0" presId="urn:microsoft.com/office/officeart/2005/8/layout/cycle2"/>
    <dgm:cxn modelId="{437EE2B3-145B-4828-9864-3BCDCFDE00E8}" type="presOf" srcId="{6715D9A2-0638-427C-A085-0391883DEDEB}" destId="{54A534D9-4E9A-4F98-BBAE-7B2DA4233194}" srcOrd="0" destOrd="0" presId="urn:microsoft.com/office/officeart/2005/8/layout/cycle2"/>
    <dgm:cxn modelId="{E1FADDBE-5289-413A-9F52-BF94B3A7AD52}" type="presOf" srcId="{6B813061-09DF-4512-8DA8-E882C58D075E}" destId="{5BA2A053-5ACF-4590-9D45-8F492559FB53}" srcOrd="0" destOrd="0" presId="urn:microsoft.com/office/officeart/2005/8/layout/cycle2"/>
    <dgm:cxn modelId="{953C98CC-27C2-4414-97CE-D97285204F20}" type="presOf" srcId="{452D9B2B-D539-4A6E-A53B-7FCD1F4E9F8E}" destId="{33540CCA-B821-4CBC-915F-357342C5BB0F}" srcOrd="1" destOrd="0" presId="urn:microsoft.com/office/officeart/2005/8/layout/cycle2"/>
    <dgm:cxn modelId="{8126F9CC-7AB8-4BDE-A654-65F672C9C02B}" srcId="{6B813061-09DF-4512-8DA8-E882C58D075E}" destId="{368E9572-876E-4E6A-94C8-866721B2ACC3}" srcOrd="3" destOrd="0" parTransId="{A378AFCF-213C-4574-9F69-F482E0DF8CAB}" sibTransId="{1B445DFD-94B2-4EFD-B0BF-2A19CD31183F}"/>
    <dgm:cxn modelId="{A93DCCDC-6003-491D-8EBB-5D5465AF2731}" srcId="{6B813061-09DF-4512-8DA8-E882C58D075E}" destId="{F6A3A9CF-0DD5-4519-9A41-512CB94308AB}" srcOrd="2" destOrd="0" parTransId="{D23C0DF4-CFE7-49F6-91B6-23E155781BFB}" sibTransId="{0BE291CE-CAAE-45E6-AE21-893A24704E01}"/>
    <dgm:cxn modelId="{678F1A47-54E1-46D7-BEE9-47C722A08B7A}" type="presParOf" srcId="{5BA2A053-5ACF-4590-9D45-8F492559FB53}" destId="{0D81F60F-E931-439E-BDA5-B64A8B772CF5}" srcOrd="0" destOrd="0" presId="urn:microsoft.com/office/officeart/2005/8/layout/cycle2"/>
    <dgm:cxn modelId="{0496946A-6452-4866-A195-60A876E10990}" type="presParOf" srcId="{5BA2A053-5ACF-4590-9D45-8F492559FB53}" destId="{66BEBF71-F585-434C-9CD7-1CB75476B83F}" srcOrd="1" destOrd="0" presId="urn:microsoft.com/office/officeart/2005/8/layout/cycle2"/>
    <dgm:cxn modelId="{28CF9CD0-D811-48EB-B434-F8CD5D951E44}" type="presParOf" srcId="{66BEBF71-F585-434C-9CD7-1CB75476B83F}" destId="{0CC4B84E-5348-4F66-9453-6312CBB1DCB9}" srcOrd="0" destOrd="0" presId="urn:microsoft.com/office/officeart/2005/8/layout/cycle2"/>
    <dgm:cxn modelId="{CC775A58-23B4-469A-B0DC-8235E06B6781}" type="presParOf" srcId="{5BA2A053-5ACF-4590-9D45-8F492559FB53}" destId="{DB387BB6-D809-4798-9B4D-4882F9D901B8}" srcOrd="2" destOrd="0" presId="urn:microsoft.com/office/officeart/2005/8/layout/cycle2"/>
    <dgm:cxn modelId="{EB82170F-95ED-4682-9F74-2BE4CEC534B7}" type="presParOf" srcId="{5BA2A053-5ACF-4590-9D45-8F492559FB53}" destId="{2F4B3891-6816-479C-86FE-7D7332FAB83D}" srcOrd="3" destOrd="0" presId="urn:microsoft.com/office/officeart/2005/8/layout/cycle2"/>
    <dgm:cxn modelId="{78653961-B8EA-4FA4-92C6-A13A805C27FF}" type="presParOf" srcId="{2F4B3891-6816-479C-86FE-7D7332FAB83D}" destId="{33540CCA-B821-4CBC-915F-357342C5BB0F}" srcOrd="0" destOrd="0" presId="urn:microsoft.com/office/officeart/2005/8/layout/cycle2"/>
    <dgm:cxn modelId="{A449E028-FDBD-4274-9C1A-81ADB98D8AF1}" type="presParOf" srcId="{5BA2A053-5ACF-4590-9D45-8F492559FB53}" destId="{25E5AF7E-0458-431A-BBEF-5885A69B68F2}" srcOrd="4" destOrd="0" presId="urn:microsoft.com/office/officeart/2005/8/layout/cycle2"/>
    <dgm:cxn modelId="{66638DE1-A277-488D-AD43-3584CB99606D}" type="presParOf" srcId="{5BA2A053-5ACF-4590-9D45-8F492559FB53}" destId="{301AFD57-F516-4F7F-9F11-E8C8A623BC44}" srcOrd="5" destOrd="0" presId="urn:microsoft.com/office/officeart/2005/8/layout/cycle2"/>
    <dgm:cxn modelId="{FF171BE0-4C3D-4017-B76B-579D7D1B4316}" type="presParOf" srcId="{301AFD57-F516-4F7F-9F11-E8C8A623BC44}" destId="{45AE7FF1-2F81-4C08-9C2E-3DE459DD14CB}" srcOrd="0" destOrd="0" presId="urn:microsoft.com/office/officeart/2005/8/layout/cycle2"/>
    <dgm:cxn modelId="{9CA0F4DE-ACE9-4134-BB74-A7A93E8A302F}" type="presParOf" srcId="{5BA2A053-5ACF-4590-9D45-8F492559FB53}" destId="{552089BB-9AE9-4A38-986B-7043B3CA304C}" srcOrd="6" destOrd="0" presId="urn:microsoft.com/office/officeart/2005/8/layout/cycle2"/>
    <dgm:cxn modelId="{81671241-01BA-41FE-AF32-4F93B31409BB}" type="presParOf" srcId="{5BA2A053-5ACF-4590-9D45-8F492559FB53}" destId="{A1660544-8358-4B0F-BC67-07998D52202E}" srcOrd="7" destOrd="0" presId="urn:microsoft.com/office/officeart/2005/8/layout/cycle2"/>
    <dgm:cxn modelId="{7689DE8E-0639-443C-8CD0-94B57AECE95B}" type="presParOf" srcId="{A1660544-8358-4B0F-BC67-07998D52202E}" destId="{0AB09F6D-AC69-49A3-97C6-0EA68F23ECF5}" srcOrd="0" destOrd="0" presId="urn:microsoft.com/office/officeart/2005/8/layout/cycle2"/>
    <dgm:cxn modelId="{9AC56A5F-C36A-42FB-B808-475DB656F2A8}" type="presParOf" srcId="{5BA2A053-5ACF-4590-9D45-8F492559FB53}" destId="{54A534D9-4E9A-4F98-BBAE-7B2DA4233194}" srcOrd="8" destOrd="0" presId="urn:microsoft.com/office/officeart/2005/8/layout/cycle2"/>
    <dgm:cxn modelId="{1721D804-BE87-432E-BCD4-F322F45A428A}" type="presParOf" srcId="{5BA2A053-5ACF-4590-9D45-8F492559FB53}" destId="{DDCE16B8-4303-436E-B653-4ACB423413F3}" srcOrd="9" destOrd="0" presId="urn:microsoft.com/office/officeart/2005/8/layout/cycle2"/>
    <dgm:cxn modelId="{4E0D272C-AF8B-481C-812F-B902C9B134E0}" type="presParOf" srcId="{DDCE16B8-4303-436E-B653-4ACB423413F3}" destId="{85457D31-8B5E-4815-8951-261EC8DC55E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1F60F-E931-439E-BDA5-B64A8B772CF5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위치 업데이트</a:t>
          </a:r>
        </a:p>
      </dsp:txBody>
      <dsp:txXfrm>
        <a:off x="3485895" y="239992"/>
        <a:ext cx="1156208" cy="1156208"/>
      </dsp:txXfrm>
    </dsp:sp>
    <dsp:sp modelId="{66BEBF71-F585-434C-9CD7-1CB75476B83F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4842728" y="1329221"/>
        <a:ext cx="305286" cy="331112"/>
      </dsp:txXfrm>
    </dsp:sp>
    <dsp:sp modelId="{DB387BB6-D809-4798-9B4D-4882F9D901B8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함수 평가</a:t>
          </a:r>
        </a:p>
      </dsp:txBody>
      <dsp:txXfrm>
        <a:off x="5474459" y="1684768"/>
        <a:ext cx="1156208" cy="1156208"/>
      </dsp:txXfrm>
    </dsp:sp>
    <dsp:sp modelId="{2F4B3891-6816-479C-86FE-7D7332FAB83D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5544168" y="3192209"/>
        <a:ext cx="305286" cy="331112"/>
      </dsp:txXfrm>
    </dsp:sp>
    <dsp:sp modelId="{25E5AF7E-0458-431A-BBEF-5885A69B68F2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입자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군집 </a:t>
          </a:r>
          <a:r>
            <a:rPr lang="ko-KR" altLang="en-US" sz="1800" kern="1200" dirty="0" err="1"/>
            <a:t>최적값</a:t>
          </a:r>
          <a:r>
            <a:rPr lang="ko-KR" altLang="en-US" sz="1800" kern="1200" dirty="0"/>
            <a:t> 업데이트</a:t>
          </a:r>
        </a:p>
      </dsp:txBody>
      <dsp:txXfrm>
        <a:off x="4714895" y="4022465"/>
        <a:ext cx="1156208" cy="1156208"/>
      </dsp:txXfrm>
    </dsp:sp>
    <dsp:sp modelId="{301AFD57-F516-4F7F-9F11-E8C8A623BC44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3989118" y="4435013"/>
        <a:ext cx="305286" cy="331112"/>
      </dsp:txXfrm>
    </dsp:sp>
    <dsp:sp modelId="{552089BB-9AE9-4A38-986B-7043B3CA304C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목적 함수 반복</a:t>
          </a:r>
          <a:r>
            <a:rPr lang="en-US" altLang="ko-KR" sz="1800" kern="1200" dirty="0"/>
            <a:t>, PSO </a:t>
          </a:r>
          <a:r>
            <a:rPr lang="ko-KR" altLang="en-US" sz="1800" kern="1200" dirty="0"/>
            <a:t>실행</a:t>
          </a:r>
        </a:p>
      </dsp:txBody>
      <dsp:txXfrm>
        <a:off x="2256895" y="4022465"/>
        <a:ext cx="1156208" cy="1156208"/>
      </dsp:txXfrm>
    </dsp:sp>
    <dsp:sp modelId="{A1660544-8358-4B0F-BC67-07998D52202E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 rot="10800000">
        <a:off x="2326604" y="3340121"/>
        <a:ext cx="305286" cy="331112"/>
      </dsp:txXfrm>
    </dsp:sp>
    <dsp:sp modelId="{54A534D9-4E9A-4F98-BBAE-7B2DA4233194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속도 계산</a:t>
          </a:r>
        </a:p>
      </dsp:txBody>
      <dsp:txXfrm>
        <a:off x="1497331" y="1684768"/>
        <a:ext cx="1156208" cy="1156208"/>
      </dsp:txXfrm>
    </dsp:sp>
    <dsp:sp modelId="{DDCE16B8-4303-436E-B653-4ACB423413F3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4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352AA-F3D4-9193-77EA-3482F5699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B9F9F2-EF4E-0844-7D11-ACDF2ED32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6F565-7587-FE38-1891-2DDEE82C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72408-2387-5F3F-C21D-95A8E45B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30F23-46CD-3E4E-297E-504AC7E1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22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78960-69B2-C274-9677-F4561E83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4F3AE4-7B67-106B-1C9D-1F46AA59C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BC600B-D5A8-24D2-BA2D-C2B05679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4A9F6-148D-C564-E818-9B805075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E04E86-B74F-64FC-968B-BF7B43E1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3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D35657-056F-6832-223C-A385F6ABE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EDDA5-7B00-831B-B617-BD330217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C38AB-3191-5505-993A-1B8279C2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CA05E-A7FB-5F42-3941-16E4A3C1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1BA80-6533-120F-E2DB-220296BD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C65F8-5ACB-9C55-0123-274F29C7E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64EC3-8427-9EEE-FD77-1C1E98F5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5A7053-CB7E-4721-3C31-B7E3C8DD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3D21E9-1B46-038D-F0BE-2DAE80F0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2FBBC-86AF-E788-47F8-49AC526D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9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1755-EC81-75AA-439E-EA96D251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669531-E758-8ADA-6B9C-71DA16198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2490A-D13B-3DF9-7C87-6896BD8B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899F5-5E33-6F9D-D792-7FD1B8C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99B69-2CA4-6FE0-A82D-A0E9C44E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4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71A4-1205-8A77-7FA4-B21072C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6068C-9D3E-FE20-93F9-0E572EC55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E1F6CA-A965-6367-1E61-64D869C3D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59E440-1741-168C-BDB6-22A300E8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13FF58-A928-F38F-9F13-C759222F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2BE2A5-6821-266A-9AB4-C3F69951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57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5DD00-E777-AA6A-ABF1-B654B839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214B38-7BC0-8CC9-1D00-E8DB26B7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F204FE-A7F9-FA2A-D7A4-6867B5EA1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C6E5C0-6D74-51D3-27AF-FD64BF149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5B89C8-CEA3-7D2D-F34F-36CA33334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8B1328-6F03-3529-C216-A8ED0B82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FD361-11B8-97F7-FDFE-B23392E3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EDDE62-696E-1E7F-44F7-C25EEE7B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1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6DA76-E068-68BE-366F-72DA98B9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48E7B-8AD6-1229-02DB-78A07868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E68A66-1A2B-13F9-1A5A-EB0018C5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5CE7A1-FB19-E853-DBAA-1DB3A1BAA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83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D3F21F-CFED-13C6-707F-D30239A8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BA18D6-0740-FC21-922F-99178E9B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A0310-2E97-23A4-0432-926F92E2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0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A1AAA-5DF9-88A3-AD3F-0823A455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EB49DF-47A4-089E-DA8F-CD68FFAF3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75E7D-43EC-9B4F-2C06-26DF67CCC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08F07-0A54-BF11-6D14-09F00699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CF89F-126E-4D28-8EAE-4ED703D0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C73AE5-4CCC-2FF5-D7FC-7C767AE5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3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0917-BB26-BF58-C396-76FC786F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AC69E4-6A63-3BB3-65B8-81D43348A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67D0FF-66FD-BA03-9A1D-BE03C1E6B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2F906-1DCF-21B6-6C10-928A47D4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64D65D-BF30-7F36-1515-C95CB55F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0E718-1466-D2E8-52DE-25A92C5C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1DFD2F-1EFD-A163-B169-C72FCA8F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5E5865-83A6-75B0-B686-880125090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4785EF-6791-3279-98D8-B9244F30E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10DE6-F63E-4E39-AC61-1952DA054EB1}" type="datetimeFigureOut">
              <a:rPr lang="ko-KR" altLang="en-US" smtClean="0"/>
              <a:t>2024-06-23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47953-17A2-D750-84BC-66C07A21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FDF-C1ED-D62D-D156-C7DC74162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9A7BD-F63C-4575-932C-42D21D2B5A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00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66217E2-6D64-ABB6-D772-1D51F8D8CDA7}"/>
              </a:ext>
            </a:extLst>
          </p:cNvPr>
          <p:cNvSpPr/>
          <p:nvPr/>
        </p:nvSpPr>
        <p:spPr>
          <a:xfrm>
            <a:off x="1333910" y="1265902"/>
            <a:ext cx="1484671" cy="38886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PSO </a:t>
            </a:r>
          </a:p>
          <a:p>
            <a:pPr algn="ctr"/>
            <a:r>
              <a:rPr lang="ko-KR" altLang="en-US" dirty="0"/>
              <a:t>정의</a:t>
            </a:r>
            <a:endParaRPr lang="en-US" altLang="ko-KR" dirty="0"/>
          </a:p>
          <a:p>
            <a:pPr algn="ctr"/>
            <a:r>
              <a:rPr lang="en-US" altLang="ko-KR" dirty="0"/>
              <a:t> +</a:t>
            </a:r>
          </a:p>
          <a:p>
            <a:pPr algn="ctr"/>
            <a:r>
              <a:rPr lang="ko-KR" altLang="en-US" dirty="0"/>
              <a:t>알고</a:t>
            </a:r>
            <a:endParaRPr lang="en-US" altLang="ko-KR" dirty="0"/>
          </a:p>
          <a:p>
            <a:pPr algn="ctr"/>
            <a:r>
              <a:rPr lang="ko-KR" altLang="en-US" dirty="0" err="1"/>
              <a:t>리즘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초기화</a:t>
            </a:r>
            <a:endParaRPr lang="en-US" altLang="ko-KR" dirty="0"/>
          </a:p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Initialization</a:t>
            </a:r>
          </a:p>
          <a:p>
            <a:pPr algn="ctr"/>
            <a:r>
              <a:rPr lang="ko-KR" altLang="en-US" dirty="0"/>
              <a:t>초기화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A517EECE-4867-9E01-55F9-0BF6E2BCA9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003045"/>
              </p:ext>
            </p:extLst>
          </p:nvPr>
        </p:nvGraphicFramePr>
        <p:xfrm>
          <a:off x="2730090" y="9089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242A994-9151-C882-D2AE-BDDD5EA24E22}"/>
              </a:ext>
            </a:extLst>
          </p:cNvPr>
          <p:cNvSpPr/>
          <p:nvPr/>
        </p:nvSpPr>
        <p:spPr>
          <a:xfrm>
            <a:off x="3175819" y="3018503"/>
            <a:ext cx="629265" cy="38345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5553238-F1AC-99A1-2B43-C021FB713139}"/>
              </a:ext>
            </a:extLst>
          </p:cNvPr>
          <p:cNvSpPr/>
          <p:nvPr/>
        </p:nvSpPr>
        <p:spPr>
          <a:xfrm>
            <a:off x="5781367" y="3126658"/>
            <a:ext cx="2025446" cy="12486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PSO </a:t>
            </a:r>
            <a:r>
              <a:rPr lang="ko-KR" altLang="en-US" dirty="0"/>
              <a:t>알고리즘 </a:t>
            </a:r>
            <a:r>
              <a:rPr lang="ko-KR" altLang="en-US" dirty="0" err="1"/>
              <a:t>메인루프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57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30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보성 고</dc:creator>
  <cp:lastModifiedBy>보성 고</cp:lastModifiedBy>
  <cp:revision>5</cp:revision>
  <dcterms:created xsi:type="dcterms:W3CDTF">2024-06-23T13:07:33Z</dcterms:created>
  <dcterms:modified xsi:type="dcterms:W3CDTF">2024-06-23T16:37:30Z</dcterms:modified>
</cp:coreProperties>
</file>