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87"/>
    <p:restoredTop sz="94686"/>
  </p:normalViewPr>
  <p:slideViewPr>
    <p:cSldViewPr snapToGrid="0" snapToObjects="1">
      <p:cViewPr varScale="1">
        <p:scale>
          <a:sx n="84" d="100"/>
          <a:sy n="84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9.07276.pdf" TargetMode="External"/><Relationship Id="rId2" Type="http://schemas.openxmlformats.org/officeDocument/2006/relationships/hyperlink" Target="https://en.wikipedia.org/wiki/Music_and_emo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dfs.semanticscholar.org/522f/26b2b4999b619f0b4d48b2ef0fb7fdacd94d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94BF-89C6-4648-A99A-786CA6DFF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uhaus 93" pitchFamily="82" charset="77"/>
              </a:rPr>
              <a:t>MyMusic360</a:t>
            </a:r>
            <a:br>
              <a:rPr lang="en-US" dirty="0"/>
            </a:br>
            <a:endParaRPr lang="en-US" dirty="0">
              <a:solidFill>
                <a:srgbClr val="FFFF00"/>
              </a:solidFill>
              <a:latin typeface="Bauhaus 93" pitchFamily="8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B3B2-EBB1-334E-94A1-A5F9FCFC6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Music for me Now on my mood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26523E-D10E-3E4F-B862-D8A958ACA0AF}"/>
              </a:ext>
            </a:extLst>
          </p:cNvPr>
          <p:cNvSpPr txBox="1">
            <a:spLocks/>
          </p:cNvSpPr>
          <p:nvPr/>
        </p:nvSpPr>
        <p:spPr>
          <a:xfrm>
            <a:off x="1154955" y="3573881"/>
            <a:ext cx="3744686" cy="1089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srgbClr val="FFFF00"/>
                </a:solidFill>
                <a:latin typeface="Bauhaus 93" pitchFamily="82" charset="77"/>
              </a:rPr>
              <a:t>MM360</a:t>
            </a:r>
            <a:endParaRPr lang="en-US" sz="7200" b="1" dirty="0">
              <a:solidFill>
                <a:srgbClr val="FFFF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52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E19F-83B2-E841-8BCE-15C6A7DF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Mood, Music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3437-943E-504E-A6DF-61EB4046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“Music touches us emotionally, where words alone can't.” </a:t>
            </a:r>
            <a:br>
              <a:rPr lang="en-US" dirty="0"/>
            </a:br>
            <a:r>
              <a:rPr lang="en-US" dirty="0"/>
              <a:t>― </a:t>
            </a:r>
            <a:r>
              <a:rPr lang="en-US" b="1" dirty="0"/>
              <a:t>Johnny Depp</a:t>
            </a:r>
            <a:endParaRPr lang="en-US" dirty="0"/>
          </a:p>
          <a:p>
            <a:r>
              <a:rPr lang="en-US" dirty="0"/>
              <a:t>“When I hear music, I fear no danger. I am invulnerable. I see no foe. I am related to the earliest times, and to the latest.” </a:t>
            </a:r>
            <a:br>
              <a:rPr lang="en-US" dirty="0"/>
            </a:br>
            <a:r>
              <a:rPr lang="en-US" dirty="0"/>
              <a:t>― </a:t>
            </a:r>
            <a:r>
              <a:rPr lang="en-US" b="1" dirty="0"/>
              <a:t>HENRY DAVID THOREAU</a:t>
            </a:r>
          </a:p>
          <a:p>
            <a:r>
              <a:rPr lang="en-US" dirty="0"/>
              <a:t>“My heart, which is so full to overflowing, has often been solaced and refreshed by music when sick and weary.” </a:t>
            </a:r>
            <a:br>
              <a:rPr lang="en-US" dirty="0"/>
            </a:br>
            <a:r>
              <a:rPr lang="en-US" dirty="0"/>
              <a:t>― </a:t>
            </a:r>
            <a:r>
              <a:rPr lang="en-US" b="1" dirty="0"/>
              <a:t>Martin Luther</a:t>
            </a:r>
          </a:p>
          <a:p>
            <a:r>
              <a:rPr lang="en-US" dirty="0"/>
              <a:t>“Music is an agreeable harmony for the honor of God and the permissible delights of the soul.” </a:t>
            </a:r>
            <a:br>
              <a:rPr lang="en-US" dirty="0"/>
            </a:br>
            <a:r>
              <a:rPr lang="en-US" dirty="0"/>
              <a:t>― </a:t>
            </a:r>
            <a:r>
              <a:rPr lang="en-US" b="1" dirty="0"/>
              <a:t>Johann Sebastian 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1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1584-B0F2-F541-AD95-9417185D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uhaus 93" pitchFamily="82" charset="77"/>
              </a:rPr>
              <a:t>MyMusic360</a:t>
            </a:r>
            <a:br>
              <a:rPr lang="en-US" dirty="0"/>
            </a:br>
            <a:r>
              <a:rPr lang="en-US" dirty="0"/>
              <a:t>My Music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3370-E399-B942-9228-D1A89321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Mm360 brings your music to you based on your current mood.</a:t>
            </a:r>
          </a:p>
          <a:p>
            <a:r>
              <a:rPr lang="en-US" dirty="0"/>
              <a:t>Music selections from Spotify based your likeness and customizations, based on your mood.</a:t>
            </a:r>
          </a:p>
          <a:p>
            <a:r>
              <a:rPr lang="en-US" dirty="0"/>
              <a:t>Goal is to provide you with a real-time music selection to make you feel comfortable, all the time.</a:t>
            </a:r>
          </a:p>
          <a:p>
            <a:r>
              <a:rPr lang="en-US" dirty="0"/>
              <a:t>Mm360’s goal is to provide you with the song that will make you comfortable - the song you will "most like" at that moment. 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9C502E-9454-6E43-8199-51620FC5E10C}"/>
              </a:ext>
            </a:extLst>
          </p:cNvPr>
          <p:cNvSpPr txBox="1">
            <a:spLocks/>
          </p:cNvSpPr>
          <p:nvPr/>
        </p:nvSpPr>
        <p:spPr>
          <a:xfrm>
            <a:off x="3171598" y="1152983"/>
            <a:ext cx="1618117" cy="8317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FFFF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416151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D28B-AE47-C848-9255-6B1A929C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relax and enjoy your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BBFAA7-CA04-2246-B003-BF0F179D9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578216"/>
            <a:ext cx="8947150" cy="3144605"/>
          </a:xfr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A459A7A-14B9-6847-B3B2-94A038388663}"/>
              </a:ext>
            </a:extLst>
          </p:cNvPr>
          <p:cNvSpPr txBox="1">
            <a:spLocks/>
          </p:cNvSpPr>
          <p:nvPr/>
        </p:nvSpPr>
        <p:spPr>
          <a:xfrm>
            <a:off x="3811071" y="1157256"/>
            <a:ext cx="3744686" cy="1089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srgbClr val="FFFF00"/>
                </a:solidFill>
                <a:latin typeface="Bauhaus 93" pitchFamily="82" charset="77"/>
              </a:rPr>
              <a:t>MM360</a:t>
            </a:r>
            <a:endParaRPr lang="en-US" sz="7200" b="1" dirty="0">
              <a:solidFill>
                <a:srgbClr val="FFFF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454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C10C-5CD4-5443-B9CC-E48AB24B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BFB4-0CE6-C44C-99EE-F311FD31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Azure Face API – for mood detection</a:t>
            </a:r>
          </a:p>
          <a:p>
            <a:r>
              <a:rPr lang="en-US" dirty="0" err="1"/>
              <a:t>Spotipy</a:t>
            </a:r>
            <a:r>
              <a:rPr lang="en-US" dirty="0"/>
              <a:t> – Spotify Python API wrapper – for music access</a:t>
            </a:r>
          </a:p>
          <a:p>
            <a:r>
              <a:rPr lang="en-US" dirty="0"/>
              <a:t>Python Flask – for web access</a:t>
            </a:r>
          </a:p>
          <a:p>
            <a:r>
              <a:rPr lang="en-US" dirty="0" err="1"/>
              <a:t>Plotly</a:t>
            </a:r>
            <a:r>
              <a:rPr lang="en-US" dirty="0"/>
              <a:t> – for music breakdown graphs</a:t>
            </a:r>
          </a:p>
        </p:txBody>
      </p:sp>
    </p:spTree>
    <p:extLst>
      <p:ext uri="{BB962C8B-B14F-4D97-AF65-F5344CB8AC3E}">
        <p14:creationId xmlns:p14="http://schemas.microsoft.com/office/powerpoint/2010/main" val="82185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04E5-AD04-2F48-9C5C-9D45159E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the Mood matched Music from Spotify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2AED44-1BE5-384A-AA66-CC988A688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206" y="2052638"/>
            <a:ext cx="6695364" cy="4195762"/>
          </a:xfrm>
        </p:spPr>
      </p:pic>
    </p:spTree>
    <p:extLst>
      <p:ext uri="{BB962C8B-B14F-4D97-AF65-F5344CB8AC3E}">
        <p14:creationId xmlns:p14="http://schemas.microsoft.com/office/powerpoint/2010/main" val="74824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86F0-271D-7143-81D4-E33BF705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B552C-7622-D145-B90D-805D2551E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84" y="2052638"/>
            <a:ext cx="6247408" cy="4195762"/>
          </a:xfrm>
        </p:spPr>
      </p:pic>
    </p:spTree>
    <p:extLst>
      <p:ext uri="{BB962C8B-B14F-4D97-AF65-F5344CB8AC3E}">
        <p14:creationId xmlns:p14="http://schemas.microsoft.com/office/powerpoint/2010/main" val="304587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B662-D47A-4C4C-B2FD-B12CCBEC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just the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F014-FFAC-E149-84E9-A0B6435D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0075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1136-333A-FA4C-A960-A0D21D6B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2638-60AB-9F4B-BFE8-03C599FF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https://en.wikipedia.org/wiki/Music_and_emotion</a:t>
            </a:r>
            <a:endParaRPr lang="en-US" dirty="0"/>
          </a:p>
          <a:p>
            <a:r>
              <a:rPr lang="en-US" dirty="0">
                <a:hlinkClick r:id="rId3"/>
              </a:rPr>
              <a:t>https://arxiv.org/pdf/1809.07276.pdf</a:t>
            </a:r>
            <a:endParaRPr lang="en-US" dirty="0"/>
          </a:p>
          <a:p>
            <a:r>
              <a:rPr lang="en-US" dirty="0">
                <a:hlinkClick r:id="rId4"/>
              </a:rPr>
              <a:t>https://pdfs.semanticscholar.org/522f/26b2b4999b619f0b4d48b2ef0fb7fdacd94d.pdf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/articles/PMC4894878/</a:t>
            </a:r>
          </a:p>
        </p:txBody>
      </p:sp>
    </p:spTree>
    <p:extLst>
      <p:ext uri="{BB962C8B-B14F-4D97-AF65-F5344CB8AC3E}">
        <p14:creationId xmlns:p14="http://schemas.microsoft.com/office/powerpoint/2010/main" val="3471859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3335</TotalTime>
  <Words>215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Apple Chancery</vt:lpstr>
      <vt:lpstr>Arial</vt:lpstr>
      <vt:lpstr>Bauhaus 93</vt:lpstr>
      <vt:lpstr>Century Gothic</vt:lpstr>
      <vt:lpstr>Wingdings 3</vt:lpstr>
      <vt:lpstr>Ion</vt:lpstr>
      <vt:lpstr>MyMusic360 </vt:lpstr>
      <vt:lpstr>Mood, Music and Me</vt:lpstr>
      <vt:lpstr>MyMusic360 My Music </vt:lpstr>
      <vt:lpstr>Please relax and enjoy your</vt:lpstr>
      <vt:lpstr>Some Technical Details</vt:lpstr>
      <vt:lpstr>Playing the Mood matched Music from Spotify</vt:lpstr>
      <vt:lpstr>Music Details</vt:lpstr>
      <vt:lpstr>This is just the start</vt:lpstr>
      <vt:lpstr>Appendix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MyMusic360 MM360</dc:title>
  <dc:creator>Balaji Sadagopa</dc:creator>
  <cp:lastModifiedBy>Balaji Sadagopa</cp:lastModifiedBy>
  <cp:revision>11</cp:revision>
  <dcterms:created xsi:type="dcterms:W3CDTF">2018-09-21T01:34:20Z</dcterms:created>
  <dcterms:modified xsi:type="dcterms:W3CDTF">2018-09-24T22:48:02Z</dcterms:modified>
</cp:coreProperties>
</file>