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5" r:id="rId6"/>
    <p:sldId id="258" r:id="rId7"/>
    <p:sldId id="263" r:id="rId8"/>
    <p:sldId id="264"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5"/>
    <p:restoredTop sz="94665"/>
  </p:normalViewPr>
  <p:slideViewPr>
    <p:cSldViewPr snapToGrid="0" snapToObjects="1">
      <p:cViewPr varScale="1">
        <p:scale>
          <a:sx n="91" d="100"/>
          <a:sy n="91" d="100"/>
        </p:scale>
        <p:origin x="22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7/7/18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7/7/18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7/7/18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7/7/18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2636-0F1D-7B4C-898C-018D899DC256}"/>
              </a:ext>
            </a:extLst>
          </p:cNvPr>
          <p:cNvSpPr>
            <a:spLocks noGrp="1"/>
          </p:cNvSpPr>
          <p:nvPr>
            <p:ph type="ctrTitle"/>
          </p:nvPr>
        </p:nvSpPr>
        <p:spPr/>
        <p:txBody>
          <a:bodyPr/>
          <a:lstStyle/>
          <a:p>
            <a:r>
              <a:rPr lang="en-US" dirty="0"/>
              <a:t>Your News Today</a:t>
            </a:r>
          </a:p>
        </p:txBody>
      </p:sp>
      <p:sp>
        <p:nvSpPr>
          <p:cNvPr id="3" name="Subtitle 2">
            <a:extLst>
              <a:ext uri="{FF2B5EF4-FFF2-40B4-BE49-F238E27FC236}">
                <a16:creationId xmlns:a16="http://schemas.microsoft.com/office/drawing/2014/main" id="{2E2FC668-94ED-1D40-A46C-5AF296FE3BEE}"/>
              </a:ext>
            </a:extLst>
          </p:cNvPr>
          <p:cNvSpPr>
            <a:spLocks noGrp="1"/>
          </p:cNvSpPr>
          <p:nvPr>
            <p:ph type="subTitle" idx="1"/>
          </p:nvPr>
        </p:nvSpPr>
        <p:spPr/>
        <p:txBody>
          <a:bodyPr>
            <a:normAutofit fontScale="92500" lnSpcReduction="10000"/>
          </a:bodyPr>
          <a:lstStyle/>
          <a:p>
            <a:r>
              <a:rPr lang="en-US" dirty="0"/>
              <a:t>NEWS – North, East, West, South</a:t>
            </a:r>
          </a:p>
          <a:p>
            <a:r>
              <a:rPr lang="en-US" dirty="0"/>
              <a:t>Where do you think you are today?</a:t>
            </a:r>
          </a:p>
        </p:txBody>
      </p:sp>
    </p:spTree>
    <p:extLst>
      <p:ext uri="{BB962C8B-B14F-4D97-AF65-F5344CB8AC3E}">
        <p14:creationId xmlns:p14="http://schemas.microsoft.com/office/powerpoint/2010/main" val="145075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9654-12C3-2F4F-BA71-ACE02C875588}"/>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EDF538AD-3DBF-0740-AEA6-A0D34315502D}"/>
              </a:ext>
            </a:extLst>
          </p:cNvPr>
          <p:cNvSpPr>
            <a:spLocks noGrp="1"/>
          </p:cNvSpPr>
          <p:nvPr>
            <p:ph idx="1"/>
          </p:nvPr>
        </p:nvSpPr>
        <p:spPr/>
        <p:txBody>
          <a:bodyPr/>
          <a:lstStyle/>
          <a:p>
            <a:r>
              <a:rPr lang="en-US" dirty="0"/>
              <a:t>Thanks!</a:t>
            </a:r>
          </a:p>
        </p:txBody>
      </p:sp>
    </p:spTree>
    <p:extLst>
      <p:ext uri="{BB962C8B-B14F-4D97-AF65-F5344CB8AC3E}">
        <p14:creationId xmlns:p14="http://schemas.microsoft.com/office/powerpoint/2010/main" val="48927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7145-93F4-1546-80B6-78F4FB4941A5}"/>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7BA11EF6-1801-B64F-8E8E-B747D1484D24}"/>
              </a:ext>
            </a:extLst>
          </p:cNvPr>
          <p:cNvSpPr>
            <a:spLocks noGrp="1"/>
          </p:cNvSpPr>
          <p:nvPr>
            <p:ph idx="1"/>
          </p:nvPr>
        </p:nvSpPr>
        <p:spPr/>
        <p:txBody>
          <a:bodyPr/>
          <a:lstStyle/>
          <a:p>
            <a:r>
              <a:rPr lang="en-US" dirty="0"/>
              <a:t>What are the top headlines in the world today?</a:t>
            </a:r>
          </a:p>
          <a:p>
            <a:r>
              <a:rPr lang="en-US" dirty="0"/>
              <a:t>What are the top headlines in US today?</a:t>
            </a:r>
          </a:p>
        </p:txBody>
      </p:sp>
    </p:spTree>
    <p:extLst>
      <p:ext uri="{BB962C8B-B14F-4D97-AF65-F5344CB8AC3E}">
        <p14:creationId xmlns:p14="http://schemas.microsoft.com/office/powerpoint/2010/main" val="314520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E2B9-78B4-1846-B711-968A0E9C9F38}"/>
              </a:ext>
            </a:extLst>
          </p:cNvPr>
          <p:cNvSpPr>
            <a:spLocks noGrp="1"/>
          </p:cNvSpPr>
          <p:nvPr>
            <p:ph type="title"/>
          </p:nvPr>
        </p:nvSpPr>
        <p:spPr/>
        <p:txBody>
          <a:bodyPr/>
          <a:lstStyle/>
          <a:p>
            <a:r>
              <a:rPr lang="en-US" dirty="0"/>
              <a:t>World Media Top WORDS</a:t>
            </a:r>
          </a:p>
        </p:txBody>
      </p:sp>
      <p:pic>
        <p:nvPicPr>
          <p:cNvPr id="5" name="Content Placeholder 4">
            <a:extLst>
              <a:ext uri="{FF2B5EF4-FFF2-40B4-BE49-F238E27FC236}">
                <a16:creationId xmlns:a16="http://schemas.microsoft.com/office/drawing/2014/main" id="{09B1C30F-66EB-9D45-AAE7-7A5B545BA9EB}"/>
              </a:ext>
            </a:extLst>
          </p:cNvPr>
          <p:cNvPicPr>
            <a:picLocks noGrp="1" noChangeAspect="1"/>
          </p:cNvPicPr>
          <p:nvPr>
            <p:ph idx="1"/>
          </p:nvPr>
        </p:nvPicPr>
        <p:blipFill>
          <a:blip r:embed="rId2"/>
          <a:stretch>
            <a:fillRect/>
          </a:stretch>
        </p:blipFill>
        <p:spPr>
          <a:xfrm>
            <a:off x="1745391" y="2193925"/>
            <a:ext cx="8701217" cy="4024313"/>
          </a:xfrm>
        </p:spPr>
      </p:pic>
    </p:spTree>
    <p:extLst>
      <p:ext uri="{BB962C8B-B14F-4D97-AF65-F5344CB8AC3E}">
        <p14:creationId xmlns:p14="http://schemas.microsoft.com/office/powerpoint/2010/main" val="382689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0475-F316-8840-A3BE-FED87DE40315}"/>
              </a:ext>
            </a:extLst>
          </p:cNvPr>
          <p:cNvSpPr>
            <a:spLocks noGrp="1"/>
          </p:cNvSpPr>
          <p:nvPr>
            <p:ph type="title"/>
          </p:nvPr>
        </p:nvSpPr>
        <p:spPr/>
        <p:txBody>
          <a:bodyPr/>
          <a:lstStyle/>
          <a:p>
            <a:r>
              <a:rPr lang="en-US" dirty="0"/>
              <a:t>Us media top words</a:t>
            </a:r>
          </a:p>
        </p:txBody>
      </p:sp>
      <p:pic>
        <p:nvPicPr>
          <p:cNvPr id="5" name="Content Placeholder 4">
            <a:extLst>
              <a:ext uri="{FF2B5EF4-FFF2-40B4-BE49-F238E27FC236}">
                <a16:creationId xmlns:a16="http://schemas.microsoft.com/office/drawing/2014/main" id="{0CC0F213-21B0-F24C-8BE3-C308E4D86E15}"/>
              </a:ext>
            </a:extLst>
          </p:cNvPr>
          <p:cNvPicPr>
            <a:picLocks noGrp="1" noChangeAspect="1"/>
          </p:cNvPicPr>
          <p:nvPr>
            <p:ph idx="1"/>
          </p:nvPr>
        </p:nvPicPr>
        <p:blipFill>
          <a:blip r:embed="rId2"/>
          <a:stretch>
            <a:fillRect/>
          </a:stretch>
        </p:blipFill>
        <p:spPr>
          <a:xfrm>
            <a:off x="2841939" y="2193925"/>
            <a:ext cx="6508121" cy="4024313"/>
          </a:xfrm>
        </p:spPr>
      </p:pic>
    </p:spTree>
    <p:extLst>
      <p:ext uri="{BB962C8B-B14F-4D97-AF65-F5344CB8AC3E}">
        <p14:creationId xmlns:p14="http://schemas.microsoft.com/office/powerpoint/2010/main" val="37290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5A24-1350-8546-B89D-89554ECC1049}"/>
              </a:ext>
            </a:extLst>
          </p:cNvPr>
          <p:cNvSpPr>
            <a:spLocks noGrp="1"/>
          </p:cNvSpPr>
          <p:nvPr>
            <p:ph type="title"/>
          </p:nvPr>
        </p:nvSpPr>
        <p:spPr/>
        <p:txBody>
          <a:bodyPr/>
          <a:lstStyle/>
          <a:p>
            <a:r>
              <a:rPr lang="en-US" dirty="0"/>
              <a:t>How and from where did the data come from?</a:t>
            </a:r>
          </a:p>
        </p:txBody>
      </p:sp>
      <p:pic>
        <p:nvPicPr>
          <p:cNvPr id="5" name="Content Placeholder 4">
            <a:extLst>
              <a:ext uri="{FF2B5EF4-FFF2-40B4-BE49-F238E27FC236}">
                <a16:creationId xmlns:a16="http://schemas.microsoft.com/office/drawing/2014/main" id="{74F48E3F-CD67-4048-8352-D077EC74FC93}"/>
              </a:ext>
            </a:extLst>
          </p:cNvPr>
          <p:cNvPicPr>
            <a:picLocks noGrp="1" noChangeAspect="1"/>
          </p:cNvPicPr>
          <p:nvPr>
            <p:ph idx="1"/>
          </p:nvPr>
        </p:nvPicPr>
        <p:blipFill>
          <a:blip r:embed="rId2"/>
          <a:stretch>
            <a:fillRect/>
          </a:stretch>
        </p:blipFill>
        <p:spPr>
          <a:xfrm>
            <a:off x="2411124" y="2193925"/>
            <a:ext cx="7369752" cy="4024313"/>
          </a:xfrm>
        </p:spPr>
      </p:pic>
    </p:spTree>
    <p:extLst>
      <p:ext uri="{BB962C8B-B14F-4D97-AF65-F5344CB8AC3E}">
        <p14:creationId xmlns:p14="http://schemas.microsoft.com/office/powerpoint/2010/main" val="358525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D237-1A65-6D49-BE37-568AAEFEE831}"/>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49172613-E318-4C48-B181-6CBD8D4F71F2}"/>
              </a:ext>
            </a:extLst>
          </p:cNvPr>
          <p:cNvSpPr>
            <a:spLocks noGrp="1"/>
          </p:cNvSpPr>
          <p:nvPr>
            <p:ph idx="1"/>
          </p:nvPr>
        </p:nvSpPr>
        <p:spPr/>
        <p:txBody>
          <a:bodyPr/>
          <a:lstStyle/>
          <a:p>
            <a:r>
              <a:rPr lang="en-US" dirty="0"/>
              <a:t>How similar or varied are the news?</a:t>
            </a:r>
          </a:p>
          <a:p>
            <a:r>
              <a:rPr lang="en-US" dirty="0"/>
              <a:t>How connected are we with the rest of the world?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7857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3E2D-7FEA-594C-92F2-E540450CB479}"/>
              </a:ext>
            </a:extLst>
          </p:cNvPr>
          <p:cNvSpPr>
            <a:spLocks noGrp="1"/>
          </p:cNvSpPr>
          <p:nvPr>
            <p:ph type="title"/>
          </p:nvPr>
        </p:nvSpPr>
        <p:spPr/>
        <p:txBody>
          <a:bodyPr/>
          <a:lstStyle/>
          <a:p>
            <a:r>
              <a:rPr lang="en-US" dirty="0"/>
              <a:t>World media sentiment</a:t>
            </a:r>
          </a:p>
        </p:txBody>
      </p:sp>
      <p:pic>
        <p:nvPicPr>
          <p:cNvPr id="6" name="Content Placeholder 5">
            <a:extLst>
              <a:ext uri="{FF2B5EF4-FFF2-40B4-BE49-F238E27FC236}">
                <a16:creationId xmlns:a16="http://schemas.microsoft.com/office/drawing/2014/main" id="{5C8DB2C2-FC02-C747-80F8-82AA560382E5}"/>
              </a:ext>
            </a:extLst>
          </p:cNvPr>
          <p:cNvPicPr>
            <a:picLocks noGrp="1" noChangeAspect="1"/>
          </p:cNvPicPr>
          <p:nvPr>
            <p:ph idx="1"/>
          </p:nvPr>
        </p:nvPicPr>
        <p:blipFill>
          <a:blip r:embed="rId2"/>
          <a:stretch>
            <a:fillRect/>
          </a:stretch>
        </p:blipFill>
        <p:spPr>
          <a:xfrm>
            <a:off x="1511546" y="2193925"/>
            <a:ext cx="9168907" cy="4024313"/>
          </a:xfrm>
        </p:spPr>
      </p:pic>
    </p:spTree>
    <p:extLst>
      <p:ext uri="{BB962C8B-B14F-4D97-AF65-F5344CB8AC3E}">
        <p14:creationId xmlns:p14="http://schemas.microsoft.com/office/powerpoint/2010/main" val="293395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4C97-A756-314C-9138-6FCB8D75C65C}"/>
              </a:ext>
            </a:extLst>
          </p:cNvPr>
          <p:cNvSpPr>
            <a:spLocks noGrp="1"/>
          </p:cNvSpPr>
          <p:nvPr>
            <p:ph type="title"/>
          </p:nvPr>
        </p:nvSpPr>
        <p:spPr/>
        <p:txBody>
          <a:bodyPr/>
          <a:lstStyle/>
          <a:p>
            <a:r>
              <a:rPr lang="en-US" dirty="0"/>
              <a:t>Us media sentiment</a:t>
            </a:r>
          </a:p>
        </p:txBody>
      </p:sp>
      <p:pic>
        <p:nvPicPr>
          <p:cNvPr id="6" name="Content Placeholder 5">
            <a:extLst>
              <a:ext uri="{FF2B5EF4-FFF2-40B4-BE49-F238E27FC236}">
                <a16:creationId xmlns:a16="http://schemas.microsoft.com/office/drawing/2014/main" id="{EF970FF7-47BA-4448-8F33-07129D700AAA}"/>
              </a:ext>
            </a:extLst>
          </p:cNvPr>
          <p:cNvPicPr>
            <a:picLocks noGrp="1" noChangeAspect="1"/>
          </p:cNvPicPr>
          <p:nvPr>
            <p:ph idx="1"/>
          </p:nvPr>
        </p:nvPicPr>
        <p:blipFill>
          <a:blip r:embed="rId2"/>
          <a:stretch>
            <a:fillRect/>
          </a:stretch>
        </p:blipFill>
        <p:spPr>
          <a:xfrm>
            <a:off x="1073970" y="2193925"/>
            <a:ext cx="10044060" cy="4024313"/>
          </a:xfrm>
        </p:spPr>
      </p:pic>
    </p:spTree>
    <p:extLst>
      <p:ext uri="{BB962C8B-B14F-4D97-AF65-F5344CB8AC3E}">
        <p14:creationId xmlns:p14="http://schemas.microsoft.com/office/powerpoint/2010/main" val="375120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07B7-33FD-894E-97FA-612810E2B07D}"/>
              </a:ext>
            </a:extLst>
          </p:cNvPr>
          <p:cNvSpPr>
            <a:spLocks noGrp="1"/>
          </p:cNvSpPr>
          <p:nvPr>
            <p:ph type="title"/>
          </p:nvPr>
        </p:nvSpPr>
        <p:spPr/>
        <p:txBody>
          <a:bodyPr/>
          <a:lstStyle/>
          <a:p>
            <a:r>
              <a:rPr lang="en-US" dirty="0"/>
              <a:t>Then What? Conclusion</a:t>
            </a:r>
          </a:p>
        </p:txBody>
      </p:sp>
      <p:sp>
        <p:nvSpPr>
          <p:cNvPr id="3" name="Content Placeholder 2">
            <a:extLst>
              <a:ext uri="{FF2B5EF4-FFF2-40B4-BE49-F238E27FC236}">
                <a16:creationId xmlns:a16="http://schemas.microsoft.com/office/drawing/2014/main" id="{BEB11AF6-3C2E-C34C-AAB5-4012A80C8009}"/>
              </a:ext>
            </a:extLst>
          </p:cNvPr>
          <p:cNvSpPr>
            <a:spLocks noGrp="1"/>
          </p:cNvSpPr>
          <p:nvPr>
            <p:ph idx="1"/>
          </p:nvPr>
        </p:nvSpPr>
        <p:spPr/>
        <p:txBody>
          <a:bodyPr/>
          <a:lstStyle/>
          <a:p>
            <a:r>
              <a:rPr lang="en-US" dirty="0"/>
              <a:t>Are we in sync with the rest of the world?</a:t>
            </a:r>
          </a:p>
          <a:p>
            <a:r>
              <a:rPr lang="en-US" dirty="0"/>
              <a:t>How much of our thinking and decisions are due to our media - influence?</a:t>
            </a:r>
          </a:p>
          <a:p>
            <a:r>
              <a:rPr lang="en-US" dirty="0"/>
              <a:t>This data is just a start – </a:t>
            </a:r>
          </a:p>
          <a:p>
            <a:pPr lvl="1"/>
            <a:r>
              <a:rPr lang="en-US" dirty="0"/>
              <a:t>More analysis on the topic will shed insights on the current and emerging trends in the fields of finance, medicine, politics, etc. and how they are being given the direction by the media.</a:t>
            </a:r>
          </a:p>
        </p:txBody>
      </p:sp>
    </p:spTree>
    <p:extLst>
      <p:ext uri="{BB962C8B-B14F-4D97-AF65-F5344CB8AC3E}">
        <p14:creationId xmlns:p14="http://schemas.microsoft.com/office/powerpoint/2010/main" val="103933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583</TotalTime>
  <Words>167</Words>
  <Application>Microsoft Macintosh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Your News Today</vt:lpstr>
      <vt:lpstr>What?</vt:lpstr>
      <vt:lpstr>World Media Top WORDS</vt:lpstr>
      <vt:lpstr>Us media top words</vt:lpstr>
      <vt:lpstr>How and from where did the data come from?</vt:lpstr>
      <vt:lpstr>So What?</vt:lpstr>
      <vt:lpstr>World media sentiment</vt:lpstr>
      <vt:lpstr>Us media sentiment</vt:lpstr>
      <vt:lpstr>Then What? Conclusion</vt:lpstr>
      <vt:lpstr>Q &amp; A</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News Today</dc:title>
  <dc:creator>Balaji Sadagopa</dc:creator>
  <cp:lastModifiedBy>Balaji Sadagopa</cp:lastModifiedBy>
  <cp:revision>10</cp:revision>
  <dcterms:created xsi:type="dcterms:W3CDTF">2018-07-03T20:01:09Z</dcterms:created>
  <dcterms:modified xsi:type="dcterms:W3CDTF">2018-07-07T11:13:45Z</dcterms:modified>
</cp:coreProperties>
</file>