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29-09-2023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84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29-09-2023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186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29-09-2023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246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29-09-2023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016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29-09-2023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4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29-09-2023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91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29-09-2023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523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29-09-2023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0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29-09-2023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432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5BE0CB-692D-44C4-82FE-CECFCF2E7B4B}" type="datetimeFigureOut">
              <a:rPr lang="es-CL" smtClean="0"/>
              <a:t>29-09-2023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85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E0CB-692D-44C4-82FE-CECFCF2E7B4B}" type="datetimeFigureOut">
              <a:rPr lang="es-CL" smtClean="0"/>
              <a:t>29-09-2023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210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5BE0CB-692D-44C4-82FE-CECFCF2E7B4B}" type="datetimeFigureOut">
              <a:rPr lang="es-CL" smtClean="0"/>
              <a:t>29-09-2023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AFB32-582F-4869-B2A5-D6C75368E1A0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1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Propuesta API REST CL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1366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una API?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Una api es un mecanismo que permite comunicar información entre aplicaciones.</a:t>
            </a:r>
            <a:endParaRPr lang="es-CL" sz="3200" dirty="0"/>
          </a:p>
        </p:txBody>
      </p:sp>
      <p:pic>
        <p:nvPicPr>
          <p:cNvPr id="1030" name="Picture 6" descr="RESTful A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119" y="2799353"/>
            <a:ext cx="6274722" cy="329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9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4111" y="2314208"/>
            <a:ext cx="1471673" cy="20809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03" y="2708393"/>
            <a:ext cx="1421990" cy="1444561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1246908" y="1130839"/>
            <a:ext cx="798022" cy="5483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BD</a:t>
            </a:r>
            <a:endParaRPr lang="es-CL" sz="3200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4815631" y="1125355"/>
            <a:ext cx="1882510" cy="5483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BACK END</a:t>
            </a:r>
            <a:endParaRPr lang="es-CL" sz="3200" dirty="0"/>
          </a:p>
        </p:txBody>
      </p:sp>
      <p:sp>
        <p:nvSpPr>
          <p:cNvPr id="15" name="Marcador de contenido 2"/>
          <p:cNvSpPr txBox="1">
            <a:spLocks/>
          </p:cNvSpPr>
          <p:nvPr/>
        </p:nvSpPr>
        <p:spPr>
          <a:xfrm>
            <a:off x="7767712" y="1125355"/>
            <a:ext cx="2415377" cy="5483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FRONT END</a:t>
            </a:r>
            <a:endParaRPr lang="es-CL" sz="3200" dirty="0"/>
          </a:p>
        </p:txBody>
      </p:sp>
      <p:grpSp>
        <p:nvGrpSpPr>
          <p:cNvPr id="54" name="Grupo 53"/>
          <p:cNvGrpSpPr/>
          <p:nvPr/>
        </p:nvGrpSpPr>
        <p:grpSpPr>
          <a:xfrm>
            <a:off x="8458732" y="1778816"/>
            <a:ext cx="2223122" cy="3552294"/>
            <a:chOff x="8508609" y="2452147"/>
            <a:chExt cx="2223122" cy="3552294"/>
          </a:xfrm>
        </p:grpSpPr>
        <p:pic>
          <p:nvPicPr>
            <p:cNvPr id="20" name="Picture 2" descr="sitio web 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8609" y="5196463"/>
              <a:ext cx="938301" cy="80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upo 6"/>
            <p:cNvGrpSpPr/>
            <p:nvPr/>
          </p:nvGrpSpPr>
          <p:grpSpPr>
            <a:xfrm>
              <a:off x="8508609" y="2452147"/>
              <a:ext cx="2223122" cy="3323102"/>
              <a:chOff x="8451674" y="2347017"/>
              <a:chExt cx="2203988" cy="3825891"/>
            </a:xfrm>
          </p:grpSpPr>
          <p:pic>
            <p:nvPicPr>
              <p:cNvPr id="9" name="Picture 2" descr="sitio web 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51676" y="4207469"/>
                <a:ext cx="930225" cy="930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sitio web 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51674" y="3277243"/>
                <a:ext cx="930225" cy="930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sitio web 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51674" y="2347017"/>
                <a:ext cx="930225" cy="930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Marcador de contenido 2"/>
              <p:cNvSpPr txBox="1">
                <a:spLocks/>
              </p:cNvSpPr>
              <p:nvPr/>
            </p:nvSpPr>
            <p:spPr>
              <a:xfrm>
                <a:off x="9381899" y="2684145"/>
                <a:ext cx="1273763" cy="40614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0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3200" dirty="0" smtClean="0"/>
                  <a:t>Modulo 1</a:t>
                </a:r>
                <a:endParaRPr lang="es-CL" sz="3200" dirty="0"/>
              </a:p>
            </p:txBody>
          </p:sp>
          <p:sp>
            <p:nvSpPr>
              <p:cNvPr id="17" name="Marcador de contenido 2"/>
              <p:cNvSpPr txBox="1">
                <a:spLocks/>
              </p:cNvSpPr>
              <p:nvPr/>
            </p:nvSpPr>
            <p:spPr>
              <a:xfrm>
                <a:off x="9381899" y="3577455"/>
                <a:ext cx="1273763" cy="40614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0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3200" dirty="0" smtClean="0"/>
                  <a:t>Modulo 2</a:t>
                </a:r>
                <a:endParaRPr lang="es-CL" sz="3200" dirty="0"/>
              </a:p>
            </p:txBody>
          </p:sp>
          <p:sp>
            <p:nvSpPr>
              <p:cNvPr id="18" name="Marcador de contenido 2"/>
              <p:cNvSpPr txBox="1">
                <a:spLocks/>
              </p:cNvSpPr>
              <p:nvPr/>
            </p:nvSpPr>
            <p:spPr>
              <a:xfrm>
                <a:off x="9381899" y="4467684"/>
                <a:ext cx="1273763" cy="40614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0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3200" dirty="0" smtClean="0"/>
                  <a:t>Modulo 3</a:t>
                </a:r>
                <a:endParaRPr lang="es-CL" sz="3200" dirty="0"/>
              </a:p>
            </p:txBody>
          </p:sp>
          <p:sp>
            <p:nvSpPr>
              <p:cNvPr id="19" name="Marcador de contenido 2"/>
              <p:cNvSpPr txBox="1">
                <a:spLocks/>
              </p:cNvSpPr>
              <p:nvPr/>
            </p:nvSpPr>
            <p:spPr>
              <a:xfrm>
                <a:off x="8642094" y="5134041"/>
                <a:ext cx="739805" cy="40614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0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3200" dirty="0" smtClean="0"/>
                  <a:t>(…)</a:t>
                </a:r>
                <a:endParaRPr lang="es-CL" sz="3200" dirty="0"/>
              </a:p>
            </p:txBody>
          </p:sp>
          <p:sp>
            <p:nvSpPr>
              <p:cNvPr id="21" name="Marcador de contenido 2"/>
              <p:cNvSpPr txBox="1">
                <a:spLocks/>
              </p:cNvSpPr>
              <p:nvPr/>
            </p:nvSpPr>
            <p:spPr>
              <a:xfrm>
                <a:off x="9381897" y="5766766"/>
                <a:ext cx="1273763" cy="40614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700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3200" dirty="0" smtClean="0"/>
                  <a:t>Modulo x</a:t>
                </a:r>
                <a:endParaRPr lang="es-CL" sz="3200" dirty="0"/>
              </a:p>
            </p:txBody>
          </p:sp>
        </p:grpSp>
      </p:grpSp>
      <p:cxnSp>
        <p:nvCxnSpPr>
          <p:cNvPr id="24" name="Conector recto de flecha 23"/>
          <p:cNvCxnSpPr/>
          <p:nvPr/>
        </p:nvCxnSpPr>
        <p:spPr>
          <a:xfrm flipV="1">
            <a:off x="2469393" y="3200321"/>
            <a:ext cx="2285486" cy="7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2610196" y="3620790"/>
            <a:ext cx="2144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rcador de contenido 2"/>
          <p:cNvSpPr txBox="1">
            <a:spLocks/>
          </p:cNvSpPr>
          <p:nvPr/>
        </p:nvSpPr>
        <p:spPr>
          <a:xfrm>
            <a:off x="3116967" y="3271196"/>
            <a:ext cx="1284821" cy="352768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</a:t>
            </a:r>
            <a:endParaRPr lang="es-CL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 flipV="1">
            <a:off x="6834906" y="2248023"/>
            <a:ext cx="1477821" cy="59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6788840" y="2917021"/>
            <a:ext cx="1523887" cy="35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6773867" y="3620790"/>
            <a:ext cx="1538860" cy="17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6834906" y="4013681"/>
            <a:ext cx="1547816" cy="73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H="1">
            <a:off x="6907876" y="2424407"/>
            <a:ext cx="1404851" cy="52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H="1">
            <a:off x="6758895" y="3043744"/>
            <a:ext cx="1553832" cy="36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 flipH="1" flipV="1">
            <a:off x="6758894" y="3711701"/>
            <a:ext cx="1553833" cy="26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 flipH="1" flipV="1">
            <a:off x="6735863" y="4114104"/>
            <a:ext cx="1646859" cy="81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arcador de contenido 2"/>
          <p:cNvSpPr txBox="1">
            <a:spLocks/>
          </p:cNvSpPr>
          <p:nvPr/>
        </p:nvSpPr>
        <p:spPr>
          <a:xfrm>
            <a:off x="7259227" y="3271196"/>
            <a:ext cx="1284821" cy="352768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lang="es-CL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Marcador de contenido 2"/>
          <p:cNvSpPr txBox="1">
            <a:spLocks/>
          </p:cNvSpPr>
          <p:nvPr/>
        </p:nvSpPr>
        <p:spPr>
          <a:xfrm>
            <a:off x="621477" y="5304944"/>
            <a:ext cx="11215847" cy="13040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i="1" dirty="0" smtClean="0"/>
              <a:t>ORM: </a:t>
            </a:r>
            <a:r>
              <a:rPr lang="es-ES" sz="1400" i="1" dirty="0" err="1" smtClean="0"/>
              <a:t>Entity</a:t>
            </a:r>
            <a:r>
              <a:rPr lang="es-ES" sz="1400" i="1" dirty="0" smtClean="0"/>
              <a:t> Framework, </a:t>
            </a:r>
            <a:r>
              <a:rPr lang="es-ES" sz="1400" i="1" dirty="0" err="1" smtClean="0"/>
              <a:t>Sequelize</a:t>
            </a:r>
            <a:r>
              <a:rPr lang="es-ES" sz="1400" i="1" dirty="0" smtClean="0"/>
              <a:t>, etc.</a:t>
            </a:r>
          </a:p>
          <a:p>
            <a:r>
              <a:rPr lang="es-ES" sz="1400" i="1" dirty="0" smtClean="0"/>
              <a:t>BACK END: .NET, (</a:t>
            </a:r>
            <a:r>
              <a:rPr lang="es-ES" sz="1400" i="1" dirty="0" err="1" smtClean="0"/>
              <a:t>node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js</a:t>
            </a:r>
            <a:r>
              <a:rPr lang="es-ES" sz="1400" i="1" dirty="0" smtClean="0"/>
              <a:t>)</a:t>
            </a:r>
          </a:p>
          <a:p>
            <a:r>
              <a:rPr lang="es-ES" sz="1400" i="1" dirty="0" smtClean="0"/>
              <a:t>FRONT END: NEXT.JS (REACT)</a:t>
            </a:r>
            <a:endParaRPr lang="es-CL" sz="1400" i="1" dirty="0"/>
          </a:p>
        </p:txBody>
      </p:sp>
      <p:pic>
        <p:nvPicPr>
          <p:cNvPr id="32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626" y="4166552"/>
            <a:ext cx="499677" cy="706533"/>
          </a:xfrm>
          <a:prstGeom prst="rect">
            <a:avLst/>
          </a:prstGeom>
        </p:spPr>
      </p:pic>
      <p:pic>
        <p:nvPicPr>
          <p:cNvPr id="34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771" y="4451330"/>
            <a:ext cx="499677" cy="7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8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582" y="0"/>
            <a:ext cx="4518104" cy="687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Beneficios de utilizar una arquitectura que separa el Back </a:t>
            </a:r>
            <a:r>
              <a:rPr lang="es-ES" sz="4000" dirty="0" err="1" smtClean="0"/>
              <a:t>End</a:t>
            </a:r>
            <a:r>
              <a:rPr lang="es-ES" sz="4000" dirty="0" smtClean="0"/>
              <a:t> del Front </a:t>
            </a:r>
            <a:r>
              <a:rPr lang="es-ES" sz="4000" dirty="0" err="1" smtClean="0"/>
              <a:t>End</a:t>
            </a:r>
            <a:endParaRPr lang="es-CL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20302"/>
            <a:ext cx="10823171" cy="402336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CL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Separación de </a:t>
            </a:r>
            <a:r>
              <a:rPr lang="es-CL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responsabilidades</a:t>
            </a:r>
            <a:r>
              <a:rPr lang="es-CL" sz="3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Reutilización </a:t>
            </a:r>
            <a:r>
              <a:rPr lang="es-CL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código</a:t>
            </a:r>
            <a:r>
              <a:rPr lang="es-CL" sz="32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Escalabilidad</a:t>
            </a:r>
            <a:r>
              <a:rPr lang="es-ES" dirty="0"/>
              <a:t>: </a:t>
            </a:r>
            <a:r>
              <a:rPr lang="es-ES" dirty="0" smtClean="0"/>
              <a:t>(Escalar </a:t>
            </a:r>
            <a:r>
              <a:rPr lang="es-ES" dirty="0"/>
              <a:t>el </a:t>
            </a:r>
            <a:r>
              <a:rPr lang="es-ES" dirty="0" err="1"/>
              <a:t>front-end</a:t>
            </a:r>
            <a:r>
              <a:rPr lang="es-ES" dirty="0"/>
              <a:t> y el back-</a:t>
            </a:r>
            <a:r>
              <a:rPr lang="es-ES" dirty="0" err="1"/>
              <a:t>end</a:t>
            </a:r>
            <a:r>
              <a:rPr lang="es-ES" dirty="0"/>
              <a:t> de forma </a:t>
            </a:r>
            <a:r>
              <a:rPr lang="es-ES" dirty="0" smtClean="0"/>
              <a:t>independiente).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3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Tecnologías </a:t>
            </a:r>
            <a:r>
              <a:rPr lang="es-CL" sz="32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independientes</a:t>
            </a:r>
            <a:r>
              <a:rPr lang="es-CL" dirty="0" smtClean="0"/>
              <a:t>: </a:t>
            </a:r>
            <a:r>
              <a:rPr lang="es-ES" dirty="0" smtClean="0"/>
              <a:t>Elegir </a:t>
            </a:r>
            <a:r>
              <a:rPr lang="es-ES" dirty="0"/>
              <a:t>las mejores tecnologías para cada capa de la aplicación</a:t>
            </a:r>
            <a:r>
              <a:rPr lang="es-E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Seguridad</a:t>
            </a:r>
            <a:r>
              <a:rPr lang="es-ES" dirty="0"/>
              <a:t>: Permite aplicar medidas de seguridad en el back-</a:t>
            </a:r>
            <a:r>
              <a:rPr lang="es-ES" dirty="0" err="1"/>
              <a:t>end</a:t>
            </a:r>
            <a:r>
              <a:rPr lang="es-ES" dirty="0"/>
              <a:t> y facilita la implementación de autenticación y autorización</a:t>
            </a:r>
            <a:r>
              <a:rPr lang="es-E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Documentación clara</a:t>
            </a:r>
            <a:r>
              <a:rPr lang="es-ES" dirty="0"/>
              <a:t>: Las </a:t>
            </a:r>
            <a:r>
              <a:rPr lang="es-ES" dirty="0" err="1"/>
              <a:t>APIs</a:t>
            </a:r>
            <a:r>
              <a:rPr lang="es-ES" dirty="0"/>
              <a:t> REST suelen estar bien documentadas, facilitando su uso por parte de desarrolladores y terceros</a:t>
            </a:r>
            <a:r>
              <a:rPr lang="es-E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Velocidad de desarrollo</a:t>
            </a:r>
            <a:r>
              <a:rPr lang="es-ES" dirty="0"/>
              <a:t>: Posibilita el desarrollo paralelo del </a:t>
            </a:r>
            <a:r>
              <a:rPr lang="es-ES" dirty="0" err="1"/>
              <a:t>front-end</a:t>
            </a:r>
            <a:r>
              <a:rPr lang="es-ES" dirty="0"/>
              <a:t> y el back-</a:t>
            </a:r>
            <a:r>
              <a:rPr lang="es-ES" dirty="0" err="1"/>
              <a:t>end</a:t>
            </a:r>
            <a:r>
              <a:rPr lang="es-ES" dirty="0"/>
              <a:t>, acelerando el proceso</a:t>
            </a:r>
            <a:r>
              <a:rPr lang="es-E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Flexibilidad</a:t>
            </a:r>
            <a:r>
              <a:rPr lang="es-ES" dirty="0"/>
              <a:t>: Las </a:t>
            </a:r>
            <a:r>
              <a:rPr lang="es-ES" dirty="0" err="1"/>
              <a:t>APIs</a:t>
            </a:r>
            <a:r>
              <a:rPr lang="es-ES" dirty="0"/>
              <a:t> REST son independientes del cliente y pueden ser consumidas por cualquier cliente que haga solicitudes HTTP, lo que facilita la integración con otros sistemas y servicios.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0857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 propuestas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4072" y="1845734"/>
            <a:ext cx="11504815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END: NEXT.JS (REACT)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BACKEND: .NET 6, Node.JS (Proyectos pequeños), .NET Framework (Proyectos </a:t>
            </a:r>
            <a:r>
              <a:rPr lang="es-E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</a:t>
            </a:r>
            <a:r>
              <a:rPr lang="es-E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91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073" y="1915048"/>
            <a:ext cx="1774213" cy="1802375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621478" y="4739678"/>
            <a:ext cx="11224158" cy="13040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s-ES" sz="1400" i="1" dirty="0" smtClean="0"/>
              <a:t>Mover opciones de procedimientos almacenados que están en la BD para convertirlos en </a:t>
            </a:r>
            <a:r>
              <a:rPr lang="es-ES" sz="1400" i="1" dirty="0" err="1" smtClean="0"/>
              <a:t>endpoint</a:t>
            </a:r>
            <a:r>
              <a:rPr lang="es-ES" sz="1400" i="1" dirty="0" smtClean="0"/>
              <a:t> de la API y luego integrarlos a .NET Framework.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i="1" dirty="0" smtClean="0"/>
              <a:t>Dejar los proyectos </a:t>
            </a:r>
            <a:r>
              <a:rPr lang="es-ES" sz="1400" i="1" dirty="0" err="1" smtClean="0"/>
              <a:t>Legacy</a:t>
            </a:r>
            <a:r>
              <a:rPr lang="es-ES" sz="1400" i="1" dirty="0" smtClean="0"/>
              <a:t> en su funcionamiento actual y Nuevos </a:t>
            </a:r>
            <a:r>
              <a:rPr lang="es-ES" sz="1400" i="1" dirty="0" err="1" smtClean="0"/>
              <a:t>modulos</a:t>
            </a:r>
            <a:r>
              <a:rPr lang="es-ES" sz="1400" i="1" dirty="0" smtClean="0"/>
              <a:t> realizarlos en la nueva arquitectura.</a:t>
            </a:r>
            <a:endParaRPr lang="es-CL" sz="1400" i="1" dirty="0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232" y="2071128"/>
            <a:ext cx="1164300" cy="1646295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4937760" y="2703165"/>
            <a:ext cx="1811657" cy="7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 flipV="1">
            <a:off x="4937760" y="3167149"/>
            <a:ext cx="1811658" cy="17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management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741" y="1773941"/>
            <a:ext cx="784427" cy="78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dirty="0" smtClean="0"/>
              <a:t>Opciones para migración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20731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4241</TotalTime>
  <Words>274</Words>
  <Application>Microsoft Office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Retrospección</vt:lpstr>
      <vt:lpstr>Propuesta API REST CL</vt:lpstr>
      <vt:lpstr>¿Qué es una API?</vt:lpstr>
      <vt:lpstr>Presentación de PowerPoint</vt:lpstr>
      <vt:lpstr>Presentación de PowerPoint</vt:lpstr>
      <vt:lpstr>Beneficios de utilizar una arquitectura que separa el Back End del Front End</vt:lpstr>
      <vt:lpstr>Tecnologías propuestas</vt:lpstr>
      <vt:lpstr>Opciones para migración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 API</dc:title>
  <dc:creator>Boris Saez</dc:creator>
  <cp:lastModifiedBy>Boris Saez</cp:lastModifiedBy>
  <cp:revision>16</cp:revision>
  <dcterms:created xsi:type="dcterms:W3CDTF">2023-09-27T18:49:12Z</dcterms:created>
  <dcterms:modified xsi:type="dcterms:W3CDTF">2023-10-02T15:12:45Z</dcterms:modified>
</cp:coreProperties>
</file>