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2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5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1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9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2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6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CAF8-A312-43F8-8681-8DD76199E64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FD40-15B0-459A-86C4-DBE36B1C4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7606" y="272955"/>
            <a:ext cx="10372298" cy="6346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127612" y="2474792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AuthenticationManager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44556" y="1194880"/>
            <a:ext cx="1467137" cy="1494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44556" y="887103"/>
            <a:ext cx="117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Http Request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2811" y="1041776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Security Context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4782" y="4074666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6030" y="4227066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3534" y="3892695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4686" y="4251492"/>
            <a:ext cx="2101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AuthenticationProvider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3301400" y="2013656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3226907" y="3430401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331283" y="3558325"/>
            <a:ext cx="1932296" cy="46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UserDetailsService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93592" y="4585786"/>
            <a:ext cx="1932296" cy="46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PasswordEncoder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20308395">
            <a:off x="5824873" y="3989925"/>
            <a:ext cx="1548391" cy="139911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 rot="1009190">
            <a:off x="5844329" y="4561067"/>
            <a:ext cx="1466535" cy="129953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4499015" y="3461364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4499015" y="2017005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3143533" y="1041776"/>
            <a:ext cx="2715905" cy="66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AuthenticationFilter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867332" y="1301653"/>
            <a:ext cx="731736" cy="1489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476872" y="1365076"/>
            <a:ext cx="17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Username/password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78029" y="326764"/>
            <a:ext cx="306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Basic Spring Security Architecture</a:t>
            </a:r>
            <a:endParaRPr lang="en-IN" sz="1600" b="1" u="sng" dirty="0"/>
          </a:p>
        </p:txBody>
      </p:sp>
    </p:spTree>
    <p:extLst>
      <p:ext uri="{BB962C8B-B14F-4D97-AF65-F5344CB8AC3E}">
        <p14:creationId xmlns:p14="http://schemas.microsoft.com/office/powerpoint/2010/main" val="18849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7500" y="2555630"/>
            <a:ext cx="2215767" cy="458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BasicAuthenticationFilter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4343" y="2555630"/>
            <a:ext cx="1693547" cy="458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ValidationFilter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2877" y="2555630"/>
            <a:ext cx="1835939" cy="458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LoggingFilter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0473" y="270493"/>
            <a:ext cx="129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Filter Chain</a:t>
            </a:r>
            <a:endParaRPr lang="en-IN" sz="1600" b="1" u="sng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2181" y="2696550"/>
            <a:ext cx="663438" cy="14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13457" y="2943260"/>
            <a:ext cx="660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65338" y="2674256"/>
            <a:ext cx="663438" cy="14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66614" y="2920966"/>
            <a:ext cx="660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341991" y="2674256"/>
            <a:ext cx="663438" cy="14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43267" y="2920966"/>
            <a:ext cx="660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20549" y="2349659"/>
            <a:ext cx="8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Request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2985" y="3021489"/>
            <a:ext cx="92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Response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30473" y="1118431"/>
            <a:ext cx="371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may add a custom filter in the chain beside </a:t>
            </a:r>
          </a:p>
          <a:p>
            <a:r>
              <a:rPr lang="en-US" sz="1400" dirty="0" smtClean="0"/>
              <a:t>the one provided by spring  security </a:t>
            </a:r>
            <a:endParaRPr lang="en-IN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234375" y="1641247"/>
            <a:ext cx="924268" cy="862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41991" y="1668538"/>
            <a:ext cx="1003716" cy="7736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74343" y="3693319"/>
            <a:ext cx="1737621" cy="458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ValidationManager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28137" y="3693319"/>
            <a:ext cx="2214491" cy="458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AuthenticationManager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3" idx="2"/>
            <a:endCxn id="32" idx="0"/>
          </p:cNvCxnSpPr>
          <p:nvPr/>
        </p:nvCxnSpPr>
        <p:spPr>
          <a:xfrm>
            <a:off x="3621117" y="3014124"/>
            <a:ext cx="22037" cy="679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38415" y="3027099"/>
            <a:ext cx="22037" cy="679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2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049" y="1400286"/>
            <a:ext cx="1023934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Cors</a:t>
            </a:r>
            <a:r>
              <a:rPr lang="en-US" sz="1400" dirty="0" smtClean="0">
                <a:solidFill>
                  <a:schemeClr val="tx1"/>
                </a:solidFill>
              </a:rPr>
              <a:t> Filter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3421" y="1421938"/>
            <a:ext cx="1023934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Csrf</a:t>
            </a:r>
            <a:r>
              <a:rPr lang="en-US" sz="1400" dirty="0" smtClean="0">
                <a:solidFill>
                  <a:schemeClr val="tx1"/>
                </a:solidFill>
              </a:rPr>
              <a:t> Filter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200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3979" y="1421938"/>
            <a:ext cx="2041496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BasicAuthenticationFilter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300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02611" y="1534773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03887" y="1781483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05784" y="1551362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07060" y="1798072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77355" y="1565410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78631" y="1812120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425" y="1170724"/>
            <a:ext cx="8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861" y="1898826"/>
            <a:ext cx="92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804" y="2828934"/>
            <a:ext cx="371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add the filter at the position where </a:t>
            </a:r>
            <a:r>
              <a:rPr lang="en-US" sz="1400" dirty="0" err="1" smtClean="0"/>
              <a:t>BasicAuthenticationFilter</a:t>
            </a:r>
            <a:r>
              <a:rPr lang="en-US" sz="1400" dirty="0" smtClean="0"/>
              <a:t> would have been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1466049" y="4021880"/>
            <a:ext cx="1023934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Cors</a:t>
            </a:r>
            <a:r>
              <a:rPr lang="en-US" sz="1400" dirty="0" smtClean="0">
                <a:solidFill>
                  <a:schemeClr val="tx1"/>
                </a:solidFill>
              </a:rPr>
              <a:t> Filter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3421" y="4043532"/>
            <a:ext cx="1023934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Csrf</a:t>
            </a:r>
            <a:r>
              <a:rPr lang="en-US" sz="1400" dirty="0" smtClean="0">
                <a:solidFill>
                  <a:schemeClr val="tx1"/>
                </a:solidFill>
              </a:rPr>
              <a:t> Filter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200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3978" y="4043532"/>
            <a:ext cx="2330545" cy="4584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CustomAuthenticationFilter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300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02611" y="4156367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03887" y="4403077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05784" y="4172956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07060" y="4419666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177355" y="4187004"/>
            <a:ext cx="663438" cy="1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78631" y="4433714"/>
            <a:ext cx="6608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025" y="3846953"/>
            <a:ext cx="8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1243" y="4502026"/>
            <a:ext cx="92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</a:t>
            </a:r>
            <a:endParaRPr lang="en-IN" sz="1400" dirty="0"/>
          </a:p>
        </p:txBody>
      </p:sp>
      <p:cxnSp>
        <p:nvCxnSpPr>
          <p:cNvPr id="33" name="Curved Connector 32"/>
          <p:cNvCxnSpPr>
            <a:endCxn id="16" idx="0"/>
          </p:cNvCxnSpPr>
          <p:nvPr/>
        </p:nvCxnSpPr>
        <p:spPr>
          <a:xfrm>
            <a:off x="4509074" y="3090544"/>
            <a:ext cx="1500177" cy="9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endCxn id="4" idx="2"/>
          </p:cNvCxnSpPr>
          <p:nvPr/>
        </p:nvCxnSpPr>
        <p:spPr>
          <a:xfrm flipV="1">
            <a:off x="4509074" y="1880432"/>
            <a:ext cx="1355653" cy="9552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7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2022-01-25T07:12:21Z</dcterms:created>
  <dcterms:modified xsi:type="dcterms:W3CDTF">2022-01-27T05:36:06Z</dcterms:modified>
</cp:coreProperties>
</file>